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handoutMasterIdLst>
    <p:handoutMasterId r:id="rId16"/>
  </p:handoutMasterIdLst>
  <p:sldIdLst>
    <p:sldId id="330" r:id="rId4"/>
    <p:sldId id="284" r:id="rId5"/>
    <p:sldId id="283" r:id="rId6"/>
    <p:sldId id="323" r:id="rId7"/>
    <p:sldId id="280" r:id="rId8"/>
    <p:sldId id="324" r:id="rId9"/>
    <p:sldId id="325" r:id="rId10"/>
    <p:sldId id="326" r:id="rId11"/>
    <p:sldId id="274" r:id="rId12"/>
    <p:sldId id="328" r:id="rId13"/>
    <p:sldId id="32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9B83"/>
    <a:srgbClr val="FD9880"/>
    <a:srgbClr val="8BB7C6"/>
    <a:srgbClr val="D35D5F"/>
    <a:srgbClr val="FFF4CA"/>
    <a:srgbClr val="7DAC5C"/>
    <a:srgbClr val="694AAB"/>
    <a:srgbClr val="162E14"/>
    <a:srgbClr val="618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936" y="-60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5E2E15F-629D-454B-86A1-A75256717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B186187-7FF9-4020-A5FE-F35CAF7569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42BDD-4245-4C9B-A035-92E99291CB31}" type="datetimeFigureOut">
              <a:rPr lang="en-US" smtClean="0"/>
              <a:t>08-Dec-21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06181AC-8107-4F6E-A784-BA3A5A52D6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FA21F7-ECCA-40B0-BCF7-C33FA17FF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1B774-F498-4058-96FB-476B718CF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535022"/>
            <a:ext cx="5450732" cy="57879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54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0F427D68-CA9C-4C85-BB53-D6EE499B4CE0}"/>
              </a:ext>
            </a:extLst>
          </p:cNvPr>
          <p:cNvSpPr/>
          <p:nvPr userDrawn="1"/>
        </p:nvSpPr>
        <p:spPr>
          <a:xfrm>
            <a:off x="4569021" y="0"/>
            <a:ext cx="5494734" cy="6838544"/>
          </a:xfrm>
          <a:custGeom>
            <a:avLst/>
            <a:gdLst>
              <a:gd name="connsiteX0" fmla="*/ 0 w 5494734"/>
              <a:gd name="connsiteY0" fmla="*/ 0 h 6838544"/>
              <a:gd name="connsiteX1" fmla="*/ 195688 w 5494734"/>
              <a:gd name="connsiteY1" fmla="*/ 0 h 6838544"/>
              <a:gd name="connsiteX2" fmla="*/ 397074 w 5494734"/>
              <a:gd name="connsiteY2" fmla="*/ 73733 h 6838544"/>
              <a:gd name="connsiteX3" fmla="*/ 2100327 w 5494734"/>
              <a:gd name="connsiteY3" fmla="*/ 979507 h 6838544"/>
              <a:gd name="connsiteX4" fmla="*/ 5481730 w 5494734"/>
              <a:gd name="connsiteY4" fmla="*/ 6661842 h 6838544"/>
              <a:gd name="connsiteX5" fmla="*/ 5494734 w 5494734"/>
              <a:gd name="connsiteY5" fmla="*/ 6838544 h 6838544"/>
              <a:gd name="connsiteX6" fmla="*/ 5409006 w 5494734"/>
              <a:gd name="connsiteY6" fmla="*/ 6838544 h 6838544"/>
              <a:gd name="connsiteX7" fmla="*/ 5398866 w 5494734"/>
              <a:gd name="connsiteY7" fmla="*/ 6700754 h 6838544"/>
              <a:gd name="connsiteX8" fmla="*/ 2017463 w 5494734"/>
              <a:gd name="connsiteY8" fmla="*/ 1018419 h 6838544"/>
              <a:gd name="connsiteX9" fmla="*/ 58805 w 5494734"/>
              <a:gd name="connsiteY9" fmla="*/ 19134 h 68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94734" h="6838544">
                <a:moveTo>
                  <a:pt x="0" y="0"/>
                </a:moveTo>
                <a:lnTo>
                  <a:pt x="195688" y="0"/>
                </a:lnTo>
                <a:lnTo>
                  <a:pt x="397074" y="73733"/>
                </a:lnTo>
                <a:cubicBezTo>
                  <a:pt x="990133" y="302385"/>
                  <a:pt x="1562361" y="604259"/>
                  <a:pt x="2100327" y="979507"/>
                </a:cubicBezTo>
                <a:cubicBezTo>
                  <a:pt x="4032610" y="2327340"/>
                  <a:pt x="5229207" y="4416964"/>
                  <a:pt x="5481730" y="6661842"/>
                </a:cubicBezTo>
                <a:lnTo>
                  <a:pt x="5494734" y="6838544"/>
                </a:lnTo>
                <a:lnTo>
                  <a:pt x="5409006" y="6838544"/>
                </a:lnTo>
                <a:lnTo>
                  <a:pt x="5398866" y="6700754"/>
                </a:lnTo>
                <a:cubicBezTo>
                  <a:pt x="5146343" y="4455876"/>
                  <a:pt x="3949746" y="2366252"/>
                  <a:pt x="2017463" y="1018419"/>
                </a:cubicBezTo>
                <a:cubicBezTo>
                  <a:pt x="1402645" y="589564"/>
                  <a:pt x="743076" y="256545"/>
                  <a:pt x="58805" y="191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D755CD6-ADCF-4B8D-B844-ABDD1567CE9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873887" cy="6858000"/>
          </a:xfrm>
          <a:custGeom>
            <a:avLst/>
            <a:gdLst>
              <a:gd name="connsiteX0" fmla="*/ 0 w 9873887"/>
              <a:gd name="connsiteY0" fmla="*/ 0 h 6858000"/>
              <a:gd name="connsiteX1" fmla="*/ 4345371 w 9873887"/>
              <a:gd name="connsiteY1" fmla="*/ 0 h 6858000"/>
              <a:gd name="connsiteX2" fmla="*/ 4580886 w 9873887"/>
              <a:gd name="connsiteY2" fmla="*/ 76632 h 6858000"/>
              <a:gd name="connsiteX3" fmla="*/ 6517567 w 9873887"/>
              <a:gd name="connsiteY3" fmla="*/ 1064705 h 6858000"/>
              <a:gd name="connsiteX4" fmla="*/ 9861029 w 9873887"/>
              <a:gd name="connsiteY4" fmla="*/ 6683280 h 6858000"/>
              <a:gd name="connsiteX5" fmla="*/ 9873887 w 9873887"/>
              <a:gd name="connsiteY5" fmla="*/ 6858000 h 6858000"/>
              <a:gd name="connsiteX6" fmla="*/ 0 w 9873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887" h="6858000">
                <a:moveTo>
                  <a:pt x="0" y="0"/>
                </a:moveTo>
                <a:lnTo>
                  <a:pt x="4345371" y="0"/>
                </a:lnTo>
                <a:lnTo>
                  <a:pt x="4580886" y="76632"/>
                </a:lnTo>
                <a:cubicBezTo>
                  <a:pt x="5257479" y="311379"/>
                  <a:pt x="5909648" y="640662"/>
                  <a:pt x="6517567" y="1064705"/>
                </a:cubicBezTo>
                <a:cubicBezTo>
                  <a:pt x="8428169" y="2397414"/>
                  <a:pt x="9611339" y="4463591"/>
                  <a:pt x="9861029" y="6683280"/>
                </a:cubicBezTo>
                <a:lnTo>
                  <a:pt x="98738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42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" y="0"/>
            <a:ext cx="12192000" cy="3725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0537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785360" y="1245143"/>
            <a:ext cx="7406640" cy="2194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4522AC21-D0BD-4144-B0B1-516744450EA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785360" y="3439703"/>
            <a:ext cx="7406640" cy="2194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22132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43487" y="3869996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F7815FBB-41C7-4305-A4F5-D49431B1E416}"/>
              </a:ext>
            </a:extLst>
          </p:cNvPr>
          <p:cNvSpPr/>
          <p:nvPr userDrawn="1"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B98C1FD-EEA5-4DC5-B669-7E93CE69731E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E11D7284-0C10-4CBD-8BFF-B8CDBFA24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F477D216-CDD6-41E4-9899-16DEE8ACAF6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771774" y="3869996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06D4BF99-141B-40C6-95E5-8DCF27BF17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15199" y="1501549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DF01C12B-3542-494E-B196-A13A0794C43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043487" y="1501549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4647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D9888D31-20D4-4261-812C-1F09979416F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53102" y="104750"/>
            <a:ext cx="7586906" cy="6325714"/>
          </a:xfrm>
          <a:custGeom>
            <a:avLst/>
            <a:gdLst>
              <a:gd name="connsiteX0" fmla="*/ 7320413 w 7586906"/>
              <a:gd name="connsiteY0" fmla="*/ 3760437 h 6325714"/>
              <a:gd name="connsiteX1" fmla="*/ 7318253 w 7586906"/>
              <a:gd name="connsiteY1" fmla="*/ 3766264 h 6325714"/>
              <a:gd name="connsiteX2" fmla="*/ 7321102 w 7586906"/>
              <a:gd name="connsiteY2" fmla="*/ 3765647 h 6325714"/>
              <a:gd name="connsiteX3" fmla="*/ 7320413 w 7586906"/>
              <a:gd name="connsiteY3" fmla="*/ 3760437 h 6325714"/>
              <a:gd name="connsiteX4" fmla="*/ 7445403 w 7586906"/>
              <a:gd name="connsiteY4" fmla="*/ 3428271 h 6325714"/>
              <a:gd name="connsiteX5" fmla="*/ 7438767 w 7586906"/>
              <a:gd name="connsiteY5" fmla="*/ 3433426 h 6325714"/>
              <a:gd name="connsiteX6" fmla="*/ 7438872 w 7586906"/>
              <a:gd name="connsiteY6" fmla="*/ 3433083 h 6325714"/>
              <a:gd name="connsiteX7" fmla="*/ 7444388 w 7586906"/>
              <a:gd name="connsiteY7" fmla="*/ 3428938 h 6325714"/>
              <a:gd name="connsiteX8" fmla="*/ 7445403 w 7586906"/>
              <a:gd name="connsiteY8" fmla="*/ 3428271 h 6325714"/>
              <a:gd name="connsiteX9" fmla="*/ 7083083 w 7586906"/>
              <a:gd name="connsiteY9" fmla="*/ 3403159 h 6325714"/>
              <a:gd name="connsiteX10" fmla="*/ 7078476 w 7586906"/>
              <a:gd name="connsiteY10" fmla="*/ 3403309 h 6325714"/>
              <a:gd name="connsiteX11" fmla="*/ 7080901 w 7586906"/>
              <a:gd name="connsiteY11" fmla="*/ 3405323 h 6325714"/>
              <a:gd name="connsiteX12" fmla="*/ 7083083 w 7586906"/>
              <a:gd name="connsiteY12" fmla="*/ 3403159 h 6325714"/>
              <a:gd name="connsiteX13" fmla="*/ 7272181 w 7586906"/>
              <a:gd name="connsiteY13" fmla="*/ 3052385 h 6325714"/>
              <a:gd name="connsiteX14" fmla="*/ 7270689 w 7586906"/>
              <a:gd name="connsiteY14" fmla="*/ 3053029 h 6325714"/>
              <a:gd name="connsiteX15" fmla="*/ 7270689 w 7586906"/>
              <a:gd name="connsiteY15" fmla="*/ 3053029 h 6325714"/>
              <a:gd name="connsiteX16" fmla="*/ 6580020 w 7586906"/>
              <a:gd name="connsiteY16" fmla="*/ 1466528 h 6325714"/>
              <a:gd name="connsiteX17" fmla="*/ 6578494 w 7586906"/>
              <a:gd name="connsiteY17" fmla="*/ 1468410 h 6325714"/>
              <a:gd name="connsiteX18" fmla="*/ 6579022 w 7586906"/>
              <a:gd name="connsiteY18" fmla="*/ 1467611 h 6325714"/>
              <a:gd name="connsiteX19" fmla="*/ 5998520 w 7586906"/>
              <a:gd name="connsiteY19" fmla="*/ 1134603 h 6325714"/>
              <a:gd name="connsiteX20" fmla="*/ 6001602 w 7586906"/>
              <a:gd name="connsiteY20" fmla="*/ 1136334 h 6325714"/>
              <a:gd name="connsiteX21" fmla="*/ 5998520 w 7586906"/>
              <a:gd name="connsiteY21" fmla="*/ 1134603 h 6325714"/>
              <a:gd name="connsiteX22" fmla="*/ 5277369 w 7586906"/>
              <a:gd name="connsiteY22" fmla="*/ 373923 h 6325714"/>
              <a:gd name="connsiteX23" fmla="*/ 5273651 w 7586906"/>
              <a:gd name="connsiteY23" fmla="*/ 376137 h 6325714"/>
              <a:gd name="connsiteX24" fmla="*/ 5273439 w 7586906"/>
              <a:gd name="connsiteY24" fmla="*/ 377452 h 6325714"/>
              <a:gd name="connsiteX25" fmla="*/ 5275854 w 7586906"/>
              <a:gd name="connsiteY25" fmla="*/ 377634 h 6325714"/>
              <a:gd name="connsiteX26" fmla="*/ 5277369 w 7586906"/>
              <a:gd name="connsiteY26" fmla="*/ 373923 h 6325714"/>
              <a:gd name="connsiteX27" fmla="*/ 5498520 w 7586906"/>
              <a:gd name="connsiteY27" fmla="*/ 63185 h 6325714"/>
              <a:gd name="connsiteX28" fmla="*/ 5497874 w 7586906"/>
              <a:gd name="connsiteY28" fmla="*/ 65299 h 6325714"/>
              <a:gd name="connsiteX29" fmla="*/ 5497972 w 7586906"/>
              <a:gd name="connsiteY29" fmla="*/ 64691 h 6325714"/>
              <a:gd name="connsiteX30" fmla="*/ 5820454 w 7586906"/>
              <a:gd name="connsiteY30" fmla="*/ 49252 h 6325714"/>
              <a:gd name="connsiteX31" fmla="*/ 5818179 w 7586906"/>
              <a:gd name="connsiteY31" fmla="*/ 49620 h 6325714"/>
              <a:gd name="connsiteX32" fmla="*/ 5820189 w 7586906"/>
              <a:gd name="connsiteY32" fmla="*/ 49281 h 6325714"/>
              <a:gd name="connsiteX33" fmla="*/ 5807083 w 7586906"/>
              <a:gd name="connsiteY33" fmla="*/ 168 h 6325714"/>
              <a:gd name="connsiteX34" fmla="*/ 5810223 w 7586906"/>
              <a:gd name="connsiteY34" fmla="*/ 2257 h 6325714"/>
              <a:gd name="connsiteX35" fmla="*/ 5857115 w 7586906"/>
              <a:gd name="connsiteY35" fmla="*/ 27941 h 6325714"/>
              <a:gd name="connsiteX36" fmla="*/ 5841226 w 7586906"/>
              <a:gd name="connsiteY36" fmla="*/ 45729 h 6325714"/>
              <a:gd name="connsiteX37" fmla="*/ 5820189 w 7586906"/>
              <a:gd name="connsiteY37" fmla="*/ 49281 h 6325714"/>
              <a:gd name="connsiteX38" fmla="*/ 5816643 w 7586906"/>
              <a:gd name="connsiteY38" fmla="*/ 49671 h 6325714"/>
              <a:gd name="connsiteX39" fmla="*/ 5766099 w 7586906"/>
              <a:gd name="connsiteY39" fmla="*/ 75130 h 6325714"/>
              <a:gd name="connsiteX40" fmla="*/ 5765007 w 7586906"/>
              <a:gd name="connsiteY40" fmla="*/ 76212 h 6325714"/>
              <a:gd name="connsiteX41" fmla="*/ 5729366 w 7586906"/>
              <a:gd name="connsiteY41" fmla="*/ 98307 h 6325714"/>
              <a:gd name="connsiteX42" fmla="*/ 5733804 w 7586906"/>
              <a:gd name="connsiteY42" fmla="*/ 106797 h 6325714"/>
              <a:gd name="connsiteX43" fmla="*/ 5688821 w 7586906"/>
              <a:gd name="connsiteY43" fmla="*/ 145158 h 6325714"/>
              <a:gd name="connsiteX44" fmla="*/ 5719687 w 7586906"/>
              <a:gd name="connsiteY44" fmla="*/ 169794 h 6325714"/>
              <a:gd name="connsiteX45" fmla="*/ 5721880 w 7586906"/>
              <a:gd name="connsiteY45" fmla="*/ 169461 h 6325714"/>
              <a:gd name="connsiteX46" fmla="*/ 5781990 w 7586906"/>
              <a:gd name="connsiteY46" fmla="*/ 166193 h 6325714"/>
              <a:gd name="connsiteX47" fmla="*/ 5782869 w 7586906"/>
              <a:gd name="connsiteY47" fmla="*/ 166426 h 6325714"/>
              <a:gd name="connsiteX48" fmla="*/ 5786428 w 7586906"/>
              <a:gd name="connsiteY48" fmla="*/ 174683 h 6325714"/>
              <a:gd name="connsiteX49" fmla="*/ 5785994 w 7586906"/>
              <a:gd name="connsiteY49" fmla="*/ 175482 h 6325714"/>
              <a:gd name="connsiteX50" fmla="*/ 5793737 w 7586906"/>
              <a:gd name="connsiteY50" fmla="*/ 186220 h 6325714"/>
              <a:gd name="connsiteX51" fmla="*/ 5760787 w 7586906"/>
              <a:gd name="connsiteY51" fmla="*/ 218169 h 6325714"/>
              <a:gd name="connsiteX52" fmla="*/ 5643419 w 7586906"/>
              <a:gd name="connsiteY52" fmla="*/ 299972 h 6325714"/>
              <a:gd name="connsiteX53" fmla="*/ 5642985 w 7586906"/>
              <a:gd name="connsiteY53" fmla="*/ 300771 h 6325714"/>
              <a:gd name="connsiteX54" fmla="*/ 5643419 w 7586906"/>
              <a:gd name="connsiteY54" fmla="*/ 299972 h 6325714"/>
              <a:gd name="connsiteX55" fmla="*/ 5641904 w 7586906"/>
              <a:gd name="connsiteY55" fmla="*/ 303685 h 6325714"/>
              <a:gd name="connsiteX56" fmla="*/ 5572463 w 7586906"/>
              <a:gd name="connsiteY56" fmla="*/ 325050 h 6325714"/>
              <a:gd name="connsiteX57" fmla="*/ 5533061 w 7586906"/>
              <a:gd name="connsiteY57" fmla="*/ 342035 h 6325714"/>
              <a:gd name="connsiteX58" fmla="*/ 5533284 w 7586906"/>
              <a:gd name="connsiteY58" fmla="*/ 342551 h 6325714"/>
              <a:gd name="connsiteX59" fmla="*/ 5527458 w 7586906"/>
              <a:gd name="connsiteY59" fmla="*/ 359749 h 6325714"/>
              <a:gd name="connsiteX60" fmla="*/ 5526813 w 7586906"/>
              <a:gd name="connsiteY60" fmla="*/ 361863 h 6325714"/>
              <a:gd name="connsiteX61" fmla="*/ 5615002 w 7586906"/>
              <a:gd name="connsiteY61" fmla="*/ 356894 h 6325714"/>
              <a:gd name="connsiteX62" fmla="*/ 5628825 w 7586906"/>
              <a:gd name="connsiteY62" fmla="*/ 356443 h 6325714"/>
              <a:gd name="connsiteX63" fmla="*/ 5663949 w 7586906"/>
              <a:gd name="connsiteY63" fmla="*/ 358438 h 6325714"/>
              <a:gd name="connsiteX64" fmla="*/ 5730531 w 7586906"/>
              <a:gd name="connsiteY64" fmla="*/ 373797 h 6325714"/>
              <a:gd name="connsiteX65" fmla="*/ 5728996 w 7586906"/>
              <a:gd name="connsiteY65" fmla="*/ 373847 h 6325714"/>
              <a:gd name="connsiteX66" fmla="*/ 5730531 w 7586906"/>
              <a:gd name="connsiteY66" fmla="*/ 373797 h 6325714"/>
              <a:gd name="connsiteX67" fmla="*/ 5734259 w 7586906"/>
              <a:gd name="connsiteY67" fmla="*/ 373414 h 6325714"/>
              <a:gd name="connsiteX68" fmla="*/ 5831549 w 7586906"/>
              <a:gd name="connsiteY68" fmla="*/ 385942 h 6325714"/>
              <a:gd name="connsiteX69" fmla="*/ 5801150 w 7586906"/>
              <a:gd name="connsiteY69" fmla="*/ 403941 h 6325714"/>
              <a:gd name="connsiteX70" fmla="*/ 5900673 w 7586906"/>
              <a:gd name="connsiteY70" fmla="*/ 385519 h 6325714"/>
              <a:gd name="connsiteX71" fmla="*/ 5900895 w 7586906"/>
              <a:gd name="connsiteY71" fmla="*/ 386035 h 6325714"/>
              <a:gd name="connsiteX72" fmla="*/ 5900673 w 7586906"/>
              <a:gd name="connsiteY72" fmla="*/ 385519 h 6325714"/>
              <a:gd name="connsiteX73" fmla="*/ 5901753 w 7586906"/>
              <a:gd name="connsiteY73" fmla="*/ 382606 h 6325714"/>
              <a:gd name="connsiteX74" fmla="*/ 5962753 w 7586906"/>
              <a:gd name="connsiteY74" fmla="*/ 381401 h 6325714"/>
              <a:gd name="connsiteX75" fmla="*/ 5984955 w 7586906"/>
              <a:gd name="connsiteY75" fmla="*/ 387743 h 6325714"/>
              <a:gd name="connsiteX76" fmla="*/ 6125056 w 7586906"/>
              <a:gd name="connsiteY76" fmla="*/ 365904 h 6325714"/>
              <a:gd name="connsiteX77" fmla="*/ 6067595 w 7586906"/>
              <a:gd name="connsiteY77" fmla="*/ 409643 h 6325714"/>
              <a:gd name="connsiteX78" fmla="*/ 5960501 w 7586906"/>
              <a:gd name="connsiteY78" fmla="*/ 484570 h 6325714"/>
              <a:gd name="connsiteX79" fmla="*/ 5907893 w 7586906"/>
              <a:gd name="connsiteY79" fmla="*/ 570278 h 6325714"/>
              <a:gd name="connsiteX80" fmla="*/ 5916304 w 7586906"/>
              <a:gd name="connsiteY80" fmla="*/ 582563 h 6325714"/>
              <a:gd name="connsiteX81" fmla="*/ 5983755 w 7586906"/>
              <a:gd name="connsiteY81" fmla="*/ 596325 h 6325714"/>
              <a:gd name="connsiteX82" fmla="*/ 5947649 w 7586906"/>
              <a:gd name="connsiteY82" fmla="*/ 651666 h 6325714"/>
              <a:gd name="connsiteX83" fmla="*/ 5893851 w 7586906"/>
              <a:gd name="connsiteY83" fmla="*/ 646094 h 6325714"/>
              <a:gd name="connsiteX84" fmla="*/ 5842649 w 7586906"/>
              <a:gd name="connsiteY84" fmla="*/ 633896 h 6325714"/>
              <a:gd name="connsiteX85" fmla="*/ 5840477 w 7586906"/>
              <a:gd name="connsiteY85" fmla="*/ 637892 h 6325714"/>
              <a:gd name="connsiteX86" fmla="*/ 5733309 w 7586906"/>
              <a:gd name="connsiteY86" fmla="*/ 699998 h 6325714"/>
              <a:gd name="connsiteX87" fmla="*/ 5809370 w 7586906"/>
              <a:gd name="connsiteY87" fmla="*/ 684958 h 6325714"/>
              <a:gd name="connsiteX88" fmla="*/ 5730747 w 7586906"/>
              <a:gd name="connsiteY88" fmla="*/ 750059 h 6325714"/>
              <a:gd name="connsiteX89" fmla="*/ 5874714 w 7586906"/>
              <a:gd name="connsiteY89" fmla="*/ 713704 h 6325714"/>
              <a:gd name="connsiteX90" fmla="*/ 5877542 w 7586906"/>
              <a:gd name="connsiteY90" fmla="*/ 709425 h 6325714"/>
              <a:gd name="connsiteX91" fmla="*/ 5966504 w 7586906"/>
              <a:gd name="connsiteY91" fmla="*/ 686376 h 6325714"/>
              <a:gd name="connsiteX92" fmla="*/ 5970699 w 7586906"/>
              <a:gd name="connsiteY92" fmla="*/ 690687 h 6325714"/>
              <a:gd name="connsiteX93" fmla="*/ 5970296 w 7586906"/>
              <a:gd name="connsiteY93" fmla="*/ 696980 h 6325714"/>
              <a:gd name="connsiteX94" fmla="*/ 5971175 w 7586906"/>
              <a:gd name="connsiteY94" fmla="*/ 697213 h 6325714"/>
              <a:gd name="connsiteX95" fmla="*/ 5980656 w 7586906"/>
              <a:gd name="connsiteY95" fmla="*/ 704754 h 6325714"/>
              <a:gd name="connsiteX96" fmla="*/ 5992476 w 7586906"/>
              <a:gd name="connsiteY96" fmla="*/ 699659 h 6325714"/>
              <a:gd name="connsiteX97" fmla="*/ 6037174 w 7586906"/>
              <a:gd name="connsiteY97" fmla="*/ 687734 h 6325714"/>
              <a:gd name="connsiteX98" fmla="*/ 6021108 w 7586906"/>
              <a:gd name="connsiteY98" fmla="*/ 717302 h 6325714"/>
              <a:gd name="connsiteX99" fmla="*/ 6021330 w 7586906"/>
              <a:gd name="connsiteY99" fmla="*/ 717818 h 6325714"/>
              <a:gd name="connsiteX100" fmla="*/ 6027750 w 7586906"/>
              <a:gd name="connsiteY100" fmla="*/ 727291 h 6325714"/>
              <a:gd name="connsiteX101" fmla="*/ 6087838 w 7586906"/>
              <a:gd name="connsiteY101" fmla="*/ 720360 h 6325714"/>
              <a:gd name="connsiteX102" fmla="*/ 6059962 w 7586906"/>
              <a:gd name="connsiteY102" fmla="*/ 756855 h 6325714"/>
              <a:gd name="connsiteX103" fmla="*/ 6086685 w 7586906"/>
              <a:gd name="connsiteY103" fmla="*/ 748395 h 6325714"/>
              <a:gd name="connsiteX104" fmla="*/ 6085023 w 7586906"/>
              <a:gd name="connsiteY104" fmla="*/ 764411 h 6325714"/>
              <a:gd name="connsiteX105" fmla="*/ 6063988 w 7586906"/>
              <a:gd name="connsiteY105" fmla="*/ 807747 h 6325714"/>
              <a:gd name="connsiteX106" fmla="*/ 6135980 w 7586906"/>
              <a:gd name="connsiteY106" fmla="*/ 734489 h 6325714"/>
              <a:gd name="connsiteX107" fmla="*/ 6152611 w 7586906"/>
              <a:gd name="connsiteY107" fmla="*/ 764039 h 6325714"/>
              <a:gd name="connsiteX108" fmla="*/ 6193244 w 7586906"/>
              <a:gd name="connsiteY108" fmla="*/ 807719 h 6325714"/>
              <a:gd name="connsiteX109" fmla="*/ 6313210 w 7586906"/>
              <a:gd name="connsiteY109" fmla="*/ 795172 h 6325714"/>
              <a:gd name="connsiteX110" fmla="*/ 6286795 w 7586906"/>
              <a:gd name="connsiteY110" fmla="*/ 856738 h 6325714"/>
              <a:gd name="connsiteX111" fmla="*/ 6185431 w 7586906"/>
              <a:gd name="connsiteY111" fmla="*/ 879951 h 6325714"/>
              <a:gd name="connsiteX112" fmla="*/ 6163755 w 7586906"/>
              <a:gd name="connsiteY112" fmla="*/ 906543 h 6325714"/>
              <a:gd name="connsiteX113" fmla="*/ 6163585 w 7586906"/>
              <a:gd name="connsiteY113" fmla="*/ 905566 h 6325714"/>
              <a:gd name="connsiteX114" fmla="*/ 6163537 w 7586906"/>
              <a:gd name="connsiteY114" fmla="*/ 906811 h 6325714"/>
              <a:gd name="connsiteX115" fmla="*/ 6163755 w 7586906"/>
              <a:gd name="connsiteY115" fmla="*/ 906543 h 6325714"/>
              <a:gd name="connsiteX116" fmla="*/ 6163982 w 7586906"/>
              <a:gd name="connsiteY116" fmla="*/ 907843 h 6325714"/>
              <a:gd name="connsiteX117" fmla="*/ 6177646 w 7586906"/>
              <a:gd name="connsiteY117" fmla="*/ 917863 h 6325714"/>
              <a:gd name="connsiteX118" fmla="*/ 6242830 w 7586906"/>
              <a:gd name="connsiteY118" fmla="*/ 919139 h 6325714"/>
              <a:gd name="connsiteX119" fmla="*/ 6209488 w 7586906"/>
              <a:gd name="connsiteY119" fmla="*/ 959214 h 6325714"/>
              <a:gd name="connsiteX120" fmla="*/ 6325733 w 7586906"/>
              <a:gd name="connsiteY120" fmla="*/ 910941 h 6325714"/>
              <a:gd name="connsiteX121" fmla="*/ 6326623 w 7586906"/>
              <a:gd name="connsiteY121" fmla="*/ 913005 h 6325714"/>
              <a:gd name="connsiteX122" fmla="*/ 6302719 w 7586906"/>
              <a:gd name="connsiteY122" fmla="*/ 953296 h 6325714"/>
              <a:gd name="connsiteX123" fmla="*/ 6209076 w 7586906"/>
              <a:gd name="connsiteY123" fmla="*/ 1001616 h 6325714"/>
              <a:gd name="connsiteX124" fmla="*/ 6169684 w 7586906"/>
              <a:gd name="connsiteY124" fmla="*/ 1020432 h 6325714"/>
              <a:gd name="connsiteX125" fmla="*/ 6169250 w 7586906"/>
              <a:gd name="connsiteY125" fmla="*/ 1021231 h 6325714"/>
              <a:gd name="connsiteX126" fmla="*/ 6145440 w 7586906"/>
              <a:gd name="connsiteY126" fmla="*/ 1040063 h 6325714"/>
              <a:gd name="connsiteX127" fmla="*/ 6106453 w 7586906"/>
              <a:gd name="connsiteY127" fmla="*/ 1090526 h 6325714"/>
              <a:gd name="connsiteX128" fmla="*/ 6125530 w 7586906"/>
              <a:gd name="connsiteY128" fmla="*/ 1125752 h 6325714"/>
              <a:gd name="connsiteX129" fmla="*/ 6125753 w 7586906"/>
              <a:gd name="connsiteY129" fmla="*/ 1126268 h 6325714"/>
              <a:gd name="connsiteX130" fmla="*/ 6128210 w 7586906"/>
              <a:gd name="connsiteY130" fmla="*/ 1133776 h 6325714"/>
              <a:gd name="connsiteX131" fmla="*/ 6170609 w 7586906"/>
              <a:gd name="connsiteY131" fmla="*/ 1103872 h 6325714"/>
              <a:gd name="connsiteX132" fmla="*/ 6194992 w 7586906"/>
              <a:gd name="connsiteY132" fmla="*/ 1108048 h 6325714"/>
              <a:gd name="connsiteX133" fmla="*/ 6191138 w 7586906"/>
              <a:gd name="connsiteY133" fmla="*/ 1124397 h 6325714"/>
              <a:gd name="connsiteX134" fmla="*/ 6193078 w 7586906"/>
              <a:gd name="connsiteY134" fmla="*/ 1193936 h 6325714"/>
              <a:gd name="connsiteX135" fmla="*/ 6196659 w 7586906"/>
              <a:gd name="connsiteY135" fmla="*/ 1205856 h 6325714"/>
              <a:gd name="connsiteX136" fmla="*/ 6212643 w 7586906"/>
              <a:gd name="connsiteY136" fmla="*/ 1199578 h 6325714"/>
              <a:gd name="connsiteX137" fmla="*/ 6220664 w 7586906"/>
              <a:gd name="connsiteY137" fmla="*/ 1295869 h 6325714"/>
              <a:gd name="connsiteX138" fmla="*/ 6229796 w 7586906"/>
              <a:gd name="connsiteY138" fmla="*/ 1318859 h 6325714"/>
              <a:gd name="connsiteX139" fmla="*/ 6299840 w 7586906"/>
              <a:gd name="connsiteY139" fmla="*/ 1288054 h 6325714"/>
              <a:gd name="connsiteX140" fmla="*/ 6294959 w 7586906"/>
              <a:gd name="connsiteY140" fmla="*/ 1316472 h 6325714"/>
              <a:gd name="connsiteX141" fmla="*/ 6309418 w 7586906"/>
              <a:gd name="connsiteY141" fmla="*/ 1350017 h 6325714"/>
              <a:gd name="connsiteX142" fmla="*/ 6365366 w 7586906"/>
              <a:gd name="connsiteY142" fmla="*/ 1347931 h 6325714"/>
              <a:gd name="connsiteX143" fmla="*/ 6374581 w 7586906"/>
              <a:gd name="connsiteY143" fmla="*/ 1347631 h 6325714"/>
              <a:gd name="connsiteX144" fmla="*/ 6407490 w 7586906"/>
              <a:gd name="connsiteY144" fmla="*/ 1346295 h 6325714"/>
              <a:gd name="connsiteX145" fmla="*/ 6469518 w 7586906"/>
              <a:gd name="connsiteY145" fmla="*/ 1370963 h 6325714"/>
              <a:gd name="connsiteX146" fmla="*/ 6507757 w 7586906"/>
              <a:gd name="connsiteY146" fmla="*/ 1380181 h 6325714"/>
              <a:gd name="connsiteX147" fmla="*/ 6442001 w 7586906"/>
              <a:gd name="connsiteY147" fmla="*/ 1393839 h 6325714"/>
              <a:gd name="connsiteX148" fmla="*/ 6393458 w 7586906"/>
              <a:gd name="connsiteY148" fmla="*/ 1423942 h 6325714"/>
              <a:gd name="connsiteX149" fmla="*/ 6325268 w 7586906"/>
              <a:gd name="connsiteY149" fmla="*/ 1471696 h 6325714"/>
              <a:gd name="connsiteX150" fmla="*/ 6296872 w 7586906"/>
              <a:gd name="connsiteY150" fmla="*/ 1494339 h 6325714"/>
              <a:gd name="connsiteX151" fmla="*/ 6323512 w 7586906"/>
              <a:gd name="connsiteY151" fmla="*/ 1509170 h 6325714"/>
              <a:gd name="connsiteX152" fmla="*/ 6368040 w 7586906"/>
              <a:gd name="connsiteY152" fmla="*/ 1505886 h 6325714"/>
              <a:gd name="connsiteX153" fmla="*/ 6446473 w 7586906"/>
              <a:gd name="connsiteY153" fmla="*/ 1445763 h 6325714"/>
              <a:gd name="connsiteX154" fmla="*/ 6589285 w 7586906"/>
              <a:gd name="connsiteY154" fmla="*/ 1399503 h 6325714"/>
              <a:gd name="connsiteX155" fmla="*/ 6609114 w 7586906"/>
              <a:gd name="connsiteY155" fmla="*/ 1412986 h 6325714"/>
              <a:gd name="connsiteX156" fmla="*/ 6758486 w 7586906"/>
              <a:gd name="connsiteY156" fmla="*/ 1475885 h 6325714"/>
              <a:gd name="connsiteX157" fmla="*/ 6691576 w 7586906"/>
              <a:gd name="connsiteY157" fmla="*/ 1479636 h 6325714"/>
              <a:gd name="connsiteX158" fmla="*/ 6581322 w 7586906"/>
              <a:gd name="connsiteY158" fmla="*/ 1464131 h 6325714"/>
              <a:gd name="connsiteX159" fmla="*/ 6579022 w 7586906"/>
              <a:gd name="connsiteY159" fmla="*/ 1467611 h 6325714"/>
              <a:gd name="connsiteX160" fmla="*/ 6565163 w 7586906"/>
              <a:gd name="connsiteY160" fmla="*/ 1482646 h 6325714"/>
              <a:gd name="connsiteX161" fmla="*/ 6543531 w 7586906"/>
              <a:gd name="connsiteY161" fmla="*/ 1493883 h 6325714"/>
              <a:gd name="connsiteX162" fmla="*/ 6538404 w 7586906"/>
              <a:gd name="connsiteY162" fmla="*/ 1480183 h 6325714"/>
              <a:gd name="connsiteX163" fmla="*/ 6543531 w 7586906"/>
              <a:gd name="connsiteY163" fmla="*/ 1493883 h 6325714"/>
              <a:gd name="connsiteX164" fmla="*/ 6477289 w 7586906"/>
              <a:gd name="connsiteY164" fmla="*/ 1537125 h 6325714"/>
              <a:gd name="connsiteX165" fmla="*/ 6545861 w 7586906"/>
              <a:gd name="connsiteY165" fmla="*/ 1517357 h 6325714"/>
              <a:gd name="connsiteX166" fmla="*/ 6624032 w 7586906"/>
              <a:gd name="connsiteY166" fmla="*/ 1525275 h 6325714"/>
              <a:gd name="connsiteX167" fmla="*/ 6622284 w 7586906"/>
              <a:gd name="connsiteY167" fmla="*/ 1526640 h 6325714"/>
              <a:gd name="connsiteX168" fmla="*/ 6573530 w 7586906"/>
              <a:gd name="connsiteY168" fmla="*/ 1558059 h 6325714"/>
              <a:gd name="connsiteX169" fmla="*/ 6601992 w 7586906"/>
              <a:gd name="connsiteY169" fmla="*/ 1584344 h 6325714"/>
              <a:gd name="connsiteX170" fmla="*/ 6629870 w 7586906"/>
              <a:gd name="connsiteY170" fmla="*/ 1585790 h 6325714"/>
              <a:gd name="connsiteX171" fmla="*/ 6591793 w 7586906"/>
              <a:gd name="connsiteY171" fmla="*/ 1604039 h 6325714"/>
              <a:gd name="connsiteX172" fmla="*/ 6524386 w 7586906"/>
              <a:gd name="connsiteY172" fmla="*/ 1635543 h 6325714"/>
              <a:gd name="connsiteX173" fmla="*/ 6468853 w 7586906"/>
              <a:gd name="connsiteY173" fmla="*/ 1671108 h 6325714"/>
              <a:gd name="connsiteX174" fmla="*/ 6443168 w 7586906"/>
              <a:gd name="connsiteY174" fmla="*/ 1707270 h 6325714"/>
              <a:gd name="connsiteX175" fmla="*/ 6421456 w 7586906"/>
              <a:gd name="connsiteY175" fmla="*/ 1747228 h 6325714"/>
              <a:gd name="connsiteX176" fmla="*/ 6418693 w 7586906"/>
              <a:gd name="connsiteY176" fmla="*/ 1800434 h 6325714"/>
              <a:gd name="connsiteX177" fmla="*/ 6378667 w 7586906"/>
              <a:gd name="connsiteY177" fmla="*/ 1823196 h 6325714"/>
              <a:gd name="connsiteX178" fmla="*/ 6385509 w 7586906"/>
              <a:gd name="connsiteY178" fmla="*/ 1830038 h 6325714"/>
              <a:gd name="connsiteX179" fmla="*/ 6618472 w 7586906"/>
              <a:gd name="connsiteY179" fmla="*/ 1814068 h 6325714"/>
              <a:gd name="connsiteX180" fmla="*/ 6683401 w 7586906"/>
              <a:gd name="connsiteY180" fmla="*/ 1809334 h 6325714"/>
              <a:gd name="connsiteX181" fmla="*/ 6665745 w 7586906"/>
              <a:gd name="connsiteY181" fmla="*/ 1829796 h 6325714"/>
              <a:gd name="connsiteX182" fmla="*/ 6665967 w 7586906"/>
              <a:gd name="connsiteY182" fmla="*/ 1830312 h 6325714"/>
              <a:gd name="connsiteX183" fmla="*/ 6690404 w 7586906"/>
              <a:gd name="connsiteY183" fmla="*/ 1843645 h 6325714"/>
              <a:gd name="connsiteX184" fmla="*/ 6692427 w 7586906"/>
              <a:gd name="connsiteY184" fmla="*/ 1842794 h 6325714"/>
              <a:gd name="connsiteX185" fmla="*/ 6721551 w 7586906"/>
              <a:gd name="connsiteY185" fmla="*/ 1830543 h 6325714"/>
              <a:gd name="connsiteX186" fmla="*/ 6802544 w 7586906"/>
              <a:gd name="connsiteY186" fmla="*/ 1843651 h 6325714"/>
              <a:gd name="connsiteX187" fmla="*/ 6829893 w 7586906"/>
              <a:gd name="connsiteY187" fmla="*/ 1867355 h 6325714"/>
              <a:gd name="connsiteX188" fmla="*/ 6836301 w 7586906"/>
              <a:gd name="connsiteY188" fmla="*/ 1874996 h 6325714"/>
              <a:gd name="connsiteX189" fmla="*/ 6855028 w 7586906"/>
              <a:gd name="connsiteY189" fmla="*/ 1887730 h 6325714"/>
              <a:gd name="connsiteX190" fmla="*/ 6807036 w 7586906"/>
              <a:gd name="connsiteY190" fmla="*/ 1899238 h 6325714"/>
              <a:gd name="connsiteX191" fmla="*/ 6796148 w 7586906"/>
              <a:gd name="connsiteY191" fmla="*/ 1913723 h 6325714"/>
              <a:gd name="connsiteX192" fmla="*/ 6796943 w 7586906"/>
              <a:gd name="connsiteY192" fmla="*/ 1937246 h 6325714"/>
              <a:gd name="connsiteX193" fmla="*/ 6740593 w 7586906"/>
              <a:gd name="connsiteY193" fmla="*/ 1945626 h 6325714"/>
              <a:gd name="connsiteX194" fmla="*/ 6692760 w 7586906"/>
              <a:gd name="connsiteY194" fmla="*/ 1946662 h 6325714"/>
              <a:gd name="connsiteX195" fmla="*/ 6650446 w 7586906"/>
              <a:gd name="connsiteY195" fmla="*/ 1991216 h 6325714"/>
              <a:gd name="connsiteX196" fmla="*/ 6642483 w 7586906"/>
              <a:gd name="connsiteY196" fmla="*/ 2055844 h 6325714"/>
              <a:gd name="connsiteX197" fmla="*/ 6642737 w 7586906"/>
              <a:gd name="connsiteY197" fmla="*/ 2061855 h 6325714"/>
              <a:gd name="connsiteX198" fmla="*/ 6647578 w 7586906"/>
              <a:gd name="connsiteY198" fmla="*/ 2064051 h 6325714"/>
              <a:gd name="connsiteX199" fmla="*/ 6751930 w 7586906"/>
              <a:gd name="connsiteY199" fmla="*/ 2008055 h 6325714"/>
              <a:gd name="connsiteX200" fmla="*/ 6749938 w 7586906"/>
              <a:gd name="connsiteY200" fmla="*/ 2005241 h 6325714"/>
              <a:gd name="connsiteX201" fmla="*/ 6816327 w 7586906"/>
              <a:gd name="connsiteY201" fmla="*/ 1949697 h 6325714"/>
              <a:gd name="connsiteX202" fmla="*/ 6870664 w 7586906"/>
              <a:gd name="connsiteY202" fmla="*/ 1934843 h 6325714"/>
              <a:gd name="connsiteX203" fmla="*/ 6893871 w 7586906"/>
              <a:gd name="connsiteY203" fmla="*/ 1925451 h 6325714"/>
              <a:gd name="connsiteX204" fmla="*/ 6895407 w 7586906"/>
              <a:gd name="connsiteY204" fmla="*/ 1925401 h 6325714"/>
              <a:gd name="connsiteX205" fmla="*/ 6911210 w 7586906"/>
              <a:gd name="connsiteY205" fmla="*/ 1925932 h 6325714"/>
              <a:gd name="connsiteX206" fmla="*/ 6911465 w 7586906"/>
              <a:gd name="connsiteY206" fmla="*/ 1931942 h 6325714"/>
              <a:gd name="connsiteX207" fmla="*/ 6916305 w 7586906"/>
              <a:gd name="connsiteY207" fmla="*/ 1934139 h 6325714"/>
              <a:gd name="connsiteX208" fmla="*/ 6959415 w 7586906"/>
              <a:gd name="connsiteY208" fmla="*/ 1913109 h 6325714"/>
              <a:gd name="connsiteX209" fmla="*/ 6938381 w 7586906"/>
              <a:gd name="connsiteY209" fmla="*/ 1956446 h 6325714"/>
              <a:gd name="connsiteX210" fmla="*/ 6940382 w 7586906"/>
              <a:gd name="connsiteY210" fmla="*/ 1961090 h 6325714"/>
              <a:gd name="connsiteX211" fmla="*/ 6951420 w 7586906"/>
              <a:gd name="connsiteY211" fmla="*/ 1972244 h 6325714"/>
              <a:gd name="connsiteX212" fmla="*/ 6947216 w 7586906"/>
              <a:gd name="connsiteY212" fmla="*/ 2004042 h 6325714"/>
              <a:gd name="connsiteX213" fmla="*/ 6955775 w 7586906"/>
              <a:gd name="connsiteY213" fmla="*/ 2004024 h 6325714"/>
              <a:gd name="connsiteX214" fmla="*/ 6973293 w 7586906"/>
              <a:gd name="connsiteY214" fmla="*/ 1997697 h 6325714"/>
              <a:gd name="connsiteX215" fmla="*/ 7012537 w 7586906"/>
              <a:gd name="connsiteY215" fmla="*/ 1991183 h 6325714"/>
              <a:gd name="connsiteX216" fmla="*/ 6972436 w 7586906"/>
              <a:gd name="connsiteY216" fmla="*/ 2001126 h 6325714"/>
              <a:gd name="connsiteX217" fmla="*/ 6800676 w 7586906"/>
              <a:gd name="connsiteY217" fmla="*/ 2050686 h 6325714"/>
              <a:gd name="connsiteX218" fmla="*/ 6752133 w 7586906"/>
              <a:gd name="connsiteY218" fmla="*/ 2080789 h 6325714"/>
              <a:gd name="connsiteX219" fmla="*/ 6683943 w 7586906"/>
              <a:gd name="connsiteY219" fmla="*/ 2128543 h 6325714"/>
              <a:gd name="connsiteX220" fmla="*/ 6655547 w 7586906"/>
              <a:gd name="connsiteY220" fmla="*/ 2151186 h 6325714"/>
              <a:gd name="connsiteX221" fmla="*/ 6682187 w 7586906"/>
              <a:gd name="connsiteY221" fmla="*/ 2166017 h 6325714"/>
              <a:gd name="connsiteX222" fmla="*/ 6726715 w 7586906"/>
              <a:gd name="connsiteY222" fmla="*/ 2162733 h 6325714"/>
              <a:gd name="connsiteX223" fmla="*/ 6805148 w 7586906"/>
              <a:gd name="connsiteY223" fmla="*/ 2102610 h 6325714"/>
              <a:gd name="connsiteX224" fmla="*/ 7076048 w 7586906"/>
              <a:gd name="connsiteY224" fmla="*/ 2006643 h 6325714"/>
              <a:gd name="connsiteX225" fmla="*/ 7065043 w 7586906"/>
              <a:gd name="connsiteY225" fmla="*/ 2000984 h 6325714"/>
              <a:gd name="connsiteX226" fmla="*/ 7198461 w 7586906"/>
              <a:gd name="connsiteY226" fmla="*/ 1999773 h 6325714"/>
              <a:gd name="connsiteX227" fmla="*/ 7128238 w 7586906"/>
              <a:gd name="connsiteY227" fmla="*/ 2075329 h 6325714"/>
              <a:gd name="connsiteX228" fmla="*/ 7035010 w 7586906"/>
              <a:gd name="connsiteY228" fmla="*/ 2157128 h 6325714"/>
              <a:gd name="connsiteX229" fmla="*/ 7009885 w 7586906"/>
              <a:gd name="connsiteY229" fmla="*/ 2176526 h 6325714"/>
              <a:gd name="connsiteX230" fmla="*/ 6893191 w 7586906"/>
              <a:gd name="connsiteY230" fmla="*/ 2411639 h 6325714"/>
              <a:gd name="connsiteX231" fmla="*/ 7030696 w 7586906"/>
              <a:gd name="connsiteY231" fmla="*/ 2358486 h 6325714"/>
              <a:gd name="connsiteX232" fmla="*/ 7115201 w 7586906"/>
              <a:gd name="connsiteY232" fmla="*/ 2399166 h 6325714"/>
              <a:gd name="connsiteX233" fmla="*/ 7173556 w 7586906"/>
              <a:gd name="connsiteY233" fmla="*/ 2471314 h 6325714"/>
              <a:gd name="connsiteX234" fmla="*/ 7158188 w 7586906"/>
              <a:gd name="connsiteY234" fmla="*/ 2507924 h 6325714"/>
              <a:gd name="connsiteX235" fmla="*/ 7031161 w 7586906"/>
              <a:gd name="connsiteY235" fmla="*/ 2588994 h 6325714"/>
              <a:gd name="connsiteX236" fmla="*/ 7149854 w 7586906"/>
              <a:gd name="connsiteY236" fmla="*/ 2546397 h 6325714"/>
              <a:gd name="connsiteX237" fmla="*/ 7200707 w 7586906"/>
              <a:gd name="connsiteY237" fmla="*/ 2536105 h 6325714"/>
              <a:gd name="connsiteX238" fmla="*/ 7196926 w 7586906"/>
              <a:gd name="connsiteY238" fmla="*/ 2565273 h 6325714"/>
              <a:gd name="connsiteX239" fmla="*/ 7197370 w 7586906"/>
              <a:gd name="connsiteY239" fmla="*/ 2566304 h 6325714"/>
              <a:gd name="connsiteX240" fmla="*/ 7212434 w 7586906"/>
              <a:gd name="connsiteY240" fmla="*/ 2590410 h 6325714"/>
              <a:gd name="connsiteX241" fmla="*/ 7173581 w 7586906"/>
              <a:gd name="connsiteY241" fmla="*/ 2588798 h 6325714"/>
              <a:gd name="connsiteX242" fmla="*/ 7040763 w 7586906"/>
              <a:gd name="connsiteY242" fmla="*/ 2730501 h 6325714"/>
              <a:gd name="connsiteX243" fmla="*/ 7042075 w 7586906"/>
              <a:gd name="connsiteY243" fmla="*/ 2729935 h 6325714"/>
              <a:gd name="connsiteX244" fmla="*/ 7084094 w 7586906"/>
              <a:gd name="connsiteY244" fmla="*/ 2709987 h 6325714"/>
              <a:gd name="connsiteX245" fmla="*/ 7085842 w 7586906"/>
              <a:gd name="connsiteY245" fmla="*/ 2708621 h 6325714"/>
              <a:gd name="connsiteX246" fmla="*/ 7111983 w 7586906"/>
              <a:gd name="connsiteY246" fmla="*/ 2713264 h 6325714"/>
              <a:gd name="connsiteX247" fmla="*/ 7079455 w 7586906"/>
              <a:gd name="connsiteY247" fmla="*/ 2742584 h 6325714"/>
              <a:gd name="connsiteX248" fmla="*/ 7031232 w 7586906"/>
              <a:gd name="connsiteY248" fmla="*/ 2789685 h 6325714"/>
              <a:gd name="connsiteX249" fmla="*/ 7031020 w 7586906"/>
              <a:gd name="connsiteY249" fmla="*/ 2791001 h 6325714"/>
              <a:gd name="connsiteX250" fmla="*/ 7014604 w 7586906"/>
              <a:gd name="connsiteY250" fmla="*/ 2836018 h 6325714"/>
              <a:gd name="connsiteX251" fmla="*/ 7233710 w 7586906"/>
              <a:gd name="connsiteY251" fmla="*/ 2777065 h 6325714"/>
              <a:gd name="connsiteX252" fmla="*/ 7239896 w 7586906"/>
              <a:gd name="connsiteY252" fmla="*/ 2784189 h 6325714"/>
              <a:gd name="connsiteX253" fmla="*/ 7377041 w 7586906"/>
              <a:gd name="connsiteY253" fmla="*/ 2744655 h 6325714"/>
              <a:gd name="connsiteX254" fmla="*/ 7378133 w 7586906"/>
              <a:gd name="connsiteY254" fmla="*/ 2743572 h 6325714"/>
              <a:gd name="connsiteX255" fmla="*/ 7413288 w 7586906"/>
              <a:gd name="connsiteY255" fmla="*/ 2751061 h 6325714"/>
              <a:gd name="connsiteX256" fmla="*/ 7394763 w 7586906"/>
              <a:gd name="connsiteY256" fmla="*/ 2773121 h 6325714"/>
              <a:gd name="connsiteX257" fmla="*/ 7301871 w 7586906"/>
              <a:gd name="connsiteY257" fmla="*/ 2799699 h 6325714"/>
              <a:gd name="connsiteX258" fmla="*/ 7257195 w 7586906"/>
              <a:gd name="connsiteY258" fmla="*/ 2815286 h 6325714"/>
              <a:gd name="connsiteX259" fmla="*/ 7131471 w 7586906"/>
              <a:gd name="connsiteY259" fmla="*/ 2931900 h 6325714"/>
              <a:gd name="connsiteX260" fmla="*/ 7122372 w 7586906"/>
              <a:gd name="connsiteY260" fmla="*/ 2952345 h 6325714"/>
              <a:gd name="connsiteX261" fmla="*/ 7219361 w 7586906"/>
              <a:gd name="connsiteY261" fmla="*/ 3041687 h 6325714"/>
              <a:gd name="connsiteX262" fmla="*/ 7270689 w 7586906"/>
              <a:gd name="connsiteY262" fmla="*/ 3053029 h 6325714"/>
              <a:gd name="connsiteX263" fmla="*/ 7263500 w 7586906"/>
              <a:gd name="connsiteY263" fmla="*/ 3056127 h 6325714"/>
              <a:gd name="connsiteX264" fmla="*/ 7263808 w 7586906"/>
              <a:gd name="connsiteY264" fmla="*/ 3055995 h 6325714"/>
              <a:gd name="connsiteX265" fmla="*/ 7270689 w 7586906"/>
              <a:gd name="connsiteY265" fmla="*/ 3053029 h 6325714"/>
              <a:gd name="connsiteX266" fmla="*/ 7273505 w 7586906"/>
              <a:gd name="connsiteY266" fmla="*/ 3053651 h 6325714"/>
              <a:gd name="connsiteX267" fmla="*/ 7440528 w 7586906"/>
              <a:gd name="connsiteY267" fmla="*/ 2944325 h 6325714"/>
              <a:gd name="connsiteX268" fmla="*/ 7421594 w 7586906"/>
              <a:gd name="connsiteY268" fmla="*/ 2994396 h 6325714"/>
              <a:gd name="connsiteX269" fmla="*/ 7425536 w 7586906"/>
              <a:gd name="connsiteY269" fmla="*/ 3008894 h 6325714"/>
              <a:gd name="connsiteX270" fmla="*/ 7422213 w 7586906"/>
              <a:gd name="connsiteY270" fmla="*/ 3009581 h 6325714"/>
              <a:gd name="connsiteX271" fmla="*/ 7425543 w 7586906"/>
              <a:gd name="connsiteY271" fmla="*/ 3008920 h 6325714"/>
              <a:gd name="connsiteX272" fmla="*/ 7425536 w 7586906"/>
              <a:gd name="connsiteY272" fmla="*/ 3008894 h 6325714"/>
              <a:gd name="connsiteX273" fmla="*/ 7428391 w 7586906"/>
              <a:gd name="connsiteY273" fmla="*/ 3008304 h 6325714"/>
              <a:gd name="connsiteX274" fmla="*/ 7455552 w 7586906"/>
              <a:gd name="connsiteY274" fmla="*/ 3036986 h 6325714"/>
              <a:gd name="connsiteX275" fmla="*/ 7312828 w 7586906"/>
              <a:gd name="connsiteY275" fmla="*/ 3173780 h 6325714"/>
              <a:gd name="connsiteX276" fmla="*/ 7262952 w 7586906"/>
              <a:gd name="connsiteY276" fmla="*/ 3238727 h 6325714"/>
              <a:gd name="connsiteX277" fmla="*/ 7306623 w 7586906"/>
              <a:gd name="connsiteY277" fmla="*/ 3238874 h 6325714"/>
              <a:gd name="connsiteX278" fmla="*/ 7374562 w 7586906"/>
              <a:gd name="connsiteY278" fmla="*/ 3260992 h 6325714"/>
              <a:gd name="connsiteX279" fmla="*/ 7376554 w 7586906"/>
              <a:gd name="connsiteY279" fmla="*/ 3263806 h 6325714"/>
              <a:gd name="connsiteX280" fmla="*/ 7444112 w 7586906"/>
              <a:gd name="connsiteY280" fmla="*/ 3333820 h 6325714"/>
              <a:gd name="connsiteX281" fmla="*/ 7444335 w 7586906"/>
              <a:gd name="connsiteY281" fmla="*/ 3334337 h 6325714"/>
              <a:gd name="connsiteX282" fmla="*/ 7444992 w 7586906"/>
              <a:gd name="connsiteY282" fmla="*/ 3334053 h 6325714"/>
              <a:gd name="connsiteX283" fmla="*/ 7445648 w 7586906"/>
              <a:gd name="connsiteY283" fmla="*/ 3333771 h 6325714"/>
              <a:gd name="connsiteX284" fmla="*/ 7470392 w 7586906"/>
              <a:gd name="connsiteY284" fmla="*/ 3324329 h 6325714"/>
              <a:gd name="connsiteX285" fmla="*/ 7472361 w 7586906"/>
              <a:gd name="connsiteY285" fmla="*/ 3323479 h 6325714"/>
              <a:gd name="connsiteX286" fmla="*/ 7473018 w 7586906"/>
              <a:gd name="connsiteY286" fmla="*/ 3323197 h 6325714"/>
              <a:gd name="connsiteX287" fmla="*/ 7474213 w 7586906"/>
              <a:gd name="connsiteY287" fmla="*/ 3322681 h 6325714"/>
              <a:gd name="connsiteX288" fmla="*/ 7476958 w 7586906"/>
              <a:gd name="connsiteY288" fmla="*/ 3321498 h 6325714"/>
              <a:gd name="connsiteX289" fmla="*/ 7517220 w 7586906"/>
              <a:gd name="connsiteY289" fmla="*/ 3339025 h 6325714"/>
              <a:gd name="connsiteX290" fmla="*/ 7477182 w 7586906"/>
              <a:gd name="connsiteY290" fmla="*/ 3359955 h 6325714"/>
              <a:gd name="connsiteX291" fmla="*/ 7213867 w 7586906"/>
              <a:gd name="connsiteY291" fmla="*/ 3477131 h 6325714"/>
              <a:gd name="connsiteX292" fmla="*/ 7318961 w 7586906"/>
              <a:gd name="connsiteY292" fmla="*/ 3473442 h 6325714"/>
              <a:gd name="connsiteX293" fmla="*/ 7441997 w 7586906"/>
              <a:gd name="connsiteY293" fmla="*/ 3422854 h 6325714"/>
              <a:gd name="connsiteX294" fmla="*/ 7438872 w 7586906"/>
              <a:gd name="connsiteY294" fmla="*/ 3433083 h 6325714"/>
              <a:gd name="connsiteX295" fmla="*/ 7432211 w 7586906"/>
              <a:gd name="connsiteY295" fmla="*/ 3438088 h 6325714"/>
              <a:gd name="connsiteX296" fmla="*/ 7291639 w 7586906"/>
              <a:gd name="connsiteY296" fmla="*/ 3605164 h 6325714"/>
              <a:gd name="connsiteX297" fmla="*/ 7308111 w 7586906"/>
              <a:gd name="connsiteY297" fmla="*/ 3645183 h 6325714"/>
              <a:gd name="connsiteX298" fmla="*/ 7393041 w 7586906"/>
              <a:gd name="connsiteY298" fmla="*/ 3683233 h 6325714"/>
              <a:gd name="connsiteX299" fmla="*/ 7321505 w 7586906"/>
              <a:gd name="connsiteY299" fmla="*/ 3759354 h 6325714"/>
              <a:gd name="connsiteX300" fmla="*/ 7354891 w 7586906"/>
              <a:gd name="connsiteY300" fmla="*/ 3764546 h 6325714"/>
              <a:gd name="connsiteX301" fmla="*/ 7424555 w 7586906"/>
              <a:gd name="connsiteY301" fmla="*/ 3743696 h 6325714"/>
              <a:gd name="connsiteX302" fmla="*/ 7516165 w 7586906"/>
              <a:gd name="connsiteY302" fmla="*/ 3723178 h 6325714"/>
              <a:gd name="connsiteX303" fmla="*/ 7506814 w 7586906"/>
              <a:gd name="connsiteY303" fmla="*/ 3775552 h 6325714"/>
              <a:gd name="connsiteX304" fmla="*/ 7508784 w 7586906"/>
              <a:gd name="connsiteY304" fmla="*/ 3774703 h 6325714"/>
              <a:gd name="connsiteX305" fmla="*/ 7533429 w 7586906"/>
              <a:gd name="connsiteY305" fmla="*/ 3767293 h 6325714"/>
              <a:gd name="connsiteX306" fmla="*/ 7561363 w 7586906"/>
              <a:gd name="connsiteY306" fmla="*/ 3759382 h 6325714"/>
              <a:gd name="connsiteX307" fmla="*/ 7561363 w 7586906"/>
              <a:gd name="connsiteY307" fmla="*/ 3759382 h 6325714"/>
              <a:gd name="connsiteX308" fmla="*/ 7560484 w 7586906"/>
              <a:gd name="connsiteY308" fmla="*/ 3759149 h 6325714"/>
              <a:gd name="connsiteX309" fmla="*/ 7564880 w 7586906"/>
              <a:gd name="connsiteY309" fmla="*/ 3760315 h 6325714"/>
              <a:gd name="connsiteX310" fmla="*/ 7557669 w 7586906"/>
              <a:gd name="connsiteY310" fmla="*/ 3803200 h 6325714"/>
              <a:gd name="connsiteX311" fmla="*/ 7486829 w 7586906"/>
              <a:gd name="connsiteY311" fmla="*/ 3810482 h 6325714"/>
              <a:gd name="connsiteX312" fmla="*/ 7472158 w 7586906"/>
              <a:gd name="connsiteY312" fmla="*/ 3816194 h 6325714"/>
              <a:gd name="connsiteX313" fmla="*/ 7325915 w 7586906"/>
              <a:gd name="connsiteY313" fmla="*/ 3876173 h 6325714"/>
              <a:gd name="connsiteX314" fmla="*/ 7278803 w 7586906"/>
              <a:gd name="connsiteY314" fmla="*/ 3887914 h 6325714"/>
              <a:gd name="connsiteX315" fmla="*/ 7249908 w 7586906"/>
              <a:gd name="connsiteY315" fmla="*/ 3900370 h 6325714"/>
              <a:gd name="connsiteX316" fmla="*/ 7228777 w 7586906"/>
              <a:gd name="connsiteY316" fmla="*/ 3927225 h 6325714"/>
              <a:gd name="connsiteX317" fmla="*/ 6952402 w 7586906"/>
              <a:gd name="connsiteY317" fmla="*/ 4062881 h 6325714"/>
              <a:gd name="connsiteX318" fmla="*/ 6946714 w 7586906"/>
              <a:gd name="connsiteY318" fmla="*/ 4065945 h 6325714"/>
              <a:gd name="connsiteX319" fmla="*/ 6946714 w 7586906"/>
              <a:gd name="connsiteY319" fmla="*/ 4065945 h 6325714"/>
              <a:gd name="connsiteX320" fmla="*/ 6943654 w 7586906"/>
              <a:gd name="connsiteY320" fmla="*/ 4067876 h 6325714"/>
              <a:gd name="connsiteX321" fmla="*/ 6819940 w 7586906"/>
              <a:gd name="connsiteY321" fmla="*/ 4115084 h 6325714"/>
              <a:gd name="connsiteX322" fmla="*/ 6819283 w 7586906"/>
              <a:gd name="connsiteY322" fmla="*/ 4115367 h 6325714"/>
              <a:gd name="connsiteX323" fmla="*/ 6817969 w 7586906"/>
              <a:gd name="connsiteY323" fmla="*/ 4115933 h 6325714"/>
              <a:gd name="connsiteX324" fmla="*/ 6799247 w 7586906"/>
              <a:gd name="connsiteY324" fmla="*/ 4122856 h 6325714"/>
              <a:gd name="connsiteX325" fmla="*/ 6777244 w 7586906"/>
              <a:gd name="connsiteY325" fmla="*/ 4131652 h 6325714"/>
              <a:gd name="connsiteX326" fmla="*/ 6780193 w 7586906"/>
              <a:gd name="connsiteY326" fmla="*/ 4129349 h 6325714"/>
              <a:gd name="connsiteX327" fmla="*/ 6777244 w 7586906"/>
              <a:gd name="connsiteY327" fmla="*/ 4131652 h 6325714"/>
              <a:gd name="connsiteX328" fmla="*/ 6777244 w 7586906"/>
              <a:gd name="connsiteY328" fmla="*/ 4131652 h 6325714"/>
              <a:gd name="connsiteX329" fmla="*/ 6773748 w 7586906"/>
              <a:gd name="connsiteY329" fmla="*/ 4134383 h 6325714"/>
              <a:gd name="connsiteX330" fmla="*/ 6678634 w 7586906"/>
              <a:gd name="connsiteY330" fmla="*/ 4193742 h 6325714"/>
              <a:gd name="connsiteX331" fmla="*/ 6230276 w 7586906"/>
              <a:gd name="connsiteY331" fmla="*/ 4378443 h 6325714"/>
              <a:gd name="connsiteX332" fmla="*/ 6227649 w 7586906"/>
              <a:gd name="connsiteY332" fmla="*/ 4379575 h 6325714"/>
              <a:gd name="connsiteX333" fmla="*/ 6226335 w 7586906"/>
              <a:gd name="connsiteY333" fmla="*/ 4380141 h 6325714"/>
              <a:gd name="connsiteX334" fmla="*/ 6225679 w 7586906"/>
              <a:gd name="connsiteY334" fmla="*/ 4380424 h 6325714"/>
              <a:gd name="connsiteX335" fmla="*/ 6222396 w 7586906"/>
              <a:gd name="connsiteY335" fmla="*/ 4381839 h 6325714"/>
              <a:gd name="connsiteX336" fmla="*/ 6081808 w 7586906"/>
              <a:gd name="connsiteY336" fmla="*/ 4433261 h 6325714"/>
              <a:gd name="connsiteX337" fmla="*/ 6131167 w 7586906"/>
              <a:gd name="connsiteY337" fmla="*/ 4430343 h 6325714"/>
              <a:gd name="connsiteX338" fmla="*/ 6315659 w 7586906"/>
              <a:gd name="connsiteY338" fmla="*/ 4365494 h 6325714"/>
              <a:gd name="connsiteX339" fmla="*/ 6313765 w 7586906"/>
              <a:gd name="connsiteY339" fmla="*/ 4367085 h 6325714"/>
              <a:gd name="connsiteX340" fmla="*/ 6315786 w 7586906"/>
              <a:gd name="connsiteY340" fmla="*/ 4365449 h 6325714"/>
              <a:gd name="connsiteX341" fmla="*/ 6315659 w 7586906"/>
              <a:gd name="connsiteY341" fmla="*/ 4365494 h 6325714"/>
              <a:gd name="connsiteX342" fmla="*/ 6318624 w 7586906"/>
              <a:gd name="connsiteY342" fmla="*/ 4363002 h 6325714"/>
              <a:gd name="connsiteX343" fmla="*/ 6367423 w 7586906"/>
              <a:gd name="connsiteY343" fmla="*/ 4376848 h 6325714"/>
              <a:gd name="connsiteX344" fmla="*/ 6331390 w 7586906"/>
              <a:gd name="connsiteY344" fmla="*/ 4407068 h 6325714"/>
              <a:gd name="connsiteX345" fmla="*/ 6195388 w 7586906"/>
              <a:gd name="connsiteY345" fmla="*/ 4454677 h 6325714"/>
              <a:gd name="connsiteX346" fmla="*/ 6239367 w 7586906"/>
              <a:gd name="connsiteY346" fmla="*/ 4469989 h 6325714"/>
              <a:gd name="connsiteX347" fmla="*/ 5733634 w 7586906"/>
              <a:gd name="connsiteY347" fmla="*/ 4675138 h 6325714"/>
              <a:gd name="connsiteX348" fmla="*/ 5731452 w 7586906"/>
              <a:gd name="connsiteY348" fmla="*/ 4677303 h 6325714"/>
              <a:gd name="connsiteX349" fmla="*/ 5656704 w 7586906"/>
              <a:gd name="connsiteY349" fmla="*/ 4691777 h 6325714"/>
              <a:gd name="connsiteX350" fmla="*/ 5655825 w 7586906"/>
              <a:gd name="connsiteY350" fmla="*/ 4691544 h 6325714"/>
              <a:gd name="connsiteX351" fmla="*/ 5656704 w 7586906"/>
              <a:gd name="connsiteY351" fmla="*/ 4691777 h 6325714"/>
              <a:gd name="connsiteX352" fmla="*/ 5653633 w 7586906"/>
              <a:gd name="connsiteY352" fmla="*/ 4691877 h 6325714"/>
              <a:gd name="connsiteX353" fmla="*/ 5601276 w 7586906"/>
              <a:gd name="connsiteY353" fmla="*/ 4707714 h 6325714"/>
              <a:gd name="connsiteX354" fmla="*/ 5648674 w 7586906"/>
              <a:gd name="connsiteY354" fmla="*/ 4669536 h 6325714"/>
              <a:gd name="connsiteX355" fmla="*/ 5643558 w 7586906"/>
              <a:gd name="connsiteY355" fmla="*/ 4657666 h 6325714"/>
              <a:gd name="connsiteX356" fmla="*/ 5617491 w 7586906"/>
              <a:gd name="connsiteY356" fmla="*/ 4665843 h 6325714"/>
              <a:gd name="connsiteX357" fmla="*/ 5436475 w 7586906"/>
              <a:gd name="connsiteY357" fmla="*/ 4746319 h 6325714"/>
              <a:gd name="connsiteX358" fmla="*/ 5383970 w 7586906"/>
              <a:gd name="connsiteY358" fmla="*/ 4774458 h 6325714"/>
              <a:gd name="connsiteX359" fmla="*/ 5356665 w 7586906"/>
              <a:gd name="connsiteY359" fmla="*/ 4796020 h 6325714"/>
              <a:gd name="connsiteX360" fmla="*/ 5223515 w 7586906"/>
              <a:gd name="connsiteY360" fmla="*/ 4880954 h 6325714"/>
              <a:gd name="connsiteX361" fmla="*/ 5031186 w 7586906"/>
              <a:gd name="connsiteY361" fmla="*/ 4940604 h 6325714"/>
              <a:gd name="connsiteX362" fmla="*/ 4971753 w 7586906"/>
              <a:gd name="connsiteY362" fmla="*/ 4947253 h 6325714"/>
              <a:gd name="connsiteX363" fmla="*/ 4660593 w 7586906"/>
              <a:gd name="connsiteY363" fmla="*/ 5063633 h 6325714"/>
              <a:gd name="connsiteX364" fmla="*/ 4408515 w 7586906"/>
              <a:gd name="connsiteY364" fmla="*/ 5150875 h 6325714"/>
              <a:gd name="connsiteX365" fmla="*/ 4335442 w 7586906"/>
              <a:gd name="connsiteY365" fmla="*/ 5189105 h 6325714"/>
              <a:gd name="connsiteX366" fmla="*/ 4180959 w 7586906"/>
              <a:gd name="connsiteY366" fmla="*/ 5266100 h 6325714"/>
              <a:gd name="connsiteX367" fmla="*/ 4110596 w 7586906"/>
              <a:gd name="connsiteY367" fmla="*/ 5279907 h 6325714"/>
              <a:gd name="connsiteX368" fmla="*/ 3362911 w 7586906"/>
              <a:gd name="connsiteY368" fmla="*/ 5615666 h 6325714"/>
              <a:gd name="connsiteX369" fmla="*/ 3321668 w 7586906"/>
              <a:gd name="connsiteY369" fmla="*/ 5655474 h 6325714"/>
              <a:gd name="connsiteX370" fmla="*/ 3275097 w 7586906"/>
              <a:gd name="connsiteY370" fmla="*/ 5722669 h 6325714"/>
              <a:gd name="connsiteX371" fmla="*/ 3287254 w 7586906"/>
              <a:gd name="connsiteY371" fmla="*/ 5662353 h 6325714"/>
              <a:gd name="connsiteX372" fmla="*/ 3162671 w 7586906"/>
              <a:gd name="connsiteY372" fmla="*/ 5711159 h 6325714"/>
              <a:gd name="connsiteX373" fmla="*/ 3131076 w 7586906"/>
              <a:gd name="connsiteY373" fmla="*/ 5749869 h 6325714"/>
              <a:gd name="connsiteX374" fmla="*/ 3040822 w 7586906"/>
              <a:gd name="connsiteY374" fmla="*/ 5777147 h 6325714"/>
              <a:gd name="connsiteX375" fmla="*/ 2854415 w 7586906"/>
              <a:gd name="connsiteY375" fmla="*/ 5874022 h 6325714"/>
              <a:gd name="connsiteX376" fmla="*/ 2724325 w 7586906"/>
              <a:gd name="connsiteY376" fmla="*/ 5919083 h 6325714"/>
              <a:gd name="connsiteX377" fmla="*/ 2699043 w 7586906"/>
              <a:gd name="connsiteY377" fmla="*/ 5948952 h 6325714"/>
              <a:gd name="connsiteX378" fmla="*/ 2294410 w 7586906"/>
              <a:gd name="connsiteY378" fmla="*/ 6142955 h 6325714"/>
              <a:gd name="connsiteX379" fmla="*/ 2151611 w 7586906"/>
              <a:gd name="connsiteY379" fmla="*/ 6228988 h 6325714"/>
              <a:gd name="connsiteX380" fmla="*/ 1979343 w 7586906"/>
              <a:gd name="connsiteY380" fmla="*/ 6304469 h 6325714"/>
              <a:gd name="connsiteX381" fmla="*/ 1872809 w 7586906"/>
              <a:gd name="connsiteY381" fmla="*/ 6324689 h 6325714"/>
              <a:gd name="connsiteX382" fmla="*/ 1861929 w 7586906"/>
              <a:gd name="connsiteY382" fmla="*/ 6303064 h 6325714"/>
              <a:gd name="connsiteX383" fmla="*/ 1689761 w 7586906"/>
              <a:gd name="connsiteY383" fmla="*/ 6169213 h 6325714"/>
              <a:gd name="connsiteX384" fmla="*/ 1478896 w 7586906"/>
              <a:gd name="connsiteY384" fmla="*/ 5985339 h 6325714"/>
              <a:gd name="connsiteX385" fmla="*/ 1401301 w 7586906"/>
              <a:gd name="connsiteY385" fmla="*/ 5812556 h 6325714"/>
              <a:gd name="connsiteX386" fmla="*/ 1366727 w 7586906"/>
              <a:gd name="connsiteY386" fmla="*/ 5754025 h 6325714"/>
              <a:gd name="connsiteX387" fmla="*/ 1322162 w 7586906"/>
              <a:gd name="connsiteY387" fmla="*/ 5675933 h 6325714"/>
              <a:gd name="connsiteX388" fmla="*/ 1255441 w 7586906"/>
              <a:gd name="connsiteY388" fmla="*/ 5636766 h 6325714"/>
              <a:gd name="connsiteX389" fmla="*/ 1174527 w 7586906"/>
              <a:gd name="connsiteY389" fmla="*/ 5609837 h 6325714"/>
              <a:gd name="connsiteX390" fmla="*/ 1143757 w 7586906"/>
              <a:gd name="connsiteY390" fmla="*/ 5601682 h 6325714"/>
              <a:gd name="connsiteX391" fmla="*/ 1091312 w 7586906"/>
              <a:gd name="connsiteY391" fmla="*/ 5526988 h 6325714"/>
              <a:gd name="connsiteX392" fmla="*/ 1106598 w 7586906"/>
              <a:gd name="connsiteY392" fmla="*/ 5287855 h 6325714"/>
              <a:gd name="connsiteX393" fmla="*/ 1045625 w 7586906"/>
              <a:gd name="connsiteY393" fmla="*/ 5180731 h 6325714"/>
              <a:gd name="connsiteX394" fmla="*/ 1008224 w 7586906"/>
              <a:gd name="connsiteY394" fmla="*/ 5164419 h 6325714"/>
              <a:gd name="connsiteX395" fmla="*/ 927775 w 7586906"/>
              <a:gd name="connsiteY395" fmla="*/ 5104244 h 6325714"/>
              <a:gd name="connsiteX396" fmla="*/ 901630 w 7586906"/>
              <a:gd name="connsiteY396" fmla="*/ 5023720 h 6325714"/>
              <a:gd name="connsiteX397" fmla="*/ 913978 w 7586906"/>
              <a:gd name="connsiteY397" fmla="*/ 4958425 h 6325714"/>
              <a:gd name="connsiteX398" fmla="*/ 921243 w 7586906"/>
              <a:gd name="connsiteY398" fmla="*/ 4924696 h 6325714"/>
              <a:gd name="connsiteX399" fmla="*/ 871587 w 7586906"/>
              <a:gd name="connsiteY399" fmla="*/ 4914278 h 6325714"/>
              <a:gd name="connsiteX400" fmla="*/ 777263 w 7586906"/>
              <a:gd name="connsiteY400" fmla="*/ 4883339 h 6325714"/>
              <a:gd name="connsiteX401" fmla="*/ 734202 w 7586906"/>
              <a:gd name="connsiteY401" fmla="*/ 4799703 h 6325714"/>
              <a:gd name="connsiteX402" fmla="*/ 759915 w 7586906"/>
              <a:gd name="connsiteY402" fmla="*/ 4655213 h 6325714"/>
              <a:gd name="connsiteX403" fmla="*/ 753071 w 7586906"/>
              <a:gd name="connsiteY403" fmla="*/ 4648371 h 6325714"/>
              <a:gd name="connsiteX404" fmla="*/ 752192 w 7586906"/>
              <a:gd name="connsiteY404" fmla="*/ 4648138 h 6325714"/>
              <a:gd name="connsiteX405" fmla="*/ 728540 w 7586906"/>
              <a:gd name="connsiteY405" fmla="*/ 4656497 h 6325714"/>
              <a:gd name="connsiteX406" fmla="*/ 725034 w 7586906"/>
              <a:gd name="connsiteY406" fmla="*/ 4657397 h 6325714"/>
              <a:gd name="connsiteX407" fmla="*/ 672232 w 7586906"/>
              <a:gd name="connsiteY407" fmla="*/ 4634262 h 6325714"/>
              <a:gd name="connsiteX408" fmla="*/ 776085 w 7586906"/>
              <a:gd name="connsiteY408" fmla="*/ 4568077 h 6325714"/>
              <a:gd name="connsiteX409" fmla="*/ 837073 w 7586906"/>
              <a:gd name="connsiteY409" fmla="*/ 4527099 h 6325714"/>
              <a:gd name="connsiteX410" fmla="*/ 849921 w 7586906"/>
              <a:gd name="connsiteY410" fmla="*/ 4509935 h 6325714"/>
              <a:gd name="connsiteX411" fmla="*/ 851943 w 7586906"/>
              <a:gd name="connsiteY411" fmla="*/ 4518242 h 6325714"/>
              <a:gd name="connsiteX412" fmla="*/ 850556 w 7586906"/>
              <a:gd name="connsiteY412" fmla="*/ 4505989 h 6325714"/>
              <a:gd name="connsiteX413" fmla="*/ 849921 w 7586906"/>
              <a:gd name="connsiteY413" fmla="*/ 4509935 h 6325714"/>
              <a:gd name="connsiteX414" fmla="*/ 845906 w 7586906"/>
              <a:gd name="connsiteY414" fmla="*/ 4498814 h 6325714"/>
              <a:gd name="connsiteX415" fmla="*/ 836849 w 7586906"/>
              <a:gd name="connsiteY415" fmla="*/ 4488643 h 6325714"/>
              <a:gd name="connsiteX416" fmla="*/ 821681 w 7586906"/>
              <a:gd name="connsiteY416" fmla="*/ 4484166 h 6325714"/>
              <a:gd name="connsiteX417" fmla="*/ 796406 w 7586906"/>
              <a:gd name="connsiteY417" fmla="*/ 4439984 h 6325714"/>
              <a:gd name="connsiteX418" fmla="*/ 811436 w 7586906"/>
              <a:gd name="connsiteY418" fmla="*/ 4420655 h 6325714"/>
              <a:gd name="connsiteX419" fmla="*/ 765465 w 7586906"/>
              <a:gd name="connsiteY419" fmla="*/ 4402530 h 6325714"/>
              <a:gd name="connsiteX420" fmla="*/ 758092 w 7586906"/>
              <a:gd name="connsiteY420" fmla="*/ 4380006 h 6325714"/>
              <a:gd name="connsiteX421" fmla="*/ 761746 w 7586906"/>
              <a:gd name="connsiteY421" fmla="*/ 4366803 h 6325714"/>
              <a:gd name="connsiteX422" fmla="*/ 682188 w 7586906"/>
              <a:gd name="connsiteY422" fmla="*/ 4346633 h 6325714"/>
              <a:gd name="connsiteX423" fmla="*/ 631770 w 7586906"/>
              <a:gd name="connsiteY423" fmla="*/ 4356126 h 6325714"/>
              <a:gd name="connsiteX424" fmla="*/ 615788 w 7586906"/>
              <a:gd name="connsiteY424" fmla="*/ 4400346 h 6325714"/>
              <a:gd name="connsiteX425" fmla="*/ 580463 w 7586906"/>
              <a:gd name="connsiteY425" fmla="*/ 4401497 h 6325714"/>
              <a:gd name="connsiteX426" fmla="*/ 579138 w 7586906"/>
              <a:gd name="connsiteY426" fmla="*/ 4362291 h 6325714"/>
              <a:gd name="connsiteX427" fmla="*/ 593543 w 7586906"/>
              <a:gd name="connsiteY427" fmla="*/ 4348739 h 6325714"/>
              <a:gd name="connsiteX428" fmla="*/ 654518 w 7586906"/>
              <a:gd name="connsiteY428" fmla="*/ 4267990 h 6325714"/>
              <a:gd name="connsiteX429" fmla="*/ 684070 w 7586906"/>
              <a:gd name="connsiteY429" fmla="*/ 4255252 h 6325714"/>
              <a:gd name="connsiteX430" fmla="*/ 718577 w 7586906"/>
              <a:gd name="connsiteY430" fmla="*/ 4226914 h 6325714"/>
              <a:gd name="connsiteX431" fmla="*/ 745502 w 7586906"/>
              <a:gd name="connsiteY431" fmla="*/ 4215308 h 6325714"/>
              <a:gd name="connsiteX432" fmla="*/ 568794 w 7586906"/>
              <a:gd name="connsiteY432" fmla="*/ 3942663 h 6325714"/>
              <a:gd name="connsiteX433" fmla="*/ 559673 w 7586906"/>
              <a:gd name="connsiteY433" fmla="*/ 3921504 h 6325714"/>
              <a:gd name="connsiteX434" fmla="*/ 464755 w 7586906"/>
              <a:gd name="connsiteY434" fmla="*/ 3863894 h 6325714"/>
              <a:gd name="connsiteX435" fmla="*/ 521554 w 7586906"/>
              <a:gd name="connsiteY435" fmla="*/ 3706615 h 6325714"/>
              <a:gd name="connsiteX436" fmla="*/ 468595 w 7586906"/>
              <a:gd name="connsiteY436" fmla="*/ 3731892 h 6325714"/>
              <a:gd name="connsiteX437" fmla="*/ 468861 w 7586906"/>
              <a:gd name="connsiteY437" fmla="*/ 3739733 h 6325714"/>
              <a:gd name="connsiteX438" fmla="*/ 434139 w 7586906"/>
              <a:gd name="connsiteY438" fmla="*/ 3731446 h 6325714"/>
              <a:gd name="connsiteX439" fmla="*/ 495645 w 7586906"/>
              <a:gd name="connsiteY439" fmla="*/ 3666380 h 6325714"/>
              <a:gd name="connsiteX440" fmla="*/ 513046 w 7586906"/>
              <a:gd name="connsiteY440" fmla="*/ 3639908 h 6325714"/>
              <a:gd name="connsiteX441" fmla="*/ 488494 w 7586906"/>
              <a:gd name="connsiteY441" fmla="*/ 3644372 h 6325714"/>
              <a:gd name="connsiteX442" fmla="*/ 387582 w 7586906"/>
              <a:gd name="connsiteY442" fmla="*/ 3612599 h 6325714"/>
              <a:gd name="connsiteX443" fmla="*/ 401362 w 7586906"/>
              <a:gd name="connsiteY443" fmla="*/ 3604825 h 6325714"/>
              <a:gd name="connsiteX444" fmla="*/ 401351 w 7586906"/>
              <a:gd name="connsiteY444" fmla="*/ 3602993 h 6325714"/>
              <a:gd name="connsiteX445" fmla="*/ 416019 w 7586906"/>
              <a:gd name="connsiteY445" fmla="*/ 3559340 h 6325714"/>
              <a:gd name="connsiteX446" fmla="*/ 412514 w 7586906"/>
              <a:gd name="connsiteY446" fmla="*/ 3560239 h 6325714"/>
              <a:gd name="connsiteX447" fmla="*/ 412080 w 7586906"/>
              <a:gd name="connsiteY447" fmla="*/ 3561038 h 6325714"/>
              <a:gd name="connsiteX448" fmla="*/ 412291 w 7586906"/>
              <a:gd name="connsiteY448" fmla="*/ 3559723 h 6325714"/>
              <a:gd name="connsiteX449" fmla="*/ 411857 w 7586906"/>
              <a:gd name="connsiteY449" fmla="*/ 3560522 h 6325714"/>
              <a:gd name="connsiteX450" fmla="*/ 410342 w 7586906"/>
              <a:gd name="connsiteY450" fmla="*/ 3564235 h 6325714"/>
              <a:gd name="connsiteX451" fmla="*/ 332533 w 7586906"/>
              <a:gd name="connsiteY451" fmla="*/ 3580641 h 6325714"/>
              <a:gd name="connsiteX452" fmla="*/ 328275 w 7586906"/>
              <a:gd name="connsiteY452" fmla="*/ 3565342 h 6325714"/>
              <a:gd name="connsiteX453" fmla="*/ 322936 w 7586906"/>
              <a:gd name="connsiteY453" fmla="*/ 3552957 h 6325714"/>
              <a:gd name="connsiteX454" fmla="*/ 332998 w 7586906"/>
              <a:gd name="connsiteY454" fmla="*/ 3547395 h 6325714"/>
              <a:gd name="connsiteX455" fmla="*/ 332119 w 7586906"/>
              <a:gd name="connsiteY455" fmla="*/ 3547162 h 6325714"/>
              <a:gd name="connsiteX456" fmla="*/ 328983 w 7586906"/>
              <a:gd name="connsiteY456" fmla="*/ 3536274 h 6325714"/>
              <a:gd name="connsiteX457" fmla="*/ 283055 w 7586906"/>
              <a:gd name="connsiteY457" fmla="*/ 3525474 h 6325714"/>
              <a:gd name="connsiteX458" fmla="*/ 307786 w 7586906"/>
              <a:gd name="connsiteY458" fmla="*/ 3476260 h 6325714"/>
              <a:gd name="connsiteX459" fmla="*/ 318249 w 7586906"/>
              <a:gd name="connsiteY459" fmla="*/ 3426466 h 6325714"/>
              <a:gd name="connsiteX460" fmla="*/ 316936 w 7586906"/>
              <a:gd name="connsiteY460" fmla="*/ 3427032 h 6325714"/>
              <a:gd name="connsiteX461" fmla="*/ 269504 w 7586906"/>
              <a:gd name="connsiteY461" fmla="*/ 3421775 h 6325714"/>
              <a:gd name="connsiteX462" fmla="*/ 253743 w 7586906"/>
              <a:gd name="connsiteY462" fmla="*/ 3428569 h 6325714"/>
              <a:gd name="connsiteX463" fmla="*/ 295548 w 7586906"/>
              <a:gd name="connsiteY463" fmla="*/ 3371995 h 6325714"/>
              <a:gd name="connsiteX464" fmla="*/ 342088 w 7586906"/>
              <a:gd name="connsiteY464" fmla="*/ 3337246 h 6325714"/>
              <a:gd name="connsiteX465" fmla="*/ 343625 w 7586906"/>
              <a:gd name="connsiteY465" fmla="*/ 3337196 h 6325714"/>
              <a:gd name="connsiteX466" fmla="*/ 380908 w 7586906"/>
              <a:gd name="connsiteY466" fmla="*/ 3333364 h 6325714"/>
              <a:gd name="connsiteX467" fmla="*/ 346048 w 7586906"/>
              <a:gd name="connsiteY467" fmla="*/ 3301270 h 6325714"/>
              <a:gd name="connsiteX468" fmla="*/ 276045 w 7586906"/>
              <a:gd name="connsiteY468" fmla="*/ 3301459 h 6325714"/>
              <a:gd name="connsiteX469" fmla="*/ 261407 w 7586906"/>
              <a:gd name="connsiteY469" fmla="*/ 3312665 h 6325714"/>
              <a:gd name="connsiteX470" fmla="*/ 236622 w 7586906"/>
              <a:gd name="connsiteY470" fmla="*/ 3314782 h 6325714"/>
              <a:gd name="connsiteX471" fmla="*/ 244533 w 7586906"/>
              <a:gd name="connsiteY471" fmla="*/ 3278938 h 6325714"/>
              <a:gd name="connsiteX472" fmla="*/ 304791 w 7586906"/>
              <a:gd name="connsiteY472" fmla="*/ 3263366 h 6325714"/>
              <a:gd name="connsiteX473" fmla="*/ 305448 w 7586906"/>
              <a:gd name="connsiteY473" fmla="*/ 3263083 h 6325714"/>
              <a:gd name="connsiteX474" fmla="*/ 306104 w 7586906"/>
              <a:gd name="connsiteY474" fmla="*/ 3262800 h 6325714"/>
              <a:gd name="connsiteX475" fmla="*/ 332827 w 7586906"/>
              <a:gd name="connsiteY475" fmla="*/ 3254340 h 6325714"/>
              <a:gd name="connsiteX476" fmla="*/ 334648 w 7586906"/>
              <a:gd name="connsiteY476" fmla="*/ 3227854 h 6325714"/>
              <a:gd name="connsiteX477" fmla="*/ 307879 w 7586906"/>
              <a:gd name="connsiteY477" fmla="*/ 3153106 h 6325714"/>
              <a:gd name="connsiteX478" fmla="*/ 312274 w 7586906"/>
              <a:gd name="connsiteY478" fmla="*/ 3154271 h 6325714"/>
              <a:gd name="connsiteX479" fmla="*/ 302604 w 7586906"/>
              <a:gd name="connsiteY479" fmla="*/ 3151708 h 6325714"/>
              <a:gd name="connsiteX480" fmla="*/ 301736 w 7586906"/>
              <a:gd name="connsiteY480" fmla="*/ 3153307 h 6325714"/>
              <a:gd name="connsiteX481" fmla="*/ 231839 w 7586906"/>
              <a:gd name="connsiteY481" fmla="*/ 3171808 h 6325714"/>
              <a:gd name="connsiteX482" fmla="*/ 185731 w 7586906"/>
              <a:gd name="connsiteY482" fmla="*/ 3167817 h 6325714"/>
              <a:gd name="connsiteX483" fmla="*/ 203822 w 7586906"/>
              <a:gd name="connsiteY483" fmla="*/ 3146556 h 6325714"/>
              <a:gd name="connsiteX484" fmla="*/ 202943 w 7586906"/>
              <a:gd name="connsiteY484" fmla="*/ 3146323 h 6325714"/>
              <a:gd name="connsiteX485" fmla="*/ 203822 w 7586906"/>
              <a:gd name="connsiteY485" fmla="*/ 3146556 h 6325714"/>
              <a:gd name="connsiteX486" fmla="*/ 200528 w 7586906"/>
              <a:gd name="connsiteY486" fmla="*/ 3146140 h 6325714"/>
              <a:gd name="connsiteX487" fmla="*/ 132028 w 7586906"/>
              <a:gd name="connsiteY487" fmla="*/ 3102845 h 6325714"/>
              <a:gd name="connsiteX488" fmla="*/ 144282 w 7586906"/>
              <a:gd name="connsiteY488" fmla="*/ 3096951 h 6325714"/>
              <a:gd name="connsiteX489" fmla="*/ 154291 w 7586906"/>
              <a:gd name="connsiteY489" fmla="*/ 3082233 h 6325714"/>
              <a:gd name="connsiteX490" fmla="*/ 140115 w 7586906"/>
              <a:gd name="connsiteY490" fmla="*/ 2984311 h 6325714"/>
              <a:gd name="connsiteX491" fmla="*/ 134935 w 7586906"/>
              <a:gd name="connsiteY491" fmla="*/ 2999394 h 6325714"/>
              <a:gd name="connsiteX492" fmla="*/ 105098 w 7586906"/>
              <a:gd name="connsiteY492" fmla="*/ 3000629 h 6325714"/>
              <a:gd name="connsiteX493" fmla="*/ 91814 w 7586906"/>
              <a:gd name="connsiteY493" fmla="*/ 2980653 h 6325714"/>
              <a:gd name="connsiteX494" fmla="*/ 85173 w 7586906"/>
              <a:gd name="connsiteY494" fmla="*/ 2970665 h 6325714"/>
              <a:gd name="connsiteX495" fmla="*/ 62537 w 7586906"/>
              <a:gd name="connsiteY495" fmla="*/ 2965122 h 6325714"/>
              <a:gd name="connsiteX496" fmla="*/ 73637 w 7586906"/>
              <a:gd name="connsiteY496" fmla="*/ 2949323 h 6325714"/>
              <a:gd name="connsiteX497" fmla="*/ 91069 w 7586906"/>
              <a:gd name="connsiteY497" fmla="*/ 2890404 h 6325714"/>
              <a:gd name="connsiteX498" fmla="*/ 31737 w 7586906"/>
              <a:gd name="connsiteY498" fmla="*/ 2725660 h 6325714"/>
              <a:gd name="connsiteX499" fmla="*/ 30994 w 7586906"/>
              <a:gd name="connsiteY499" fmla="*/ 2711294 h 6325714"/>
              <a:gd name="connsiteX500" fmla="*/ 0 w 7586906"/>
              <a:gd name="connsiteY500" fmla="*/ 2664682 h 6325714"/>
              <a:gd name="connsiteX501" fmla="*/ 4142 w 7586906"/>
              <a:gd name="connsiteY501" fmla="*/ 2659837 h 6325714"/>
              <a:gd name="connsiteX502" fmla="*/ 113033 w 7586906"/>
              <a:gd name="connsiteY502" fmla="*/ 2516822 h 6325714"/>
              <a:gd name="connsiteX503" fmla="*/ 136767 w 7586906"/>
              <a:gd name="connsiteY503" fmla="*/ 2409289 h 6325714"/>
              <a:gd name="connsiteX504" fmla="*/ 131280 w 7586906"/>
              <a:gd name="connsiteY504" fmla="*/ 2409207 h 6325714"/>
              <a:gd name="connsiteX505" fmla="*/ 130623 w 7586906"/>
              <a:gd name="connsiteY505" fmla="*/ 2409490 h 6325714"/>
              <a:gd name="connsiteX506" fmla="*/ 129320 w 7586906"/>
              <a:gd name="connsiteY506" fmla="*/ 2411887 h 6325714"/>
              <a:gd name="connsiteX507" fmla="*/ 108858 w 7586906"/>
              <a:gd name="connsiteY507" fmla="*/ 2478231 h 6325714"/>
              <a:gd name="connsiteX508" fmla="*/ 59766 w 7586906"/>
              <a:gd name="connsiteY508" fmla="*/ 2526931 h 6325714"/>
              <a:gd name="connsiteX509" fmla="*/ 20288 w 7586906"/>
              <a:gd name="connsiteY509" fmla="*/ 2493157 h 6325714"/>
              <a:gd name="connsiteX510" fmla="*/ 114797 w 7586906"/>
              <a:gd name="connsiteY510" fmla="*/ 2367356 h 6325714"/>
              <a:gd name="connsiteX511" fmla="*/ 116978 w 7586906"/>
              <a:gd name="connsiteY511" fmla="*/ 2365191 h 6325714"/>
              <a:gd name="connsiteX512" fmla="*/ 161558 w 7586906"/>
              <a:gd name="connsiteY512" fmla="*/ 2295182 h 6325714"/>
              <a:gd name="connsiteX513" fmla="*/ 168635 w 7586906"/>
              <a:gd name="connsiteY513" fmla="*/ 2342313 h 6325714"/>
              <a:gd name="connsiteX514" fmla="*/ 186801 w 7586906"/>
              <a:gd name="connsiteY514" fmla="*/ 2333870 h 6325714"/>
              <a:gd name="connsiteX515" fmla="*/ 210643 w 7586906"/>
              <a:gd name="connsiteY515" fmla="*/ 2320533 h 6325714"/>
              <a:gd name="connsiteX516" fmla="*/ 210643 w 7586906"/>
              <a:gd name="connsiteY516" fmla="*/ 2320533 h 6325714"/>
              <a:gd name="connsiteX517" fmla="*/ 219169 w 7586906"/>
              <a:gd name="connsiteY517" fmla="*/ 2315021 h 6325714"/>
              <a:gd name="connsiteX518" fmla="*/ 534766 w 7586906"/>
              <a:gd name="connsiteY518" fmla="*/ 2169189 h 6325714"/>
              <a:gd name="connsiteX519" fmla="*/ 752780 w 7586906"/>
              <a:gd name="connsiteY519" fmla="*/ 2073377 h 6325714"/>
              <a:gd name="connsiteX520" fmla="*/ 843713 w 7586906"/>
              <a:gd name="connsiteY520" fmla="*/ 2049479 h 6325714"/>
              <a:gd name="connsiteX521" fmla="*/ 849041 w 7586906"/>
              <a:gd name="connsiteY521" fmla="*/ 2060033 h 6325714"/>
              <a:gd name="connsiteX522" fmla="*/ 887574 w 7586906"/>
              <a:gd name="connsiteY522" fmla="*/ 2044647 h 6325714"/>
              <a:gd name="connsiteX523" fmla="*/ 965606 w 7586906"/>
              <a:gd name="connsiteY523" fmla="*/ 2028758 h 6325714"/>
              <a:gd name="connsiteX524" fmla="*/ 1393520 w 7586906"/>
              <a:gd name="connsiteY524" fmla="*/ 1838183 h 6325714"/>
              <a:gd name="connsiteX525" fmla="*/ 1444318 w 7586906"/>
              <a:gd name="connsiteY525" fmla="*/ 1818733 h 6325714"/>
              <a:gd name="connsiteX526" fmla="*/ 1457230 w 7586906"/>
              <a:gd name="connsiteY526" fmla="*/ 1812555 h 6325714"/>
              <a:gd name="connsiteX527" fmla="*/ 1519649 w 7586906"/>
              <a:gd name="connsiteY527" fmla="*/ 1791157 h 6325714"/>
              <a:gd name="connsiteX528" fmla="*/ 2055653 w 7586906"/>
              <a:gd name="connsiteY528" fmla="*/ 1546034 h 6325714"/>
              <a:gd name="connsiteX529" fmla="*/ 2617789 w 7586906"/>
              <a:gd name="connsiteY529" fmla="*/ 1303721 h 6325714"/>
              <a:gd name="connsiteX530" fmla="*/ 2694378 w 7586906"/>
              <a:gd name="connsiteY530" fmla="*/ 1266423 h 6325714"/>
              <a:gd name="connsiteX531" fmla="*/ 2716674 w 7586906"/>
              <a:gd name="connsiteY531" fmla="*/ 1251304 h 6325714"/>
              <a:gd name="connsiteX532" fmla="*/ 2749710 w 7586906"/>
              <a:gd name="connsiteY532" fmla="*/ 1234004 h 6325714"/>
              <a:gd name="connsiteX533" fmla="*/ 2815169 w 7586906"/>
              <a:gd name="connsiteY533" fmla="*/ 1207011 h 6325714"/>
              <a:gd name="connsiteX534" fmla="*/ 2824151 w 7586906"/>
              <a:gd name="connsiteY534" fmla="*/ 1204363 h 6325714"/>
              <a:gd name="connsiteX535" fmla="*/ 3022380 w 7586906"/>
              <a:gd name="connsiteY535" fmla="*/ 1140334 h 6325714"/>
              <a:gd name="connsiteX536" fmla="*/ 3085614 w 7586906"/>
              <a:gd name="connsiteY536" fmla="*/ 1108182 h 6325714"/>
              <a:gd name="connsiteX537" fmla="*/ 3101353 w 7586906"/>
              <a:gd name="connsiteY537" fmla="*/ 1097725 h 6325714"/>
              <a:gd name="connsiteX538" fmla="*/ 3171197 w 7586906"/>
              <a:gd name="connsiteY538" fmla="*/ 1070066 h 6325714"/>
              <a:gd name="connsiteX539" fmla="*/ 3612139 w 7586906"/>
              <a:gd name="connsiteY539" fmla="*/ 893457 h 6325714"/>
              <a:gd name="connsiteX540" fmla="*/ 4119332 w 7586906"/>
              <a:gd name="connsiteY540" fmla="*/ 637499 h 6325714"/>
              <a:gd name="connsiteX541" fmla="*/ 4290626 w 7586906"/>
              <a:gd name="connsiteY541" fmla="*/ 583244 h 6325714"/>
              <a:gd name="connsiteX542" fmla="*/ 4467712 w 7586906"/>
              <a:gd name="connsiteY542" fmla="*/ 506298 h 6325714"/>
              <a:gd name="connsiteX543" fmla="*/ 4621455 w 7586906"/>
              <a:gd name="connsiteY543" fmla="*/ 452876 h 6325714"/>
              <a:gd name="connsiteX544" fmla="*/ 4758727 w 7586906"/>
              <a:gd name="connsiteY544" fmla="*/ 397376 h 6325714"/>
              <a:gd name="connsiteX545" fmla="*/ 4795586 w 7586906"/>
              <a:gd name="connsiteY545" fmla="*/ 358234 h 6325714"/>
              <a:gd name="connsiteX546" fmla="*/ 4796020 w 7586906"/>
              <a:gd name="connsiteY546" fmla="*/ 357434 h 6325714"/>
              <a:gd name="connsiteX547" fmla="*/ 4937825 w 7586906"/>
              <a:gd name="connsiteY547" fmla="*/ 288966 h 6325714"/>
              <a:gd name="connsiteX548" fmla="*/ 4943534 w 7586906"/>
              <a:gd name="connsiteY548" fmla="*/ 289563 h 6325714"/>
              <a:gd name="connsiteX549" fmla="*/ 5146612 w 7586906"/>
              <a:gd name="connsiteY549" fmla="*/ 191622 h 6325714"/>
              <a:gd name="connsiteX550" fmla="*/ 5104139 w 7586906"/>
              <a:gd name="connsiteY550" fmla="*/ 208707 h 6325714"/>
              <a:gd name="connsiteX551" fmla="*/ 5265856 w 7586906"/>
              <a:gd name="connsiteY551" fmla="*/ 130429 h 6325714"/>
              <a:gd name="connsiteX552" fmla="*/ 5285198 w 7586906"/>
              <a:gd name="connsiteY552" fmla="*/ 135556 h 6325714"/>
              <a:gd name="connsiteX553" fmla="*/ 5300080 w 7586906"/>
              <a:gd name="connsiteY553" fmla="*/ 128529 h 6325714"/>
              <a:gd name="connsiteX554" fmla="*/ 5375230 w 7586906"/>
              <a:gd name="connsiteY554" fmla="*/ 107762 h 6325714"/>
              <a:gd name="connsiteX555" fmla="*/ 5375474 w 7586906"/>
              <a:gd name="connsiteY555" fmla="*/ 111940 h 6325714"/>
              <a:gd name="connsiteX556" fmla="*/ 5498086 w 7586906"/>
              <a:gd name="connsiteY556" fmla="*/ 63983 h 6325714"/>
              <a:gd name="connsiteX557" fmla="*/ 5497972 w 7586906"/>
              <a:gd name="connsiteY557" fmla="*/ 64691 h 6325714"/>
              <a:gd name="connsiteX558" fmla="*/ 5497629 w 7586906"/>
              <a:gd name="connsiteY558" fmla="*/ 65634 h 6325714"/>
              <a:gd name="connsiteX559" fmla="*/ 5497874 w 7586906"/>
              <a:gd name="connsiteY559" fmla="*/ 65299 h 6325714"/>
              <a:gd name="connsiteX560" fmla="*/ 5500469 w 7586906"/>
              <a:gd name="connsiteY560" fmla="*/ 58672 h 6325714"/>
              <a:gd name="connsiteX561" fmla="*/ 5620995 w 7586906"/>
              <a:gd name="connsiteY561" fmla="*/ 29361 h 6325714"/>
              <a:gd name="connsiteX562" fmla="*/ 5654550 w 7586906"/>
              <a:gd name="connsiteY562" fmla="*/ 25912 h 6325714"/>
              <a:gd name="connsiteX563" fmla="*/ 5702469 w 7586906"/>
              <a:gd name="connsiteY563" fmla="*/ 1585 h 6325714"/>
              <a:gd name="connsiteX564" fmla="*/ 5659880 w 7586906"/>
              <a:gd name="connsiteY564" fmla="*/ 36466 h 6325714"/>
              <a:gd name="connsiteX565" fmla="*/ 5512832 w 7586906"/>
              <a:gd name="connsiteY565" fmla="*/ 109031 h 6325714"/>
              <a:gd name="connsiteX566" fmla="*/ 5513054 w 7586906"/>
              <a:gd name="connsiteY566" fmla="*/ 109547 h 6325714"/>
              <a:gd name="connsiteX567" fmla="*/ 5520162 w 7586906"/>
              <a:gd name="connsiteY567" fmla="*/ 124230 h 6325714"/>
              <a:gd name="connsiteX568" fmla="*/ 5521920 w 7586906"/>
              <a:gd name="connsiteY568" fmla="*/ 124696 h 6325714"/>
              <a:gd name="connsiteX569" fmla="*/ 5577104 w 7586906"/>
              <a:gd name="connsiteY569" fmla="*/ 104580 h 6325714"/>
              <a:gd name="connsiteX570" fmla="*/ 5648836 w 7586906"/>
              <a:gd name="connsiteY570" fmla="*/ 137304 h 6325714"/>
              <a:gd name="connsiteX571" fmla="*/ 5649183 w 7586906"/>
              <a:gd name="connsiteY571" fmla="*/ 136665 h 6325714"/>
              <a:gd name="connsiteX572" fmla="*/ 5649691 w 7586906"/>
              <a:gd name="connsiteY572" fmla="*/ 138159 h 6325714"/>
              <a:gd name="connsiteX573" fmla="*/ 5649270 w 7586906"/>
              <a:gd name="connsiteY573" fmla="*/ 136504 h 6325714"/>
              <a:gd name="connsiteX574" fmla="*/ 5649183 w 7586906"/>
              <a:gd name="connsiteY574" fmla="*/ 136665 h 6325714"/>
              <a:gd name="connsiteX575" fmla="*/ 5648602 w 7586906"/>
              <a:gd name="connsiteY575" fmla="*/ 134956 h 6325714"/>
              <a:gd name="connsiteX576" fmla="*/ 5643358 w 7586906"/>
              <a:gd name="connsiteY576" fmla="*/ 101112 h 6325714"/>
              <a:gd name="connsiteX577" fmla="*/ 5686954 w 7586906"/>
              <a:gd name="connsiteY577" fmla="*/ 50498 h 6325714"/>
              <a:gd name="connsiteX578" fmla="*/ 5687388 w 7586906"/>
              <a:gd name="connsiteY578" fmla="*/ 49699 h 6325714"/>
              <a:gd name="connsiteX579" fmla="*/ 5711230 w 7586906"/>
              <a:gd name="connsiteY579" fmla="*/ 36362 h 6325714"/>
              <a:gd name="connsiteX580" fmla="*/ 5711452 w 7586906"/>
              <a:gd name="connsiteY580" fmla="*/ 36878 h 6325714"/>
              <a:gd name="connsiteX581" fmla="*/ 5711441 w 7586906"/>
              <a:gd name="connsiteY581" fmla="*/ 35047 h 6325714"/>
              <a:gd name="connsiteX582" fmla="*/ 5711219 w 7586906"/>
              <a:gd name="connsiteY582" fmla="*/ 34530 h 6325714"/>
              <a:gd name="connsiteX583" fmla="*/ 5711208 w 7586906"/>
              <a:gd name="connsiteY583" fmla="*/ 32699 h 6325714"/>
              <a:gd name="connsiteX584" fmla="*/ 5781529 w 7586906"/>
              <a:gd name="connsiteY584" fmla="*/ 11566 h 6325714"/>
              <a:gd name="connsiteX585" fmla="*/ 5782185 w 7586906"/>
              <a:gd name="connsiteY585" fmla="*/ 11283 h 6325714"/>
              <a:gd name="connsiteX586" fmla="*/ 5782842 w 7586906"/>
              <a:gd name="connsiteY586" fmla="*/ 11000 h 6325714"/>
              <a:gd name="connsiteX587" fmla="*/ 5808241 w 7586906"/>
              <a:gd name="connsiteY587" fmla="*/ 1275 h 6325714"/>
              <a:gd name="connsiteX588" fmla="*/ 5807083 w 7586906"/>
              <a:gd name="connsiteY588" fmla="*/ 168 h 63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7586906" h="6325714">
                <a:moveTo>
                  <a:pt x="7320413" y="3760437"/>
                </a:moveTo>
                <a:cubicBezTo>
                  <a:pt x="7319545" y="3762035"/>
                  <a:pt x="7318465" y="3764949"/>
                  <a:pt x="7318253" y="3766264"/>
                </a:cubicBezTo>
                <a:cubicBezTo>
                  <a:pt x="7318475" y="3766779"/>
                  <a:pt x="7321325" y="3766164"/>
                  <a:pt x="7321102" y="3765647"/>
                </a:cubicBezTo>
                <a:cubicBezTo>
                  <a:pt x="7320657" y="3764615"/>
                  <a:pt x="7319545" y="3762035"/>
                  <a:pt x="7320413" y="3760437"/>
                </a:cubicBezTo>
                <a:close/>
                <a:moveTo>
                  <a:pt x="7445403" y="3428271"/>
                </a:moveTo>
                <a:cubicBezTo>
                  <a:pt x="7443737" y="3429601"/>
                  <a:pt x="7438767" y="3433426"/>
                  <a:pt x="7438767" y="3433426"/>
                </a:cubicBezTo>
                <a:lnTo>
                  <a:pt x="7438872" y="3433083"/>
                </a:lnTo>
                <a:lnTo>
                  <a:pt x="7444388" y="3428938"/>
                </a:lnTo>
                <a:cubicBezTo>
                  <a:pt x="7446242" y="3427565"/>
                  <a:pt x="7446236" y="3427606"/>
                  <a:pt x="7445403" y="3428271"/>
                </a:cubicBezTo>
                <a:close/>
                <a:moveTo>
                  <a:pt x="7083083" y="3403159"/>
                </a:moveTo>
                <a:cubicBezTo>
                  <a:pt x="7082426" y="3403442"/>
                  <a:pt x="7079132" y="3403026"/>
                  <a:pt x="7078476" y="3403309"/>
                </a:cubicBezTo>
                <a:cubicBezTo>
                  <a:pt x="7078476" y="3403309"/>
                  <a:pt x="7080901" y="3405323"/>
                  <a:pt x="7080901" y="3405323"/>
                </a:cubicBezTo>
                <a:cubicBezTo>
                  <a:pt x="7080901" y="3405323"/>
                  <a:pt x="7083305" y="3403675"/>
                  <a:pt x="7083083" y="3403159"/>
                </a:cubicBezTo>
                <a:close/>
                <a:moveTo>
                  <a:pt x="7272181" y="3052385"/>
                </a:moveTo>
                <a:lnTo>
                  <a:pt x="7270689" y="3053029"/>
                </a:lnTo>
                <a:lnTo>
                  <a:pt x="7270689" y="3053029"/>
                </a:lnTo>
                <a:close/>
                <a:moveTo>
                  <a:pt x="6580020" y="1466528"/>
                </a:moveTo>
                <a:cubicBezTo>
                  <a:pt x="6579585" y="1467327"/>
                  <a:pt x="6578928" y="1467611"/>
                  <a:pt x="6578494" y="1468410"/>
                </a:cubicBezTo>
                <a:lnTo>
                  <a:pt x="6579022" y="1467611"/>
                </a:lnTo>
                <a:close/>
                <a:moveTo>
                  <a:pt x="5998520" y="1134603"/>
                </a:moveTo>
                <a:cubicBezTo>
                  <a:pt x="5998319" y="1137749"/>
                  <a:pt x="5998775" y="1140613"/>
                  <a:pt x="6001602" y="1136334"/>
                </a:cubicBezTo>
                <a:cubicBezTo>
                  <a:pt x="6000501" y="1135585"/>
                  <a:pt x="5999622" y="1135352"/>
                  <a:pt x="5998520" y="1134603"/>
                </a:cubicBezTo>
                <a:close/>
                <a:moveTo>
                  <a:pt x="5277369" y="373923"/>
                </a:moveTo>
                <a:cubicBezTo>
                  <a:pt x="5276712" y="374206"/>
                  <a:pt x="5274086" y="375338"/>
                  <a:pt x="5273651" y="376137"/>
                </a:cubicBezTo>
                <a:cubicBezTo>
                  <a:pt x="5272994" y="376420"/>
                  <a:pt x="5272783" y="377735"/>
                  <a:pt x="5273439" y="377452"/>
                </a:cubicBezTo>
                <a:cubicBezTo>
                  <a:pt x="5274096" y="377169"/>
                  <a:pt x="5275198" y="377917"/>
                  <a:pt x="5275854" y="377634"/>
                </a:cubicBezTo>
                <a:cubicBezTo>
                  <a:pt x="5275632" y="377119"/>
                  <a:pt x="5276935" y="374722"/>
                  <a:pt x="5277369" y="373923"/>
                </a:cubicBezTo>
                <a:close/>
                <a:moveTo>
                  <a:pt x="5498520" y="63185"/>
                </a:moveTo>
                <a:cubicBezTo>
                  <a:pt x="5498096" y="65815"/>
                  <a:pt x="5497440" y="66098"/>
                  <a:pt x="5497874" y="65299"/>
                </a:cubicBezTo>
                <a:lnTo>
                  <a:pt x="5497972" y="64691"/>
                </a:lnTo>
                <a:close/>
                <a:moveTo>
                  <a:pt x="5820454" y="49252"/>
                </a:moveTo>
                <a:cubicBezTo>
                  <a:pt x="5819824" y="49370"/>
                  <a:pt x="5818179" y="49620"/>
                  <a:pt x="5818179" y="49620"/>
                </a:cubicBezTo>
                <a:lnTo>
                  <a:pt x="5820189" y="49281"/>
                </a:lnTo>
                <a:close/>
                <a:moveTo>
                  <a:pt x="5807083" y="168"/>
                </a:moveTo>
                <a:cubicBezTo>
                  <a:pt x="5806862" y="-119"/>
                  <a:pt x="5807357" y="127"/>
                  <a:pt x="5810223" y="2257"/>
                </a:cubicBezTo>
                <a:cubicBezTo>
                  <a:pt x="5815953" y="6519"/>
                  <a:pt x="5850039" y="18752"/>
                  <a:pt x="5857115" y="27941"/>
                </a:cubicBezTo>
                <a:cubicBezTo>
                  <a:pt x="5850791" y="34950"/>
                  <a:pt x="5846605" y="41498"/>
                  <a:pt x="5841226" y="45729"/>
                </a:cubicBezTo>
                <a:lnTo>
                  <a:pt x="5820189" y="49281"/>
                </a:lnTo>
                <a:lnTo>
                  <a:pt x="5816643" y="49671"/>
                </a:lnTo>
                <a:cubicBezTo>
                  <a:pt x="5806337" y="51053"/>
                  <a:pt x="5772358" y="57133"/>
                  <a:pt x="5766099" y="75130"/>
                </a:cubicBezTo>
                <a:cubicBezTo>
                  <a:pt x="5766099" y="75130"/>
                  <a:pt x="5767613" y="71417"/>
                  <a:pt x="5765007" y="76212"/>
                </a:cubicBezTo>
                <a:cubicBezTo>
                  <a:pt x="5761312" y="82089"/>
                  <a:pt x="5741642" y="96075"/>
                  <a:pt x="5729366" y="98307"/>
                </a:cubicBezTo>
                <a:cubicBezTo>
                  <a:pt x="5730912" y="100088"/>
                  <a:pt x="5732692" y="104217"/>
                  <a:pt x="5733804" y="106797"/>
                </a:cubicBezTo>
                <a:cubicBezTo>
                  <a:pt x="5728012" y="129489"/>
                  <a:pt x="5704306" y="128692"/>
                  <a:pt x="5688821" y="145158"/>
                </a:cubicBezTo>
                <a:cubicBezTo>
                  <a:pt x="5689923" y="145907"/>
                  <a:pt x="5714190" y="167880"/>
                  <a:pt x="5719687" y="169794"/>
                </a:cubicBezTo>
                <a:cubicBezTo>
                  <a:pt x="5719687" y="169794"/>
                  <a:pt x="5713555" y="171826"/>
                  <a:pt x="5721880" y="169461"/>
                </a:cubicBezTo>
                <a:cubicBezTo>
                  <a:pt x="5733277" y="166996"/>
                  <a:pt x="5764852" y="162565"/>
                  <a:pt x="5781990" y="166193"/>
                </a:cubicBezTo>
                <a:cubicBezTo>
                  <a:pt x="5781990" y="166193"/>
                  <a:pt x="5781111" y="165960"/>
                  <a:pt x="5782869" y="166426"/>
                </a:cubicBezTo>
                <a:cubicBezTo>
                  <a:pt x="5783971" y="167174"/>
                  <a:pt x="5788822" y="171203"/>
                  <a:pt x="5786428" y="174683"/>
                </a:cubicBezTo>
                <a:cubicBezTo>
                  <a:pt x="5785772" y="174966"/>
                  <a:pt x="5785772" y="174966"/>
                  <a:pt x="5785994" y="175482"/>
                </a:cubicBezTo>
                <a:cubicBezTo>
                  <a:pt x="5785571" y="178113"/>
                  <a:pt x="5790655" y="184488"/>
                  <a:pt x="5793737" y="186220"/>
                </a:cubicBezTo>
                <a:cubicBezTo>
                  <a:pt x="5777554" y="195643"/>
                  <a:pt x="5765298" y="201538"/>
                  <a:pt x="5760787" y="218169"/>
                </a:cubicBezTo>
                <a:cubicBezTo>
                  <a:pt x="5728758" y="257678"/>
                  <a:pt x="5663128" y="255370"/>
                  <a:pt x="5643419" y="299972"/>
                </a:cubicBezTo>
                <a:cubicBezTo>
                  <a:pt x="5645367" y="295460"/>
                  <a:pt x="5642985" y="300771"/>
                  <a:pt x="5642985" y="300771"/>
                </a:cubicBezTo>
                <a:cubicBezTo>
                  <a:pt x="5642985" y="300771"/>
                  <a:pt x="5643419" y="299972"/>
                  <a:pt x="5643419" y="299972"/>
                </a:cubicBezTo>
                <a:cubicBezTo>
                  <a:pt x="5643207" y="301287"/>
                  <a:pt x="5642772" y="302087"/>
                  <a:pt x="5641904" y="303685"/>
                </a:cubicBezTo>
                <a:cubicBezTo>
                  <a:pt x="5636270" y="315905"/>
                  <a:pt x="5595120" y="334254"/>
                  <a:pt x="5572463" y="325050"/>
                </a:cubicBezTo>
                <a:cubicBezTo>
                  <a:pt x="5558895" y="331511"/>
                  <a:pt x="5546195" y="336373"/>
                  <a:pt x="5533061" y="342035"/>
                </a:cubicBezTo>
                <a:cubicBezTo>
                  <a:pt x="5533061" y="342035"/>
                  <a:pt x="5533284" y="342551"/>
                  <a:pt x="5533284" y="342551"/>
                </a:cubicBezTo>
                <a:cubicBezTo>
                  <a:pt x="5532649" y="346497"/>
                  <a:pt x="5529842" y="354437"/>
                  <a:pt x="5527458" y="359749"/>
                </a:cubicBezTo>
                <a:cubicBezTo>
                  <a:pt x="5527024" y="360548"/>
                  <a:pt x="5526590" y="361347"/>
                  <a:pt x="5526813" y="361863"/>
                </a:cubicBezTo>
                <a:cubicBezTo>
                  <a:pt x="5556428" y="360113"/>
                  <a:pt x="5585387" y="358644"/>
                  <a:pt x="5615002" y="356894"/>
                </a:cubicBezTo>
                <a:cubicBezTo>
                  <a:pt x="5619610" y="356744"/>
                  <a:pt x="5623995" y="356077"/>
                  <a:pt x="5628825" y="356443"/>
                </a:cubicBezTo>
                <a:cubicBezTo>
                  <a:pt x="5640021" y="357125"/>
                  <a:pt x="5652530" y="357241"/>
                  <a:pt x="5663949" y="358438"/>
                </a:cubicBezTo>
                <a:cubicBezTo>
                  <a:pt x="5701370" y="340471"/>
                  <a:pt x="5718497" y="342267"/>
                  <a:pt x="5730531" y="373797"/>
                </a:cubicBezTo>
                <a:cubicBezTo>
                  <a:pt x="5732724" y="373464"/>
                  <a:pt x="5730531" y="373797"/>
                  <a:pt x="5728996" y="373847"/>
                </a:cubicBezTo>
                <a:cubicBezTo>
                  <a:pt x="5726803" y="374182"/>
                  <a:pt x="5725267" y="374232"/>
                  <a:pt x="5730531" y="373797"/>
                </a:cubicBezTo>
                <a:cubicBezTo>
                  <a:pt x="5731410" y="374030"/>
                  <a:pt x="5732724" y="373464"/>
                  <a:pt x="5734259" y="373414"/>
                </a:cubicBezTo>
                <a:cubicBezTo>
                  <a:pt x="5757944" y="370549"/>
                  <a:pt x="5798703" y="398264"/>
                  <a:pt x="5831549" y="385942"/>
                </a:cubicBezTo>
                <a:cubicBezTo>
                  <a:pt x="5822366" y="391736"/>
                  <a:pt x="5810990" y="397864"/>
                  <a:pt x="5801150" y="403941"/>
                </a:cubicBezTo>
                <a:cubicBezTo>
                  <a:pt x="5834472" y="398144"/>
                  <a:pt x="5867128" y="390800"/>
                  <a:pt x="5900673" y="385519"/>
                </a:cubicBezTo>
                <a:cubicBezTo>
                  <a:pt x="5900037" y="389465"/>
                  <a:pt x="5900906" y="387866"/>
                  <a:pt x="5900895" y="386035"/>
                </a:cubicBezTo>
                <a:cubicBezTo>
                  <a:pt x="5900673" y="385519"/>
                  <a:pt x="5900673" y="385519"/>
                  <a:pt x="5900673" y="385519"/>
                </a:cubicBezTo>
                <a:cubicBezTo>
                  <a:pt x="5901107" y="384720"/>
                  <a:pt x="5901541" y="383920"/>
                  <a:pt x="5901753" y="382606"/>
                </a:cubicBezTo>
                <a:cubicBezTo>
                  <a:pt x="5906243" y="362311"/>
                  <a:pt x="5949904" y="360626"/>
                  <a:pt x="5962753" y="381401"/>
                </a:cubicBezTo>
                <a:cubicBezTo>
                  <a:pt x="5978091" y="377238"/>
                  <a:pt x="5985727" y="369662"/>
                  <a:pt x="5984955" y="387743"/>
                </a:cubicBezTo>
                <a:cubicBezTo>
                  <a:pt x="6033688" y="390602"/>
                  <a:pt x="6076745" y="360415"/>
                  <a:pt x="6125056" y="365904"/>
                </a:cubicBezTo>
                <a:cubicBezTo>
                  <a:pt x="6105387" y="379891"/>
                  <a:pt x="6086819" y="394625"/>
                  <a:pt x="6067595" y="409643"/>
                </a:cubicBezTo>
                <a:cubicBezTo>
                  <a:pt x="6036837" y="441261"/>
                  <a:pt x="5999648" y="461575"/>
                  <a:pt x="5960501" y="484570"/>
                </a:cubicBezTo>
                <a:cubicBezTo>
                  <a:pt x="5940748" y="521846"/>
                  <a:pt x="5897765" y="526911"/>
                  <a:pt x="5907893" y="570278"/>
                </a:cubicBezTo>
                <a:cubicBezTo>
                  <a:pt x="5910552" y="574639"/>
                  <a:pt x="5913645" y="578202"/>
                  <a:pt x="5916304" y="582563"/>
                </a:cubicBezTo>
                <a:cubicBezTo>
                  <a:pt x="5934757" y="623566"/>
                  <a:pt x="5952497" y="579813"/>
                  <a:pt x="5983755" y="596325"/>
                </a:cubicBezTo>
                <a:cubicBezTo>
                  <a:pt x="5981044" y="620748"/>
                  <a:pt x="5962647" y="626843"/>
                  <a:pt x="5947649" y="651666"/>
                </a:cubicBezTo>
                <a:cubicBezTo>
                  <a:pt x="5928521" y="683166"/>
                  <a:pt x="5902982" y="669084"/>
                  <a:pt x="5893851" y="646094"/>
                </a:cubicBezTo>
                <a:cubicBezTo>
                  <a:pt x="5886054" y="626200"/>
                  <a:pt x="5863991" y="605725"/>
                  <a:pt x="5842649" y="633896"/>
                </a:cubicBezTo>
                <a:cubicBezTo>
                  <a:pt x="5842215" y="634695"/>
                  <a:pt x="5841345" y="636294"/>
                  <a:pt x="5840477" y="637892"/>
                </a:cubicBezTo>
                <a:cubicBezTo>
                  <a:pt x="5830924" y="655472"/>
                  <a:pt x="5757977" y="677738"/>
                  <a:pt x="5733309" y="699998"/>
                </a:cubicBezTo>
                <a:cubicBezTo>
                  <a:pt x="5758305" y="696567"/>
                  <a:pt x="5784161" y="689705"/>
                  <a:pt x="5809370" y="684958"/>
                </a:cubicBezTo>
                <a:cubicBezTo>
                  <a:pt x="5787594" y="713927"/>
                  <a:pt x="5747683" y="718892"/>
                  <a:pt x="5730747" y="750059"/>
                </a:cubicBezTo>
                <a:cubicBezTo>
                  <a:pt x="5784746" y="752485"/>
                  <a:pt x="5822040" y="712543"/>
                  <a:pt x="5874714" y="713704"/>
                </a:cubicBezTo>
                <a:cubicBezTo>
                  <a:pt x="5875583" y="712105"/>
                  <a:pt x="5876674" y="711023"/>
                  <a:pt x="5877542" y="709425"/>
                </a:cubicBezTo>
                <a:cubicBezTo>
                  <a:pt x="5910251" y="711236"/>
                  <a:pt x="5934071" y="694236"/>
                  <a:pt x="5966504" y="686376"/>
                </a:cubicBezTo>
                <a:cubicBezTo>
                  <a:pt x="5967384" y="686609"/>
                  <a:pt x="5970688" y="688856"/>
                  <a:pt x="5970699" y="690687"/>
                </a:cubicBezTo>
                <a:cubicBezTo>
                  <a:pt x="5970710" y="692519"/>
                  <a:pt x="5968093" y="695482"/>
                  <a:pt x="5970296" y="696980"/>
                </a:cubicBezTo>
                <a:cubicBezTo>
                  <a:pt x="5970296" y="696980"/>
                  <a:pt x="5969417" y="696747"/>
                  <a:pt x="5971175" y="697213"/>
                </a:cubicBezTo>
                <a:cubicBezTo>
                  <a:pt x="5972934" y="697679"/>
                  <a:pt x="5978887" y="702457"/>
                  <a:pt x="5980656" y="704754"/>
                </a:cubicBezTo>
                <a:cubicBezTo>
                  <a:pt x="5984374" y="702539"/>
                  <a:pt x="5988536" y="701357"/>
                  <a:pt x="5992476" y="699659"/>
                </a:cubicBezTo>
                <a:cubicBezTo>
                  <a:pt x="6007803" y="693664"/>
                  <a:pt x="6024167" y="677430"/>
                  <a:pt x="6037174" y="687734"/>
                </a:cubicBezTo>
                <a:cubicBezTo>
                  <a:pt x="6050182" y="698039"/>
                  <a:pt x="6029390" y="707613"/>
                  <a:pt x="6021108" y="717302"/>
                </a:cubicBezTo>
                <a:cubicBezTo>
                  <a:pt x="6021108" y="717302"/>
                  <a:pt x="6020663" y="716270"/>
                  <a:pt x="6021330" y="717818"/>
                </a:cubicBezTo>
                <a:cubicBezTo>
                  <a:pt x="6021998" y="719366"/>
                  <a:pt x="6025324" y="725277"/>
                  <a:pt x="6027750" y="727291"/>
                </a:cubicBezTo>
                <a:cubicBezTo>
                  <a:pt x="6050119" y="724991"/>
                  <a:pt x="6065425" y="715335"/>
                  <a:pt x="6087838" y="720360"/>
                </a:cubicBezTo>
                <a:cubicBezTo>
                  <a:pt x="6085741" y="737175"/>
                  <a:pt x="6068657" y="742703"/>
                  <a:pt x="6059962" y="756855"/>
                </a:cubicBezTo>
                <a:cubicBezTo>
                  <a:pt x="6067185" y="753741"/>
                  <a:pt x="6080530" y="746764"/>
                  <a:pt x="6086685" y="748395"/>
                </a:cubicBezTo>
                <a:cubicBezTo>
                  <a:pt x="6104045" y="752539"/>
                  <a:pt x="6088274" y="757501"/>
                  <a:pt x="6085023" y="764411"/>
                </a:cubicBezTo>
                <a:cubicBezTo>
                  <a:pt x="6077651" y="779827"/>
                  <a:pt x="6071582" y="792847"/>
                  <a:pt x="6063988" y="807747"/>
                </a:cubicBezTo>
                <a:cubicBezTo>
                  <a:pt x="6109989" y="793426"/>
                  <a:pt x="6121491" y="771333"/>
                  <a:pt x="6135980" y="734489"/>
                </a:cubicBezTo>
                <a:cubicBezTo>
                  <a:pt x="6145238" y="741514"/>
                  <a:pt x="6156932" y="752384"/>
                  <a:pt x="6152611" y="764039"/>
                </a:cubicBezTo>
                <a:cubicBezTo>
                  <a:pt x="6144837" y="785748"/>
                  <a:pt x="6180543" y="812582"/>
                  <a:pt x="6193244" y="807719"/>
                </a:cubicBezTo>
                <a:cubicBezTo>
                  <a:pt x="6245791" y="786904"/>
                  <a:pt x="6265418" y="803533"/>
                  <a:pt x="6313210" y="795172"/>
                </a:cubicBezTo>
                <a:cubicBezTo>
                  <a:pt x="6315138" y="824938"/>
                  <a:pt x="6274560" y="828355"/>
                  <a:pt x="6286795" y="856738"/>
                </a:cubicBezTo>
                <a:cubicBezTo>
                  <a:pt x="6253049" y="855680"/>
                  <a:pt x="6212540" y="859258"/>
                  <a:pt x="6185431" y="879951"/>
                </a:cubicBezTo>
                <a:lnTo>
                  <a:pt x="6163755" y="906543"/>
                </a:lnTo>
                <a:lnTo>
                  <a:pt x="6163585" y="905566"/>
                </a:lnTo>
                <a:cubicBezTo>
                  <a:pt x="6163532" y="905895"/>
                  <a:pt x="6163537" y="906811"/>
                  <a:pt x="6163537" y="906811"/>
                </a:cubicBezTo>
                <a:lnTo>
                  <a:pt x="6163755" y="906543"/>
                </a:lnTo>
                <a:lnTo>
                  <a:pt x="6163982" y="907843"/>
                </a:lnTo>
                <a:cubicBezTo>
                  <a:pt x="6164893" y="913569"/>
                  <a:pt x="6159947" y="931001"/>
                  <a:pt x="6177646" y="917863"/>
                </a:cubicBezTo>
                <a:cubicBezTo>
                  <a:pt x="6204083" y="897900"/>
                  <a:pt x="6224070" y="900912"/>
                  <a:pt x="6242830" y="919139"/>
                </a:cubicBezTo>
                <a:cubicBezTo>
                  <a:pt x="6228192" y="930345"/>
                  <a:pt x="6220820" y="945762"/>
                  <a:pt x="6209488" y="959214"/>
                </a:cubicBezTo>
                <a:cubicBezTo>
                  <a:pt x="6252873" y="947856"/>
                  <a:pt x="6280749" y="911361"/>
                  <a:pt x="6325733" y="910941"/>
                </a:cubicBezTo>
                <a:cubicBezTo>
                  <a:pt x="6325956" y="911457"/>
                  <a:pt x="6326178" y="911973"/>
                  <a:pt x="6326623" y="913005"/>
                </a:cubicBezTo>
                <a:cubicBezTo>
                  <a:pt x="6330627" y="922294"/>
                  <a:pt x="6324612" y="944471"/>
                  <a:pt x="6302719" y="953296"/>
                </a:cubicBezTo>
                <a:cubicBezTo>
                  <a:pt x="6264419" y="971030"/>
                  <a:pt x="6254982" y="1008755"/>
                  <a:pt x="6209076" y="1001616"/>
                </a:cubicBezTo>
                <a:cubicBezTo>
                  <a:pt x="6195285" y="1007561"/>
                  <a:pt x="6181918" y="1010875"/>
                  <a:pt x="6169684" y="1020432"/>
                </a:cubicBezTo>
                <a:cubicBezTo>
                  <a:pt x="6169907" y="1020948"/>
                  <a:pt x="6169907" y="1020948"/>
                  <a:pt x="6169250" y="1021231"/>
                </a:cubicBezTo>
                <a:cubicBezTo>
                  <a:pt x="6165977" y="1024478"/>
                  <a:pt x="6151339" y="1035684"/>
                  <a:pt x="6145440" y="1040063"/>
                </a:cubicBezTo>
                <a:cubicBezTo>
                  <a:pt x="6138101" y="1060973"/>
                  <a:pt x="6127879" y="1077006"/>
                  <a:pt x="6106453" y="1090526"/>
                </a:cubicBezTo>
                <a:cubicBezTo>
                  <a:pt x="6112882" y="1101829"/>
                  <a:pt x="6118878" y="1113932"/>
                  <a:pt x="6125530" y="1125752"/>
                </a:cubicBezTo>
                <a:cubicBezTo>
                  <a:pt x="6125753" y="1126268"/>
                  <a:pt x="6125753" y="1126268"/>
                  <a:pt x="6125753" y="1126268"/>
                </a:cubicBezTo>
                <a:cubicBezTo>
                  <a:pt x="6125541" y="1127583"/>
                  <a:pt x="6127321" y="1131712"/>
                  <a:pt x="6128210" y="1133776"/>
                </a:cubicBezTo>
                <a:cubicBezTo>
                  <a:pt x="6143071" y="1123086"/>
                  <a:pt x="6153546" y="1113063"/>
                  <a:pt x="6170609" y="1103872"/>
                </a:cubicBezTo>
                <a:cubicBezTo>
                  <a:pt x="6180015" y="1098593"/>
                  <a:pt x="6190554" y="1099558"/>
                  <a:pt x="6194992" y="1108048"/>
                </a:cubicBezTo>
                <a:cubicBezTo>
                  <a:pt x="6197428" y="1111894"/>
                  <a:pt x="6194199" y="1122466"/>
                  <a:pt x="6191138" y="1124397"/>
                </a:cubicBezTo>
                <a:cubicBezTo>
                  <a:pt x="6133613" y="1157149"/>
                  <a:pt x="6178195" y="1163022"/>
                  <a:pt x="6193078" y="1193936"/>
                </a:cubicBezTo>
                <a:cubicBezTo>
                  <a:pt x="6194858" y="1198064"/>
                  <a:pt x="6196415" y="1201677"/>
                  <a:pt x="6196659" y="1205856"/>
                </a:cubicBezTo>
                <a:cubicBezTo>
                  <a:pt x="6202135" y="1204107"/>
                  <a:pt x="6207389" y="1201842"/>
                  <a:pt x="6212643" y="1199578"/>
                </a:cubicBezTo>
                <a:cubicBezTo>
                  <a:pt x="6174481" y="1241118"/>
                  <a:pt x="6193049" y="1264323"/>
                  <a:pt x="6220664" y="1295869"/>
                </a:cubicBezTo>
                <a:cubicBezTo>
                  <a:pt x="6223345" y="1303893"/>
                  <a:pt x="6226459" y="1311118"/>
                  <a:pt x="6229796" y="1318859"/>
                </a:cubicBezTo>
                <a:cubicBezTo>
                  <a:pt x="6271878" y="1309898"/>
                  <a:pt x="6247196" y="1254445"/>
                  <a:pt x="6299840" y="1288054"/>
                </a:cubicBezTo>
                <a:cubicBezTo>
                  <a:pt x="6302753" y="1298425"/>
                  <a:pt x="6303018" y="1306266"/>
                  <a:pt x="6294959" y="1316472"/>
                </a:cubicBezTo>
                <a:cubicBezTo>
                  <a:pt x="6299630" y="1327309"/>
                  <a:pt x="6304524" y="1338663"/>
                  <a:pt x="6309418" y="1350017"/>
                </a:cubicBezTo>
                <a:cubicBezTo>
                  <a:pt x="6327848" y="1349415"/>
                  <a:pt x="6346935" y="1348532"/>
                  <a:pt x="6365366" y="1347931"/>
                </a:cubicBezTo>
                <a:cubicBezTo>
                  <a:pt x="6368437" y="1347831"/>
                  <a:pt x="6371721" y="1346415"/>
                  <a:pt x="6374581" y="1347631"/>
                </a:cubicBezTo>
                <a:cubicBezTo>
                  <a:pt x="6385141" y="1352257"/>
                  <a:pt x="6394791" y="1351157"/>
                  <a:pt x="6407490" y="1346295"/>
                </a:cubicBezTo>
                <a:cubicBezTo>
                  <a:pt x="6435803" y="1346942"/>
                  <a:pt x="6456236" y="1350986"/>
                  <a:pt x="6469518" y="1370963"/>
                </a:cubicBezTo>
                <a:cubicBezTo>
                  <a:pt x="6480758" y="1378968"/>
                  <a:pt x="6491963" y="1381481"/>
                  <a:pt x="6507757" y="1380181"/>
                </a:cubicBezTo>
                <a:cubicBezTo>
                  <a:pt x="6486064" y="1385861"/>
                  <a:pt x="6464583" y="1390225"/>
                  <a:pt x="6442001" y="1393839"/>
                </a:cubicBezTo>
                <a:cubicBezTo>
                  <a:pt x="6420732" y="1396887"/>
                  <a:pt x="6403012" y="1406361"/>
                  <a:pt x="6393458" y="1423942"/>
                </a:cubicBezTo>
                <a:cubicBezTo>
                  <a:pt x="6377603" y="1452195"/>
                  <a:pt x="6365011" y="1475371"/>
                  <a:pt x="6325268" y="1471696"/>
                </a:cubicBezTo>
                <a:cubicBezTo>
                  <a:pt x="6314730" y="1470731"/>
                  <a:pt x="6298768" y="1480671"/>
                  <a:pt x="6296872" y="1494339"/>
                </a:cubicBezTo>
                <a:cubicBezTo>
                  <a:pt x="6300674" y="1506774"/>
                  <a:pt x="6327048" y="1475824"/>
                  <a:pt x="6323512" y="1509170"/>
                </a:cubicBezTo>
                <a:cubicBezTo>
                  <a:pt x="6343181" y="1495184"/>
                  <a:pt x="6359811" y="1524732"/>
                  <a:pt x="6368040" y="1505886"/>
                </a:cubicBezTo>
                <a:cubicBezTo>
                  <a:pt x="6382117" y="1473504"/>
                  <a:pt x="6417536" y="1450894"/>
                  <a:pt x="6446473" y="1445763"/>
                </a:cubicBezTo>
                <a:cubicBezTo>
                  <a:pt x="6499306" y="1436452"/>
                  <a:pt x="6544629" y="1418752"/>
                  <a:pt x="6589285" y="1399503"/>
                </a:cubicBezTo>
                <a:cubicBezTo>
                  <a:pt x="6596329" y="1403197"/>
                  <a:pt x="6602716" y="1407176"/>
                  <a:pt x="6609114" y="1412986"/>
                </a:cubicBezTo>
                <a:cubicBezTo>
                  <a:pt x="6662107" y="1431144"/>
                  <a:pt x="6715947" y="1444041"/>
                  <a:pt x="6758486" y="1475885"/>
                </a:cubicBezTo>
                <a:cubicBezTo>
                  <a:pt x="6735057" y="1484760"/>
                  <a:pt x="6714836" y="1479401"/>
                  <a:pt x="6691576" y="1479636"/>
                </a:cubicBezTo>
                <a:cubicBezTo>
                  <a:pt x="6649663" y="1479957"/>
                  <a:pt x="6625808" y="1453521"/>
                  <a:pt x="6581322" y="1464131"/>
                </a:cubicBezTo>
                <a:lnTo>
                  <a:pt x="6579022" y="1467611"/>
                </a:lnTo>
                <a:lnTo>
                  <a:pt x="6565163" y="1482646"/>
                </a:lnTo>
                <a:cubicBezTo>
                  <a:pt x="6558960" y="1486774"/>
                  <a:pt x="6551628" y="1490087"/>
                  <a:pt x="6543531" y="1493883"/>
                </a:cubicBezTo>
                <a:cubicBezTo>
                  <a:pt x="6541529" y="1489239"/>
                  <a:pt x="6539527" y="1484595"/>
                  <a:pt x="6538404" y="1480183"/>
                </a:cubicBezTo>
                <a:cubicBezTo>
                  <a:pt x="6533383" y="1484795"/>
                  <a:pt x="6540882" y="1491353"/>
                  <a:pt x="6543531" y="1493883"/>
                </a:cubicBezTo>
                <a:cubicBezTo>
                  <a:pt x="6521245" y="1510834"/>
                  <a:pt x="6493399" y="1514881"/>
                  <a:pt x="6477289" y="1537125"/>
                </a:cubicBezTo>
                <a:cubicBezTo>
                  <a:pt x="6501037" y="1545247"/>
                  <a:pt x="6527940" y="1529978"/>
                  <a:pt x="6545861" y="1517357"/>
                </a:cubicBezTo>
                <a:cubicBezTo>
                  <a:pt x="6587604" y="1487737"/>
                  <a:pt x="6592996" y="1509278"/>
                  <a:pt x="6624032" y="1525275"/>
                </a:cubicBezTo>
                <a:cubicBezTo>
                  <a:pt x="6623375" y="1525558"/>
                  <a:pt x="6622718" y="1525841"/>
                  <a:pt x="6622284" y="1526640"/>
                </a:cubicBezTo>
                <a:cubicBezTo>
                  <a:pt x="6615082" y="1533416"/>
                  <a:pt x="6590413" y="1555677"/>
                  <a:pt x="6573530" y="1558059"/>
                </a:cubicBezTo>
                <a:cubicBezTo>
                  <a:pt x="6557463" y="1587628"/>
                  <a:pt x="6576084" y="1582048"/>
                  <a:pt x="6601992" y="1584344"/>
                </a:cubicBezTo>
                <a:cubicBezTo>
                  <a:pt x="6610942" y="1576202"/>
                  <a:pt x="6631131" y="1576067"/>
                  <a:pt x="6629870" y="1585790"/>
                </a:cubicBezTo>
                <a:cubicBezTo>
                  <a:pt x="6627806" y="1608098"/>
                  <a:pt x="6609567" y="1603721"/>
                  <a:pt x="6591793" y="1604039"/>
                </a:cubicBezTo>
                <a:cubicBezTo>
                  <a:pt x="6569031" y="1614463"/>
                  <a:pt x="6547148" y="1625120"/>
                  <a:pt x="6524386" y="1635543"/>
                </a:cubicBezTo>
                <a:cubicBezTo>
                  <a:pt x="6516644" y="1662747"/>
                  <a:pt x="6493362" y="1659319"/>
                  <a:pt x="6468853" y="1671108"/>
                </a:cubicBezTo>
                <a:cubicBezTo>
                  <a:pt x="6460147" y="1683429"/>
                  <a:pt x="6452097" y="1695466"/>
                  <a:pt x="6443168" y="1707270"/>
                </a:cubicBezTo>
                <a:cubicBezTo>
                  <a:pt x="6422175" y="1719991"/>
                  <a:pt x="6414740" y="1724420"/>
                  <a:pt x="6421456" y="1747228"/>
                </a:cubicBezTo>
                <a:cubicBezTo>
                  <a:pt x="6426160" y="1763559"/>
                  <a:pt x="6447546" y="1780654"/>
                  <a:pt x="6418693" y="1800434"/>
                </a:cubicBezTo>
                <a:cubicBezTo>
                  <a:pt x="6407762" y="1807594"/>
                  <a:pt x="6390910" y="1815470"/>
                  <a:pt x="6378667" y="1823196"/>
                </a:cubicBezTo>
                <a:cubicBezTo>
                  <a:pt x="6379334" y="1824744"/>
                  <a:pt x="6383317" y="1830371"/>
                  <a:pt x="6385509" y="1830038"/>
                </a:cubicBezTo>
                <a:cubicBezTo>
                  <a:pt x="6465744" y="1815647"/>
                  <a:pt x="6539687" y="1813758"/>
                  <a:pt x="6618472" y="1814068"/>
                </a:cubicBezTo>
                <a:cubicBezTo>
                  <a:pt x="6641679" y="1804676"/>
                  <a:pt x="6665109" y="1795801"/>
                  <a:pt x="6683401" y="1809334"/>
                </a:cubicBezTo>
                <a:cubicBezTo>
                  <a:pt x="6693760" y="1817108"/>
                  <a:pt x="6674727" y="1827148"/>
                  <a:pt x="6665745" y="1829796"/>
                </a:cubicBezTo>
                <a:cubicBezTo>
                  <a:pt x="6665967" y="1830312"/>
                  <a:pt x="6665967" y="1830312"/>
                  <a:pt x="6665967" y="1830312"/>
                </a:cubicBezTo>
                <a:cubicBezTo>
                  <a:pt x="6673022" y="1835838"/>
                  <a:pt x="6681602" y="1839483"/>
                  <a:pt x="6690404" y="1843645"/>
                </a:cubicBezTo>
                <a:lnTo>
                  <a:pt x="6692427" y="1842794"/>
                </a:lnTo>
                <a:lnTo>
                  <a:pt x="6721551" y="1830543"/>
                </a:lnTo>
                <a:cubicBezTo>
                  <a:pt x="6749722" y="1824424"/>
                  <a:pt x="6770901" y="1836637"/>
                  <a:pt x="6802544" y="1843651"/>
                </a:cubicBezTo>
                <a:cubicBezTo>
                  <a:pt x="6820327" y="1845164"/>
                  <a:pt x="6826301" y="1853605"/>
                  <a:pt x="6829893" y="1867355"/>
                </a:cubicBezTo>
                <a:cubicBezTo>
                  <a:pt x="6833197" y="1869603"/>
                  <a:pt x="6834966" y="1871900"/>
                  <a:pt x="6836301" y="1874996"/>
                </a:cubicBezTo>
                <a:cubicBezTo>
                  <a:pt x="6842911" y="1879491"/>
                  <a:pt x="6848641" y="1883752"/>
                  <a:pt x="6855028" y="1887730"/>
                </a:cubicBezTo>
                <a:cubicBezTo>
                  <a:pt x="6838155" y="1891944"/>
                  <a:pt x="6820848" y="1896957"/>
                  <a:pt x="6807036" y="1899238"/>
                </a:cubicBezTo>
                <a:cubicBezTo>
                  <a:pt x="6793880" y="1901238"/>
                  <a:pt x="6789994" y="1912093"/>
                  <a:pt x="6796148" y="1913723"/>
                </a:cubicBezTo>
                <a:cubicBezTo>
                  <a:pt x="6820108" y="1920530"/>
                  <a:pt x="6814039" y="1933549"/>
                  <a:pt x="6796943" y="1937246"/>
                </a:cubicBezTo>
                <a:cubicBezTo>
                  <a:pt x="6772179" y="1943025"/>
                  <a:pt x="6754279" y="1959309"/>
                  <a:pt x="6740593" y="1945626"/>
                </a:cubicBezTo>
                <a:cubicBezTo>
                  <a:pt x="6717640" y="1923087"/>
                  <a:pt x="6717819" y="1916278"/>
                  <a:pt x="6692760" y="1946662"/>
                </a:cubicBezTo>
                <a:cubicBezTo>
                  <a:pt x="6679901" y="1961996"/>
                  <a:pt x="6670370" y="1983240"/>
                  <a:pt x="6650446" y="1991216"/>
                </a:cubicBezTo>
                <a:cubicBezTo>
                  <a:pt x="6576662" y="2020574"/>
                  <a:pt x="6595157" y="2030960"/>
                  <a:pt x="6642483" y="2055844"/>
                </a:cubicBezTo>
                <a:cubicBezTo>
                  <a:pt x="6642494" y="2057676"/>
                  <a:pt x="6642070" y="2060307"/>
                  <a:pt x="6642737" y="2061855"/>
                </a:cubicBezTo>
                <a:cubicBezTo>
                  <a:pt x="6643627" y="2063918"/>
                  <a:pt x="6646921" y="2064334"/>
                  <a:pt x="6647578" y="2064051"/>
                </a:cubicBezTo>
                <a:cubicBezTo>
                  <a:pt x="6677829" y="2058355"/>
                  <a:pt x="6762787" y="2026017"/>
                  <a:pt x="6751930" y="2008055"/>
                </a:cubicBezTo>
                <a:cubicBezTo>
                  <a:pt x="6750606" y="2006789"/>
                  <a:pt x="6750383" y="2006274"/>
                  <a:pt x="6749938" y="2005241"/>
                </a:cubicBezTo>
                <a:cubicBezTo>
                  <a:pt x="6770221" y="1983647"/>
                  <a:pt x="6792273" y="1964350"/>
                  <a:pt x="6816327" y="1949697"/>
                </a:cubicBezTo>
                <a:cubicBezTo>
                  <a:pt x="6833476" y="1955157"/>
                  <a:pt x="6850328" y="1947281"/>
                  <a:pt x="6870664" y="1934843"/>
                </a:cubicBezTo>
                <a:cubicBezTo>
                  <a:pt x="6878545" y="1931446"/>
                  <a:pt x="6885768" y="1928332"/>
                  <a:pt x="6893871" y="1925451"/>
                </a:cubicBezTo>
                <a:cubicBezTo>
                  <a:pt x="6894528" y="1925168"/>
                  <a:pt x="6894751" y="1925684"/>
                  <a:pt x="6895407" y="1925401"/>
                </a:cubicBezTo>
                <a:cubicBezTo>
                  <a:pt x="6900893" y="1925484"/>
                  <a:pt x="6905501" y="1925334"/>
                  <a:pt x="6911210" y="1925932"/>
                </a:cubicBezTo>
                <a:cubicBezTo>
                  <a:pt x="6911221" y="1927763"/>
                  <a:pt x="6910798" y="1930394"/>
                  <a:pt x="6911465" y="1931942"/>
                </a:cubicBezTo>
                <a:cubicBezTo>
                  <a:pt x="6912133" y="1933490"/>
                  <a:pt x="6914992" y="1934705"/>
                  <a:pt x="6916305" y="1934139"/>
                </a:cubicBezTo>
                <a:cubicBezTo>
                  <a:pt x="6930531" y="1927395"/>
                  <a:pt x="6945412" y="1920369"/>
                  <a:pt x="6959415" y="1913109"/>
                </a:cubicBezTo>
                <a:cubicBezTo>
                  <a:pt x="6952912" y="1926928"/>
                  <a:pt x="6940477" y="1939631"/>
                  <a:pt x="6938381" y="1956446"/>
                </a:cubicBezTo>
                <a:cubicBezTo>
                  <a:pt x="6938391" y="1958276"/>
                  <a:pt x="6939938" y="1960058"/>
                  <a:pt x="6940382" y="1961090"/>
                </a:cubicBezTo>
                <a:cubicBezTo>
                  <a:pt x="6943698" y="1965169"/>
                  <a:pt x="6948105" y="1968165"/>
                  <a:pt x="6951420" y="1972244"/>
                </a:cubicBezTo>
                <a:cubicBezTo>
                  <a:pt x="6947523" y="1981267"/>
                  <a:pt x="6936211" y="1998382"/>
                  <a:pt x="6947216" y="2004042"/>
                </a:cubicBezTo>
                <a:cubicBezTo>
                  <a:pt x="6950076" y="2005256"/>
                  <a:pt x="6951167" y="2004174"/>
                  <a:pt x="6955775" y="2004024"/>
                </a:cubicBezTo>
                <a:cubicBezTo>
                  <a:pt x="6960382" y="2003874"/>
                  <a:pt x="6967384" y="2000244"/>
                  <a:pt x="6973293" y="1997697"/>
                </a:cubicBezTo>
                <a:cubicBezTo>
                  <a:pt x="6989054" y="1990903"/>
                  <a:pt x="7002644" y="1988105"/>
                  <a:pt x="7012537" y="1991183"/>
                </a:cubicBezTo>
                <a:cubicBezTo>
                  <a:pt x="6999817" y="1992383"/>
                  <a:pt x="6987106" y="1995414"/>
                  <a:pt x="6972436" y="2001126"/>
                </a:cubicBezTo>
                <a:cubicBezTo>
                  <a:pt x="6915070" y="2023406"/>
                  <a:pt x="6860532" y="2041407"/>
                  <a:pt x="6800676" y="2050686"/>
                </a:cubicBezTo>
                <a:cubicBezTo>
                  <a:pt x="6779407" y="2053734"/>
                  <a:pt x="6761687" y="2063208"/>
                  <a:pt x="6752133" y="2080789"/>
                </a:cubicBezTo>
                <a:cubicBezTo>
                  <a:pt x="6736278" y="2109042"/>
                  <a:pt x="6723685" y="2132217"/>
                  <a:pt x="6683943" y="2128543"/>
                </a:cubicBezTo>
                <a:cubicBezTo>
                  <a:pt x="6673404" y="2127578"/>
                  <a:pt x="6657443" y="2137518"/>
                  <a:pt x="6655547" y="2151186"/>
                </a:cubicBezTo>
                <a:cubicBezTo>
                  <a:pt x="6659349" y="2163622"/>
                  <a:pt x="6685723" y="2132671"/>
                  <a:pt x="6682187" y="2166017"/>
                </a:cubicBezTo>
                <a:cubicBezTo>
                  <a:pt x="6701856" y="2152031"/>
                  <a:pt x="6718486" y="2181579"/>
                  <a:pt x="6726715" y="2162733"/>
                </a:cubicBezTo>
                <a:cubicBezTo>
                  <a:pt x="6740791" y="2130352"/>
                  <a:pt x="6776211" y="2107741"/>
                  <a:pt x="6805148" y="2102610"/>
                </a:cubicBezTo>
                <a:cubicBezTo>
                  <a:pt x="6906652" y="2085170"/>
                  <a:pt x="6981186" y="2034072"/>
                  <a:pt x="7076048" y="2006643"/>
                </a:cubicBezTo>
                <a:cubicBezTo>
                  <a:pt x="7072086" y="2004679"/>
                  <a:pt x="7068782" y="2002433"/>
                  <a:pt x="7065043" y="2000984"/>
                </a:cubicBezTo>
                <a:cubicBezTo>
                  <a:pt x="7109995" y="1995070"/>
                  <a:pt x="7152618" y="2003623"/>
                  <a:pt x="7198461" y="1999773"/>
                </a:cubicBezTo>
                <a:cubicBezTo>
                  <a:pt x="7178432" y="2027378"/>
                  <a:pt x="7140355" y="2045627"/>
                  <a:pt x="7128238" y="2075329"/>
                </a:cubicBezTo>
                <a:cubicBezTo>
                  <a:pt x="7110921" y="2116450"/>
                  <a:pt x="7073277" y="2133901"/>
                  <a:pt x="7035010" y="2157128"/>
                </a:cubicBezTo>
                <a:cubicBezTo>
                  <a:pt x="7025170" y="2163206"/>
                  <a:pt x="7010733" y="2171265"/>
                  <a:pt x="7009885" y="2176526"/>
                </a:cubicBezTo>
                <a:cubicBezTo>
                  <a:pt x="6997888" y="2264312"/>
                  <a:pt x="6944962" y="2333023"/>
                  <a:pt x="6893191" y="2411639"/>
                </a:cubicBezTo>
                <a:cubicBezTo>
                  <a:pt x="6938079" y="2394737"/>
                  <a:pt x="6983540" y="2362902"/>
                  <a:pt x="7030696" y="2358486"/>
                </a:cubicBezTo>
                <a:cubicBezTo>
                  <a:pt x="7077852" y="2354070"/>
                  <a:pt x="7104227" y="2361060"/>
                  <a:pt x="7115201" y="2399166"/>
                </a:cubicBezTo>
                <a:cubicBezTo>
                  <a:pt x="7124608" y="2431828"/>
                  <a:pt x="7131134" y="2459614"/>
                  <a:pt x="7173556" y="2471314"/>
                </a:cubicBezTo>
                <a:cubicBezTo>
                  <a:pt x="7202568" y="2479003"/>
                  <a:pt x="7171958" y="2498316"/>
                  <a:pt x="7158188" y="2507924"/>
                </a:cubicBezTo>
                <a:cubicBezTo>
                  <a:pt x="7114253" y="2537877"/>
                  <a:pt x="7067819" y="2552998"/>
                  <a:pt x="7031161" y="2588994"/>
                </a:cubicBezTo>
                <a:cubicBezTo>
                  <a:pt x="7076367" y="2589090"/>
                  <a:pt x="7109594" y="2566812"/>
                  <a:pt x="7149854" y="2546397"/>
                </a:cubicBezTo>
                <a:cubicBezTo>
                  <a:pt x="7167797" y="2537439"/>
                  <a:pt x="7182891" y="2529098"/>
                  <a:pt x="7200707" y="2536105"/>
                </a:cubicBezTo>
                <a:cubicBezTo>
                  <a:pt x="7199446" y="2545828"/>
                  <a:pt x="7200813" y="2554417"/>
                  <a:pt x="7196926" y="2565273"/>
                </a:cubicBezTo>
                <a:cubicBezTo>
                  <a:pt x="7196926" y="2565273"/>
                  <a:pt x="7197148" y="2565789"/>
                  <a:pt x="7197370" y="2566304"/>
                </a:cubicBezTo>
                <a:cubicBezTo>
                  <a:pt x="7198059" y="2571515"/>
                  <a:pt x="7225314" y="2578737"/>
                  <a:pt x="7212434" y="2590410"/>
                </a:cubicBezTo>
                <a:cubicBezTo>
                  <a:pt x="7201736" y="2599916"/>
                  <a:pt x="7186092" y="2588913"/>
                  <a:pt x="7173581" y="2588798"/>
                </a:cubicBezTo>
                <a:cubicBezTo>
                  <a:pt x="7128429" y="2635799"/>
                  <a:pt x="7083278" y="2682800"/>
                  <a:pt x="7040763" y="2730501"/>
                </a:cubicBezTo>
                <a:cubicBezTo>
                  <a:pt x="7042075" y="2729935"/>
                  <a:pt x="7036388" y="2732999"/>
                  <a:pt x="7042075" y="2729935"/>
                </a:cubicBezTo>
                <a:cubicBezTo>
                  <a:pt x="7050824" y="2724940"/>
                  <a:pt x="7070271" y="2710437"/>
                  <a:pt x="7084094" y="2709987"/>
                </a:cubicBezTo>
                <a:cubicBezTo>
                  <a:pt x="7083660" y="2710786"/>
                  <a:pt x="7083226" y="2711585"/>
                  <a:pt x="7085842" y="2708621"/>
                </a:cubicBezTo>
                <a:cubicBezTo>
                  <a:pt x="7092387" y="2702128"/>
                  <a:pt x="7112989" y="2697531"/>
                  <a:pt x="7111983" y="2713264"/>
                </a:cubicBezTo>
                <a:cubicBezTo>
                  <a:pt x="7110978" y="2728996"/>
                  <a:pt x="7093236" y="2734808"/>
                  <a:pt x="7079455" y="2742584"/>
                </a:cubicBezTo>
                <a:cubicBezTo>
                  <a:pt x="7056927" y="2755355"/>
                  <a:pt x="7049132" y="2773402"/>
                  <a:pt x="7031232" y="2789685"/>
                </a:cubicBezTo>
                <a:cubicBezTo>
                  <a:pt x="7031232" y="2789685"/>
                  <a:pt x="7030797" y="2790485"/>
                  <a:pt x="7031020" y="2791001"/>
                </a:cubicBezTo>
                <a:cubicBezTo>
                  <a:pt x="7031296" y="2800673"/>
                  <a:pt x="7020896" y="2823515"/>
                  <a:pt x="7014604" y="2836018"/>
                </a:cubicBezTo>
                <a:cubicBezTo>
                  <a:pt x="7083992" y="2805497"/>
                  <a:pt x="7160297" y="2794634"/>
                  <a:pt x="7233710" y="2777065"/>
                </a:cubicBezTo>
                <a:cubicBezTo>
                  <a:pt x="7235691" y="2778047"/>
                  <a:pt x="7238784" y="2781609"/>
                  <a:pt x="7239896" y="2784189"/>
                </a:cubicBezTo>
                <a:cubicBezTo>
                  <a:pt x="7285898" y="2769868"/>
                  <a:pt x="7329684" y="2752217"/>
                  <a:pt x="7377041" y="2744655"/>
                </a:cubicBezTo>
                <a:cubicBezTo>
                  <a:pt x="7377041" y="2744655"/>
                  <a:pt x="7377699" y="2744372"/>
                  <a:pt x="7378133" y="2743572"/>
                </a:cubicBezTo>
                <a:cubicBezTo>
                  <a:pt x="7384667" y="2735248"/>
                  <a:pt x="7409919" y="2737826"/>
                  <a:pt x="7413288" y="2751061"/>
                </a:cubicBezTo>
                <a:cubicBezTo>
                  <a:pt x="7415979" y="2760916"/>
                  <a:pt x="7408119" y="2767976"/>
                  <a:pt x="7394763" y="2773121"/>
                </a:cubicBezTo>
                <a:cubicBezTo>
                  <a:pt x="7363231" y="2784877"/>
                  <a:pt x="7336116" y="2801462"/>
                  <a:pt x="7301871" y="2799699"/>
                </a:cubicBezTo>
                <a:cubicBezTo>
                  <a:pt x="7286980" y="2804895"/>
                  <a:pt x="7272087" y="2810091"/>
                  <a:pt x="7257195" y="2815286"/>
                </a:cubicBezTo>
                <a:cubicBezTo>
                  <a:pt x="7209774" y="2849802"/>
                  <a:pt x="7180881" y="2900198"/>
                  <a:pt x="7131471" y="2931900"/>
                </a:cubicBezTo>
                <a:cubicBezTo>
                  <a:pt x="7120540" y="2939059"/>
                  <a:pt x="7119026" y="2942772"/>
                  <a:pt x="7122372" y="2952345"/>
                </a:cubicBezTo>
                <a:cubicBezTo>
                  <a:pt x="7139914" y="2997105"/>
                  <a:pt x="7171064" y="3025674"/>
                  <a:pt x="7219361" y="3041687"/>
                </a:cubicBezTo>
                <a:lnTo>
                  <a:pt x="7270689" y="3053029"/>
                </a:lnTo>
                <a:lnTo>
                  <a:pt x="7263500" y="3056127"/>
                </a:lnTo>
                <a:cubicBezTo>
                  <a:pt x="7262372" y="3056614"/>
                  <a:pt x="7262741" y="3056455"/>
                  <a:pt x="7263808" y="3055995"/>
                </a:cubicBezTo>
                <a:lnTo>
                  <a:pt x="7270689" y="3053029"/>
                </a:lnTo>
                <a:lnTo>
                  <a:pt x="7273505" y="3053651"/>
                </a:lnTo>
                <a:cubicBezTo>
                  <a:pt x="7309623" y="3038082"/>
                  <a:pt x="7411581" y="2985564"/>
                  <a:pt x="7440528" y="2944325"/>
                </a:cubicBezTo>
                <a:cubicBezTo>
                  <a:pt x="7438796" y="2957923"/>
                  <a:pt x="7423279" y="2978151"/>
                  <a:pt x="7421594" y="2994396"/>
                </a:cubicBezTo>
                <a:lnTo>
                  <a:pt x="7425536" y="3008894"/>
                </a:lnTo>
                <a:lnTo>
                  <a:pt x="7422213" y="3009581"/>
                </a:lnTo>
                <a:cubicBezTo>
                  <a:pt x="7419501" y="3010148"/>
                  <a:pt x="7425543" y="3008920"/>
                  <a:pt x="7425543" y="3008920"/>
                </a:cubicBezTo>
                <a:lnTo>
                  <a:pt x="7425536" y="3008894"/>
                </a:lnTo>
                <a:lnTo>
                  <a:pt x="7428391" y="3008304"/>
                </a:lnTo>
                <a:cubicBezTo>
                  <a:pt x="7444174" y="3005173"/>
                  <a:pt x="7478217" y="3010081"/>
                  <a:pt x="7455552" y="3036986"/>
                </a:cubicBezTo>
                <a:cubicBezTo>
                  <a:pt x="7415017" y="3085669"/>
                  <a:pt x="7374155" y="3153463"/>
                  <a:pt x="7312828" y="3173780"/>
                </a:cubicBezTo>
                <a:cubicBezTo>
                  <a:pt x="7271868" y="3187151"/>
                  <a:pt x="7263279" y="3219615"/>
                  <a:pt x="7262952" y="3238727"/>
                </a:cubicBezTo>
                <a:cubicBezTo>
                  <a:pt x="7262975" y="3280331"/>
                  <a:pt x="7283840" y="3245635"/>
                  <a:pt x="7306623" y="3238874"/>
                </a:cubicBezTo>
                <a:cubicBezTo>
                  <a:pt x="7339925" y="3229414"/>
                  <a:pt x="7367994" y="3225882"/>
                  <a:pt x="7374562" y="3260992"/>
                </a:cubicBezTo>
                <a:cubicBezTo>
                  <a:pt x="7375007" y="3262024"/>
                  <a:pt x="7376109" y="3262773"/>
                  <a:pt x="7376554" y="3263806"/>
                </a:cubicBezTo>
                <a:cubicBezTo>
                  <a:pt x="7385854" y="3278155"/>
                  <a:pt x="7443519" y="3307151"/>
                  <a:pt x="7444112" y="3333820"/>
                </a:cubicBezTo>
                <a:cubicBezTo>
                  <a:pt x="7444112" y="3333820"/>
                  <a:pt x="7444335" y="3334337"/>
                  <a:pt x="7444335" y="3334337"/>
                </a:cubicBezTo>
                <a:cubicBezTo>
                  <a:pt x="7444335" y="3334337"/>
                  <a:pt x="7444992" y="3334053"/>
                  <a:pt x="7444992" y="3334053"/>
                </a:cubicBezTo>
                <a:cubicBezTo>
                  <a:pt x="7444992" y="3334053"/>
                  <a:pt x="7445648" y="3333771"/>
                  <a:pt x="7445648" y="3333771"/>
                </a:cubicBezTo>
                <a:cubicBezTo>
                  <a:pt x="7450902" y="3331506"/>
                  <a:pt x="7461632" y="3327493"/>
                  <a:pt x="7470392" y="3324329"/>
                </a:cubicBezTo>
                <a:cubicBezTo>
                  <a:pt x="7470392" y="3324329"/>
                  <a:pt x="7471705" y="3323763"/>
                  <a:pt x="7472361" y="3323479"/>
                </a:cubicBezTo>
                <a:cubicBezTo>
                  <a:pt x="7472361" y="3323479"/>
                  <a:pt x="7473018" y="3323197"/>
                  <a:pt x="7473018" y="3323197"/>
                </a:cubicBezTo>
                <a:lnTo>
                  <a:pt x="7474213" y="3322681"/>
                </a:lnTo>
                <a:lnTo>
                  <a:pt x="7476958" y="3321498"/>
                </a:lnTo>
                <a:cubicBezTo>
                  <a:pt x="7498196" y="3312955"/>
                  <a:pt x="7532598" y="3304246"/>
                  <a:pt x="7517220" y="3339025"/>
                </a:cubicBezTo>
                <a:cubicBezTo>
                  <a:pt x="7504552" y="3349381"/>
                  <a:pt x="7490550" y="3356640"/>
                  <a:pt x="7477182" y="3359955"/>
                </a:cubicBezTo>
                <a:cubicBezTo>
                  <a:pt x="7376166" y="3385752"/>
                  <a:pt x="7306928" y="3441912"/>
                  <a:pt x="7213867" y="3477131"/>
                </a:cubicBezTo>
                <a:cubicBezTo>
                  <a:pt x="7249288" y="3492461"/>
                  <a:pt x="7279571" y="3492257"/>
                  <a:pt x="7318961" y="3473442"/>
                </a:cubicBezTo>
                <a:cubicBezTo>
                  <a:pt x="7360323" y="3453777"/>
                  <a:pt x="7399503" y="3436276"/>
                  <a:pt x="7441997" y="3422854"/>
                </a:cubicBezTo>
                <a:lnTo>
                  <a:pt x="7438872" y="3433083"/>
                </a:lnTo>
                <a:lnTo>
                  <a:pt x="7432211" y="3438088"/>
                </a:lnTo>
                <a:cubicBezTo>
                  <a:pt x="7400965" y="3461348"/>
                  <a:pt x="7315480" y="3553886"/>
                  <a:pt x="7291639" y="3605164"/>
                </a:cubicBezTo>
                <a:cubicBezTo>
                  <a:pt x="7280370" y="3629604"/>
                  <a:pt x="7269927" y="3645120"/>
                  <a:pt x="7308111" y="3645183"/>
                </a:cubicBezTo>
                <a:cubicBezTo>
                  <a:pt x="7346297" y="3645247"/>
                  <a:pt x="7366167" y="3666055"/>
                  <a:pt x="7393041" y="3683233"/>
                </a:cubicBezTo>
                <a:cubicBezTo>
                  <a:pt x="7336257" y="3692412"/>
                  <a:pt x="7312235" y="3712557"/>
                  <a:pt x="7321505" y="3759354"/>
                </a:cubicBezTo>
                <a:cubicBezTo>
                  <a:pt x="7332488" y="3761352"/>
                  <a:pt x="7344129" y="3763065"/>
                  <a:pt x="7354891" y="3764546"/>
                </a:cubicBezTo>
                <a:cubicBezTo>
                  <a:pt x="7376010" y="3735859"/>
                  <a:pt x="7388467" y="3726818"/>
                  <a:pt x="7424555" y="3743696"/>
                </a:cubicBezTo>
                <a:cubicBezTo>
                  <a:pt x="7456904" y="3759125"/>
                  <a:pt x="7486117" y="3763667"/>
                  <a:pt x="7516165" y="3723178"/>
                </a:cubicBezTo>
                <a:cubicBezTo>
                  <a:pt x="7513634" y="3740791"/>
                  <a:pt x="7511104" y="3758405"/>
                  <a:pt x="7506814" y="3775552"/>
                </a:cubicBezTo>
                <a:cubicBezTo>
                  <a:pt x="7507471" y="3775269"/>
                  <a:pt x="7508127" y="3774986"/>
                  <a:pt x="7508784" y="3774703"/>
                </a:cubicBezTo>
                <a:cubicBezTo>
                  <a:pt x="7513932" y="3773096"/>
                  <a:pt x="7523407" y="3770236"/>
                  <a:pt x="7533429" y="3767293"/>
                </a:cubicBezTo>
                <a:lnTo>
                  <a:pt x="7561363" y="3759382"/>
                </a:lnTo>
                <a:lnTo>
                  <a:pt x="7561363" y="3759382"/>
                </a:lnTo>
                <a:cubicBezTo>
                  <a:pt x="7561363" y="3759382"/>
                  <a:pt x="7560484" y="3759149"/>
                  <a:pt x="7560484" y="3759149"/>
                </a:cubicBezTo>
                <a:cubicBezTo>
                  <a:pt x="7558503" y="3758168"/>
                  <a:pt x="7556745" y="3757701"/>
                  <a:pt x="7564880" y="3760315"/>
                </a:cubicBezTo>
                <a:cubicBezTo>
                  <a:pt x="7586647" y="3767454"/>
                  <a:pt x="7603892" y="3789395"/>
                  <a:pt x="7557669" y="3803200"/>
                </a:cubicBezTo>
                <a:cubicBezTo>
                  <a:pt x="7531379" y="3810861"/>
                  <a:pt x="7511445" y="3817005"/>
                  <a:pt x="7486829" y="3810482"/>
                </a:cubicBezTo>
                <a:cubicBezTo>
                  <a:pt x="7482231" y="3812463"/>
                  <a:pt x="7476755" y="3814212"/>
                  <a:pt x="7472158" y="3816194"/>
                </a:cubicBezTo>
                <a:cubicBezTo>
                  <a:pt x="7428520" y="3859482"/>
                  <a:pt x="7387593" y="3878348"/>
                  <a:pt x="7325915" y="3876173"/>
                </a:cubicBezTo>
                <a:cubicBezTo>
                  <a:pt x="7311669" y="3879255"/>
                  <a:pt x="7292392" y="3885115"/>
                  <a:pt x="7278803" y="3887914"/>
                </a:cubicBezTo>
                <a:cubicBezTo>
                  <a:pt x="7270911" y="3889480"/>
                  <a:pt x="7252078" y="3896374"/>
                  <a:pt x="7249908" y="3900370"/>
                </a:cubicBezTo>
                <a:cubicBezTo>
                  <a:pt x="7246645" y="3905448"/>
                  <a:pt x="7235132" y="3925709"/>
                  <a:pt x="7228777" y="3927225"/>
                </a:cubicBezTo>
                <a:cubicBezTo>
                  <a:pt x="7179482" y="3941130"/>
                  <a:pt x="6982812" y="4046712"/>
                  <a:pt x="6952402" y="4062881"/>
                </a:cubicBezTo>
                <a:cubicBezTo>
                  <a:pt x="6949776" y="4064013"/>
                  <a:pt x="6948027" y="4065379"/>
                  <a:pt x="6946714" y="4065945"/>
                </a:cubicBezTo>
                <a:cubicBezTo>
                  <a:pt x="6958959" y="4058218"/>
                  <a:pt x="6929651" y="4075136"/>
                  <a:pt x="6946714" y="4065945"/>
                </a:cubicBezTo>
                <a:cubicBezTo>
                  <a:pt x="6946058" y="4066228"/>
                  <a:pt x="6944967" y="4067310"/>
                  <a:pt x="6943654" y="4067876"/>
                </a:cubicBezTo>
                <a:cubicBezTo>
                  <a:pt x="6911296" y="4088556"/>
                  <a:pt x="6862234" y="4104809"/>
                  <a:pt x="6819940" y="4115084"/>
                </a:cubicBezTo>
                <a:cubicBezTo>
                  <a:pt x="6819283" y="4115367"/>
                  <a:pt x="6819283" y="4115367"/>
                  <a:pt x="6819283" y="4115367"/>
                </a:cubicBezTo>
                <a:cubicBezTo>
                  <a:pt x="6818626" y="4115650"/>
                  <a:pt x="6818626" y="4115650"/>
                  <a:pt x="6817969" y="4115933"/>
                </a:cubicBezTo>
                <a:cubicBezTo>
                  <a:pt x="6813589" y="4117515"/>
                  <a:pt x="6806691" y="4120030"/>
                  <a:pt x="6799247" y="4122856"/>
                </a:cubicBezTo>
                <a:lnTo>
                  <a:pt x="6777244" y="4131652"/>
                </a:lnTo>
                <a:lnTo>
                  <a:pt x="6780193" y="4129349"/>
                </a:lnTo>
                <a:cubicBezTo>
                  <a:pt x="6783142" y="4127045"/>
                  <a:pt x="6777244" y="4131652"/>
                  <a:pt x="6777244" y="4131652"/>
                </a:cubicBezTo>
                <a:lnTo>
                  <a:pt x="6777244" y="4131652"/>
                </a:lnTo>
                <a:lnTo>
                  <a:pt x="6773748" y="4134383"/>
                </a:lnTo>
                <a:cubicBezTo>
                  <a:pt x="6757797" y="4146155"/>
                  <a:pt x="6713660" y="4179255"/>
                  <a:pt x="6678634" y="4193742"/>
                </a:cubicBezTo>
                <a:cubicBezTo>
                  <a:pt x="6531945" y="4252690"/>
                  <a:pt x="6381403" y="4327985"/>
                  <a:pt x="6230276" y="4378443"/>
                </a:cubicBezTo>
                <a:cubicBezTo>
                  <a:pt x="6228963" y="4379009"/>
                  <a:pt x="6228305" y="4379292"/>
                  <a:pt x="6227649" y="4379575"/>
                </a:cubicBezTo>
                <a:cubicBezTo>
                  <a:pt x="6226335" y="4380141"/>
                  <a:pt x="6226335" y="4380141"/>
                  <a:pt x="6226335" y="4380141"/>
                </a:cubicBezTo>
                <a:cubicBezTo>
                  <a:pt x="6225022" y="4380707"/>
                  <a:pt x="6225022" y="4380707"/>
                  <a:pt x="6225679" y="4380424"/>
                </a:cubicBezTo>
                <a:cubicBezTo>
                  <a:pt x="6224366" y="4380990"/>
                  <a:pt x="6223708" y="4381274"/>
                  <a:pt x="6222396" y="4381839"/>
                </a:cubicBezTo>
                <a:cubicBezTo>
                  <a:pt x="6192610" y="4392231"/>
                  <a:pt x="6120130" y="4419190"/>
                  <a:pt x="6081808" y="4433261"/>
                </a:cubicBezTo>
                <a:cubicBezTo>
                  <a:pt x="6095917" y="4444315"/>
                  <a:pt x="6112525" y="4432260"/>
                  <a:pt x="6131167" y="4430343"/>
                </a:cubicBezTo>
                <a:lnTo>
                  <a:pt x="6315659" y="4365494"/>
                </a:lnTo>
                <a:lnTo>
                  <a:pt x="6313765" y="4367085"/>
                </a:lnTo>
                <a:cubicBezTo>
                  <a:pt x="6314202" y="4366744"/>
                  <a:pt x="6315786" y="4365449"/>
                  <a:pt x="6315786" y="4365449"/>
                </a:cubicBezTo>
                <a:lnTo>
                  <a:pt x="6315659" y="4365494"/>
                </a:lnTo>
                <a:lnTo>
                  <a:pt x="6318624" y="4363002"/>
                </a:lnTo>
                <a:cubicBezTo>
                  <a:pt x="6330858" y="4353445"/>
                  <a:pt x="6366405" y="4352809"/>
                  <a:pt x="6367423" y="4376848"/>
                </a:cubicBezTo>
                <a:cubicBezTo>
                  <a:pt x="6367763" y="4397508"/>
                  <a:pt x="6348251" y="4401023"/>
                  <a:pt x="6331390" y="4407068"/>
                </a:cubicBezTo>
                <a:cubicBezTo>
                  <a:pt x="6285187" y="4424536"/>
                  <a:pt x="6241379" y="4438524"/>
                  <a:pt x="6195388" y="4454677"/>
                </a:cubicBezTo>
                <a:cubicBezTo>
                  <a:pt x="6200346" y="4477018"/>
                  <a:pt x="6226106" y="4453675"/>
                  <a:pt x="6239367" y="4469989"/>
                </a:cubicBezTo>
                <a:cubicBezTo>
                  <a:pt x="6084397" y="4538626"/>
                  <a:pt x="5826298" y="4534222"/>
                  <a:pt x="5733634" y="4675138"/>
                </a:cubicBezTo>
                <a:cubicBezTo>
                  <a:pt x="5733634" y="4675138"/>
                  <a:pt x="5739077" y="4667896"/>
                  <a:pt x="5731452" y="4677303"/>
                </a:cubicBezTo>
                <a:cubicBezTo>
                  <a:pt x="5722079" y="4688075"/>
                  <a:pt x="5678503" y="4704411"/>
                  <a:pt x="5656704" y="4691777"/>
                </a:cubicBezTo>
                <a:cubicBezTo>
                  <a:pt x="5659775" y="4691677"/>
                  <a:pt x="5655825" y="4691544"/>
                  <a:pt x="5655825" y="4691544"/>
                </a:cubicBezTo>
                <a:cubicBezTo>
                  <a:pt x="5656481" y="4691261"/>
                  <a:pt x="5656704" y="4691777"/>
                  <a:pt x="5656704" y="4691777"/>
                </a:cubicBezTo>
                <a:cubicBezTo>
                  <a:pt x="5655825" y="4691544"/>
                  <a:pt x="5655168" y="4691827"/>
                  <a:pt x="5653633" y="4691877"/>
                </a:cubicBezTo>
                <a:cubicBezTo>
                  <a:pt x="5642225" y="4692510"/>
                  <a:pt x="5612811" y="4729056"/>
                  <a:pt x="5601276" y="4707714"/>
                </a:cubicBezTo>
                <a:cubicBezTo>
                  <a:pt x="5589072" y="4684824"/>
                  <a:pt x="5626558" y="4677845"/>
                  <a:pt x="5648674" y="4669536"/>
                </a:cubicBezTo>
                <a:cubicBezTo>
                  <a:pt x="5646894" y="4665407"/>
                  <a:pt x="5645337" y="4661794"/>
                  <a:pt x="5643558" y="4657666"/>
                </a:cubicBezTo>
                <a:cubicBezTo>
                  <a:pt x="5635233" y="4660031"/>
                  <a:pt x="5626473" y="4663195"/>
                  <a:pt x="5617491" y="4665843"/>
                </a:cubicBezTo>
                <a:cubicBezTo>
                  <a:pt x="5547785" y="4679367"/>
                  <a:pt x="5490853" y="4700849"/>
                  <a:pt x="5436475" y="4746319"/>
                </a:cubicBezTo>
                <a:cubicBezTo>
                  <a:pt x="5419877" y="4760205"/>
                  <a:pt x="5404339" y="4767514"/>
                  <a:pt x="5383970" y="4774458"/>
                </a:cubicBezTo>
                <a:cubicBezTo>
                  <a:pt x="5374576" y="4781568"/>
                  <a:pt x="5365404" y="4789193"/>
                  <a:pt x="5356665" y="4796020"/>
                </a:cubicBezTo>
                <a:cubicBezTo>
                  <a:pt x="5308313" y="4821147"/>
                  <a:pt x="5268530" y="4848086"/>
                  <a:pt x="5223515" y="4880954"/>
                </a:cubicBezTo>
                <a:cubicBezTo>
                  <a:pt x="5163205" y="4925309"/>
                  <a:pt x="5104314" y="4949471"/>
                  <a:pt x="5031186" y="4940604"/>
                </a:cubicBezTo>
                <a:cubicBezTo>
                  <a:pt x="5011643" y="4938625"/>
                  <a:pt x="4991021" y="4939559"/>
                  <a:pt x="4971753" y="4947253"/>
                </a:cubicBezTo>
                <a:cubicBezTo>
                  <a:pt x="4867751" y="4987800"/>
                  <a:pt x="4761937" y="5018724"/>
                  <a:pt x="4660593" y="5063633"/>
                </a:cubicBezTo>
                <a:cubicBezTo>
                  <a:pt x="4538892" y="5117317"/>
                  <a:pt x="4529327" y="5095127"/>
                  <a:pt x="4408515" y="5150875"/>
                </a:cubicBezTo>
                <a:cubicBezTo>
                  <a:pt x="4383126" y="5162430"/>
                  <a:pt x="4358394" y="5173705"/>
                  <a:pt x="4335442" y="5189105"/>
                </a:cubicBezTo>
                <a:cubicBezTo>
                  <a:pt x="4284029" y="5216163"/>
                  <a:pt x="4231927" y="5238010"/>
                  <a:pt x="4180959" y="5266100"/>
                </a:cubicBezTo>
                <a:cubicBezTo>
                  <a:pt x="4158430" y="5278870"/>
                  <a:pt x="4134979" y="5284084"/>
                  <a:pt x="4110596" y="5279907"/>
                </a:cubicBezTo>
                <a:cubicBezTo>
                  <a:pt x="3893398" y="5364965"/>
                  <a:pt x="3575894" y="5522634"/>
                  <a:pt x="3362911" y="5615666"/>
                </a:cubicBezTo>
                <a:cubicBezTo>
                  <a:pt x="3342120" y="5625240"/>
                  <a:pt x="3335405" y="5640373"/>
                  <a:pt x="3321668" y="5655474"/>
                </a:cubicBezTo>
                <a:cubicBezTo>
                  <a:pt x="3318978" y="5683559"/>
                  <a:pt x="3298673" y="5701492"/>
                  <a:pt x="3275097" y="5722669"/>
                </a:cubicBezTo>
                <a:cubicBezTo>
                  <a:pt x="3278929" y="5702658"/>
                  <a:pt x="3283420" y="5682364"/>
                  <a:pt x="3287254" y="5662353"/>
                </a:cubicBezTo>
                <a:cubicBezTo>
                  <a:pt x="3245871" y="5678355"/>
                  <a:pt x="3203831" y="5694641"/>
                  <a:pt x="3162671" y="5711159"/>
                </a:cubicBezTo>
                <a:cubicBezTo>
                  <a:pt x="3152652" y="5724046"/>
                  <a:pt x="3141753" y="5736700"/>
                  <a:pt x="3131076" y="5749869"/>
                </a:cubicBezTo>
                <a:cubicBezTo>
                  <a:pt x="3104068" y="5784766"/>
                  <a:pt x="3078964" y="5769885"/>
                  <a:pt x="3040822" y="5777147"/>
                </a:cubicBezTo>
                <a:cubicBezTo>
                  <a:pt x="2996656" y="5842693"/>
                  <a:pt x="2929185" y="5863210"/>
                  <a:pt x="2854415" y="5874022"/>
                </a:cubicBezTo>
                <a:cubicBezTo>
                  <a:pt x="2800915" y="5881785"/>
                  <a:pt x="2771608" y="5898702"/>
                  <a:pt x="2724325" y="5919083"/>
                </a:cubicBezTo>
                <a:cubicBezTo>
                  <a:pt x="2720893" y="5932801"/>
                  <a:pt x="2715026" y="5942673"/>
                  <a:pt x="2699043" y="5948952"/>
                </a:cubicBezTo>
                <a:cubicBezTo>
                  <a:pt x="2519721" y="6018906"/>
                  <a:pt x="2473869" y="6058866"/>
                  <a:pt x="2294410" y="6142955"/>
                </a:cubicBezTo>
                <a:cubicBezTo>
                  <a:pt x="2267094" y="6162684"/>
                  <a:pt x="2198459" y="6209405"/>
                  <a:pt x="2151611" y="6228988"/>
                </a:cubicBezTo>
                <a:cubicBezTo>
                  <a:pt x="2100822" y="6250268"/>
                  <a:pt x="2033405" y="6279941"/>
                  <a:pt x="1979343" y="6304469"/>
                </a:cubicBezTo>
                <a:cubicBezTo>
                  <a:pt x="1944983" y="6320503"/>
                  <a:pt x="1908823" y="6328747"/>
                  <a:pt x="1872809" y="6324689"/>
                </a:cubicBezTo>
                <a:cubicBezTo>
                  <a:pt x="1868816" y="6317230"/>
                  <a:pt x="1865701" y="6310005"/>
                  <a:pt x="1861929" y="6303064"/>
                </a:cubicBezTo>
                <a:cubicBezTo>
                  <a:pt x="1777966" y="6279898"/>
                  <a:pt x="1737056" y="6226544"/>
                  <a:pt x="1689761" y="6169213"/>
                </a:cubicBezTo>
                <a:cubicBezTo>
                  <a:pt x="1630749" y="6097349"/>
                  <a:pt x="1541837" y="6053672"/>
                  <a:pt x="1478896" y="5985339"/>
                </a:cubicBezTo>
                <a:cubicBezTo>
                  <a:pt x="1436049" y="5938329"/>
                  <a:pt x="1444159" y="5861397"/>
                  <a:pt x="1401301" y="5812556"/>
                </a:cubicBezTo>
                <a:cubicBezTo>
                  <a:pt x="1364843" y="5807465"/>
                  <a:pt x="1364260" y="5782626"/>
                  <a:pt x="1366727" y="5754025"/>
                </a:cubicBezTo>
                <a:cubicBezTo>
                  <a:pt x="1370242" y="5717016"/>
                  <a:pt x="1369594" y="5681190"/>
                  <a:pt x="1322162" y="5675933"/>
                </a:cubicBezTo>
                <a:cubicBezTo>
                  <a:pt x="1290323" y="5672523"/>
                  <a:pt x="1274222" y="5658657"/>
                  <a:pt x="1255441" y="5636766"/>
                </a:cubicBezTo>
                <a:cubicBezTo>
                  <a:pt x="1235994" y="5613328"/>
                  <a:pt x="1218314" y="5592186"/>
                  <a:pt x="1174527" y="5609837"/>
                </a:cubicBezTo>
                <a:cubicBezTo>
                  <a:pt x="1163363" y="5614649"/>
                  <a:pt x="1146236" y="5612853"/>
                  <a:pt x="1143757" y="5601682"/>
                </a:cubicBezTo>
                <a:cubicBezTo>
                  <a:pt x="1136553" y="5570518"/>
                  <a:pt x="1098283" y="5555806"/>
                  <a:pt x="1091312" y="5526988"/>
                </a:cubicBezTo>
                <a:cubicBezTo>
                  <a:pt x="1072635" y="5447529"/>
                  <a:pt x="1105987" y="5371345"/>
                  <a:pt x="1106598" y="5287855"/>
                </a:cubicBezTo>
                <a:cubicBezTo>
                  <a:pt x="1107210" y="5242306"/>
                  <a:pt x="1091405" y="5203834"/>
                  <a:pt x="1045625" y="5180731"/>
                </a:cubicBezTo>
                <a:cubicBezTo>
                  <a:pt x="1035499" y="5175305"/>
                  <a:pt x="1022470" y="5161338"/>
                  <a:pt x="1008224" y="5164419"/>
                </a:cubicBezTo>
                <a:cubicBezTo>
                  <a:pt x="939397" y="5178176"/>
                  <a:pt x="931548" y="5149126"/>
                  <a:pt x="927775" y="5104244"/>
                </a:cubicBezTo>
                <a:cubicBezTo>
                  <a:pt x="924712" y="5068234"/>
                  <a:pt x="912774" y="5053186"/>
                  <a:pt x="901630" y="5023720"/>
                </a:cubicBezTo>
                <a:cubicBezTo>
                  <a:pt x="892265" y="4998383"/>
                  <a:pt x="880550" y="4983850"/>
                  <a:pt x="913978" y="4958425"/>
                </a:cubicBezTo>
                <a:cubicBezTo>
                  <a:pt x="926211" y="4948869"/>
                  <a:pt x="942173" y="4938928"/>
                  <a:pt x="921243" y="4924696"/>
                </a:cubicBezTo>
                <a:cubicBezTo>
                  <a:pt x="907801" y="4915191"/>
                  <a:pt x="896975" y="4902722"/>
                  <a:pt x="871587" y="4914278"/>
                </a:cubicBezTo>
                <a:cubicBezTo>
                  <a:pt x="814676" y="4939422"/>
                  <a:pt x="785675" y="4933565"/>
                  <a:pt x="777263" y="4883339"/>
                </a:cubicBezTo>
                <a:cubicBezTo>
                  <a:pt x="772251" y="4851841"/>
                  <a:pt x="753428" y="4822626"/>
                  <a:pt x="734202" y="4799703"/>
                </a:cubicBezTo>
                <a:cubicBezTo>
                  <a:pt x="690889" y="4747999"/>
                  <a:pt x="704265" y="4708575"/>
                  <a:pt x="759915" y="4655213"/>
                </a:cubicBezTo>
                <a:cubicBezTo>
                  <a:pt x="756832" y="4653482"/>
                  <a:pt x="753972" y="4652267"/>
                  <a:pt x="753071" y="4648371"/>
                </a:cubicBezTo>
                <a:cubicBezTo>
                  <a:pt x="753071" y="4648371"/>
                  <a:pt x="755052" y="4649353"/>
                  <a:pt x="752192" y="4648138"/>
                </a:cubicBezTo>
                <a:cubicBezTo>
                  <a:pt x="748453" y="4646690"/>
                  <a:pt x="736855" y="4652301"/>
                  <a:pt x="728540" y="4656497"/>
                </a:cubicBezTo>
                <a:cubicBezTo>
                  <a:pt x="727884" y="4656780"/>
                  <a:pt x="726571" y="4657346"/>
                  <a:pt x="725034" y="4657397"/>
                </a:cubicBezTo>
                <a:cubicBezTo>
                  <a:pt x="705969" y="4661944"/>
                  <a:pt x="655360" y="4676415"/>
                  <a:pt x="672232" y="4634262"/>
                </a:cubicBezTo>
                <a:cubicBezTo>
                  <a:pt x="700586" y="4604292"/>
                  <a:pt x="738463" y="4589189"/>
                  <a:pt x="776085" y="4568077"/>
                </a:cubicBezTo>
                <a:cubicBezTo>
                  <a:pt x="793529" y="4548929"/>
                  <a:pt x="815868" y="4541136"/>
                  <a:pt x="837073" y="4527099"/>
                </a:cubicBezTo>
                <a:cubicBezTo>
                  <a:pt x="844942" y="4521871"/>
                  <a:pt x="849084" y="4517027"/>
                  <a:pt x="849921" y="4509935"/>
                </a:cubicBezTo>
                <a:cubicBezTo>
                  <a:pt x="850377" y="4512798"/>
                  <a:pt x="851489" y="4515379"/>
                  <a:pt x="851943" y="4518242"/>
                </a:cubicBezTo>
                <a:cubicBezTo>
                  <a:pt x="853014" y="4513497"/>
                  <a:pt x="852113" y="4509602"/>
                  <a:pt x="850556" y="4505989"/>
                </a:cubicBezTo>
                <a:cubicBezTo>
                  <a:pt x="851001" y="4507021"/>
                  <a:pt x="849476" y="4508902"/>
                  <a:pt x="849921" y="4509935"/>
                </a:cubicBezTo>
                <a:cubicBezTo>
                  <a:pt x="850556" y="4505989"/>
                  <a:pt x="847463" y="4502426"/>
                  <a:pt x="845906" y="4498814"/>
                </a:cubicBezTo>
                <a:cubicBezTo>
                  <a:pt x="844349" y="4495202"/>
                  <a:pt x="840153" y="4490890"/>
                  <a:pt x="836849" y="4488643"/>
                </a:cubicBezTo>
                <a:cubicBezTo>
                  <a:pt x="833322" y="4485879"/>
                  <a:pt x="825410" y="4483783"/>
                  <a:pt x="821681" y="4484166"/>
                </a:cubicBezTo>
                <a:cubicBezTo>
                  <a:pt x="713959" y="4488988"/>
                  <a:pt x="764165" y="4480808"/>
                  <a:pt x="796406" y="4439984"/>
                </a:cubicBezTo>
                <a:cubicBezTo>
                  <a:pt x="809042" y="4424135"/>
                  <a:pt x="799213" y="4432043"/>
                  <a:pt x="811436" y="4420655"/>
                </a:cubicBezTo>
                <a:cubicBezTo>
                  <a:pt x="810418" y="4396615"/>
                  <a:pt x="794414" y="4399230"/>
                  <a:pt x="765465" y="4402530"/>
                </a:cubicBezTo>
                <a:cubicBezTo>
                  <a:pt x="736517" y="4405828"/>
                  <a:pt x="719336" y="4394876"/>
                  <a:pt x="758092" y="4380006"/>
                </a:cubicBezTo>
                <a:cubicBezTo>
                  <a:pt x="759384" y="4375777"/>
                  <a:pt x="760454" y="4371032"/>
                  <a:pt x="761746" y="4366803"/>
                </a:cubicBezTo>
                <a:cubicBezTo>
                  <a:pt x="729927" y="4367056"/>
                  <a:pt x="697473" y="4371255"/>
                  <a:pt x="682188" y="4346633"/>
                </a:cubicBezTo>
                <a:cubicBezTo>
                  <a:pt x="663948" y="4342256"/>
                  <a:pt x="649278" y="4347967"/>
                  <a:pt x="631770" y="4356126"/>
                </a:cubicBezTo>
                <a:cubicBezTo>
                  <a:pt x="637141" y="4374007"/>
                  <a:pt x="641166" y="4386958"/>
                  <a:pt x="615788" y="4400346"/>
                </a:cubicBezTo>
                <a:cubicBezTo>
                  <a:pt x="604413" y="4406473"/>
                  <a:pt x="590844" y="4412934"/>
                  <a:pt x="580463" y="4401497"/>
                </a:cubicBezTo>
                <a:cubicBezTo>
                  <a:pt x="570083" y="4390061"/>
                  <a:pt x="556185" y="4377693"/>
                  <a:pt x="579138" y="4362291"/>
                </a:cubicBezTo>
                <a:cubicBezTo>
                  <a:pt x="583289" y="4359278"/>
                  <a:pt x="593988" y="4349770"/>
                  <a:pt x="593543" y="4348739"/>
                </a:cubicBezTo>
                <a:cubicBezTo>
                  <a:pt x="552400" y="4293038"/>
                  <a:pt x="603094" y="4293217"/>
                  <a:pt x="654518" y="4267990"/>
                </a:cubicBezTo>
                <a:cubicBezTo>
                  <a:pt x="667430" y="4261813"/>
                  <a:pt x="672027" y="4259831"/>
                  <a:pt x="684070" y="4255252"/>
                </a:cubicBezTo>
                <a:cubicBezTo>
                  <a:pt x="695647" y="4245978"/>
                  <a:pt x="707223" y="4236704"/>
                  <a:pt x="718577" y="4226914"/>
                </a:cubicBezTo>
                <a:cubicBezTo>
                  <a:pt x="727772" y="4222951"/>
                  <a:pt x="736308" y="4219271"/>
                  <a:pt x="745502" y="4215308"/>
                </a:cubicBezTo>
                <a:cubicBezTo>
                  <a:pt x="680029" y="4126646"/>
                  <a:pt x="610859" y="4043863"/>
                  <a:pt x="568794" y="3942663"/>
                </a:cubicBezTo>
                <a:cubicBezTo>
                  <a:pt x="565679" y="3935439"/>
                  <a:pt x="559939" y="3929345"/>
                  <a:pt x="559673" y="3921504"/>
                </a:cubicBezTo>
                <a:cubicBezTo>
                  <a:pt x="555932" y="3844175"/>
                  <a:pt x="558547" y="3841211"/>
                  <a:pt x="464755" y="3863894"/>
                </a:cubicBezTo>
                <a:cubicBezTo>
                  <a:pt x="503499" y="3809252"/>
                  <a:pt x="555018" y="3762566"/>
                  <a:pt x="521554" y="3706615"/>
                </a:cubicBezTo>
                <a:cubicBezTo>
                  <a:pt x="501387" y="3710413"/>
                  <a:pt x="486749" y="3721618"/>
                  <a:pt x="468595" y="3731892"/>
                </a:cubicBezTo>
                <a:cubicBezTo>
                  <a:pt x="467504" y="3732974"/>
                  <a:pt x="467313" y="3737952"/>
                  <a:pt x="468861" y="3739733"/>
                </a:cubicBezTo>
                <a:cubicBezTo>
                  <a:pt x="444339" y="3749691"/>
                  <a:pt x="432996" y="3761312"/>
                  <a:pt x="434139" y="3731446"/>
                </a:cubicBezTo>
                <a:cubicBezTo>
                  <a:pt x="454199" y="3709335"/>
                  <a:pt x="475584" y="3688490"/>
                  <a:pt x="495645" y="3666380"/>
                </a:cubicBezTo>
                <a:cubicBezTo>
                  <a:pt x="501300" y="3657822"/>
                  <a:pt x="507391" y="3648465"/>
                  <a:pt x="513046" y="3639908"/>
                </a:cubicBezTo>
                <a:cubicBezTo>
                  <a:pt x="504276" y="3641241"/>
                  <a:pt x="497265" y="3643039"/>
                  <a:pt x="488494" y="3644372"/>
                </a:cubicBezTo>
                <a:cubicBezTo>
                  <a:pt x="439379" y="3651468"/>
                  <a:pt x="407771" y="3650406"/>
                  <a:pt x="387582" y="3612599"/>
                </a:cubicBezTo>
                <a:cubicBezTo>
                  <a:pt x="392613" y="3609819"/>
                  <a:pt x="399202" y="3610651"/>
                  <a:pt x="401362" y="3604825"/>
                </a:cubicBezTo>
                <a:cubicBezTo>
                  <a:pt x="401139" y="3604309"/>
                  <a:pt x="400917" y="3603792"/>
                  <a:pt x="401351" y="3602993"/>
                </a:cubicBezTo>
                <a:cubicBezTo>
                  <a:pt x="402611" y="3593270"/>
                  <a:pt x="438920" y="3572723"/>
                  <a:pt x="416019" y="3559340"/>
                </a:cubicBezTo>
                <a:cubicBezTo>
                  <a:pt x="415140" y="3559107"/>
                  <a:pt x="413827" y="3559673"/>
                  <a:pt x="412514" y="3560239"/>
                </a:cubicBezTo>
                <a:cubicBezTo>
                  <a:pt x="415543" y="3552815"/>
                  <a:pt x="410999" y="3563952"/>
                  <a:pt x="412080" y="3561038"/>
                </a:cubicBezTo>
                <a:cubicBezTo>
                  <a:pt x="411857" y="3560522"/>
                  <a:pt x="412291" y="3559723"/>
                  <a:pt x="412291" y="3559723"/>
                </a:cubicBezTo>
                <a:cubicBezTo>
                  <a:pt x="411635" y="3560006"/>
                  <a:pt x="411857" y="3560522"/>
                  <a:pt x="411857" y="3560522"/>
                </a:cubicBezTo>
                <a:cubicBezTo>
                  <a:pt x="411422" y="3561322"/>
                  <a:pt x="411210" y="3562637"/>
                  <a:pt x="410342" y="3564235"/>
                </a:cubicBezTo>
                <a:cubicBezTo>
                  <a:pt x="403850" y="3579886"/>
                  <a:pt x="355043" y="3602148"/>
                  <a:pt x="332533" y="3580641"/>
                </a:cubicBezTo>
                <a:cubicBezTo>
                  <a:pt x="330097" y="3576795"/>
                  <a:pt x="330054" y="3569471"/>
                  <a:pt x="328275" y="3565342"/>
                </a:cubicBezTo>
                <a:cubicBezTo>
                  <a:pt x="326272" y="3560697"/>
                  <a:pt x="324715" y="3557084"/>
                  <a:pt x="322936" y="3552957"/>
                </a:cubicBezTo>
                <a:cubicBezTo>
                  <a:pt x="326876" y="3551258"/>
                  <a:pt x="330159" y="3549843"/>
                  <a:pt x="332998" y="3547395"/>
                </a:cubicBezTo>
                <a:cubicBezTo>
                  <a:pt x="332342" y="3547678"/>
                  <a:pt x="332119" y="3547162"/>
                  <a:pt x="332119" y="3547162"/>
                </a:cubicBezTo>
                <a:cubicBezTo>
                  <a:pt x="330139" y="3546180"/>
                  <a:pt x="328782" y="3539421"/>
                  <a:pt x="328983" y="3536274"/>
                </a:cubicBezTo>
                <a:cubicBezTo>
                  <a:pt x="313381" y="3532597"/>
                  <a:pt x="298435" y="3528635"/>
                  <a:pt x="283055" y="3525474"/>
                </a:cubicBezTo>
                <a:cubicBezTo>
                  <a:pt x="306633" y="3504295"/>
                  <a:pt x="337127" y="3502778"/>
                  <a:pt x="307786" y="3476260"/>
                </a:cubicBezTo>
                <a:cubicBezTo>
                  <a:pt x="293888" y="3463892"/>
                  <a:pt x="306715" y="3443064"/>
                  <a:pt x="318249" y="3426466"/>
                </a:cubicBezTo>
                <a:cubicBezTo>
                  <a:pt x="317592" y="3426749"/>
                  <a:pt x="317592" y="3426749"/>
                  <a:pt x="316936" y="3427032"/>
                </a:cubicBezTo>
                <a:cubicBezTo>
                  <a:pt x="305104" y="3430296"/>
                  <a:pt x="279662" y="3432695"/>
                  <a:pt x="269504" y="3421775"/>
                </a:cubicBezTo>
                <a:cubicBezTo>
                  <a:pt x="263594" y="3424322"/>
                  <a:pt x="258997" y="3426304"/>
                  <a:pt x="253743" y="3428569"/>
                </a:cubicBezTo>
                <a:cubicBezTo>
                  <a:pt x="248086" y="3399185"/>
                  <a:pt x="283622" y="3396719"/>
                  <a:pt x="295548" y="3371995"/>
                </a:cubicBezTo>
                <a:cubicBezTo>
                  <a:pt x="310842" y="3360507"/>
                  <a:pt x="326137" y="3349018"/>
                  <a:pt x="342088" y="3337246"/>
                </a:cubicBezTo>
                <a:cubicBezTo>
                  <a:pt x="341431" y="3337529"/>
                  <a:pt x="340552" y="3337296"/>
                  <a:pt x="343625" y="3337196"/>
                </a:cubicBezTo>
                <a:cubicBezTo>
                  <a:pt x="351081" y="3336430"/>
                  <a:pt x="370603" y="3334747"/>
                  <a:pt x="380908" y="3333364"/>
                </a:cubicBezTo>
                <a:cubicBezTo>
                  <a:pt x="380558" y="3310873"/>
                  <a:pt x="376098" y="3298719"/>
                  <a:pt x="346048" y="3301270"/>
                </a:cubicBezTo>
                <a:cubicBezTo>
                  <a:pt x="323678" y="3303569"/>
                  <a:pt x="298871" y="3302023"/>
                  <a:pt x="276045" y="3301459"/>
                </a:cubicBezTo>
                <a:cubicBezTo>
                  <a:pt x="270580" y="3305039"/>
                  <a:pt x="266650" y="3308569"/>
                  <a:pt x="261407" y="3312665"/>
                </a:cubicBezTo>
                <a:cubicBezTo>
                  <a:pt x="254459" y="3325451"/>
                  <a:pt x="242363" y="3320874"/>
                  <a:pt x="236622" y="3314782"/>
                </a:cubicBezTo>
                <a:cubicBezTo>
                  <a:pt x="223815" y="3301331"/>
                  <a:pt x="234079" y="3292623"/>
                  <a:pt x="244533" y="3278938"/>
                </a:cubicBezTo>
                <a:cubicBezTo>
                  <a:pt x="262920" y="3271011"/>
                  <a:pt x="290660" y="3248651"/>
                  <a:pt x="304791" y="3263366"/>
                </a:cubicBezTo>
                <a:cubicBezTo>
                  <a:pt x="303477" y="3263933"/>
                  <a:pt x="306104" y="3262800"/>
                  <a:pt x="305448" y="3263083"/>
                </a:cubicBezTo>
                <a:cubicBezTo>
                  <a:pt x="305448" y="3263083"/>
                  <a:pt x="305448" y="3263083"/>
                  <a:pt x="306104" y="3262800"/>
                </a:cubicBezTo>
                <a:cubicBezTo>
                  <a:pt x="311358" y="3260536"/>
                  <a:pt x="325815" y="3256138"/>
                  <a:pt x="332827" y="3254340"/>
                </a:cubicBezTo>
                <a:cubicBezTo>
                  <a:pt x="333654" y="3245417"/>
                  <a:pt x="333822" y="3236777"/>
                  <a:pt x="334648" y="3227854"/>
                </a:cubicBezTo>
                <a:cubicBezTo>
                  <a:pt x="296368" y="3211308"/>
                  <a:pt x="340260" y="3174030"/>
                  <a:pt x="307879" y="3153106"/>
                </a:cubicBezTo>
                <a:cubicBezTo>
                  <a:pt x="308758" y="3153339"/>
                  <a:pt x="310517" y="3153806"/>
                  <a:pt x="312274" y="3154271"/>
                </a:cubicBezTo>
                <a:cubicBezTo>
                  <a:pt x="309415" y="3153056"/>
                  <a:pt x="305899" y="3152124"/>
                  <a:pt x="302604" y="3151708"/>
                </a:cubicBezTo>
                <a:cubicBezTo>
                  <a:pt x="302827" y="3152224"/>
                  <a:pt x="302170" y="3152508"/>
                  <a:pt x="301736" y="3153307"/>
                </a:cubicBezTo>
                <a:cubicBezTo>
                  <a:pt x="274409" y="3171205"/>
                  <a:pt x="261116" y="3187339"/>
                  <a:pt x="231839" y="3171808"/>
                </a:cubicBezTo>
                <a:cubicBezTo>
                  <a:pt x="208463" y="3189841"/>
                  <a:pt x="195953" y="3189725"/>
                  <a:pt x="185731" y="3167817"/>
                </a:cubicBezTo>
                <a:cubicBezTo>
                  <a:pt x="195794" y="3162257"/>
                  <a:pt x="200581" y="3155297"/>
                  <a:pt x="203822" y="3146556"/>
                </a:cubicBezTo>
                <a:cubicBezTo>
                  <a:pt x="210633" y="3147904"/>
                  <a:pt x="199649" y="3145907"/>
                  <a:pt x="202943" y="3146323"/>
                </a:cubicBezTo>
                <a:cubicBezTo>
                  <a:pt x="205580" y="3147022"/>
                  <a:pt x="204701" y="3146789"/>
                  <a:pt x="203822" y="3146556"/>
                </a:cubicBezTo>
                <a:cubicBezTo>
                  <a:pt x="203165" y="3146840"/>
                  <a:pt x="202064" y="3146090"/>
                  <a:pt x="200528" y="3146140"/>
                </a:cubicBezTo>
                <a:cubicBezTo>
                  <a:pt x="179661" y="3142896"/>
                  <a:pt x="140724" y="3126634"/>
                  <a:pt x="132028" y="3102845"/>
                </a:cubicBezTo>
                <a:cubicBezTo>
                  <a:pt x="135088" y="3100914"/>
                  <a:pt x="140564" y="3099166"/>
                  <a:pt x="144282" y="3096951"/>
                </a:cubicBezTo>
                <a:cubicBezTo>
                  <a:pt x="147766" y="3092389"/>
                  <a:pt x="149482" y="3085530"/>
                  <a:pt x="154291" y="3082233"/>
                </a:cubicBezTo>
                <a:cubicBezTo>
                  <a:pt x="241726" y="3023125"/>
                  <a:pt x="204231" y="3028272"/>
                  <a:pt x="140115" y="2984311"/>
                </a:cubicBezTo>
                <a:cubicBezTo>
                  <a:pt x="139035" y="2987224"/>
                  <a:pt x="136016" y="2996481"/>
                  <a:pt x="134935" y="2999394"/>
                </a:cubicBezTo>
                <a:cubicBezTo>
                  <a:pt x="123772" y="3004206"/>
                  <a:pt x="115436" y="3004741"/>
                  <a:pt x="105098" y="3000629"/>
                </a:cubicBezTo>
                <a:cubicBezTo>
                  <a:pt x="111823" y="2987326"/>
                  <a:pt x="106527" y="2982267"/>
                  <a:pt x="91814" y="2980653"/>
                </a:cubicBezTo>
                <a:cubicBezTo>
                  <a:pt x="89600" y="2977323"/>
                  <a:pt x="87387" y="2973994"/>
                  <a:pt x="85173" y="2970665"/>
                </a:cubicBezTo>
                <a:cubicBezTo>
                  <a:pt x="78584" y="2969833"/>
                  <a:pt x="66075" y="2969717"/>
                  <a:pt x="62537" y="2965122"/>
                </a:cubicBezTo>
                <a:cubicBezTo>
                  <a:pt x="56563" y="2956683"/>
                  <a:pt x="65767" y="2954551"/>
                  <a:pt x="73637" y="2949323"/>
                </a:cubicBezTo>
                <a:cubicBezTo>
                  <a:pt x="51118" y="2925985"/>
                  <a:pt x="84832" y="2912064"/>
                  <a:pt x="91069" y="2890404"/>
                </a:cubicBezTo>
                <a:cubicBezTo>
                  <a:pt x="110408" y="2819648"/>
                  <a:pt x="62117" y="2779880"/>
                  <a:pt x="31737" y="2725660"/>
                </a:cubicBezTo>
                <a:cubicBezTo>
                  <a:pt x="39384" y="2719916"/>
                  <a:pt x="37604" y="2715788"/>
                  <a:pt x="30994" y="2711294"/>
                </a:cubicBezTo>
                <a:cubicBezTo>
                  <a:pt x="20370" y="2695679"/>
                  <a:pt x="10624" y="2680297"/>
                  <a:pt x="0" y="2664682"/>
                </a:cubicBezTo>
                <a:cubicBezTo>
                  <a:pt x="1525" y="2662801"/>
                  <a:pt x="4153" y="2661668"/>
                  <a:pt x="4142" y="2659837"/>
                </a:cubicBezTo>
                <a:cubicBezTo>
                  <a:pt x="11627" y="2588683"/>
                  <a:pt x="32747" y="2559997"/>
                  <a:pt x="113033" y="2516822"/>
                </a:cubicBezTo>
                <a:cubicBezTo>
                  <a:pt x="141473" y="2501502"/>
                  <a:pt x="138674" y="2435394"/>
                  <a:pt x="136767" y="2409289"/>
                </a:cubicBezTo>
                <a:cubicBezTo>
                  <a:pt x="135664" y="2408541"/>
                  <a:pt x="133472" y="2408874"/>
                  <a:pt x="131280" y="2409207"/>
                </a:cubicBezTo>
                <a:cubicBezTo>
                  <a:pt x="133662" y="2403896"/>
                  <a:pt x="129320" y="2411887"/>
                  <a:pt x="130623" y="2409490"/>
                </a:cubicBezTo>
                <a:cubicBezTo>
                  <a:pt x="130189" y="2410289"/>
                  <a:pt x="129754" y="2411088"/>
                  <a:pt x="129320" y="2411887"/>
                </a:cubicBezTo>
                <a:cubicBezTo>
                  <a:pt x="121503" y="2426272"/>
                  <a:pt x="107216" y="2459968"/>
                  <a:pt x="108858" y="2478231"/>
                </a:cubicBezTo>
                <a:cubicBezTo>
                  <a:pt x="111868" y="2505084"/>
                  <a:pt x="91363" y="2526163"/>
                  <a:pt x="59766" y="2526931"/>
                </a:cubicBezTo>
                <a:cubicBezTo>
                  <a:pt x="35192" y="2527733"/>
                  <a:pt x="18043" y="2522274"/>
                  <a:pt x="20288" y="2493157"/>
                </a:cubicBezTo>
                <a:cubicBezTo>
                  <a:pt x="23528" y="2446475"/>
                  <a:pt x="82979" y="2405549"/>
                  <a:pt x="114797" y="2367356"/>
                </a:cubicBezTo>
                <a:cubicBezTo>
                  <a:pt x="114797" y="2367356"/>
                  <a:pt x="109787" y="2373798"/>
                  <a:pt x="116978" y="2365191"/>
                </a:cubicBezTo>
                <a:cubicBezTo>
                  <a:pt x="125038" y="2354985"/>
                  <a:pt x="154419" y="2312946"/>
                  <a:pt x="161558" y="2295182"/>
                </a:cubicBezTo>
                <a:cubicBezTo>
                  <a:pt x="168220" y="2308833"/>
                  <a:pt x="167226" y="2326396"/>
                  <a:pt x="168635" y="2342313"/>
                </a:cubicBezTo>
                <a:cubicBezTo>
                  <a:pt x="175203" y="2339481"/>
                  <a:pt x="179142" y="2337783"/>
                  <a:pt x="186801" y="2333870"/>
                </a:cubicBezTo>
                <a:cubicBezTo>
                  <a:pt x="194459" y="2329957"/>
                  <a:pt x="196862" y="2328309"/>
                  <a:pt x="210643" y="2320533"/>
                </a:cubicBezTo>
                <a:cubicBezTo>
                  <a:pt x="209986" y="2320816"/>
                  <a:pt x="186154" y="2335985"/>
                  <a:pt x="210643" y="2320533"/>
                </a:cubicBezTo>
                <a:cubicBezTo>
                  <a:pt x="213047" y="2318884"/>
                  <a:pt x="215452" y="2317236"/>
                  <a:pt x="219169" y="2315021"/>
                </a:cubicBezTo>
                <a:cubicBezTo>
                  <a:pt x="276450" y="2278090"/>
                  <a:pt x="437616" y="2180469"/>
                  <a:pt x="534766" y="2169189"/>
                </a:cubicBezTo>
                <a:cubicBezTo>
                  <a:pt x="610710" y="2134005"/>
                  <a:pt x="678784" y="2104050"/>
                  <a:pt x="752780" y="2073377"/>
                </a:cubicBezTo>
                <a:cubicBezTo>
                  <a:pt x="783200" y="2059041"/>
                  <a:pt x="811492" y="2056024"/>
                  <a:pt x="843713" y="2049479"/>
                </a:cubicBezTo>
                <a:cubicBezTo>
                  <a:pt x="845270" y="2053092"/>
                  <a:pt x="847483" y="2056421"/>
                  <a:pt x="849041" y="2060033"/>
                </a:cubicBezTo>
                <a:cubicBezTo>
                  <a:pt x="862174" y="2054372"/>
                  <a:pt x="872448" y="2047495"/>
                  <a:pt x="887574" y="2044647"/>
                </a:cubicBezTo>
                <a:cubicBezTo>
                  <a:pt x="896291" y="2034158"/>
                  <a:pt x="949007" y="2004703"/>
                  <a:pt x="965606" y="2028758"/>
                </a:cubicBezTo>
                <a:cubicBezTo>
                  <a:pt x="1103184" y="1950483"/>
                  <a:pt x="1250147" y="1901208"/>
                  <a:pt x="1393520" y="1838183"/>
                </a:cubicBezTo>
                <a:cubicBezTo>
                  <a:pt x="1411261" y="1832370"/>
                  <a:pt x="1426344" y="1822198"/>
                  <a:pt x="1444318" y="1818733"/>
                </a:cubicBezTo>
                <a:cubicBezTo>
                  <a:pt x="1448915" y="1816751"/>
                  <a:pt x="1452411" y="1814021"/>
                  <a:pt x="1457230" y="1812555"/>
                </a:cubicBezTo>
                <a:cubicBezTo>
                  <a:pt x="1478700" y="1806360"/>
                  <a:pt x="1498856" y="1800732"/>
                  <a:pt x="1519649" y="1791157"/>
                </a:cubicBezTo>
                <a:cubicBezTo>
                  <a:pt x="1696915" y="1707402"/>
                  <a:pt x="1877508" y="1629557"/>
                  <a:pt x="2055653" y="1546034"/>
                </a:cubicBezTo>
                <a:cubicBezTo>
                  <a:pt x="2256539" y="1448425"/>
                  <a:pt x="2416458" y="1400297"/>
                  <a:pt x="2617789" y="1303721"/>
                </a:cubicBezTo>
                <a:cubicBezTo>
                  <a:pt x="2644268" y="1291083"/>
                  <a:pt x="2669668" y="1281358"/>
                  <a:pt x="2694378" y="1266423"/>
                </a:cubicBezTo>
                <a:cubicBezTo>
                  <a:pt x="2702471" y="1261710"/>
                  <a:pt x="2708582" y="1256016"/>
                  <a:pt x="2716674" y="1251304"/>
                </a:cubicBezTo>
                <a:cubicBezTo>
                  <a:pt x="2728050" y="1245177"/>
                  <a:pt x="2738769" y="1239332"/>
                  <a:pt x="2749710" y="1234004"/>
                </a:cubicBezTo>
                <a:cubicBezTo>
                  <a:pt x="2769336" y="1212693"/>
                  <a:pt x="2786390" y="1201670"/>
                  <a:pt x="2815169" y="1207011"/>
                </a:cubicBezTo>
                <a:cubicBezTo>
                  <a:pt x="2817795" y="1205879"/>
                  <a:pt x="2821524" y="1205496"/>
                  <a:pt x="2824151" y="1204363"/>
                </a:cubicBezTo>
                <a:cubicBezTo>
                  <a:pt x="2889397" y="1178686"/>
                  <a:pt x="2956901" y="1163664"/>
                  <a:pt x="3022380" y="1140334"/>
                </a:cubicBezTo>
                <a:cubicBezTo>
                  <a:pt x="3042705" y="1126066"/>
                  <a:pt x="3061283" y="1113161"/>
                  <a:pt x="3085614" y="1108182"/>
                </a:cubicBezTo>
                <a:cubicBezTo>
                  <a:pt x="3090856" y="1104086"/>
                  <a:pt x="3095665" y="1100789"/>
                  <a:pt x="3101353" y="1097725"/>
                </a:cubicBezTo>
                <a:cubicBezTo>
                  <a:pt x="3124104" y="1085470"/>
                  <a:pt x="3145776" y="1076128"/>
                  <a:pt x="3171197" y="1070066"/>
                </a:cubicBezTo>
                <a:cubicBezTo>
                  <a:pt x="3327005" y="1032277"/>
                  <a:pt x="3467475" y="960712"/>
                  <a:pt x="3612139" y="893457"/>
                </a:cubicBezTo>
                <a:cubicBezTo>
                  <a:pt x="3779724" y="805308"/>
                  <a:pt x="3950413" y="722552"/>
                  <a:pt x="4119332" y="637499"/>
                </a:cubicBezTo>
                <a:cubicBezTo>
                  <a:pt x="4176508" y="620196"/>
                  <a:pt x="4233461" y="602378"/>
                  <a:pt x="4290626" y="583244"/>
                </a:cubicBezTo>
                <a:cubicBezTo>
                  <a:pt x="4331976" y="561748"/>
                  <a:pt x="4428798" y="531639"/>
                  <a:pt x="4467712" y="506298"/>
                </a:cubicBezTo>
                <a:cubicBezTo>
                  <a:pt x="4522982" y="500832"/>
                  <a:pt x="4570465" y="477304"/>
                  <a:pt x="4621455" y="452876"/>
                </a:cubicBezTo>
                <a:cubicBezTo>
                  <a:pt x="4667413" y="431230"/>
                  <a:pt x="4706974" y="403774"/>
                  <a:pt x="4758727" y="397376"/>
                </a:cubicBezTo>
                <a:cubicBezTo>
                  <a:pt x="4780875" y="394561"/>
                  <a:pt x="4787124" y="374733"/>
                  <a:pt x="4795586" y="358234"/>
                </a:cubicBezTo>
                <a:cubicBezTo>
                  <a:pt x="4795586" y="358234"/>
                  <a:pt x="4795385" y="361380"/>
                  <a:pt x="4796020" y="357434"/>
                </a:cubicBezTo>
                <a:lnTo>
                  <a:pt x="4937825" y="288966"/>
                </a:lnTo>
                <a:cubicBezTo>
                  <a:pt x="4939582" y="289431"/>
                  <a:pt x="4941776" y="289097"/>
                  <a:pt x="4943534" y="289563"/>
                </a:cubicBezTo>
                <a:cubicBezTo>
                  <a:pt x="5014870" y="254531"/>
                  <a:pt x="5088115" y="245600"/>
                  <a:pt x="5146612" y="191622"/>
                </a:cubicBezTo>
                <a:lnTo>
                  <a:pt x="5104139" y="208707"/>
                </a:lnTo>
                <a:lnTo>
                  <a:pt x="5265856" y="130429"/>
                </a:lnTo>
                <a:cubicBezTo>
                  <a:pt x="5268494" y="131129"/>
                  <a:pt x="5281681" y="134624"/>
                  <a:pt x="5285198" y="135556"/>
                </a:cubicBezTo>
                <a:cubicBezTo>
                  <a:pt x="5290451" y="133291"/>
                  <a:pt x="5294826" y="130794"/>
                  <a:pt x="5300080" y="128529"/>
                </a:cubicBezTo>
                <a:cubicBezTo>
                  <a:pt x="5324705" y="98944"/>
                  <a:pt x="5343739" y="88903"/>
                  <a:pt x="5375230" y="107762"/>
                </a:cubicBezTo>
                <a:cubicBezTo>
                  <a:pt x="5375018" y="109077"/>
                  <a:pt x="5375463" y="110109"/>
                  <a:pt x="5375474" y="111940"/>
                </a:cubicBezTo>
                <a:cubicBezTo>
                  <a:pt x="5417079" y="96454"/>
                  <a:pt x="5457148" y="81018"/>
                  <a:pt x="5498086" y="63983"/>
                </a:cubicBezTo>
                <a:lnTo>
                  <a:pt x="5497972" y="64691"/>
                </a:lnTo>
                <a:lnTo>
                  <a:pt x="5497629" y="65634"/>
                </a:lnTo>
                <a:cubicBezTo>
                  <a:pt x="5496955" y="67683"/>
                  <a:pt x="5496471" y="69269"/>
                  <a:pt x="5497874" y="65299"/>
                </a:cubicBezTo>
                <a:cubicBezTo>
                  <a:pt x="5498742" y="63701"/>
                  <a:pt x="5499389" y="61586"/>
                  <a:pt x="5500469" y="58672"/>
                </a:cubicBezTo>
                <a:cubicBezTo>
                  <a:pt x="5508020" y="36447"/>
                  <a:pt x="5586200" y="8255"/>
                  <a:pt x="5620995" y="29361"/>
                </a:cubicBezTo>
                <a:cubicBezTo>
                  <a:pt x="5634119" y="21868"/>
                  <a:pt x="5643545" y="20253"/>
                  <a:pt x="5654550" y="25912"/>
                </a:cubicBezTo>
                <a:cubicBezTo>
                  <a:pt x="5657156" y="21117"/>
                  <a:pt x="5691707" y="104"/>
                  <a:pt x="5702469" y="1585"/>
                </a:cubicBezTo>
                <a:cubicBezTo>
                  <a:pt x="5695553" y="19865"/>
                  <a:pt x="5678690" y="25910"/>
                  <a:pt x="5659880" y="36466"/>
                </a:cubicBezTo>
                <a:cubicBezTo>
                  <a:pt x="5612205" y="64971"/>
                  <a:pt x="5570993" y="110275"/>
                  <a:pt x="5512832" y="109031"/>
                </a:cubicBezTo>
                <a:cubicBezTo>
                  <a:pt x="5512609" y="108515"/>
                  <a:pt x="5512609" y="108515"/>
                  <a:pt x="5513054" y="109547"/>
                </a:cubicBezTo>
                <a:cubicBezTo>
                  <a:pt x="5515046" y="112361"/>
                  <a:pt x="5521667" y="118686"/>
                  <a:pt x="5520162" y="124230"/>
                </a:cubicBezTo>
                <a:cubicBezTo>
                  <a:pt x="5521041" y="124463"/>
                  <a:pt x="5521041" y="124463"/>
                  <a:pt x="5521920" y="124696"/>
                </a:cubicBezTo>
                <a:cubicBezTo>
                  <a:pt x="5536421" y="127625"/>
                  <a:pt x="5560041" y="113772"/>
                  <a:pt x="5577104" y="104580"/>
                </a:cubicBezTo>
                <a:cubicBezTo>
                  <a:pt x="5608384" y="124755"/>
                  <a:pt x="5592201" y="172120"/>
                  <a:pt x="5648836" y="137304"/>
                </a:cubicBezTo>
                <a:lnTo>
                  <a:pt x="5649183" y="136665"/>
                </a:lnTo>
                <a:lnTo>
                  <a:pt x="5649691" y="138159"/>
                </a:lnTo>
                <a:cubicBezTo>
                  <a:pt x="5649606" y="137736"/>
                  <a:pt x="5649270" y="136504"/>
                  <a:pt x="5649270" y="136504"/>
                </a:cubicBezTo>
                <a:lnTo>
                  <a:pt x="5649183" y="136665"/>
                </a:lnTo>
                <a:lnTo>
                  <a:pt x="5648602" y="134956"/>
                </a:lnTo>
                <a:cubicBezTo>
                  <a:pt x="5645700" y="126417"/>
                  <a:pt x="5616009" y="115348"/>
                  <a:pt x="5643358" y="101112"/>
                </a:cubicBezTo>
                <a:cubicBezTo>
                  <a:pt x="5674689" y="92502"/>
                  <a:pt x="5678979" y="75354"/>
                  <a:pt x="5686954" y="50498"/>
                </a:cubicBezTo>
                <a:cubicBezTo>
                  <a:pt x="5686954" y="50498"/>
                  <a:pt x="5687610" y="50215"/>
                  <a:pt x="5687388" y="49699"/>
                </a:cubicBezTo>
                <a:cubicBezTo>
                  <a:pt x="5689558" y="45703"/>
                  <a:pt x="5702672" y="36379"/>
                  <a:pt x="5711230" y="36362"/>
                </a:cubicBezTo>
                <a:cubicBezTo>
                  <a:pt x="5711230" y="36362"/>
                  <a:pt x="5711452" y="36878"/>
                  <a:pt x="5711452" y="36878"/>
                </a:cubicBezTo>
                <a:cubicBezTo>
                  <a:pt x="5711452" y="36878"/>
                  <a:pt x="5711230" y="36362"/>
                  <a:pt x="5711441" y="35047"/>
                </a:cubicBezTo>
                <a:cubicBezTo>
                  <a:pt x="5711219" y="34530"/>
                  <a:pt x="5711219" y="34530"/>
                  <a:pt x="5711219" y="34530"/>
                </a:cubicBezTo>
                <a:cubicBezTo>
                  <a:pt x="5710997" y="34014"/>
                  <a:pt x="5711431" y="33215"/>
                  <a:pt x="5711208" y="32699"/>
                </a:cubicBezTo>
                <a:cubicBezTo>
                  <a:pt x="5712405" y="11989"/>
                  <a:pt x="5757473" y="-11722"/>
                  <a:pt x="5781529" y="11566"/>
                </a:cubicBezTo>
                <a:cubicBezTo>
                  <a:pt x="5782185" y="11283"/>
                  <a:pt x="5782185" y="11283"/>
                  <a:pt x="5782185" y="11283"/>
                </a:cubicBezTo>
                <a:cubicBezTo>
                  <a:pt x="5782185" y="11283"/>
                  <a:pt x="5782842" y="11000"/>
                  <a:pt x="5782842" y="11000"/>
                </a:cubicBezTo>
                <a:cubicBezTo>
                  <a:pt x="5787216" y="8502"/>
                  <a:pt x="5800530" y="-3968"/>
                  <a:pt x="5808241" y="1275"/>
                </a:cubicBezTo>
                <a:cubicBezTo>
                  <a:pt x="5808241" y="1275"/>
                  <a:pt x="5807304" y="456"/>
                  <a:pt x="5807083" y="1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CAE419AE-55FB-4A23-92A6-4D0346297DD0}"/>
              </a:ext>
            </a:extLst>
          </p:cNvPr>
          <p:cNvSpPr/>
          <p:nvPr/>
        </p:nvSpPr>
        <p:spPr>
          <a:xfrm rot="20200871">
            <a:off x="11439867" y="1928198"/>
            <a:ext cx="14302" cy="5620"/>
          </a:xfrm>
          <a:custGeom>
            <a:avLst/>
            <a:gdLst>
              <a:gd name="connsiteX0" fmla="*/ 1652 w 14302"/>
              <a:gd name="connsiteY0" fmla="*/ 10677 h 5619"/>
              <a:gd name="connsiteX1" fmla="*/ 1652 w 14302"/>
              <a:gd name="connsiteY1" fmla="*/ 10677 h 5619"/>
              <a:gd name="connsiteX2" fmla="*/ 1652 w 14302"/>
              <a:gd name="connsiteY2" fmla="*/ 10677 h 5619"/>
              <a:gd name="connsiteX3" fmla="*/ 3797 w 14302"/>
              <a:gd name="connsiteY3" fmla="*/ 10677 h 5619"/>
              <a:gd name="connsiteX4" fmla="*/ 15238 w 14302"/>
              <a:gd name="connsiteY4" fmla="*/ 10116 h 5619"/>
              <a:gd name="connsiteX5" fmla="*/ 19529 w 14302"/>
              <a:gd name="connsiteY5" fmla="*/ 0 h 5619"/>
              <a:gd name="connsiteX6" fmla="*/ 1652 w 14302"/>
              <a:gd name="connsiteY6" fmla="*/ 562 h 5619"/>
              <a:gd name="connsiteX7" fmla="*/ 1652 w 14302"/>
              <a:gd name="connsiteY7" fmla="*/ 10677 h 5619"/>
              <a:gd name="connsiteX8" fmla="*/ 1652 w 14302"/>
              <a:gd name="connsiteY8" fmla="*/ 10677 h 5619"/>
              <a:gd name="connsiteX9" fmla="*/ 1652 w 14302"/>
              <a:gd name="connsiteY9" fmla="*/ 10677 h 5619"/>
              <a:gd name="connsiteX10" fmla="*/ 1652 w 14302"/>
              <a:gd name="connsiteY10" fmla="*/ 10677 h 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2" h="5619">
                <a:moveTo>
                  <a:pt x="1652" y="10677"/>
                </a:moveTo>
                <a:cubicBezTo>
                  <a:pt x="1652" y="10677"/>
                  <a:pt x="1652" y="10677"/>
                  <a:pt x="1652" y="10677"/>
                </a:cubicBezTo>
                <a:cubicBezTo>
                  <a:pt x="2367" y="10677"/>
                  <a:pt x="2367" y="10677"/>
                  <a:pt x="1652" y="10677"/>
                </a:cubicBezTo>
                <a:cubicBezTo>
                  <a:pt x="2367" y="10677"/>
                  <a:pt x="3082" y="10677"/>
                  <a:pt x="3797" y="10677"/>
                </a:cubicBezTo>
                <a:cubicBezTo>
                  <a:pt x="6657" y="10677"/>
                  <a:pt x="10948" y="10116"/>
                  <a:pt x="15238" y="10116"/>
                </a:cubicBezTo>
                <a:cubicBezTo>
                  <a:pt x="17384" y="7306"/>
                  <a:pt x="18814" y="3934"/>
                  <a:pt x="19529" y="0"/>
                </a:cubicBezTo>
                <a:cubicBezTo>
                  <a:pt x="15238" y="562"/>
                  <a:pt x="8803" y="1124"/>
                  <a:pt x="1652" y="562"/>
                </a:cubicBezTo>
                <a:cubicBezTo>
                  <a:pt x="2367" y="3372"/>
                  <a:pt x="2367" y="6744"/>
                  <a:pt x="1652" y="10677"/>
                </a:cubicBezTo>
                <a:cubicBezTo>
                  <a:pt x="1652" y="10677"/>
                  <a:pt x="936" y="10677"/>
                  <a:pt x="1652" y="10677"/>
                </a:cubicBezTo>
                <a:cubicBezTo>
                  <a:pt x="-1209" y="10677"/>
                  <a:pt x="221" y="10677"/>
                  <a:pt x="1652" y="10677"/>
                </a:cubicBezTo>
                <a:cubicBezTo>
                  <a:pt x="936" y="10677"/>
                  <a:pt x="1652" y="10677"/>
                  <a:pt x="1652" y="10677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FCA84799-6988-49EB-B6E3-D3585F3A9AAF}"/>
              </a:ext>
            </a:extLst>
          </p:cNvPr>
          <p:cNvSpPr/>
          <p:nvPr/>
        </p:nvSpPr>
        <p:spPr>
          <a:xfrm rot="20200871">
            <a:off x="11117362" y="1557773"/>
            <a:ext cx="7151" cy="562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71CE3D8A-1B5C-4F24-8871-9EBD2A379B6C}"/>
              </a:ext>
            </a:extLst>
          </p:cNvPr>
          <p:cNvSpPr/>
          <p:nvPr/>
        </p:nvSpPr>
        <p:spPr>
          <a:xfrm rot="20200871">
            <a:off x="11242730" y="2035206"/>
            <a:ext cx="7151" cy="5620"/>
          </a:xfrm>
          <a:custGeom>
            <a:avLst/>
            <a:gdLst>
              <a:gd name="connsiteX0" fmla="*/ 206 w 0"/>
              <a:gd name="connsiteY0" fmla="*/ 3101 h 0"/>
              <a:gd name="connsiteX1" fmla="*/ 206 w 0"/>
              <a:gd name="connsiteY1" fmla="*/ 1415 h 0"/>
              <a:gd name="connsiteX2" fmla="*/ 206 w 0"/>
              <a:gd name="connsiteY2" fmla="*/ 3101 h 0"/>
              <a:gd name="connsiteX3" fmla="*/ 206 w 0"/>
              <a:gd name="connsiteY3" fmla="*/ 3101 h 0"/>
              <a:gd name="connsiteX4" fmla="*/ 206 w 0"/>
              <a:gd name="connsiteY4" fmla="*/ 310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>
                <a:moveTo>
                  <a:pt x="206" y="3101"/>
                </a:moveTo>
                <a:cubicBezTo>
                  <a:pt x="206" y="2539"/>
                  <a:pt x="206" y="1977"/>
                  <a:pt x="206" y="1415"/>
                </a:cubicBezTo>
                <a:cubicBezTo>
                  <a:pt x="206" y="1977"/>
                  <a:pt x="206" y="2539"/>
                  <a:pt x="206" y="3101"/>
                </a:cubicBezTo>
                <a:cubicBezTo>
                  <a:pt x="206" y="2539"/>
                  <a:pt x="206" y="2539"/>
                  <a:pt x="206" y="3101"/>
                </a:cubicBezTo>
                <a:cubicBezTo>
                  <a:pt x="-509" y="-5329"/>
                  <a:pt x="922" y="6473"/>
                  <a:pt x="206" y="3101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AC7ABED8-D0C2-43E1-9839-59D8A79F466E}"/>
              </a:ext>
            </a:extLst>
          </p:cNvPr>
          <p:cNvSpPr/>
          <p:nvPr userDrawn="1"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AA31B67-CEC7-4F0C-8333-BC68B754A55E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0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6957391" cy="45322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2623726" y="387763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10052759" y="93552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447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A4C3A1-9F52-4432-B149-7E51168649A8}"/>
              </a:ext>
            </a:extLst>
          </p:cNvPr>
          <p:cNvSpPr/>
          <p:nvPr userDrawn="1"/>
        </p:nvSpPr>
        <p:spPr>
          <a:xfrm>
            <a:off x="0" y="0"/>
            <a:ext cx="81003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6957391" cy="4532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3080925" y="3887570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878941" y="388331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738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4611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71D6D76B-805B-4558-8007-4EF5CE5ABF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33707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16B74A48-2D82-4A65-88CD-A93660E4711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464783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08C278FC-CD2F-4A6D-820B-A320CE2BA9E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295859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7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0075" y="0"/>
            <a:ext cx="2552699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6B55AB-35EA-4733-989A-F2DF60FA020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0075" y="4610101"/>
            <a:ext cx="2552699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2FC571E0-4A2E-4B70-9758-0D2115D01C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38537" y="3152775"/>
            <a:ext cx="2552699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79D65CC2-65E9-4ACE-BB27-B844F37A9ED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77000" y="542925"/>
            <a:ext cx="5114925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371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73075AB-CEA8-4AC9-9B8C-4238097011F2}"/>
              </a:ext>
            </a:extLst>
          </p:cNvPr>
          <p:cNvSpPr/>
          <p:nvPr userDrawn="1"/>
        </p:nvSpPr>
        <p:spPr>
          <a:xfrm>
            <a:off x="0" y="2447925"/>
            <a:ext cx="12192000" cy="196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79E90BF-510F-4CD9-A4FA-D0929A13B6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03325" y="1336039"/>
            <a:ext cx="3094821" cy="4185922"/>
          </a:xfrm>
          <a:custGeom>
            <a:avLst/>
            <a:gdLst>
              <a:gd name="connsiteX0" fmla="*/ 2098012 w 3094821"/>
              <a:gd name="connsiteY0" fmla="*/ 2192304 h 4185922"/>
              <a:gd name="connsiteX1" fmla="*/ 3094821 w 3094821"/>
              <a:gd name="connsiteY1" fmla="*/ 3189113 h 4185922"/>
              <a:gd name="connsiteX2" fmla="*/ 2098012 w 3094821"/>
              <a:gd name="connsiteY2" fmla="*/ 4185922 h 4185922"/>
              <a:gd name="connsiteX3" fmla="*/ 1101203 w 3094821"/>
              <a:gd name="connsiteY3" fmla="*/ 3189113 h 4185922"/>
              <a:gd name="connsiteX4" fmla="*/ 996809 w 3094821"/>
              <a:gd name="connsiteY4" fmla="*/ 1091101 h 4185922"/>
              <a:gd name="connsiteX5" fmla="*/ 1993617 w 3094821"/>
              <a:gd name="connsiteY5" fmla="*/ 2087909 h 4185922"/>
              <a:gd name="connsiteX6" fmla="*/ 996809 w 3094821"/>
              <a:gd name="connsiteY6" fmla="*/ 3084718 h 4185922"/>
              <a:gd name="connsiteX7" fmla="*/ 0 w 3094821"/>
              <a:gd name="connsiteY7" fmla="*/ 2087909 h 4185922"/>
              <a:gd name="connsiteX8" fmla="*/ 2087910 w 3094821"/>
              <a:gd name="connsiteY8" fmla="*/ 0 h 4185922"/>
              <a:gd name="connsiteX9" fmla="*/ 3084718 w 3094821"/>
              <a:gd name="connsiteY9" fmla="*/ 996808 h 4185922"/>
              <a:gd name="connsiteX10" fmla="*/ 2087910 w 3094821"/>
              <a:gd name="connsiteY10" fmla="*/ 1993616 h 4185922"/>
              <a:gd name="connsiteX11" fmla="*/ 1091101 w 3094821"/>
              <a:gd name="connsiteY11" fmla="*/ 996808 h 418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94821" h="4185922">
                <a:moveTo>
                  <a:pt x="2098012" y="2192304"/>
                </a:moveTo>
                <a:lnTo>
                  <a:pt x="3094821" y="3189113"/>
                </a:lnTo>
                <a:lnTo>
                  <a:pt x="2098012" y="4185922"/>
                </a:lnTo>
                <a:lnTo>
                  <a:pt x="1101203" y="3189113"/>
                </a:lnTo>
                <a:close/>
                <a:moveTo>
                  <a:pt x="996809" y="1091101"/>
                </a:moveTo>
                <a:lnTo>
                  <a:pt x="1993617" y="2087909"/>
                </a:lnTo>
                <a:lnTo>
                  <a:pt x="996809" y="3084718"/>
                </a:lnTo>
                <a:lnTo>
                  <a:pt x="0" y="2087909"/>
                </a:lnTo>
                <a:close/>
                <a:moveTo>
                  <a:pt x="2087910" y="0"/>
                </a:moveTo>
                <a:lnTo>
                  <a:pt x="3084718" y="996808"/>
                </a:lnTo>
                <a:lnTo>
                  <a:pt x="2087910" y="1993616"/>
                </a:lnTo>
                <a:lnTo>
                  <a:pt x="1091101" y="9968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F696DB36-3325-4ABD-A030-3CC56F701C2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6706" y="849422"/>
            <a:ext cx="5159157" cy="5159157"/>
          </a:xfrm>
          <a:custGeom>
            <a:avLst/>
            <a:gdLst>
              <a:gd name="connsiteX0" fmla="*/ 2579578 w 5159157"/>
              <a:gd name="connsiteY0" fmla="*/ 0 h 5159157"/>
              <a:gd name="connsiteX1" fmla="*/ 5159157 w 5159157"/>
              <a:gd name="connsiteY1" fmla="*/ 2579579 h 5159157"/>
              <a:gd name="connsiteX2" fmla="*/ 2579578 w 5159157"/>
              <a:gd name="connsiteY2" fmla="*/ 5159157 h 5159157"/>
              <a:gd name="connsiteX3" fmla="*/ 0 w 5159157"/>
              <a:gd name="connsiteY3" fmla="*/ 2579579 h 515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157" h="5159157">
                <a:moveTo>
                  <a:pt x="2579578" y="0"/>
                </a:moveTo>
                <a:lnTo>
                  <a:pt x="5159157" y="2579579"/>
                </a:lnTo>
                <a:lnTo>
                  <a:pt x="2579578" y="5159157"/>
                </a:lnTo>
                <a:lnTo>
                  <a:pt x="0" y="2579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9992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7541ADEF-1E4E-43DD-92A6-4DD1BEE0C3FA}"/>
              </a:ext>
            </a:extLst>
          </p:cNvPr>
          <p:cNvSpPr/>
          <p:nvPr userDrawn="1"/>
        </p:nvSpPr>
        <p:spPr>
          <a:xfrm>
            <a:off x="1414" y="5702527"/>
            <a:ext cx="12190587" cy="208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14A1CBB5-2E4E-44A7-B8C0-564929AD29FE}"/>
              </a:ext>
            </a:extLst>
          </p:cNvPr>
          <p:cNvSpPr/>
          <p:nvPr userDrawn="1"/>
        </p:nvSpPr>
        <p:spPr>
          <a:xfrm>
            <a:off x="1414" y="6035177"/>
            <a:ext cx="12190587" cy="20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E40BFC12-919E-46D9-8671-36DE4F33B855}"/>
              </a:ext>
            </a:extLst>
          </p:cNvPr>
          <p:cNvSpPr/>
          <p:nvPr userDrawn="1"/>
        </p:nvSpPr>
        <p:spPr>
          <a:xfrm>
            <a:off x="1414" y="5369877"/>
            <a:ext cx="12190587" cy="20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="" xmlns:a16="http://schemas.microsoft.com/office/drawing/2014/main" id="{625C9658-DF2A-4CB3-953E-8206CF365BD7}"/>
              </a:ext>
            </a:extLst>
          </p:cNvPr>
          <p:cNvSpPr/>
          <p:nvPr userDrawn="1"/>
        </p:nvSpPr>
        <p:spPr>
          <a:xfrm>
            <a:off x="1414" y="5037227"/>
            <a:ext cx="12190587" cy="20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0F51F95-9F39-4F8B-A958-25CA10F420E1}"/>
              </a:ext>
            </a:extLst>
          </p:cNvPr>
          <p:cNvGrpSpPr/>
          <p:nvPr userDrawn="1"/>
        </p:nvGrpSpPr>
        <p:grpSpPr>
          <a:xfrm>
            <a:off x="6979778" y="1071223"/>
            <a:ext cx="4467224" cy="5464388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05BC7AA1-EC2F-4EED-9B06-3FAD3EAB6196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867AA5A2-602C-49AE-BF5C-D3DD14BAD373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FFBCCC8-A8AF-4EE9-BF70-AA0143034A3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C69B09D-4297-49EC-976D-6841A2696FF1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9036A40-5C02-4306-AC84-CB85976F52E7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7C1FE51-50C6-4AC7-A369-B51BD0699335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554BD12E-1FB9-42BE-87F4-23BF81D7633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="" xmlns:a16="http://schemas.microsoft.com/office/drawing/2014/main" id="{E5A0E3E3-F902-41E1-91A1-E9AEFE7BA9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9795" y="1300119"/>
            <a:ext cx="4095290" cy="361246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="" xmlns:a16="http://schemas.microsoft.com/office/drawing/2014/main" id="{A2F9B86F-A669-4115-8D16-1F5499333B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36AED60C-28D9-44EA-86A3-AEEFD1480FDE}"/>
              </a:ext>
            </a:extLst>
          </p:cNvPr>
          <p:cNvSpPr/>
          <p:nvPr userDrawn="1"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434AA33-57BF-4036-9F19-66BBCDC4E1D4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97AD22A-5BC6-4F59-A5E8-7F45F0C6D9D9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81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-1" y="0"/>
            <a:ext cx="4873752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21B050F-659C-49E6-827C-CE267AD2AB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873751" y="4572000"/>
            <a:ext cx="4873752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B9FBB55E-2C4E-4C43-8FDF-D407E218E2C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747502" y="0"/>
            <a:ext cx="2444497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1DCB6B-F758-4B94-9F05-83BA5FD4E426}"/>
              </a:ext>
            </a:extLst>
          </p:cNvPr>
          <p:cNvSpPr/>
          <p:nvPr userDrawn="1"/>
        </p:nvSpPr>
        <p:spPr>
          <a:xfrm>
            <a:off x="4873751" y="0"/>
            <a:ext cx="487375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3877557-40A8-449E-B3F7-AE88A87C5EF2}"/>
              </a:ext>
            </a:extLst>
          </p:cNvPr>
          <p:cNvSpPr/>
          <p:nvPr userDrawn="1"/>
        </p:nvSpPr>
        <p:spPr>
          <a:xfrm>
            <a:off x="4881376" y="2286000"/>
            <a:ext cx="487375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079A068-620F-4E35-B7AA-286046CA4630}"/>
              </a:ext>
            </a:extLst>
          </p:cNvPr>
          <p:cNvSpPr/>
          <p:nvPr userDrawn="1"/>
        </p:nvSpPr>
        <p:spPr>
          <a:xfrm>
            <a:off x="-7627" y="4572000"/>
            <a:ext cx="4893951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3118BF-38FE-4934-B67F-548B29435A9D}"/>
              </a:ext>
            </a:extLst>
          </p:cNvPr>
          <p:cNvSpPr/>
          <p:nvPr userDrawn="1"/>
        </p:nvSpPr>
        <p:spPr>
          <a:xfrm>
            <a:off x="9747501" y="4572000"/>
            <a:ext cx="24444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2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29AD3058-E671-4F59-BB74-F17A14AC18EA}"/>
              </a:ext>
            </a:extLst>
          </p:cNvPr>
          <p:cNvSpPr/>
          <p:nvPr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A8FD47FC-D4AB-4391-98C3-7E42AC4F76A7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9346EED-5025-4DA2-BDDC-EE2B23172C7D}"/>
              </a:ext>
            </a:extLst>
          </p:cNvPr>
          <p:cNvSpPr/>
          <p:nvPr userDrawn="1"/>
        </p:nvSpPr>
        <p:spPr>
          <a:xfrm>
            <a:off x="0" y="6730423"/>
            <a:ext cx="12192000" cy="127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1DD211F8-4DF3-4D97-B34D-3ACBC6707F61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7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00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29AD3058-E671-4F59-BB74-F17A14AC18EA}"/>
              </a:ext>
            </a:extLst>
          </p:cNvPr>
          <p:cNvSpPr/>
          <p:nvPr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A8FD47FC-D4AB-4391-98C3-7E42AC4F76A7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9346EED-5025-4DA2-BDDC-EE2B23172C7D}"/>
              </a:ext>
            </a:extLst>
          </p:cNvPr>
          <p:cNvSpPr/>
          <p:nvPr userDrawn="1"/>
        </p:nvSpPr>
        <p:spPr>
          <a:xfrm>
            <a:off x="0" y="6730423"/>
            <a:ext cx="12192000" cy="127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1DD211F8-4DF3-4D97-B34D-3ACBC6707F61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73EBCB34-CFB6-441C-B7A5-E48CF6F694F9}"/>
              </a:ext>
            </a:extLst>
          </p:cNvPr>
          <p:cNvSpPr/>
          <p:nvPr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F598B8A-589E-4088-B987-0E2A5B7E74A1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2F40ED96-A09B-4DB7-9DBF-D3537BDF62BA}"/>
              </a:ext>
            </a:extLst>
          </p:cNvPr>
          <p:cNvGrpSpPr/>
          <p:nvPr userDrawn="1"/>
        </p:nvGrpSpPr>
        <p:grpSpPr>
          <a:xfrm>
            <a:off x="8500955" y="133520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A055F8D2-1FD6-4DE6-B296-A760F82E539E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B31179E-D24C-46EC-82C0-F7080B710C8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58FA4F1-BDC0-4DF3-86B5-6FEB33A8B0E7}"/>
              </a:ext>
            </a:extLst>
          </p:cNvPr>
          <p:cNvGrpSpPr/>
          <p:nvPr userDrawn="1"/>
        </p:nvGrpSpPr>
        <p:grpSpPr>
          <a:xfrm rot="15300000">
            <a:off x="2953220" y="436169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833E8886-80B0-4B17-AF6D-0B99B2A5B6B3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69B9B54A-FB41-4BA2-A1A1-3100F578F1DA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11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25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2538919" y="0"/>
            <a:ext cx="9653081" cy="68580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2538919" y="0"/>
            <a:ext cx="9653081" cy="68580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2" r:id="rId2"/>
    <p:sldLayoutId id="2147483661" r:id="rId3"/>
    <p:sldLayoutId id="2147483658" r:id="rId4"/>
    <p:sldLayoutId id="2147483671" r:id="rId5"/>
    <p:sldLayoutId id="214748367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3" r:id="rId13"/>
    <p:sldLayoutId id="2147483674" r:id="rId14"/>
    <p:sldLayoutId id="2147483668" r:id="rId15"/>
    <p:sldLayoutId id="2147483669" r:id="rId16"/>
    <p:sldLayoutId id="2147483675" r:id="rId17"/>
    <p:sldLayoutId id="214748367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3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3B1B989-6333-4184-BD89-42D44C6401B6}"/>
              </a:ext>
            </a:extLst>
          </p:cNvPr>
          <p:cNvSpPr/>
          <p:nvPr/>
        </p:nvSpPr>
        <p:spPr>
          <a:xfrm>
            <a:off x="9157648" y="0"/>
            <a:ext cx="3034352" cy="6868236"/>
          </a:xfrm>
          <a:prstGeom prst="rect">
            <a:avLst/>
          </a:prstGeom>
          <a:solidFill>
            <a:srgbClr val="FD9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i.pinimg.com/originals/f6/d9/e0/f6d9e0e89cc360bb12408d7f830604da.gif">
            <a:extLst>
              <a:ext uri="{FF2B5EF4-FFF2-40B4-BE49-F238E27FC236}">
                <a16:creationId xmlns="" xmlns:a16="http://schemas.microsoft.com/office/drawing/2014/main" id="{8467F764-9462-4C23-BE6D-B25E5E637F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48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752810-D23F-414C-9C5C-2AF29AE75908}"/>
              </a:ext>
            </a:extLst>
          </p:cNvPr>
          <p:cNvSpPr/>
          <p:nvPr/>
        </p:nvSpPr>
        <p:spPr>
          <a:xfrm>
            <a:off x="565002" y="0"/>
            <a:ext cx="7281160" cy="923330"/>
          </a:xfrm>
          <a:prstGeom prst="rect">
            <a:avLst/>
          </a:prstGeom>
          <a:solidFill>
            <a:srgbClr val="FD9B83"/>
          </a:solidFill>
        </p:spPr>
        <p:txBody>
          <a:bodyPr wrap="non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B301E16-9424-4374-96A0-09C3C3424D1E}"/>
              </a:ext>
            </a:extLst>
          </p:cNvPr>
          <p:cNvSpPr/>
          <p:nvPr/>
        </p:nvSpPr>
        <p:spPr>
          <a:xfrm>
            <a:off x="1127111" y="827796"/>
            <a:ext cx="11064889" cy="923330"/>
          </a:xfrm>
          <a:prstGeom prst="rect">
            <a:avLst/>
          </a:prstGeom>
          <a:solidFill>
            <a:srgbClr val="FD9B83"/>
          </a:solidFill>
        </p:spPr>
        <p:txBody>
          <a:bodyPr wrap="non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HỌC VIỆN DINH D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</a:p>
        </p:txBody>
      </p:sp>
    </p:spTree>
    <p:extLst>
      <p:ext uri="{BB962C8B-B14F-4D97-AF65-F5344CB8AC3E}">
        <p14:creationId xmlns:p14="http://schemas.microsoft.com/office/powerpoint/2010/main" val="365579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228" y="112857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“VỀ ĐÍCH”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9C5CF63-7704-4FDC-87B3-848BB7B8A774}"/>
              </a:ext>
            </a:extLst>
          </p:cNvPr>
          <p:cNvGrpSpPr/>
          <p:nvPr/>
        </p:nvGrpSpPr>
        <p:grpSpPr>
          <a:xfrm rot="3121236">
            <a:off x="7434480" y="13774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7632C19-C9A5-4AD6-B0CC-F7819704212A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D0678FF-A9F2-4CBC-9274-0B495285CB4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7EF38308-9C72-47ED-AADA-0F78F3E90763}"/>
              </a:ext>
            </a:extLst>
          </p:cNvPr>
          <p:cNvGrpSpPr/>
          <p:nvPr/>
        </p:nvGrpSpPr>
        <p:grpSpPr>
          <a:xfrm rot="14011039">
            <a:off x="4276366" y="13676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C88B8B7-1BC9-40E5-A6C4-159A1AF90648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0F327110-1AB6-4886-95CF-22A70FDE780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4A53971F-A593-45E5-89A4-AFE9761001F2}"/>
              </a:ext>
            </a:extLst>
          </p:cNvPr>
          <p:cNvSpPr txBox="1"/>
          <p:nvPr/>
        </p:nvSpPr>
        <p:spPr>
          <a:xfrm>
            <a:off x="0" y="940886"/>
            <a:ext cx="11667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9CB2CD-D165-4E33-B81B-08D5159D7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5"/>
          <a:stretch/>
        </p:blipFill>
        <p:spPr>
          <a:xfrm>
            <a:off x="574144" y="2166973"/>
            <a:ext cx="2481257" cy="15568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9CAC97-D5AE-4D54-BACA-329A2695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714" y="2166973"/>
            <a:ext cx="2481257" cy="1556888"/>
          </a:xfrm>
          <a:prstGeom prst="rect">
            <a:avLst/>
          </a:prstGeom>
          <a:ln w="28575">
            <a:solidFill>
              <a:srgbClr val="718E37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490C5AB-1CB7-4613-AC61-F28D7E8DA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334" y="2166973"/>
            <a:ext cx="2491021" cy="15436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C847EC-0BAE-46F6-9074-D236297A1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849" y="2166973"/>
            <a:ext cx="2491021" cy="155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344477C-E7CC-4C62-B8E1-3A0A5DD2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29"/>
          <a:stretch/>
        </p:blipFill>
        <p:spPr>
          <a:xfrm>
            <a:off x="585865" y="4538894"/>
            <a:ext cx="2491021" cy="15436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AB0ECB-0256-4473-8499-A971E9647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87"/>
          <a:stretch/>
        </p:blipFill>
        <p:spPr>
          <a:xfrm>
            <a:off x="3434714" y="4538894"/>
            <a:ext cx="2502742" cy="155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C68E22-7502-41E8-BC3B-80CB214A33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34"/>
          <a:stretch/>
        </p:blipFill>
        <p:spPr>
          <a:xfrm>
            <a:off x="6402334" y="4538895"/>
            <a:ext cx="2491021" cy="1556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5DF2AE-CC0A-4912-8050-F42EA7284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9782" y="4121426"/>
            <a:ext cx="1767840" cy="19743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54DB168-3CC7-4C92-A4ED-D2ED2EC1A71D}"/>
              </a:ext>
            </a:extLst>
          </p:cNvPr>
          <p:cNvSpPr txBox="1"/>
          <p:nvPr/>
        </p:nvSpPr>
        <p:spPr>
          <a:xfrm>
            <a:off x="1099930" y="3723861"/>
            <a:ext cx="123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A890093-CFE2-4478-9AEC-3A0C86FC8DD8}"/>
              </a:ext>
            </a:extLst>
          </p:cNvPr>
          <p:cNvSpPr txBox="1"/>
          <p:nvPr/>
        </p:nvSpPr>
        <p:spPr>
          <a:xfrm>
            <a:off x="3986203" y="3676206"/>
            <a:ext cx="123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4E6BCED3-5271-4E6A-A4D0-62965A465067}"/>
              </a:ext>
            </a:extLst>
          </p:cNvPr>
          <p:cNvSpPr txBox="1"/>
          <p:nvPr/>
        </p:nvSpPr>
        <p:spPr>
          <a:xfrm>
            <a:off x="7186423" y="3726956"/>
            <a:ext cx="123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32A8755-E186-4C56-92A4-DBC90D5A2B08}"/>
              </a:ext>
            </a:extLst>
          </p:cNvPr>
          <p:cNvSpPr txBox="1"/>
          <p:nvPr/>
        </p:nvSpPr>
        <p:spPr>
          <a:xfrm>
            <a:off x="9489782" y="3703983"/>
            <a:ext cx="194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545B39C-2519-4BAE-BE0F-2C084F6EC589}"/>
              </a:ext>
            </a:extLst>
          </p:cNvPr>
          <p:cNvSpPr txBox="1"/>
          <p:nvPr/>
        </p:nvSpPr>
        <p:spPr>
          <a:xfrm>
            <a:off x="1198545" y="6082530"/>
            <a:ext cx="137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FF34356-CD27-4D4F-8589-1040A1A6A1AB}"/>
              </a:ext>
            </a:extLst>
          </p:cNvPr>
          <p:cNvSpPr txBox="1"/>
          <p:nvPr/>
        </p:nvSpPr>
        <p:spPr>
          <a:xfrm>
            <a:off x="3916240" y="6095782"/>
            <a:ext cx="1583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857E62-0770-4846-81EE-1CFBB60A1AC6}"/>
              </a:ext>
            </a:extLst>
          </p:cNvPr>
          <p:cNvSpPr txBox="1"/>
          <p:nvPr/>
        </p:nvSpPr>
        <p:spPr>
          <a:xfrm>
            <a:off x="6751241" y="6107502"/>
            <a:ext cx="1583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0DDFC0FF-02CE-4CA2-A1FA-27AAC9570BBD}"/>
              </a:ext>
            </a:extLst>
          </p:cNvPr>
          <p:cNvSpPr txBox="1"/>
          <p:nvPr/>
        </p:nvSpPr>
        <p:spPr>
          <a:xfrm>
            <a:off x="9176849" y="6119222"/>
            <a:ext cx="274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9" grpId="0"/>
      <p:bldP spid="53" grpId="0"/>
      <p:bldP spid="54" grpId="0"/>
      <p:bldP spid="55" grpId="0"/>
      <p:bldP spid="56" grpId="0"/>
      <p:bldP spid="57" grpId="0"/>
      <p:bldP spid="58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228" y="112857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“VỀ ĐÍCH”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9C5CF63-7704-4FDC-87B3-848BB7B8A774}"/>
              </a:ext>
            </a:extLst>
          </p:cNvPr>
          <p:cNvGrpSpPr/>
          <p:nvPr/>
        </p:nvGrpSpPr>
        <p:grpSpPr>
          <a:xfrm rot="3121236">
            <a:off x="7434480" y="13774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7632C19-C9A5-4AD6-B0CC-F7819704212A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D0678FF-A9F2-4CBC-9274-0B495285CB4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7EF38308-9C72-47ED-AADA-0F78F3E90763}"/>
              </a:ext>
            </a:extLst>
          </p:cNvPr>
          <p:cNvGrpSpPr/>
          <p:nvPr/>
        </p:nvGrpSpPr>
        <p:grpSpPr>
          <a:xfrm rot="14011039">
            <a:off x="4276366" y="13676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C88B8B7-1BC9-40E5-A6C4-159A1AF90648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0F327110-1AB6-4886-95CF-22A70FDE780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4A53971F-A593-45E5-89A4-AFE9761001F2}"/>
              </a:ext>
            </a:extLst>
          </p:cNvPr>
          <p:cNvSpPr txBox="1"/>
          <p:nvPr/>
        </p:nvSpPr>
        <p:spPr>
          <a:xfrm>
            <a:off x="0" y="940886"/>
            <a:ext cx="11667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545B39C-2519-4BAE-BE0F-2C084F6EC589}"/>
              </a:ext>
            </a:extLst>
          </p:cNvPr>
          <p:cNvSpPr txBox="1"/>
          <p:nvPr/>
        </p:nvSpPr>
        <p:spPr>
          <a:xfrm>
            <a:off x="9454649" y="6115897"/>
            <a:ext cx="137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FF34356-CD27-4D4F-8589-1040A1A6A1AB}"/>
              </a:ext>
            </a:extLst>
          </p:cNvPr>
          <p:cNvSpPr txBox="1"/>
          <p:nvPr/>
        </p:nvSpPr>
        <p:spPr>
          <a:xfrm>
            <a:off x="5439630" y="5423376"/>
            <a:ext cx="1583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857E62-0770-4846-81EE-1CFBB60A1AC6}"/>
              </a:ext>
            </a:extLst>
          </p:cNvPr>
          <p:cNvSpPr txBox="1"/>
          <p:nvPr/>
        </p:nvSpPr>
        <p:spPr>
          <a:xfrm>
            <a:off x="1678112" y="4504711"/>
            <a:ext cx="191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92E749-2C96-4A77-8A15-7F582847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8" y="2353597"/>
            <a:ext cx="3441289" cy="2150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A44922-E05D-4772-BC71-105102099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3"/>
          <a:stretch/>
        </p:blipFill>
        <p:spPr>
          <a:xfrm>
            <a:off x="4510692" y="3145600"/>
            <a:ext cx="3441288" cy="2150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0C3FBC-A1EF-4BD2-A633-F6E34874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582" y="3965091"/>
            <a:ext cx="3441288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originals/ff/55/e6/ff55e67e61b9ecf6790e0f7b75d9eba1.gif">
            <a:extLst>
              <a:ext uri="{FF2B5EF4-FFF2-40B4-BE49-F238E27FC236}">
                <a16:creationId xmlns="" xmlns:a16="http://schemas.microsoft.com/office/drawing/2014/main" id="{D1B51391-367B-487E-A9BB-2917053FD7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BDF2A14-9D28-4CF7-A4FF-975B9B22A0AA}"/>
              </a:ext>
            </a:extLst>
          </p:cNvPr>
          <p:cNvSpPr/>
          <p:nvPr/>
        </p:nvSpPr>
        <p:spPr>
          <a:xfrm>
            <a:off x="6741994" y="0"/>
            <a:ext cx="5443182" cy="6858000"/>
          </a:xfrm>
          <a:prstGeom prst="rect">
            <a:avLst/>
          </a:prstGeom>
          <a:solidFill>
            <a:srgbClr val="FFF4CA"/>
          </a:solidFill>
          <a:ln>
            <a:solidFill>
              <a:srgbClr val="FFF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7F311B7-2514-45AE-9508-B1A9E53A45F5}"/>
              </a:ext>
            </a:extLst>
          </p:cNvPr>
          <p:cNvSpPr txBox="1"/>
          <p:nvPr/>
        </p:nvSpPr>
        <p:spPr>
          <a:xfrm>
            <a:off x="4183037" y="5404514"/>
            <a:ext cx="5070145" cy="1200329"/>
          </a:xfrm>
          <a:prstGeom prst="rect">
            <a:avLst/>
          </a:prstGeom>
          <a:solidFill>
            <a:srgbClr val="FFF4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92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B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69">
            <a:extLst>
              <a:ext uri="{FF2B5EF4-FFF2-40B4-BE49-F238E27FC236}">
                <a16:creationId xmlns="" xmlns:a16="http://schemas.microsoft.com/office/drawing/2014/main" id="{23B82FF4-953D-4866-866F-F59F8CADC59A}"/>
              </a:ext>
            </a:extLst>
          </p:cNvPr>
          <p:cNvSpPr txBox="1">
            <a:spLocks/>
          </p:cNvSpPr>
          <p:nvPr/>
        </p:nvSpPr>
        <p:spPr>
          <a:xfrm>
            <a:off x="158879" y="419157"/>
            <a:ext cx="12192000" cy="75112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VIỆN GIÚP CHÚNG TA:</a:t>
            </a:r>
          </a:p>
        </p:txBody>
      </p:sp>
      <p:sp>
        <p:nvSpPr>
          <p:cNvPr id="129" name="Text Placeholder 70">
            <a:extLst>
              <a:ext uri="{FF2B5EF4-FFF2-40B4-BE49-F238E27FC236}">
                <a16:creationId xmlns="" xmlns:a16="http://schemas.microsoft.com/office/drawing/2014/main" id="{C58FD5B1-FF5C-48C0-8F31-2FEABA0312DA}"/>
              </a:ext>
            </a:extLst>
          </p:cNvPr>
          <p:cNvSpPr txBox="1">
            <a:spLocks/>
          </p:cNvSpPr>
          <p:nvPr/>
        </p:nvSpPr>
        <p:spPr>
          <a:xfrm>
            <a:off x="300428" y="1701990"/>
            <a:ext cx="8194310" cy="32307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691200E-C0FA-4E13-90E7-D221D17FEB98}"/>
              </a:ext>
            </a:extLst>
          </p:cNvPr>
          <p:cNvSpPr>
            <a:spLocks/>
          </p:cNvSpPr>
          <p:nvPr/>
        </p:nvSpPr>
        <p:spPr bwMode="auto">
          <a:xfrm>
            <a:off x="0" y="3203871"/>
            <a:ext cx="3933840" cy="3641300"/>
          </a:xfrm>
          <a:custGeom>
            <a:avLst/>
            <a:gdLst>
              <a:gd name="connsiteX0" fmla="*/ 1654787 w 5281368"/>
              <a:gd name="connsiteY0" fmla="*/ 4911621 h 5291231"/>
              <a:gd name="connsiteX1" fmla="*/ 1553230 w 5281368"/>
              <a:gd name="connsiteY1" fmla="*/ 4895365 h 5291231"/>
              <a:gd name="connsiteX2" fmla="*/ 1417297 w 5281368"/>
              <a:gd name="connsiteY2" fmla="*/ 4906924 h 5291231"/>
              <a:gd name="connsiteX3" fmla="*/ 1493739 w 5281368"/>
              <a:gd name="connsiteY3" fmla="*/ 4931467 h 5291231"/>
              <a:gd name="connsiteX4" fmla="*/ 1592509 w 5281368"/>
              <a:gd name="connsiteY4" fmla="*/ 4953472 h 5291231"/>
              <a:gd name="connsiteX5" fmla="*/ 1711638 w 5281368"/>
              <a:gd name="connsiteY5" fmla="*/ 4963212 h 5291231"/>
              <a:gd name="connsiteX6" fmla="*/ 1676756 w 5281368"/>
              <a:gd name="connsiteY6" fmla="*/ 4942117 h 5291231"/>
              <a:gd name="connsiteX7" fmla="*/ 1629327 w 5281368"/>
              <a:gd name="connsiteY7" fmla="*/ 4946892 h 5291231"/>
              <a:gd name="connsiteX8" fmla="*/ 1654787 w 5281368"/>
              <a:gd name="connsiteY8" fmla="*/ 4911621 h 5291231"/>
              <a:gd name="connsiteX9" fmla="*/ 706566 w 5281368"/>
              <a:gd name="connsiteY9" fmla="*/ 3951131 h 5291231"/>
              <a:gd name="connsiteX10" fmla="*/ 705819 w 5281368"/>
              <a:gd name="connsiteY10" fmla="*/ 3952148 h 5291231"/>
              <a:gd name="connsiteX11" fmla="*/ 702502 w 5281368"/>
              <a:gd name="connsiteY11" fmla="*/ 3948149 h 5291231"/>
              <a:gd name="connsiteX12" fmla="*/ 706566 w 5281368"/>
              <a:gd name="connsiteY12" fmla="*/ 3951131 h 5291231"/>
              <a:gd name="connsiteX13" fmla="*/ 804823 w 5281368"/>
              <a:gd name="connsiteY13" fmla="*/ 4032646 h 5291231"/>
              <a:gd name="connsiteX14" fmla="*/ 806235 w 5281368"/>
              <a:gd name="connsiteY14" fmla="*/ 4036797 h 5291231"/>
              <a:gd name="connsiteX15" fmla="*/ 804576 w 5281368"/>
              <a:gd name="connsiteY15" fmla="*/ 4034798 h 5291231"/>
              <a:gd name="connsiteX16" fmla="*/ 767008 w 5281368"/>
              <a:gd name="connsiteY16" fmla="*/ 3945440 h 5291231"/>
              <a:gd name="connsiteX17" fmla="*/ 764024 w 5281368"/>
              <a:gd name="connsiteY17" fmla="*/ 3949506 h 5291231"/>
              <a:gd name="connsiteX18" fmla="*/ 767008 w 5281368"/>
              <a:gd name="connsiteY18" fmla="*/ 3945440 h 5291231"/>
              <a:gd name="connsiteX19" fmla="*/ 632603 w 5281368"/>
              <a:gd name="connsiteY19" fmla="*/ 3701082 h 5291231"/>
              <a:gd name="connsiteX20" fmla="*/ 636565 w 5281368"/>
              <a:gd name="connsiteY20" fmla="*/ 3705796 h 5291231"/>
              <a:gd name="connsiteX21" fmla="*/ 632875 w 5281368"/>
              <a:gd name="connsiteY21" fmla="*/ 3702305 h 5291231"/>
              <a:gd name="connsiteX22" fmla="*/ 643612 w 5281368"/>
              <a:gd name="connsiteY22" fmla="*/ 3704711 h 5291231"/>
              <a:gd name="connsiteX23" fmla="*/ 644691 w 5281368"/>
              <a:gd name="connsiteY23" fmla="*/ 3711759 h 5291231"/>
              <a:gd name="connsiteX24" fmla="*/ 641985 w 5281368"/>
              <a:gd name="connsiteY24" fmla="*/ 3705864 h 5291231"/>
              <a:gd name="connsiteX25" fmla="*/ 641026 w 5281368"/>
              <a:gd name="connsiteY25" fmla="*/ 3702813 h 5291231"/>
              <a:gd name="connsiteX26" fmla="*/ 563003 w 5281368"/>
              <a:gd name="connsiteY26" fmla="*/ 3507900 h 5291231"/>
              <a:gd name="connsiteX27" fmla="*/ 564025 w 5281368"/>
              <a:gd name="connsiteY27" fmla="*/ 3514880 h 5291231"/>
              <a:gd name="connsiteX28" fmla="*/ 562423 w 5281368"/>
              <a:gd name="connsiteY28" fmla="*/ 3512950 h 5291231"/>
              <a:gd name="connsiteX29" fmla="*/ 563003 w 5281368"/>
              <a:gd name="connsiteY29" fmla="*/ 3507900 h 5291231"/>
              <a:gd name="connsiteX30" fmla="*/ 408049 w 5281368"/>
              <a:gd name="connsiteY30" fmla="*/ 2730959 h 5291231"/>
              <a:gd name="connsiteX31" fmla="*/ 406571 w 5281368"/>
              <a:gd name="connsiteY31" fmla="*/ 2886292 h 5291231"/>
              <a:gd name="connsiteX32" fmla="*/ 437347 w 5281368"/>
              <a:gd name="connsiteY32" fmla="*/ 3040270 h 5291231"/>
              <a:gd name="connsiteX33" fmla="*/ 433283 w 5281368"/>
              <a:gd name="connsiteY33" fmla="*/ 3037289 h 5291231"/>
              <a:gd name="connsiteX34" fmla="*/ 428142 w 5281368"/>
              <a:gd name="connsiteY34" fmla="*/ 3027259 h 5291231"/>
              <a:gd name="connsiteX35" fmla="*/ 429221 w 5281368"/>
              <a:gd name="connsiteY35" fmla="*/ 3034307 h 5291231"/>
              <a:gd name="connsiteX36" fmla="*/ 427314 w 5281368"/>
              <a:gd name="connsiteY36" fmla="*/ 3045421 h 5291231"/>
              <a:gd name="connsiteX37" fmla="*/ 424079 w 5281368"/>
              <a:gd name="connsiteY37" fmla="*/ 3024276 h 5291231"/>
              <a:gd name="connsiteX38" fmla="*/ 434539 w 5281368"/>
              <a:gd name="connsiteY38" fmla="*/ 3163344 h 5291231"/>
              <a:gd name="connsiteX39" fmla="*/ 482645 w 5281368"/>
              <a:gd name="connsiteY39" fmla="*/ 3336300 h 5291231"/>
              <a:gd name="connsiteX40" fmla="*/ 515075 w 5281368"/>
              <a:gd name="connsiteY40" fmla="*/ 3453953 h 5291231"/>
              <a:gd name="connsiteX41" fmla="*/ 560521 w 5281368"/>
              <a:gd name="connsiteY41" fmla="*/ 3562389 h 5291231"/>
              <a:gd name="connsiteX42" fmla="*/ 595684 w 5281368"/>
              <a:gd name="connsiteY42" fmla="*/ 3650764 h 5291231"/>
              <a:gd name="connsiteX43" fmla="*/ 596762 w 5281368"/>
              <a:gd name="connsiteY43" fmla="*/ 3657813 h 5291231"/>
              <a:gd name="connsiteX44" fmla="*/ 601903 w 5281368"/>
              <a:gd name="connsiteY44" fmla="*/ 3667843 h 5291231"/>
              <a:gd name="connsiteX45" fmla="*/ 702828 w 5281368"/>
              <a:gd name="connsiteY45" fmla="*/ 3879564 h 5291231"/>
              <a:gd name="connsiteX46" fmla="*/ 681685 w 5281368"/>
              <a:gd name="connsiteY46" fmla="*/ 3882817 h 5291231"/>
              <a:gd name="connsiteX47" fmla="*/ 687078 w 5281368"/>
              <a:gd name="connsiteY47" fmla="*/ 3918058 h 5291231"/>
              <a:gd name="connsiteX48" fmla="*/ 681937 w 5281368"/>
              <a:gd name="connsiteY48" fmla="*/ 3908028 h 5291231"/>
              <a:gd name="connsiteX49" fmla="*/ 676795 w 5281368"/>
              <a:gd name="connsiteY49" fmla="*/ 3897998 h 5291231"/>
              <a:gd name="connsiteX50" fmla="*/ 677874 w 5281368"/>
              <a:gd name="connsiteY50" fmla="*/ 3905046 h 5291231"/>
              <a:gd name="connsiteX51" fmla="*/ 683015 w 5281368"/>
              <a:gd name="connsiteY51" fmla="*/ 3915077 h 5291231"/>
              <a:gd name="connsiteX52" fmla="*/ 684094 w 5281368"/>
              <a:gd name="connsiteY52" fmla="*/ 3922125 h 5291231"/>
              <a:gd name="connsiteX53" fmla="*/ 695455 w 5281368"/>
              <a:gd name="connsiteY53" fmla="*/ 3949234 h 5291231"/>
              <a:gd name="connsiteX54" fmla="*/ 699518 w 5281368"/>
              <a:gd name="connsiteY54" fmla="*/ 3952216 h 5291231"/>
              <a:gd name="connsiteX55" fmla="*/ 703582 w 5281368"/>
              <a:gd name="connsiteY55" fmla="*/ 3955198 h 5291231"/>
              <a:gd name="connsiteX56" fmla="*/ 703954 w 5281368"/>
              <a:gd name="connsiteY56" fmla="*/ 3954690 h 5291231"/>
              <a:gd name="connsiteX57" fmla="*/ 705819 w 5281368"/>
              <a:gd name="connsiteY57" fmla="*/ 3952148 h 5291231"/>
              <a:gd name="connsiteX58" fmla="*/ 709137 w 5281368"/>
              <a:gd name="connsiteY58" fmla="*/ 3956147 h 5291231"/>
              <a:gd name="connsiteX59" fmla="*/ 715770 w 5281368"/>
              <a:gd name="connsiteY59" fmla="*/ 3964144 h 5291231"/>
              <a:gd name="connsiteX60" fmla="*/ 718504 w 5281368"/>
              <a:gd name="connsiteY60" fmla="*/ 3934867 h 5291231"/>
              <a:gd name="connsiteX61" fmla="*/ 745038 w 5281368"/>
              <a:gd name="connsiteY61" fmla="*/ 3966855 h 5291231"/>
              <a:gd name="connsiteX62" fmla="*/ 752086 w 5281368"/>
              <a:gd name="connsiteY62" fmla="*/ 3965771 h 5291231"/>
              <a:gd name="connsiteX63" fmla="*/ 749101 w 5281368"/>
              <a:gd name="connsiteY63" fmla="*/ 3969838 h 5291231"/>
              <a:gd name="connsiteX64" fmla="*/ 753164 w 5281368"/>
              <a:gd name="connsiteY64" fmla="*/ 3972819 h 5291231"/>
              <a:gd name="connsiteX65" fmla="*/ 757227 w 5281368"/>
              <a:gd name="connsiteY65" fmla="*/ 3975801 h 5291231"/>
              <a:gd name="connsiteX66" fmla="*/ 761290 w 5281368"/>
              <a:gd name="connsiteY66" fmla="*/ 3978784 h 5291231"/>
              <a:gd name="connsiteX67" fmla="*/ 804328 w 5281368"/>
              <a:gd name="connsiteY67" fmla="*/ 4047912 h 5291231"/>
              <a:gd name="connsiteX68" fmla="*/ 807313 w 5281368"/>
              <a:gd name="connsiteY68" fmla="*/ 4043845 h 5291231"/>
              <a:gd name="connsiteX69" fmla="*/ 808392 w 5281368"/>
              <a:gd name="connsiteY69" fmla="*/ 4050894 h 5291231"/>
              <a:gd name="connsiteX70" fmla="*/ 814611 w 5281368"/>
              <a:gd name="connsiteY70" fmla="*/ 4067972 h 5291231"/>
              <a:gd name="connsiteX71" fmla="*/ 821659 w 5281368"/>
              <a:gd name="connsiteY71" fmla="*/ 4066888 h 5291231"/>
              <a:gd name="connsiteX72" fmla="*/ 855744 w 5281368"/>
              <a:gd name="connsiteY72" fmla="*/ 4148215 h 5291231"/>
              <a:gd name="connsiteX73" fmla="*/ 926144 w 5281368"/>
              <a:gd name="connsiteY73" fmla="*/ 4231169 h 5291231"/>
              <a:gd name="connsiteX74" fmla="*/ 855492 w 5281368"/>
              <a:gd name="connsiteY74" fmla="*/ 4123004 h 5291231"/>
              <a:gd name="connsiteX75" fmla="*/ 817345 w 5281368"/>
              <a:gd name="connsiteY75" fmla="*/ 4038695 h 5291231"/>
              <a:gd name="connsiteX76" fmla="*/ 813282 w 5281368"/>
              <a:gd name="connsiteY76" fmla="*/ 4035713 h 5291231"/>
              <a:gd name="connsiteX77" fmla="*/ 812203 w 5281368"/>
              <a:gd name="connsiteY77" fmla="*/ 4028665 h 5291231"/>
              <a:gd name="connsiteX78" fmla="*/ 805155 w 5281368"/>
              <a:gd name="connsiteY78" fmla="*/ 4029749 h 5291231"/>
              <a:gd name="connsiteX79" fmla="*/ 804823 w 5281368"/>
              <a:gd name="connsiteY79" fmla="*/ 4032646 h 5291231"/>
              <a:gd name="connsiteX80" fmla="*/ 793120 w 5281368"/>
              <a:gd name="connsiteY80" fmla="*/ 3998235 h 5291231"/>
              <a:gd name="connsiteX81" fmla="*/ 767008 w 5281368"/>
              <a:gd name="connsiteY81" fmla="*/ 3945440 h 5291231"/>
              <a:gd name="connsiteX82" fmla="*/ 761866 w 5281368"/>
              <a:gd name="connsiteY82" fmla="*/ 3935410 h 5291231"/>
              <a:gd name="connsiteX83" fmla="*/ 760788 w 5281368"/>
              <a:gd name="connsiteY83" fmla="*/ 3928361 h 5291231"/>
              <a:gd name="connsiteX84" fmla="*/ 749678 w 5281368"/>
              <a:gd name="connsiteY84" fmla="*/ 3926464 h 5291231"/>
              <a:gd name="connsiteX85" fmla="*/ 741301 w 5281368"/>
              <a:gd name="connsiteY85" fmla="*/ 3895288 h 5291231"/>
              <a:gd name="connsiteX86" fmla="*/ 638470 w 5281368"/>
              <a:gd name="connsiteY86" fmla="*/ 3694681 h 5291231"/>
              <a:gd name="connsiteX87" fmla="*/ 641026 w 5281368"/>
              <a:gd name="connsiteY87" fmla="*/ 3702813 h 5291231"/>
              <a:gd name="connsiteX88" fmla="*/ 639549 w 5281368"/>
              <a:gd name="connsiteY88" fmla="*/ 3701729 h 5291231"/>
              <a:gd name="connsiteX89" fmla="*/ 634408 w 5281368"/>
              <a:gd name="connsiteY89" fmla="*/ 3691699 h 5291231"/>
              <a:gd name="connsiteX90" fmla="*/ 631423 w 5281368"/>
              <a:gd name="connsiteY90" fmla="*/ 3695765 h 5291231"/>
              <a:gd name="connsiteX91" fmla="*/ 632603 w 5281368"/>
              <a:gd name="connsiteY91" fmla="*/ 3701082 h 5291231"/>
              <a:gd name="connsiteX92" fmla="*/ 621131 w 5281368"/>
              <a:gd name="connsiteY92" fmla="*/ 3687429 h 5291231"/>
              <a:gd name="connsiteX93" fmla="*/ 604889 w 5281368"/>
              <a:gd name="connsiteY93" fmla="*/ 3663777 h 5291231"/>
              <a:gd name="connsiteX94" fmla="*/ 608951 w 5281368"/>
              <a:gd name="connsiteY94" fmla="*/ 3666759 h 5291231"/>
              <a:gd name="connsiteX95" fmla="*/ 603809 w 5281368"/>
              <a:gd name="connsiteY95" fmla="*/ 3656728 h 5291231"/>
              <a:gd name="connsiteX96" fmla="*/ 602731 w 5281368"/>
              <a:gd name="connsiteY96" fmla="*/ 3649680 h 5291231"/>
              <a:gd name="connsiteX97" fmla="*/ 573010 w 5281368"/>
              <a:gd name="connsiteY97" fmla="*/ 3576248 h 5291231"/>
              <a:gd name="connsiteX98" fmla="*/ 564025 w 5281368"/>
              <a:gd name="connsiteY98" fmla="*/ 3514880 h 5291231"/>
              <a:gd name="connsiteX99" fmla="*/ 564081 w 5281368"/>
              <a:gd name="connsiteY99" fmla="*/ 3514948 h 5291231"/>
              <a:gd name="connsiteX100" fmla="*/ 571128 w 5281368"/>
              <a:gd name="connsiteY100" fmla="*/ 3513864 h 5291231"/>
              <a:gd name="connsiteX101" fmla="*/ 567066 w 5281368"/>
              <a:gd name="connsiteY101" fmla="*/ 3510883 h 5291231"/>
              <a:gd name="connsiteX102" fmla="*/ 563003 w 5281368"/>
              <a:gd name="connsiteY102" fmla="*/ 3507900 h 5291231"/>
              <a:gd name="connsiteX103" fmla="*/ 561925 w 5281368"/>
              <a:gd name="connsiteY103" fmla="*/ 3500852 h 5291231"/>
              <a:gd name="connsiteX104" fmla="*/ 556532 w 5281368"/>
              <a:gd name="connsiteY104" fmla="*/ 3465610 h 5291231"/>
              <a:gd name="connsiteX105" fmla="*/ 554626 w 5281368"/>
              <a:gd name="connsiteY105" fmla="*/ 3476725 h 5291231"/>
              <a:gd name="connsiteX106" fmla="*/ 550562 w 5281368"/>
              <a:gd name="connsiteY106" fmla="*/ 3473743 h 5291231"/>
              <a:gd name="connsiteX107" fmla="*/ 546499 w 5281368"/>
              <a:gd name="connsiteY107" fmla="*/ 3470761 h 5291231"/>
              <a:gd name="connsiteX108" fmla="*/ 547579 w 5281368"/>
              <a:gd name="connsiteY108" fmla="*/ 3477809 h 5291231"/>
              <a:gd name="connsiteX109" fmla="*/ 531075 w 5281368"/>
              <a:gd name="connsiteY109" fmla="*/ 3440669 h 5291231"/>
              <a:gd name="connsiteX110" fmla="*/ 535138 w 5281368"/>
              <a:gd name="connsiteY110" fmla="*/ 3443652 h 5291231"/>
              <a:gd name="connsiteX111" fmla="*/ 536216 w 5281368"/>
              <a:gd name="connsiteY111" fmla="*/ 3450700 h 5291231"/>
              <a:gd name="connsiteX112" fmla="*/ 540280 w 5281368"/>
              <a:gd name="connsiteY112" fmla="*/ 3453682 h 5291231"/>
              <a:gd name="connsiteX113" fmla="*/ 538123 w 5281368"/>
              <a:gd name="connsiteY113" fmla="*/ 3439585 h 5291231"/>
              <a:gd name="connsiteX114" fmla="*/ 537044 w 5281368"/>
              <a:gd name="connsiteY114" fmla="*/ 3432537 h 5291231"/>
              <a:gd name="connsiteX115" fmla="*/ 535463 w 5281368"/>
              <a:gd name="connsiteY115" fmla="*/ 3375066 h 5291231"/>
              <a:gd name="connsiteX116" fmla="*/ 507599 w 5281368"/>
              <a:gd name="connsiteY116" fmla="*/ 3310818 h 5291231"/>
              <a:gd name="connsiteX117" fmla="*/ 510584 w 5281368"/>
              <a:gd name="connsiteY117" fmla="*/ 3306752 h 5291231"/>
              <a:gd name="connsiteX118" fmla="*/ 505441 w 5281368"/>
              <a:gd name="connsiteY118" fmla="*/ 3296721 h 5291231"/>
              <a:gd name="connsiteX119" fmla="*/ 508426 w 5281368"/>
              <a:gd name="connsiteY119" fmla="*/ 3292655 h 5291231"/>
              <a:gd name="connsiteX120" fmla="*/ 504363 w 5281368"/>
              <a:gd name="connsiteY120" fmla="*/ 3289673 h 5291231"/>
              <a:gd name="connsiteX121" fmla="*/ 494908 w 5281368"/>
              <a:gd name="connsiteY121" fmla="*/ 3251449 h 5291231"/>
              <a:gd name="connsiteX122" fmla="*/ 490017 w 5281368"/>
              <a:gd name="connsiteY122" fmla="*/ 3266630 h 5291231"/>
              <a:gd name="connsiteX123" fmla="*/ 485954 w 5281368"/>
              <a:gd name="connsiteY123" fmla="*/ 3263648 h 5291231"/>
              <a:gd name="connsiteX124" fmla="*/ 487033 w 5281368"/>
              <a:gd name="connsiteY124" fmla="*/ 3270697 h 5291231"/>
              <a:gd name="connsiteX125" fmla="*/ 484048 w 5281368"/>
              <a:gd name="connsiteY125" fmla="*/ 3274763 h 5291231"/>
              <a:gd name="connsiteX126" fmla="*/ 472435 w 5281368"/>
              <a:gd name="connsiteY126" fmla="*/ 3222443 h 5291231"/>
              <a:gd name="connsiteX127" fmla="*/ 486531 w 5281368"/>
              <a:gd name="connsiteY127" fmla="*/ 3220275 h 5291231"/>
              <a:gd name="connsiteX128" fmla="*/ 485777 w 5281368"/>
              <a:gd name="connsiteY128" fmla="*/ 3144641 h 5291231"/>
              <a:gd name="connsiteX129" fmla="*/ 463054 w 5281368"/>
              <a:gd name="connsiteY129" fmla="*/ 3090423 h 5291231"/>
              <a:gd name="connsiteX130" fmla="*/ 459316 w 5281368"/>
              <a:gd name="connsiteY130" fmla="*/ 3018855 h 5291231"/>
              <a:gd name="connsiteX131" fmla="*/ 443891 w 5281368"/>
              <a:gd name="connsiteY131" fmla="*/ 2988764 h 5291231"/>
              <a:gd name="connsiteX132" fmla="*/ 408049 w 5281368"/>
              <a:gd name="connsiteY132" fmla="*/ 2730959 h 5291231"/>
              <a:gd name="connsiteX133" fmla="*/ 3399718 w 5281368"/>
              <a:gd name="connsiteY133" fmla="*/ 4881102 h 5291231"/>
              <a:gd name="connsiteX134" fmla="*/ 3383906 w 5281368"/>
              <a:gd name="connsiteY134" fmla="*/ 4886958 h 5291231"/>
              <a:gd name="connsiteX135" fmla="*/ 3393834 w 5281368"/>
              <a:gd name="connsiteY135" fmla="*/ 4877631 h 5291231"/>
              <a:gd name="connsiteX136" fmla="*/ 3521084 w 5281368"/>
              <a:gd name="connsiteY136" fmla="*/ 4838814 h 5291231"/>
              <a:gd name="connsiteX137" fmla="*/ 3080720 w 5281368"/>
              <a:gd name="connsiteY137" fmla="*/ 4822008 h 5291231"/>
              <a:gd name="connsiteX138" fmla="*/ 3128837 w 5281368"/>
              <a:gd name="connsiteY138" fmla="*/ 4860509 h 5291231"/>
              <a:gd name="connsiteX139" fmla="*/ 2828698 w 5281368"/>
              <a:gd name="connsiteY139" fmla="*/ 4913522 h 5291231"/>
              <a:gd name="connsiteX140" fmla="*/ 2706090 w 5281368"/>
              <a:gd name="connsiteY140" fmla="*/ 4931755 h 5291231"/>
              <a:gd name="connsiteX141" fmla="*/ 2664031 w 5281368"/>
              <a:gd name="connsiteY141" fmla="*/ 4934264 h 5291231"/>
              <a:gd name="connsiteX142" fmla="*/ 2449063 w 5281368"/>
              <a:gd name="connsiteY142" fmla="*/ 4908006 h 5291231"/>
              <a:gd name="connsiteX143" fmla="*/ 2396406 w 5281368"/>
              <a:gd name="connsiteY143" fmla="*/ 4904062 h 5291231"/>
              <a:gd name="connsiteX144" fmla="*/ 2009360 w 5281368"/>
              <a:gd name="connsiteY144" fmla="*/ 4829273 h 5291231"/>
              <a:gd name="connsiteX145" fmla="*/ 1903945 w 5281368"/>
              <a:gd name="connsiteY145" fmla="*/ 4785794 h 5291231"/>
              <a:gd name="connsiteX146" fmla="*/ 1842852 w 5281368"/>
              <a:gd name="connsiteY146" fmla="*/ 4776547 h 5291231"/>
              <a:gd name="connsiteX147" fmla="*/ 1846475 w 5281368"/>
              <a:gd name="connsiteY147" fmla="*/ 4777342 h 5291231"/>
              <a:gd name="connsiteX148" fmla="*/ 1840254 w 5281368"/>
              <a:gd name="connsiteY148" fmla="*/ 4778096 h 5291231"/>
              <a:gd name="connsiteX149" fmla="*/ 1825170 w 5281368"/>
              <a:gd name="connsiteY149" fmla="*/ 4787089 h 5291231"/>
              <a:gd name="connsiteX150" fmla="*/ 1827949 w 5281368"/>
              <a:gd name="connsiteY150" fmla="*/ 4791584 h 5291231"/>
              <a:gd name="connsiteX151" fmla="*/ 1847782 w 5281368"/>
              <a:gd name="connsiteY151" fmla="*/ 4803576 h 5291231"/>
              <a:gd name="connsiteX152" fmla="*/ 1896551 w 5281368"/>
              <a:gd name="connsiteY152" fmla="*/ 4817010 h 5291231"/>
              <a:gd name="connsiteX153" fmla="*/ 1890480 w 5281368"/>
              <a:gd name="connsiteY153" fmla="*/ 4817315 h 5291231"/>
              <a:gd name="connsiteX154" fmla="*/ 1697597 w 5281368"/>
              <a:gd name="connsiteY154" fmla="*/ 4768865 h 5291231"/>
              <a:gd name="connsiteX155" fmla="*/ 1717544 w 5281368"/>
              <a:gd name="connsiteY155" fmla="*/ 4769947 h 5291231"/>
              <a:gd name="connsiteX156" fmla="*/ 1787124 w 5281368"/>
              <a:gd name="connsiteY156" fmla="*/ 4770507 h 5291231"/>
              <a:gd name="connsiteX157" fmla="*/ 1718634 w 5281368"/>
              <a:gd name="connsiteY157" fmla="*/ 4750000 h 5291231"/>
              <a:gd name="connsiteX158" fmla="*/ 1719726 w 5281368"/>
              <a:gd name="connsiteY158" fmla="*/ 4730053 h 5291231"/>
              <a:gd name="connsiteX159" fmla="*/ 1671386 w 5281368"/>
              <a:gd name="connsiteY159" fmla="*/ 4718486 h 5291231"/>
              <a:gd name="connsiteX160" fmla="*/ 1624951 w 5281368"/>
              <a:gd name="connsiteY160" fmla="*/ 4707256 h 5291231"/>
              <a:gd name="connsiteX161" fmla="*/ 1528673 w 5281368"/>
              <a:gd name="connsiteY161" fmla="*/ 4704413 h 5291231"/>
              <a:gd name="connsiteX162" fmla="*/ 1587339 w 5281368"/>
              <a:gd name="connsiteY162" fmla="*/ 4749090 h 5291231"/>
              <a:gd name="connsiteX163" fmla="*/ 1748061 w 5281368"/>
              <a:gd name="connsiteY163" fmla="*/ 4847093 h 5291231"/>
              <a:gd name="connsiteX164" fmla="*/ 2010746 w 5281368"/>
              <a:gd name="connsiteY164" fmla="*/ 4945376 h 5291231"/>
              <a:gd name="connsiteX165" fmla="*/ 2269452 w 5281368"/>
              <a:gd name="connsiteY165" fmla="*/ 5011197 h 5291231"/>
              <a:gd name="connsiteX166" fmla="*/ 2335060 w 5281368"/>
              <a:gd name="connsiteY166" fmla="*/ 4973030 h 5291231"/>
              <a:gd name="connsiteX167" fmla="*/ 2403499 w 5281368"/>
              <a:gd name="connsiteY167" fmla="*/ 4991730 h 5291231"/>
              <a:gd name="connsiteX168" fmla="*/ 2407549 w 5281368"/>
              <a:gd name="connsiteY168" fmla="*/ 4992135 h 5291231"/>
              <a:gd name="connsiteX169" fmla="*/ 2404492 w 5281368"/>
              <a:gd name="connsiteY169" fmla="*/ 4996148 h 5291231"/>
              <a:gd name="connsiteX170" fmla="*/ 2409289 w 5281368"/>
              <a:gd name="connsiteY170" fmla="*/ 4995343 h 5291231"/>
              <a:gd name="connsiteX171" fmla="*/ 2402088 w 5281368"/>
              <a:gd name="connsiteY171" fmla="*/ 4999306 h 5291231"/>
              <a:gd name="connsiteX172" fmla="*/ 2388133 w 5281368"/>
              <a:gd name="connsiteY172" fmla="*/ 5017631 h 5291231"/>
              <a:gd name="connsiteX173" fmla="*/ 2393715 w 5281368"/>
              <a:gd name="connsiteY173" fmla="*/ 5021742 h 5291231"/>
              <a:gd name="connsiteX174" fmla="*/ 2423718 w 5281368"/>
              <a:gd name="connsiteY174" fmla="*/ 5026627 h 5291231"/>
              <a:gd name="connsiteX175" fmla="*/ 2897797 w 5281368"/>
              <a:gd name="connsiteY175" fmla="*/ 4951980 h 5291231"/>
              <a:gd name="connsiteX176" fmla="*/ 3352618 w 5281368"/>
              <a:gd name="connsiteY176" fmla="*/ 4901400 h 5291231"/>
              <a:gd name="connsiteX177" fmla="*/ 3364647 w 5281368"/>
              <a:gd name="connsiteY177" fmla="*/ 4911026 h 5291231"/>
              <a:gd name="connsiteX178" fmla="*/ 3374276 w 5281368"/>
              <a:gd name="connsiteY178" fmla="*/ 4898992 h 5291231"/>
              <a:gd name="connsiteX179" fmla="*/ 3417592 w 5281368"/>
              <a:gd name="connsiteY179" fmla="*/ 4894175 h 5291231"/>
              <a:gd name="connsiteX180" fmla="*/ 3405564 w 5281368"/>
              <a:gd name="connsiteY180" fmla="*/ 4884550 h 5291231"/>
              <a:gd name="connsiteX181" fmla="*/ 3399718 w 5281368"/>
              <a:gd name="connsiteY181" fmla="*/ 4881102 h 5291231"/>
              <a:gd name="connsiteX182" fmla="*/ 3421584 w 5281368"/>
              <a:gd name="connsiteY182" fmla="*/ 4873004 h 5291231"/>
              <a:gd name="connsiteX183" fmla="*/ 3521084 w 5281368"/>
              <a:gd name="connsiteY183" fmla="*/ 4838814 h 5291231"/>
              <a:gd name="connsiteX184" fmla="*/ 3949421 w 5281368"/>
              <a:gd name="connsiteY184" fmla="*/ 430710 h 5291231"/>
              <a:gd name="connsiteX185" fmla="*/ 3797637 w 5281368"/>
              <a:gd name="connsiteY185" fmla="*/ 340572 h 5291231"/>
              <a:gd name="connsiteX186" fmla="*/ 3790066 w 5281368"/>
              <a:gd name="connsiteY186" fmla="*/ 339743 h 5291231"/>
              <a:gd name="connsiteX187" fmla="*/ 3841497 w 5281368"/>
              <a:gd name="connsiteY187" fmla="*/ 378090 h 5291231"/>
              <a:gd name="connsiteX188" fmla="*/ 3898244 w 5281368"/>
              <a:gd name="connsiteY188" fmla="*/ 409898 h 5291231"/>
              <a:gd name="connsiteX189" fmla="*/ 3955847 w 5281368"/>
              <a:gd name="connsiteY189" fmla="*/ 436642 h 5291231"/>
              <a:gd name="connsiteX190" fmla="*/ 4420781 w 5281368"/>
              <a:gd name="connsiteY190" fmla="*/ 698159 h 5291231"/>
              <a:gd name="connsiteX191" fmla="*/ 4452205 w 5281368"/>
              <a:gd name="connsiteY191" fmla="*/ 724845 h 5291231"/>
              <a:gd name="connsiteX192" fmla="*/ 4528097 w 5281368"/>
              <a:gd name="connsiteY192" fmla="*/ 800751 h 5291231"/>
              <a:gd name="connsiteX193" fmla="*/ 4509124 w 5281368"/>
              <a:gd name="connsiteY193" fmla="*/ 791262 h 5291231"/>
              <a:gd name="connsiteX194" fmla="*/ 4513867 w 5281368"/>
              <a:gd name="connsiteY194" fmla="*/ 796007 h 5291231"/>
              <a:gd name="connsiteX195" fmla="*/ 4518610 w 5281368"/>
              <a:gd name="connsiteY195" fmla="*/ 805495 h 5291231"/>
              <a:gd name="connsiteX196" fmla="*/ 4513867 w 5281368"/>
              <a:gd name="connsiteY196" fmla="*/ 800751 h 5291231"/>
              <a:gd name="connsiteX197" fmla="*/ 4509124 w 5281368"/>
              <a:gd name="connsiteY197" fmla="*/ 800751 h 5291231"/>
              <a:gd name="connsiteX198" fmla="*/ 4532840 w 5281368"/>
              <a:gd name="connsiteY198" fmla="*/ 833960 h 5291231"/>
              <a:gd name="connsiteX199" fmla="*/ 4485408 w 5281368"/>
              <a:gd name="connsiteY199" fmla="*/ 800751 h 5291231"/>
              <a:gd name="connsiteX200" fmla="*/ 4490151 w 5281368"/>
              <a:gd name="connsiteY200" fmla="*/ 805495 h 5291231"/>
              <a:gd name="connsiteX201" fmla="*/ 4499637 w 5281368"/>
              <a:gd name="connsiteY201" fmla="*/ 814983 h 5291231"/>
              <a:gd name="connsiteX202" fmla="*/ 4499285 w 5281368"/>
              <a:gd name="connsiteY202" fmla="*/ 814983 h 5291231"/>
              <a:gd name="connsiteX203" fmla="*/ 4598469 w 5281368"/>
              <a:gd name="connsiteY203" fmla="*/ 907950 h 5291231"/>
              <a:gd name="connsiteX204" fmla="*/ 4848151 w 5281368"/>
              <a:gd name="connsiteY204" fmla="*/ 1191539 h 5291231"/>
              <a:gd name="connsiteX205" fmla="*/ 5102178 w 5281368"/>
              <a:gd name="connsiteY205" fmla="*/ 1486841 h 5291231"/>
              <a:gd name="connsiteX206" fmla="*/ 5201678 w 5281368"/>
              <a:gd name="connsiteY206" fmla="*/ 1652894 h 5291231"/>
              <a:gd name="connsiteX207" fmla="*/ 5203719 w 5281368"/>
              <a:gd name="connsiteY207" fmla="*/ 1675815 h 5291231"/>
              <a:gd name="connsiteX208" fmla="*/ 5182593 w 5281368"/>
              <a:gd name="connsiteY208" fmla="*/ 1673297 h 5291231"/>
              <a:gd name="connsiteX209" fmla="*/ 5161283 w 5281368"/>
              <a:gd name="connsiteY209" fmla="*/ 1662544 h 5291231"/>
              <a:gd name="connsiteX210" fmla="*/ 5090752 w 5281368"/>
              <a:gd name="connsiteY210" fmla="*/ 1605569 h 5291231"/>
              <a:gd name="connsiteX211" fmla="*/ 5116039 w 5281368"/>
              <a:gd name="connsiteY211" fmla="*/ 1724656 h 5291231"/>
              <a:gd name="connsiteX212" fmla="*/ 5124305 w 5281368"/>
              <a:gd name="connsiteY212" fmla="*/ 1756382 h 5291231"/>
              <a:gd name="connsiteX213" fmla="*/ 5139976 w 5281368"/>
              <a:gd name="connsiteY213" fmla="*/ 1788120 h 5291231"/>
              <a:gd name="connsiteX214" fmla="*/ 5163692 w 5281368"/>
              <a:gd name="connsiteY214" fmla="*/ 1839712 h 5291231"/>
              <a:gd name="connsiteX215" fmla="*/ 5187408 w 5281368"/>
              <a:gd name="connsiteY215" fmla="*/ 1929850 h 5291231"/>
              <a:gd name="connsiteX216" fmla="*/ 5158948 w 5281368"/>
              <a:gd name="connsiteY216" fmla="*/ 1882409 h 5291231"/>
              <a:gd name="connsiteX217" fmla="*/ 5148869 w 5281368"/>
              <a:gd name="connsiteY217" fmla="*/ 1848607 h 5291231"/>
              <a:gd name="connsiteX218" fmla="*/ 5147842 w 5281368"/>
              <a:gd name="connsiteY218" fmla="*/ 1846866 h 5291231"/>
              <a:gd name="connsiteX219" fmla="*/ 5206063 w 5281368"/>
              <a:gd name="connsiteY219" fmla="*/ 2078796 h 5291231"/>
              <a:gd name="connsiteX220" fmla="*/ 5244682 w 5281368"/>
              <a:gd name="connsiteY220" fmla="*/ 2172715 h 5291231"/>
              <a:gd name="connsiteX221" fmla="*/ 5275424 w 5281368"/>
              <a:gd name="connsiteY221" fmla="*/ 2233783 h 5291231"/>
              <a:gd name="connsiteX222" fmla="*/ 5281021 w 5281368"/>
              <a:gd name="connsiteY222" fmla="*/ 2265737 h 5291231"/>
              <a:gd name="connsiteX223" fmla="*/ 5279799 w 5281368"/>
              <a:gd name="connsiteY223" fmla="*/ 2282898 h 5291231"/>
              <a:gd name="connsiteX224" fmla="*/ 5258467 w 5281368"/>
              <a:gd name="connsiteY224" fmla="*/ 2284248 h 5291231"/>
              <a:gd name="connsiteX225" fmla="*/ 5230242 w 5281368"/>
              <a:gd name="connsiteY225" fmla="*/ 2257609 h 5291231"/>
              <a:gd name="connsiteX226" fmla="*/ 5226698 w 5281368"/>
              <a:gd name="connsiteY226" fmla="*/ 2242524 h 5291231"/>
              <a:gd name="connsiteX227" fmla="*/ 5196118 w 5281368"/>
              <a:gd name="connsiteY227" fmla="*/ 2146238 h 5291231"/>
              <a:gd name="connsiteX228" fmla="*/ 5144133 w 5281368"/>
              <a:gd name="connsiteY228" fmla="*/ 2038108 h 5291231"/>
              <a:gd name="connsiteX229" fmla="*/ 5143364 w 5281368"/>
              <a:gd name="connsiteY229" fmla="*/ 2078880 h 5291231"/>
              <a:gd name="connsiteX230" fmla="*/ 5170974 w 5281368"/>
              <a:gd name="connsiteY230" fmla="*/ 2117125 h 5291231"/>
              <a:gd name="connsiteX231" fmla="*/ 5127629 w 5281368"/>
              <a:gd name="connsiteY231" fmla="*/ 2112185 h 5291231"/>
              <a:gd name="connsiteX232" fmla="*/ 5164260 w 5281368"/>
              <a:gd name="connsiteY232" fmla="*/ 2208481 h 5291231"/>
              <a:gd name="connsiteX233" fmla="*/ 5189944 w 5281368"/>
              <a:gd name="connsiteY233" fmla="*/ 2268349 h 5291231"/>
              <a:gd name="connsiteX234" fmla="*/ 5190623 w 5281368"/>
              <a:gd name="connsiteY234" fmla="*/ 2331545 h 5291231"/>
              <a:gd name="connsiteX235" fmla="*/ 5226018 w 5281368"/>
              <a:gd name="connsiteY235" fmla="*/ 2562164 h 5291231"/>
              <a:gd name="connsiteX236" fmla="*/ 5241696 w 5281368"/>
              <a:gd name="connsiteY236" fmla="*/ 2614673 h 5291231"/>
              <a:gd name="connsiteX237" fmla="*/ 5260386 w 5281368"/>
              <a:gd name="connsiteY237" fmla="*/ 2756572 h 5291231"/>
              <a:gd name="connsiteX238" fmla="*/ 5209371 w 5281368"/>
              <a:gd name="connsiteY238" fmla="*/ 3042193 h 5291231"/>
              <a:gd name="connsiteX239" fmla="*/ 5193345 w 5281368"/>
              <a:gd name="connsiteY239" fmla="*/ 3072224 h 5291231"/>
              <a:gd name="connsiteX240" fmla="*/ 5176194 w 5281368"/>
              <a:gd name="connsiteY240" fmla="*/ 3120506 h 5291231"/>
              <a:gd name="connsiteX241" fmla="*/ 5074852 w 5281368"/>
              <a:gd name="connsiteY241" fmla="*/ 3421611 h 5291231"/>
              <a:gd name="connsiteX242" fmla="*/ 5062338 w 5281368"/>
              <a:gd name="connsiteY242" fmla="*/ 3429326 h 5291231"/>
              <a:gd name="connsiteX243" fmla="*/ 5039460 w 5281368"/>
              <a:gd name="connsiteY243" fmla="*/ 3462718 h 5291231"/>
              <a:gd name="connsiteX244" fmla="*/ 5016279 w 5281368"/>
              <a:gd name="connsiteY244" fmla="*/ 3498885 h 5291231"/>
              <a:gd name="connsiteX245" fmla="*/ 4994062 w 5281368"/>
              <a:gd name="connsiteY245" fmla="*/ 3496464 h 5291231"/>
              <a:gd name="connsiteX246" fmla="*/ 4960604 w 5281368"/>
              <a:gd name="connsiteY246" fmla="*/ 3509895 h 5291231"/>
              <a:gd name="connsiteX247" fmla="*/ 4960906 w 5281368"/>
              <a:gd name="connsiteY247" fmla="*/ 3562674 h 5291231"/>
              <a:gd name="connsiteX248" fmla="*/ 4962103 w 5281368"/>
              <a:gd name="connsiteY248" fmla="*/ 3613171 h 5291231"/>
              <a:gd name="connsiteX249" fmla="*/ 4967214 w 5281368"/>
              <a:gd name="connsiteY249" fmla="*/ 3639668 h 5291231"/>
              <a:gd name="connsiteX250" fmla="*/ 4976745 w 5281368"/>
              <a:gd name="connsiteY250" fmla="*/ 3635519 h 5291231"/>
              <a:gd name="connsiteX251" fmla="*/ 4996597 w 5281368"/>
              <a:gd name="connsiteY251" fmla="*/ 3629901 h 5291231"/>
              <a:gd name="connsiteX252" fmla="*/ 5017593 w 5281368"/>
              <a:gd name="connsiteY252" fmla="*/ 3649483 h 5291231"/>
              <a:gd name="connsiteX253" fmla="*/ 5006158 w 5281368"/>
              <a:gd name="connsiteY253" fmla="*/ 3718708 h 5291231"/>
              <a:gd name="connsiteX254" fmla="*/ 4958022 w 5281368"/>
              <a:gd name="connsiteY254" fmla="*/ 3839056 h 5291231"/>
              <a:gd name="connsiteX255" fmla="*/ 4963900 w 5281368"/>
              <a:gd name="connsiteY255" fmla="*/ 3880336 h 5291231"/>
              <a:gd name="connsiteX256" fmla="*/ 5004380 w 5281368"/>
              <a:gd name="connsiteY256" fmla="*/ 3877831 h 5291231"/>
              <a:gd name="connsiteX257" fmla="*/ 5073196 w 5281368"/>
              <a:gd name="connsiteY257" fmla="*/ 3841448 h 5291231"/>
              <a:gd name="connsiteX258" fmla="*/ 4988612 w 5281368"/>
              <a:gd name="connsiteY258" fmla="*/ 3929290 h 5291231"/>
              <a:gd name="connsiteX259" fmla="*/ 4813284 w 5281368"/>
              <a:gd name="connsiteY259" fmla="*/ 4109924 h 5291231"/>
              <a:gd name="connsiteX260" fmla="*/ 4815423 w 5281368"/>
              <a:gd name="connsiteY260" fmla="*/ 4133936 h 5291231"/>
              <a:gd name="connsiteX261" fmla="*/ 4790133 w 5281368"/>
              <a:gd name="connsiteY261" fmla="*/ 4239049 h 5291231"/>
              <a:gd name="connsiteX262" fmla="*/ 4495415 w 5281368"/>
              <a:gd name="connsiteY262" fmla="*/ 4444068 h 5291231"/>
              <a:gd name="connsiteX263" fmla="*/ 4223174 w 5281368"/>
              <a:gd name="connsiteY263" fmla="*/ 4672937 h 5291231"/>
              <a:gd name="connsiteX264" fmla="*/ 4205592 w 5281368"/>
              <a:gd name="connsiteY264" fmla="*/ 4685505 h 5291231"/>
              <a:gd name="connsiteX265" fmla="*/ 4122500 w 5281368"/>
              <a:gd name="connsiteY265" fmla="*/ 4771564 h 5291231"/>
              <a:gd name="connsiteX266" fmla="*/ 3757077 w 5281368"/>
              <a:gd name="connsiteY266" fmla="*/ 4960880 h 5291231"/>
              <a:gd name="connsiteX267" fmla="*/ 3632964 w 5281368"/>
              <a:gd name="connsiteY267" fmla="*/ 5018690 h 5291231"/>
              <a:gd name="connsiteX268" fmla="*/ 2993102 w 5281368"/>
              <a:gd name="connsiteY268" fmla="*/ 5226950 h 5291231"/>
              <a:gd name="connsiteX269" fmla="*/ 2858021 w 5281368"/>
              <a:gd name="connsiteY269" fmla="*/ 5260436 h 5291231"/>
              <a:gd name="connsiteX270" fmla="*/ 2771656 w 5281368"/>
              <a:gd name="connsiteY270" fmla="*/ 5291231 h 5291231"/>
              <a:gd name="connsiteX271" fmla="*/ 2496128 w 5281368"/>
              <a:gd name="connsiteY271" fmla="*/ 5254718 h 5291231"/>
              <a:gd name="connsiteX272" fmla="*/ 2292752 w 5281368"/>
              <a:gd name="connsiteY272" fmla="*/ 5256333 h 5291231"/>
              <a:gd name="connsiteX273" fmla="*/ 2166404 w 5281368"/>
              <a:gd name="connsiteY273" fmla="*/ 5233484 h 5291231"/>
              <a:gd name="connsiteX274" fmla="*/ 1976139 w 5281368"/>
              <a:gd name="connsiteY274" fmla="*/ 5172325 h 5291231"/>
              <a:gd name="connsiteX275" fmla="*/ 1448492 w 5281368"/>
              <a:gd name="connsiteY275" fmla="*/ 4991603 h 5291231"/>
              <a:gd name="connsiteX276" fmla="*/ 1368288 w 5281368"/>
              <a:gd name="connsiteY276" fmla="*/ 4961894 h 5291231"/>
              <a:gd name="connsiteX277" fmla="*/ 1287911 w 5281368"/>
              <a:gd name="connsiteY277" fmla="*/ 4917899 h 5291231"/>
              <a:gd name="connsiteX278" fmla="*/ 1271789 w 5281368"/>
              <a:gd name="connsiteY278" fmla="*/ 4891282 h 5291231"/>
              <a:gd name="connsiteX279" fmla="*/ 1313481 w 5281368"/>
              <a:gd name="connsiteY279" fmla="*/ 4877667 h 5291231"/>
              <a:gd name="connsiteX280" fmla="*/ 1317349 w 5281368"/>
              <a:gd name="connsiteY280" fmla="*/ 4877873 h 5291231"/>
              <a:gd name="connsiteX281" fmla="*/ 1358596 w 5281368"/>
              <a:gd name="connsiteY281" fmla="*/ 4890150 h 5291231"/>
              <a:gd name="connsiteX282" fmla="*/ 1380803 w 5281368"/>
              <a:gd name="connsiteY282" fmla="*/ 4898624 h 5291231"/>
              <a:gd name="connsiteX283" fmla="*/ 1406209 w 5281368"/>
              <a:gd name="connsiteY283" fmla="*/ 4893610 h 5291231"/>
              <a:gd name="connsiteX284" fmla="*/ 1395642 w 5281368"/>
              <a:gd name="connsiteY284" fmla="*/ 4867599 h 5291231"/>
              <a:gd name="connsiteX285" fmla="*/ 1386326 w 5281368"/>
              <a:gd name="connsiteY285" fmla="*/ 4861828 h 5291231"/>
              <a:gd name="connsiteX286" fmla="*/ 1378600 w 5281368"/>
              <a:gd name="connsiteY286" fmla="*/ 4855366 h 5291231"/>
              <a:gd name="connsiteX287" fmla="*/ 1365158 w 5281368"/>
              <a:gd name="connsiteY287" fmla="*/ 4827960 h 5291231"/>
              <a:gd name="connsiteX288" fmla="*/ 1291114 w 5281368"/>
              <a:gd name="connsiteY288" fmla="*/ 4793302 h 5291231"/>
              <a:gd name="connsiteX289" fmla="*/ 1249856 w 5281368"/>
              <a:gd name="connsiteY289" fmla="*/ 4787076 h 5291231"/>
              <a:gd name="connsiteX290" fmla="*/ 1062338 w 5281368"/>
              <a:gd name="connsiteY290" fmla="*/ 4633263 h 5291231"/>
              <a:gd name="connsiteX291" fmla="*/ 829533 w 5281368"/>
              <a:gd name="connsiteY291" fmla="*/ 4397126 h 5291231"/>
              <a:gd name="connsiteX292" fmla="*/ 642256 w 5281368"/>
              <a:gd name="connsiteY292" fmla="*/ 4165735 h 5291231"/>
              <a:gd name="connsiteX293" fmla="*/ 538671 w 5281368"/>
              <a:gd name="connsiteY293" fmla="*/ 4009395 h 5291231"/>
              <a:gd name="connsiteX294" fmla="*/ 481237 w 5281368"/>
              <a:gd name="connsiteY294" fmla="*/ 3951256 h 5291231"/>
              <a:gd name="connsiteX295" fmla="*/ 462965 w 5281368"/>
              <a:gd name="connsiteY295" fmla="*/ 3906679 h 5291231"/>
              <a:gd name="connsiteX296" fmla="*/ 470396 w 5281368"/>
              <a:gd name="connsiteY296" fmla="*/ 4020978 h 5291231"/>
              <a:gd name="connsiteX297" fmla="*/ 650153 w 5281368"/>
              <a:gd name="connsiteY297" fmla="*/ 4242038 h 5291231"/>
              <a:gd name="connsiteX298" fmla="*/ 703760 w 5281368"/>
              <a:gd name="connsiteY298" fmla="*/ 4331322 h 5291231"/>
              <a:gd name="connsiteX299" fmla="*/ 687206 w 5281368"/>
              <a:gd name="connsiteY299" fmla="*/ 4324546 h 5291231"/>
              <a:gd name="connsiteX300" fmla="*/ 671439 w 5281368"/>
              <a:gd name="connsiteY300" fmla="*/ 4320450 h 5291231"/>
              <a:gd name="connsiteX301" fmla="*/ 558776 w 5281368"/>
              <a:gd name="connsiteY301" fmla="*/ 4191872 h 5291231"/>
              <a:gd name="connsiteX302" fmla="*/ 649350 w 5281368"/>
              <a:gd name="connsiteY302" fmla="*/ 4356521 h 5291231"/>
              <a:gd name="connsiteX303" fmla="*/ 699446 w 5281368"/>
              <a:gd name="connsiteY303" fmla="*/ 4412564 h 5291231"/>
              <a:gd name="connsiteX304" fmla="*/ 712153 w 5281368"/>
              <a:gd name="connsiteY304" fmla="*/ 4462587 h 5291231"/>
              <a:gd name="connsiteX305" fmla="*/ 625391 w 5281368"/>
              <a:gd name="connsiteY305" fmla="*/ 4383957 h 5291231"/>
              <a:gd name="connsiteX306" fmla="*/ 456085 w 5281368"/>
              <a:gd name="connsiteY306" fmla="*/ 4144364 h 5291231"/>
              <a:gd name="connsiteX307" fmla="*/ 356005 w 5281368"/>
              <a:gd name="connsiteY307" fmla="*/ 3860651 h 5291231"/>
              <a:gd name="connsiteX308" fmla="*/ 303708 w 5281368"/>
              <a:gd name="connsiteY308" fmla="*/ 3705794 h 5291231"/>
              <a:gd name="connsiteX309" fmla="*/ 275141 w 5281368"/>
              <a:gd name="connsiteY309" fmla="*/ 3539473 h 5291231"/>
              <a:gd name="connsiteX310" fmla="*/ 286759 w 5281368"/>
              <a:gd name="connsiteY310" fmla="*/ 3478482 h 5291231"/>
              <a:gd name="connsiteX311" fmla="*/ 291010 w 5281368"/>
              <a:gd name="connsiteY311" fmla="*/ 3377994 h 5291231"/>
              <a:gd name="connsiteX312" fmla="*/ 292837 w 5281368"/>
              <a:gd name="connsiteY312" fmla="*/ 3355279 h 5291231"/>
              <a:gd name="connsiteX313" fmla="*/ 286224 w 5281368"/>
              <a:gd name="connsiteY313" fmla="*/ 3336616 h 5291231"/>
              <a:gd name="connsiteX314" fmla="*/ 273386 w 5281368"/>
              <a:gd name="connsiteY314" fmla="*/ 3359212 h 5291231"/>
              <a:gd name="connsiteX315" fmla="*/ 271580 w 5281368"/>
              <a:gd name="connsiteY315" fmla="*/ 3369823 h 5291231"/>
              <a:gd name="connsiteX316" fmla="*/ 268587 w 5281368"/>
              <a:gd name="connsiteY316" fmla="*/ 3379441 h 5291231"/>
              <a:gd name="connsiteX317" fmla="*/ 254948 w 5281368"/>
              <a:gd name="connsiteY317" fmla="*/ 3405409 h 5291231"/>
              <a:gd name="connsiteX318" fmla="*/ 246203 w 5281368"/>
              <a:gd name="connsiteY318" fmla="*/ 3467793 h 5291231"/>
              <a:gd name="connsiteX319" fmla="*/ 199136 w 5281368"/>
              <a:gd name="connsiteY319" fmla="*/ 3328422 h 5291231"/>
              <a:gd name="connsiteX320" fmla="*/ 195636 w 5281368"/>
              <a:gd name="connsiteY320" fmla="*/ 3289130 h 5291231"/>
              <a:gd name="connsiteX321" fmla="*/ 191292 w 5281368"/>
              <a:gd name="connsiteY321" fmla="*/ 3277416 h 5291231"/>
              <a:gd name="connsiteX322" fmla="*/ 224352 w 5281368"/>
              <a:gd name="connsiteY322" fmla="*/ 3154560 h 5291231"/>
              <a:gd name="connsiteX323" fmla="*/ 235054 w 5281368"/>
              <a:gd name="connsiteY323" fmla="*/ 3052396 h 5291231"/>
              <a:gd name="connsiteX324" fmla="*/ 214047 w 5281368"/>
              <a:gd name="connsiteY324" fmla="*/ 3038867 h 5291231"/>
              <a:gd name="connsiteX325" fmla="*/ 142718 w 5281368"/>
              <a:gd name="connsiteY325" fmla="*/ 3256990 h 5291231"/>
              <a:gd name="connsiteX326" fmla="*/ 107388 w 5281368"/>
              <a:gd name="connsiteY326" fmla="*/ 3045617 h 5291231"/>
              <a:gd name="connsiteX327" fmla="*/ 65445 w 5281368"/>
              <a:gd name="connsiteY327" fmla="*/ 2815581 h 5291231"/>
              <a:gd name="connsiteX328" fmla="*/ 75319 w 5281368"/>
              <a:gd name="connsiteY328" fmla="*/ 2568277 h 5291231"/>
              <a:gd name="connsiteX329" fmla="*/ 61324 w 5281368"/>
              <a:gd name="connsiteY329" fmla="*/ 2571724 h 5291231"/>
              <a:gd name="connsiteX330" fmla="*/ 63324 w 5281368"/>
              <a:gd name="connsiteY330" fmla="*/ 2563296 h 5291231"/>
              <a:gd name="connsiteX331" fmla="*/ 73226 w 5281368"/>
              <a:gd name="connsiteY331" fmla="*/ 2464504 h 5291231"/>
              <a:gd name="connsiteX332" fmla="*/ 76144 w 5281368"/>
              <a:gd name="connsiteY332" fmla="*/ 2441692 h 5291231"/>
              <a:gd name="connsiteX333" fmla="*/ 72903 w 5281368"/>
              <a:gd name="connsiteY333" fmla="*/ 2423829 h 5291231"/>
              <a:gd name="connsiteX334" fmla="*/ 61750 w 5281368"/>
              <a:gd name="connsiteY334" fmla="*/ 2446825 h 5291231"/>
              <a:gd name="connsiteX335" fmla="*/ 59945 w 5281368"/>
              <a:gd name="connsiteY335" fmla="*/ 2457437 h 5291231"/>
              <a:gd name="connsiteX336" fmla="*/ 57546 w 5281368"/>
              <a:gd name="connsiteY336" fmla="*/ 2467551 h 5291231"/>
              <a:gd name="connsiteX337" fmla="*/ 45593 w 5281368"/>
              <a:gd name="connsiteY337" fmla="*/ 2493918 h 5291231"/>
              <a:gd name="connsiteX338" fmla="*/ 33445 w 5281368"/>
              <a:gd name="connsiteY338" fmla="*/ 2573658 h 5291231"/>
              <a:gd name="connsiteX339" fmla="*/ 31995 w 5281368"/>
              <a:gd name="connsiteY339" fmla="*/ 2606790 h 5291231"/>
              <a:gd name="connsiteX340" fmla="*/ 15905 w 5281368"/>
              <a:gd name="connsiteY340" fmla="*/ 2617574 h 5291231"/>
              <a:gd name="connsiteX341" fmla="*/ 9453 w 5281368"/>
              <a:gd name="connsiteY341" fmla="*/ 2619249 h 5291231"/>
              <a:gd name="connsiteX342" fmla="*/ 81429 w 5281368"/>
              <a:gd name="connsiteY342" fmla="*/ 2099639 h 5291231"/>
              <a:gd name="connsiteX343" fmla="*/ 113244 w 5281368"/>
              <a:gd name="connsiteY343" fmla="*/ 2061601 h 5291231"/>
              <a:gd name="connsiteX344" fmla="*/ 163706 w 5281368"/>
              <a:gd name="connsiteY344" fmla="*/ 1862387 h 5291231"/>
              <a:gd name="connsiteX345" fmla="*/ 271700 w 5281368"/>
              <a:gd name="connsiteY345" fmla="*/ 1666850 h 5291231"/>
              <a:gd name="connsiteX346" fmla="*/ 344118 w 5281368"/>
              <a:gd name="connsiteY346" fmla="*/ 1504185 h 5291231"/>
              <a:gd name="connsiteX347" fmla="*/ 381424 w 5281368"/>
              <a:gd name="connsiteY347" fmla="*/ 1447506 h 5291231"/>
              <a:gd name="connsiteX348" fmla="*/ 411393 w 5281368"/>
              <a:gd name="connsiteY348" fmla="*/ 1333176 h 5291231"/>
              <a:gd name="connsiteX349" fmla="*/ 519809 w 5281368"/>
              <a:gd name="connsiteY349" fmla="*/ 1123849 h 5291231"/>
              <a:gd name="connsiteX350" fmla="*/ 641611 w 5281368"/>
              <a:gd name="connsiteY350" fmla="*/ 1027741 h 5291231"/>
              <a:gd name="connsiteX351" fmla="*/ 636434 w 5281368"/>
              <a:gd name="connsiteY351" fmla="*/ 1037554 h 5291231"/>
              <a:gd name="connsiteX352" fmla="*/ 617055 w 5281368"/>
              <a:gd name="connsiteY352" fmla="*/ 1110237 h 5291231"/>
              <a:gd name="connsiteX353" fmla="*/ 635416 w 5281368"/>
              <a:gd name="connsiteY353" fmla="*/ 1106401 h 5291231"/>
              <a:gd name="connsiteX354" fmla="*/ 698299 w 5281368"/>
              <a:gd name="connsiteY354" fmla="*/ 1058996 h 5291231"/>
              <a:gd name="connsiteX355" fmla="*/ 724562 w 5281368"/>
              <a:gd name="connsiteY355" fmla="*/ 964798 h 5291231"/>
              <a:gd name="connsiteX356" fmla="*/ 730841 w 5281368"/>
              <a:gd name="connsiteY356" fmla="*/ 948836 h 5291231"/>
              <a:gd name="connsiteX357" fmla="*/ 731338 w 5281368"/>
              <a:gd name="connsiteY357" fmla="*/ 948243 h 5291231"/>
              <a:gd name="connsiteX358" fmla="*/ 728183 w 5281368"/>
              <a:gd name="connsiteY358" fmla="*/ 937522 h 5291231"/>
              <a:gd name="connsiteX359" fmla="*/ 740319 w 5281368"/>
              <a:gd name="connsiteY359" fmla="*/ 919390 h 5291231"/>
              <a:gd name="connsiteX360" fmla="*/ 1096595 w 5281368"/>
              <a:gd name="connsiteY360" fmla="*/ 577974 h 5291231"/>
              <a:gd name="connsiteX361" fmla="*/ 1185186 w 5281368"/>
              <a:gd name="connsiteY361" fmla="*/ 522778 h 5291231"/>
              <a:gd name="connsiteX362" fmla="*/ 1255872 w 5281368"/>
              <a:gd name="connsiteY362" fmla="*/ 495030 h 5291231"/>
              <a:gd name="connsiteX363" fmla="*/ 1254890 w 5281368"/>
              <a:gd name="connsiteY363" fmla="*/ 434611 h 5291231"/>
              <a:gd name="connsiteX364" fmla="*/ 1268378 w 5281368"/>
              <a:gd name="connsiteY364" fmla="*/ 382255 h 5291231"/>
              <a:gd name="connsiteX365" fmla="*/ 1604292 w 5281368"/>
              <a:gd name="connsiteY365" fmla="*/ 108660 h 5291231"/>
              <a:gd name="connsiteX366" fmla="*/ 1696101 w 5281368"/>
              <a:gd name="connsiteY366" fmla="*/ 138985 h 5291231"/>
              <a:gd name="connsiteX367" fmla="*/ 1659565 w 5281368"/>
              <a:gd name="connsiteY367" fmla="*/ 154891 h 5291231"/>
              <a:gd name="connsiteX368" fmla="*/ 1636275 w 5281368"/>
              <a:gd name="connsiteY368" fmla="*/ 196020 h 5291231"/>
              <a:gd name="connsiteX369" fmla="*/ 1622164 w 5281368"/>
              <a:gd name="connsiteY369" fmla="*/ 154923 h 5291231"/>
              <a:gd name="connsiteX370" fmla="*/ 1550105 w 5281368"/>
              <a:gd name="connsiteY370" fmla="*/ 228997 h 5291231"/>
              <a:gd name="connsiteX371" fmla="*/ 1481437 w 5281368"/>
              <a:gd name="connsiteY371" fmla="*/ 347325 h 5291231"/>
              <a:gd name="connsiteX372" fmla="*/ 1545315 w 5281368"/>
              <a:gd name="connsiteY372" fmla="*/ 298730 h 5291231"/>
              <a:gd name="connsiteX373" fmla="*/ 1619546 w 5281368"/>
              <a:gd name="connsiteY373" fmla="*/ 230513 h 5291231"/>
              <a:gd name="connsiteX374" fmla="*/ 1695107 w 5281368"/>
              <a:gd name="connsiteY374" fmla="*/ 140174 h 5291231"/>
              <a:gd name="connsiteX375" fmla="*/ 1696835 w 5281368"/>
              <a:gd name="connsiteY375" fmla="*/ 171923 h 5291231"/>
              <a:gd name="connsiteX376" fmla="*/ 1707412 w 5281368"/>
              <a:gd name="connsiteY376" fmla="*/ 247438 h 5291231"/>
              <a:gd name="connsiteX377" fmla="*/ 2034709 w 5281368"/>
              <a:gd name="connsiteY377" fmla="*/ 74720 h 5291231"/>
              <a:gd name="connsiteX378" fmla="*/ 2218808 w 5281368"/>
              <a:gd name="connsiteY378" fmla="*/ 35769 h 5291231"/>
              <a:gd name="connsiteX379" fmla="*/ 2570956 w 5281368"/>
              <a:gd name="connsiteY379" fmla="*/ 0 h 5291231"/>
              <a:gd name="connsiteX380" fmla="*/ 2563996 w 5281368"/>
              <a:gd name="connsiteY380" fmla="*/ 8322 h 5291231"/>
              <a:gd name="connsiteX381" fmla="*/ 2570403 w 5281368"/>
              <a:gd name="connsiteY381" fmla="*/ 30852 h 5291231"/>
              <a:gd name="connsiteX382" fmla="*/ 2638332 w 5281368"/>
              <a:gd name="connsiteY382" fmla="*/ 46254 h 5291231"/>
              <a:gd name="connsiteX383" fmla="*/ 2770795 w 5281368"/>
              <a:gd name="connsiteY383" fmla="*/ 88360 h 5291231"/>
              <a:gd name="connsiteX384" fmla="*/ 2784583 w 5281368"/>
              <a:gd name="connsiteY384" fmla="*/ 88781 h 5291231"/>
              <a:gd name="connsiteX385" fmla="*/ 2771281 w 5281368"/>
              <a:gd name="connsiteY385" fmla="*/ 93817 h 5291231"/>
              <a:gd name="connsiteX386" fmla="*/ 2847724 w 5281368"/>
              <a:gd name="connsiteY386" fmla="*/ 118360 h 5291231"/>
              <a:gd name="connsiteX387" fmla="*/ 2946494 w 5281368"/>
              <a:gd name="connsiteY387" fmla="*/ 140365 h 5291231"/>
              <a:gd name="connsiteX388" fmla="*/ 3065623 w 5281368"/>
              <a:gd name="connsiteY388" fmla="*/ 150106 h 5291231"/>
              <a:gd name="connsiteX389" fmla="*/ 3030740 w 5281368"/>
              <a:gd name="connsiteY389" fmla="*/ 129011 h 5291231"/>
              <a:gd name="connsiteX390" fmla="*/ 2983312 w 5281368"/>
              <a:gd name="connsiteY390" fmla="*/ 133786 h 5291231"/>
              <a:gd name="connsiteX391" fmla="*/ 3008772 w 5281368"/>
              <a:gd name="connsiteY391" fmla="*/ 98514 h 5291231"/>
              <a:gd name="connsiteX392" fmla="*/ 2907214 w 5281368"/>
              <a:gd name="connsiteY392" fmla="*/ 82258 h 5291231"/>
              <a:gd name="connsiteX393" fmla="*/ 2833515 w 5281368"/>
              <a:gd name="connsiteY393" fmla="*/ 76172 h 5291231"/>
              <a:gd name="connsiteX394" fmla="*/ 2818765 w 5281368"/>
              <a:gd name="connsiteY394" fmla="*/ 58784 h 5291231"/>
              <a:gd name="connsiteX395" fmla="*/ 2806575 w 5281368"/>
              <a:gd name="connsiteY395" fmla="*/ 51619 h 5291231"/>
              <a:gd name="connsiteX396" fmla="*/ 2796472 w 5281368"/>
              <a:gd name="connsiteY396" fmla="*/ 43169 h 5291231"/>
              <a:gd name="connsiteX397" fmla="*/ 2776881 w 5281368"/>
              <a:gd name="connsiteY397" fmla="*/ 14661 h 5291231"/>
              <a:gd name="connsiteX398" fmla="*/ 3035227 w 5281368"/>
              <a:gd name="connsiteY398" fmla="*/ 62055 h 5291231"/>
              <a:gd name="connsiteX399" fmla="*/ 3280454 w 5281368"/>
              <a:gd name="connsiteY399" fmla="*/ 122718 h 5291231"/>
              <a:gd name="connsiteX400" fmla="*/ 3434390 w 5281368"/>
              <a:gd name="connsiteY400" fmla="*/ 140360 h 5291231"/>
              <a:gd name="connsiteX401" fmla="*/ 3452224 w 5281368"/>
              <a:gd name="connsiteY401" fmla="*/ 149164 h 5291231"/>
              <a:gd name="connsiteX402" fmla="*/ 3494069 w 5281368"/>
              <a:gd name="connsiteY402" fmla="*/ 160295 h 5291231"/>
              <a:gd name="connsiteX403" fmla="*/ 3618135 w 5281368"/>
              <a:gd name="connsiteY403" fmla="*/ 215668 h 5291231"/>
              <a:gd name="connsiteX404" fmla="*/ 3641063 w 5281368"/>
              <a:gd name="connsiteY404" fmla="*/ 224298 h 5291231"/>
              <a:gd name="connsiteX405" fmla="*/ 3651219 w 5281368"/>
              <a:gd name="connsiteY405" fmla="*/ 226713 h 5291231"/>
              <a:gd name="connsiteX406" fmla="*/ 3664826 w 5281368"/>
              <a:gd name="connsiteY406" fmla="*/ 226713 h 5291231"/>
              <a:gd name="connsiteX407" fmla="*/ 3669569 w 5281368"/>
              <a:gd name="connsiteY407" fmla="*/ 226713 h 5291231"/>
              <a:gd name="connsiteX408" fmla="*/ 3522529 w 5281368"/>
              <a:gd name="connsiteY408" fmla="*/ 146063 h 5291231"/>
              <a:gd name="connsiteX409" fmla="*/ 3446637 w 5281368"/>
              <a:gd name="connsiteY409" fmla="*/ 108110 h 5291231"/>
              <a:gd name="connsiteX410" fmla="*/ 3550988 w 5281368"/>
              <a:gd name="connsiteY410" fmla="*/ 141319 h 5291231"/>
              <a:gd name="connsiteX411" fmla="*/ 3541502 w 5281368"/>
              <a:gd name="connsiteY411" fmla="*/ 146063 h 5291231"/>
              <a:gd name="connsiteX412" fmla="*/ 3588934 w 5281368"/>
              <a:gd name="connsiteY412" fmla="*/ 155551 h 5291231"/>
              <a:gd name="connsiteX413" fmla="*/ 3598421 w 5281368"/>
              <a:gd name="connsiteY413" fmla="*/ 174528 h 5291231"/>
              <a:gd name="connsiteX414" fmla="*/ 3693286 w 5281368"/>
              <a:gd name="connsiteY414" fmla="*/ 217225 h 5291231"/>
              <a:gd name="connsiteX415" fmla="*/ 3717002 w 5281368"/>
              <a:gd name="connsiteY415" fmla="*/ 226713 h 5291231"/>
              <a:gd name="connsiteX416" fmla="*/ 3930448 w 5281368"/>
              <a:gd name="connsiteY416" fmla="*/ 354804 h 5291231"/>
              <a:gd name="connsiteX417" fmla="*/ 3992110 w 5281368"/>
              <a:gd name="connsiteY417" fmla="*/ 397501 h 5291231"/>
              <a:gd name="connsiteX418" fmla="*/ 4034799 w 5281368"/>
              <a:gd name="connsiteY418" fmla="*/ 416477 h 5291231"/>
              <a:gd name="connsiteX419" fmla="*/ 4034800 w 5281368"/>
              <a:gd name="connsiteY419" fmla="*/ 430710 h 5291231"/>
              <a:gd name="connsiteX420" fmla="*/ 3887759 w 5281368"/>
              <a:gd name="connsiteY420" fmla="*/ 340572 h 5291231"/>
              <a:gd name="connsiteX421" fmla="*/ 3878272 w 5281368"/>
              <a:gd name="connsiteY421" fmla="*/ 340572 h 5291231"/>
              <a:gd name="connsiteX422" fmla="*/ 3887758 w 5281368"/>
              <a:gd name="connsiteY422" fmla="*/ 345316 h 5291231"/>
              <a:gd name="connsiteX423" fmla="*/ 3897245 w 5281368"/>
              <a:gd name="connsiteY423" fmla="*/ 354804 h 5291231"/>
              <a:gd name="connsiteX424" fmla="*/ 3887759 w 5281368"/>
              <a:gd name="connsiteY424" fmla="*/ 350060 h 5291231"/>
              <a:gd name="connsiteX425" fmla="*/ 3883015 w 5281368"/>
              <a:gd name="connsiteY425" fmla="*/ 350060 h 5291231"/>
              <a:gd name="connsiteX426" fmla="*/ 4039543 w 5281368"/>
              <a:gd name="connsiteY426" fmla="*/ 459175 h 5291231"/>
              <a:gd name="connsiteX427" fmla="*/ 4196070 w 5281368"/>
              <a:gd name="connsiteY427" fmla="*/ 573033 h 5291231"/>
              <a:gd name="connsiteX428" fmla="*/ 4229273 w 5281368"/>
              <a:gd name="connsiteY428" fmla="*/ 592010 h 5291231"/>
              <a:gd name="connsiteX429" fmla="*/ 4343110 w 5281368"/>
              <a:gd name="connsiteY429" fmla="*/ 686892 h 5291231"/>
              <a:gd name="connsiteX430" fmla="*/ 4362083 w 5281368"/>
              <a:gd name="connsiteY430" fmla="*/ 677404 h 5291231"/>
              <a:gd name="connsiteX431" fmla="*/ 4390543 w 5281368"/>
              <a:gd name="connsiteY431" fmla="*/ 691636 h 5291231"/>
              <a:gd name="connsiteX432" fmla="*/ 4385800 w 5281368"/>
              <a:gd name="connsiteY432" fmla="*/ 686892 h 5291231"/>
              <a:gd name="connsiteX433" fmla="*/ 4385799 w 5281368"/>
              <a:gd name="connsiteY433" fmla="*/ 682148 h 5291231"/>
              <a:gd name="connsiteX434" fmla="*/ 4395286 w 5281368"/>
              <a:gd name="connsiteY434" fmla="*/ 691636 h 5291231"/>
              <a:gd name="connsiteX435" fmla="*/ 4400029 w 5281368"/>
              <a:gd name="connsiteY435" fmla="*/ 696380 h 5291231"/>
              <a:gd name="connsiteX436" fmla="*/ 4420781 w 5281368"/>
              <a:gd name="connsiteY436" fmla="*/ 698159 h 529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5281368" h="5291231">
                <a:moveTo>
                  <a:pt x="1654787" y="4911621"/>
                </a:moveTo>
                <a:cubicBezTo>
                  <a:pt x="1620564" y="4910269"/>
                  <a:pt x="1586146" y="4906734"/>
                  <a:pt x="1553230" y="4895365"/>
                </a:cubicBezTo>
                <a:cubicBezTo>
                  <a:pt x="1507325" y="4880203"/>
                  <a:pt x="1461873" y="4888651"/>
                  <a:pt x="1417297" y="4906924"/>
                </a:cubicBezTo>
                <a:cubicBezTo>
                  <a:pt x="1445468" y="4908264"/>
                  <a:pt x="1467362" y="4925566"/>
                  <a:pt x="1493739" y="4931467"/>
                </a:cubicBezTo>
                <a:cubicBezTo>
                  <a:pt x="1526267" y="4938471"/>
                  <a:pt x="1559885" y="4945377"/>
                  <a:pt x="1592509" y="4953472"/>
                </a:cubicBezTo>
                <a:cubicBezTo>
                  <a:pt x="1630190" y="4962767"/>
                  <a:pt x="1670552" y="4971273"/>
                  <a:pt x="1711638" y="4963212"/>
                </a:cubicBezTo>
                <a:cubicBezTo>
                  <a:pt x="1699946" y="4955453"/>
                  <a:pt x="1683218" y="4934391"/>
                  <a:pt x="1676756" y="4942117"/>
                </a:cubicBezTo>
                <a:cubicBezTo>
                  <a:pt x="1659260" y="4961827"/>
                  <a:pt x="1645201" y="4946028"/>
                  <a:pt x="1629327" y="4946892"/>
                </a:cubicBezTo>
                <a:cubicBezTo>
                  <a:pt x="1648681" y="4941868"/>
                  <a:pt x="1642370" y="4920428"/>
                  <a:pt x="1654787" y="4911621"/>
                </a:cubicBezTo>
                <a:close/>
                <a:moveTo>
                  <a:pt x="706566" y="3951131"/>
                </a:moveTo>
                <a:lnTo>
                  <a:pt x="705819" y="3952148"/>
                </a:lnTo>
                <a:lnTo>
                  <a:pt x="702502" y="3948149"/>
                </a:lnTo>
                <a:cubicBezTo>
                  <a:pt x="702502" y="3948149"/>
                  <a:pt x="702502" y="3948149"/>
                  <a:pt x="706566" y="3951131"/>
                </a:cubicBezTo>
                <a:close/>
                <a:moveTo>
                  <a:pt x="804823" y="4032646"/>
                </a:moveTo>
                <a:lnTo>
                  <a:pt x="806235" y="4036797"/>
                </a:lnTo>
                <a:cubicBezTo>
                  <a:pt x="806235" y="4036797"/>
                  <a:pt x="805218" y="4036051"/>
                  <a:pt x="804576" y="4034798"/>
                </a:cubicBezTo>
                <a:close/>
                <a:moveTo>
                  <a:pt x="767008" y="3945440"/>
                </a:moveTo>
                <a:cubicBezTo>
                  <a:pt x="764024" y="3949506"/>
                  <a:pt x="764024" y="3949506"/>
                  <a:pt x="764024" y="3949506"/>
                </a:cubicBezTo>
                <a:cubicBezTo>
                  <a:pt x="764024" y="3949506"/>
                  <a:pt x="767008" y="3945440"/>
                  <a:pt x="767008" y="3945440"/>
                </a:cubicBezTo>
                <a:close/>
                <a:moveTo>
                  <a:pt x="632603" y="3701082"/>
                </a:moveTo>
                <a:lnTo>
                  <a:pt x="636565" y="3705796"/>
                </a:lnTo>
                <a:cubicBezTo>
                  <a:pt x="634533" y="3704305"/>
                  <a:pt x="633518" y="3703559"/>
                  <a:pt x="632875" y="3702305"/>
                </a:cubicBezTo>
                <a:close/>
                <a:moveTo>
                  <a:pt x="643612" y="3704711"/>
                </a:moveTo>
                <a:cubicBezTo>
                  <a:pt x="643612" y="3704711"/>
                  <a:pt x="640628" y="3708778"/>
                  <a:pt x="644691" y="3711759"/>
                </a:cubicBezTo>
                <a:cubicBezTo>
                  <a:pt x="642660" y="3710269"/>
                  <a:pt x="642390" y="3708506"/>
                  <a:pt x="641985" y="3705864"/>
                </a:cubicBezTo>
                <a:lnTo>
                  <a:pt x="641026" y="3702813"/>
                </a:lnTo>
                <a:close/>
                <a:moveTo>
                  <a:pt x="563003" y="3507900"/>
                </a:moveTo>
                <a:lnTo>
                  <a:pt x="564025" y="3514880"/>
                </a:lnTo>
                <a:lnTo>
                  <a:pt x="562423" y="3512950"/>
                </a:lnTo>
                <a:cubicBezTo>
                  <a:pt x="561780" y="3511695"/>
                  <a:pt x="561511" y="3509934"/>
                  <a:pt x="563003" y="3507900"/>
                </a:cubicBezTo>
                <a:close/>
                <a:moveTo>
                  <a:pt x="408049" y="2730959"/>
                </a:moveTo>
                <a:cubicBezTo>
                  <a:pt x="405567" y="2785448"/>
                  <a:pt x="415274" y="2848882"/>
                  <a:pt x="406571" y="2886292"/>
                </a:cubicBezTo>
                <a:cubicBezTo>
                  <a:pt x="421169" y="2934546"/>
                  <a:pt x="429797" y="2990933"/>
                  <a:pt x="437347" y="3040270"/>
                </a:cubicBezTo>
                <a:cubicBezTo>
                  <a:pt x="433283" y="3037289"/>
                  <a:pt x="433283" y="3037289"/>
                  <a:pt x="433283" y="3037289"/>
                </a:cubicBezTo>
                <a:cubicBezTo>
                  <a:pt x="432205" y="3030240"/>
                  <a:pt x="432205" y="3030240"/>
                  <a:pt x="428142" y="3027259"/>
                </a:cubicBezTo>
                <a:cubicBezTo>
                  <a:pt x="428142" y="3027259"/>
                  <a:pt x="425158" y="3031324"/>
                  <a:pt x="429221" y="3034307"/>
                </a:cubicBezTo>
                <a:cubicBezTo>
                  <a:pt x="427314" y="3045421"/>
                  <a:pt x="427314" y="3045421"/>
                  <a:pt x="427314" y="3045421"/>
                </a:cubicBezTo>
                <a:cubicBezTo>
                  <a:pt x="426236" y="3038373"/>
                  <a:pt x="425158" y="3031324"/>
                  <a:pt x="424079" y="3024276"/>
                </a:cubicBezTo>
                <a:cubicBezTo>
                  <a:pt x="415377" y="3061687"/>
                  <a:pt x="422926" y="3111024"/>
                  <a:pt x="434539" y="3163344"/>
                </a:cubicBezTo>
                <a:cubicBezTo>
                  <a:pt x="450214" y="3218647"/>
                  <a:pt x="466969" y="3280998"/>
                  <a:pt x="482645" y="3336300"/>
                </a:cubicBezTo>
                <a:cubicBezTo>
                  <a:pt x="486959" y="3364493"/>
                  <a:pt x="497493" y="3409766"/>
                  <a:pt x="515075" y="3453953"/>
                </a:cubicBezTo>
                <a:cubicBezTo>
                  <a:pt x="525608" y="3499225"/>
                  <a:pt x="546175" y="3539346"/>
                  <a:pt x="560521" y="3562389"/>
                </a:cubicBezTo>
                <a:cubicBezTo>
                  <a:pt x="568898" y="3593564"/>
                  <a:pt x="581338" y="3627721"/>
                  <a:pt x="595684" y="3650764"/>
                </a:cubicBezTo>
                <a:cubicBezTo>
                  <a:pt x="595684" y="3650764"/>
                  <a:pt x="592699" y="3654830"/>
                  <a:pt x="596762" y="3657813"/>
                </a:cubicBezTo>
                <a:cubicBezTo>
                  <a:pt x="597841" y="3664860"/>
                  <a:pt x="597841" y="3664860"/>
                  <a:pt x="601903" y="3667843"/>
                </a:cubicBezTo>
                <a:cubicBezTo>
                  <a:pt x="628941" y="3750254"/>
                  <a:pt x="662774" y="3806370"/>
                  <a:pt x="702828" y="3879564"/>
                </a:cubicBezTo>
                <a:cubicBezTo>
                  <a:pt x="697937" y="3894744"/>
                  <a:pt x="688733" y="3881733"/>
                  <a:pt x="681685" y="3882817"/>
                </a:cubicBezTo>
                <a:cubicBezTo>
                  <a:pt x="679779" y="3893931"/>
                  <a:pt x="684921" y="3903961"/>
                  <a:pt x="687078" y="3918058"/>
                </a:cubicBezTo>
                <a:cubicBezTo>
                  <a:pt x="686000" y="3911011"/>
                  <a:pt x="681937" y="3908028"/>
                  <a:pt x="681937" y="3908028"/>
                </a:cubicBezTo>
                <a:cubicBezTo>
                  <a:pt x="680858" y="3900980"/>
                  <a:pt x="680858" y="3900980"/>
                  <a:pt x="676795" y="3897998"/>
                </a:cubicBezTo>
                <a:cubicBezTo>
                  <a:pt x="673811" y="3902065"/>
                  <a:pt x="677874" y="3905046"/>
                  <a:pt x="677874" y="3905046"/>
                </a:cubicBezTo>
                <a:cubicBezTo>
                  <a:pt x="678952" y="3912095"/>
                  <a:pt x="683015" y="3915077"/>
                  <a:pt x="683015" y="3915077"/>
                </a:cubicBezTo>
                <a:cubicBezTo>
                  <a:pt x="683015" y="3915077"/>
                  <a:pt x="684094" y="3922125"/>
                  <a:pt x="684094" y="3922125"/>
                </a:cubicBezTo>
                <a:cubicBezTo>
                  <a:pt x="689235" y="3932155"/>
                  <a:pt x="694377" y="3942185"/>
                  <a:pt x="695455" y="3949234"/>
                </a:cubicBezTo>
                <a:cubicBezTo>
                  <a:pt x="695455" y="3949234"/>
                  <a:pt x="695455" y="3949234"/>
                  <a:pt x="699518" y="3952216"/>
                </a:cubicBezTo>
                <a:cubicBezTo>
                  <a:pt x="699518" y="3952216"/>
                  <a:pt x="703582" y="3955198"/>
                  <a:pt x="703582" y="3955198"/>
                </a:cubicBezTo>
                <a:cubicBezTo>
                  <a:pt x="703582" y="3955198"/>
                  <a:pt x="703582" y="3955198"/>
                  <a:pt x="703954" y="3954690"/>
                </a:cubicBezTo>
                <a:lnTo>
                  <a:pt x="705819" y="3952148"/>
                </a:lnTo>
                <a:lnTo>
                  <a:pt x="709137" y="3956147"/>
                </a:lnTo>
                <a:cubicBezTo>
                  <a:pt x="711168" y="3957638"/>
                  <a:pt x="713200" y="3959129"/>
                  <a:pt x="715770" y="3964144"/>
                </a:cubicBezTo>
                <a:cubicBezTo>
                  <a:pt x="730944" y="3969024"/>
                  <a:pt x="712534" y="3942999"/>
                  <a:pt x="718504" y="3934867"/>
                </a:cubicBezTo>
                <a:cubicBezTo>
                  <a:pt x="732850" y="3957909"/>
                  <a:pt x="739897" y="3956825"/>
                  <a:pt x="745038" y="3966855"/>
                </a:cubicBezTo>
                <a:cubicBezTo>
                  <a:pt x="752086" y="3965771"/>
                  <a:pt x="752086" y="3965771"/>
                  <a:pt x="752086" y="3965771"/>
                </a:cubicBezTo>
                <a:cubicBezTo>
                  <a:pt x="752086" y="3965771"/>
                  <a:pt x="752086" y="3965771"/>
                  <a:pt x="749101" y="3969838"/>
                </a:cubicBezTo>
                <a:cubicBezTo>
                  <a:pt x="749101" y="3969838"/>
                  <a:pt x="753164" y="3972819"/>
                  <a:pt x="753164" y="3972819"/>
                </a:cubicBezTo>
                <a:cubicBezTo>
                  <a:pt x="754243" y="3979868"/>
                  <a:pt x="754243" y="3979868"/>
                  <a:pt x="757227" y="3975801"/>
                </a:cubicBezTo>
                <a:cubicBezTo>
                  <a:pt x="761290" y="3978784"/>
                  <a:pt x="761290" y="3978784"/>
                  <a:pt x="761290" y="3978784"/>
                </a:cubicBezTo>
                <a:cubicBezTo>
                  <a:pt x="777793" y="4015923"/>
                  <a:pt x="790233" y="4050080"/>
                  <a:pt x="804328" y="4047912"/>
                </a:cubicBezTo>
                <a:cubicBezTo>
                  <a:pt x="807313" y="4043845"/>
                  <a:pt x="807313" y="4043845"/>
                  <a:pt x="807313" y="4043845"/>
                </a:cubicBezTo>
                <a:cubicBezTo>
                  <a:pt x="804328" y="4047912"/>
                  <a:pt x="808392" y="4050894"/>
                  <a:pt x="808392" y="4050894"/>
                </a:cubicBezTo>
                <a:cubicBezTo>
                  <a:pt x="805407" y="4054960"/>
                  <a:pt x="813533" y="4060925"/>
                  <a:pt x="814611" y="4067972"/>
                </a:cubicBezTo>
                <a:cubicBezTo>
                  <a:pt x="818674" y="4070955"/>
                  <a:pt x="818674" y="4070955"/>
                  <a:pt x="821659" y="4066888"/>
                </a:cubicBezTo>
                <a:cubicBezTo>
                  <a:pt x="816769" y="4082069"/>
                  <a:pt x="832193" y="4112160"/>
                  <a:pt x="855744" y="4148215"/>
                </a:cubicBezTo>
                <a:cubicBezTo>
                  <a:pt x="879293" y="4184270"/>
                  <a:pt x="908813" y="4212193"/>
                  <a:pt x="926144" y="4231169"/>
                </a:cubicBezTo>
                <a:cubicBezTo>
                  <a:pt x="913704" y="4197012"/>
                  <a:pt x="877965" y="4152011"/>
                  <a:pt x="855492" y="4123004"/>
                </a:cubicBezTo>
                <a:cubicBezTo>
                  <a:pt x="868509" y="4113787"/>
                  <a:pt x="837659" y="4053605"/>
                  <a:pt x="817345" y="4038695"/>
                </a:cubicBezTo>
                <a:cubicBezTo>
                  <a:pt x="817345" y="4038695"/>
                  <a:pt x="817345" y="4038695"/>
                  <a:pt x="813282" y="4035713"/>
                </a:cubicBezTo>
                <a:cubicBezTo>
                  <a:pt x="813282" y="4035713"/>
                  <a:pt x="812203" y="4028665"/>
                  <a:pt x="812203" y="4028665"/>
                </a:cubicBezTo>
                <a:cubicBezTo>
                  <a:pt x="808140" y="4025683"/>
                  <a:pt x="805155" y="4029749"/>
                  <a:pt x="805155" y="4029749"/>
                </a:cubicBezTo>
                <a:lnTo>
                  <a:pt x="804823" y="4032646"/>
                </a:lnTo>
                <a:lnTo>
                  <a:pt x="793120" y="3998235"/>
                </a:lnTo>
                <a:cubicBezTo>
                  <a:pt x="788320" y="3984545"/>
                  <a:pt x="781354" y="3968483"/>
                  <a:pt x="767008" y="3945440"/>
                </a:cubicBezTo>
                <a:cubicBezTo>
                  <a:pt x="762945" y="3942457"/>
                  <a:pt x="765930" y="3938391"/>
                  <a:pt x="761866" y="3935410"/>
                </a:cubicBezTo>
                <a:cubicBezTo>
                  <a:pt x="757803" y="3932427"/>
                  <a:pt x="760788" y="3928361"/>
                  <a:pt x="760788" y="3928361"/>
                </a:cubicBezTo>
                <a:cubicBezTo>
                  <a:pt x="752662" y="3922397"/>
                  <a:pt x="752662" y="3922397"/>
                  <a:pt x="749678" y="3926464"/>
                </a:cubicBezTo>
                <a:cubicBezTo>
                  <a:pt x="748599" y="3919415"/>
                  <a:pt x="738316" y="3899354"/>
                  <a:pt x="741301" y="3895288"/>
                </a:cubicBezTo>
                <a:cubicBezTo>
                  <a:pt x="703404" y="3836190"/>
                  <a:pt x="679351" y="3749713"/>
                  <a:pt x="638470" y="3694681"/>
                </a:cubicBezTo>
                <a:lnTo>
                  <a:pt x="641026" y="3702813"/>
                </a:lnTo>
                <a:lnTo>
                  <a:pt x="639549" y="3701729"/>
                </a:lnTo>
                <a:cubicBezTo>
                  <a:pt x="638470" y="3694681"/>
                  <a:pt x="638470" y="3694681"/>
                  <a:pt x="634408" y="3691699"/>
                </a:cubicBezTo>
                <a:cubicBezTo>
                  <a:pt x="634408" y="3691699"/>
                  <a:pt x="631423" y="3695765"/>
                  <a:pt x="631423" y="3695765"/>
                </a:cubicBezTo>
                <a:lnTo>
                  <a:pt x="632603" y="3701082"/>
                </a:lnTo>
                <a:lnTo>
                  <a:pt x="621131" y="3687429"/>
                </a:lnTo>
                <a:cubicBezTo>
                  <a:pt x="615378" y="3679297"/>
                  <a:pt x="609490" y="3670283"/>
                  <a:pt x="604889" y="3663777"/>
                </a:cubicBezTo>
                <a:cubicBezTo>
                  <a:pt x="608951" y="3666759"/>
                  <a:pt x="608951" y="3666759"/>
                  <a:pt x="608951" y="3666759"/>
                </a:cubicBezTo>
                <a:cubicBezTo>
                  <a:pt x="608951" y="3666759"/>
                  <a:pt x="607873" y="3659710"/>
                  <a:pt x="603809" y="3656728"/>
                </a:cubicBezTo>
                <a:cubicBezTo>
                  <a:pt x="606794" y="3652662"/>
                  <a:pt x="602731" y="3649680"/>
                  <a:pt x="602731" y="3649680"/>
                </a:cubicBezTo>
                <a:cubicBezTo>
                  <a:pt x="589877" y="3624604"/>
                  <a:pt x="579801" y="3600002"/>
                  <a:pt x="573010" y="3576248"/>
                </a:cubicBezTo>
                <a:lnTo>
                  <a:pt x="564025" y="3514880"/>
                </a:lnTo>
                <a:lnTo>
                  <a:pt x="564081" y="3514948"/>
                </a:lnTo>
                <a:cubicBezTo>
                  <a:pt x="568144" y="3517930"/>
                  <a:pt x="568144" y="3517930"/>
                  <a:pt x="571128" y="3513864"/>
                </a:cubicBezTo>
                <a:cubicBezTo>
                  <a:pt x="571128" y="3513864"/>
                  <a:pt x="567066" y="3510883"/>
                  <a:pt x="567066" y="3510883"/>
                </a:cubicBezTo>
                <a:cubicBezTo>
                  <a:pt x="567066" y="3510883"/>
                  <a:pt x="567066" y="3510883"/>
                  <a:pt x="563003" y="3507900"/>
                </a:cubicBezTo>
                <a:cubicBezTo>
                  <a:pt x="565987" y="3503834"/>
                  <a:pt x="561925" y="3500852"/>
                  <a:pt x="561925" y="3500852"/>
                </a:cubicBezTo>
                <a:cubicBezTo>
                  <a:pt x="568972" y="3499767"/>
                  <a:pt x="562751" y="3482689"/>
                  <a:pt x="556532" y="3465610"/>
                </a:cubicBezTo>
                <a:cubicBezTo>
                  <a:pt x="549484" y="3466695"/>
                  <a:pt x="554626" y="3476725"/>
                  <a:pt x="554626" y="3476725"/>
                </a:cubicBezTo>
                <a:cubicBezTo>
                  <a:pt x="550562" y="3473743"/>
                  <a:pt x="550562" y="3473743"/>
                  <a:pt x="550562" y="3473743"/>
                </a:cubicBezTo>
                <a:cubicBezTo>
                  <a:pt x="546499" y="3470761"/>
                  <a:pt x="546499" y="3470761"/>
                  <a:pt x="546499" y="3470761"/>
                </a:cubicBezTo>
                <a:cubicBezTo>
                  <a:pt x="546499" y="3470761"/>
                  <a:pt x="547579" y="3477809"/>
                  <a:pt x="547579" y="3477809"/>
                </a:cubicBezTo>
                <a:cubicBezTo>
                  <a:pt x="541358" y="3460730"/>
                  <a:pt x="538374" y="3464797"/>
                  <a:pt x="531075" y="3440669"/>
                </a:cubicBezTo>
                <a:cubicBezTo>
                  <a:pt x="535138" y="3443652"/>
                  <a:pt x="535138" y="3443652"/>
                  <a:pt x="535138" y="3443652"/>
                </a:cubicBezTo>
                <a:cubicBezTo>
                  <a:pt x="535138" y="3443652"/>
                  <a:pt x="535138" y="3443652"/>
                  <a:pt x="536216" y="3450700"/>
                </a:cubicBezTo>
                <a:cubicBezTo>
                  <a:pt x="540280" y="3453682"/>
                  <a:pt x="540280" y="3453682"/>
                  <a:pt x="540280" y="3453682"/>
                </a:cubicBezTo>
                <a:cubicBezTo>
                  <a:pt x="543264" y="3449615"/>
                  <a:pt x="542186" y="3442568"/>
                  <a:pt x="538123" y="3439585"/>
                </a:cubicBezTo>
                <a:cubicBezTo>
                  <a:pt x="538123" y="3439585"/>
                  <a:pt x="541108" y="3435519"/>
                  <a:pt x="537044" y="3432537"/>
                </a:cubicBezTo>
                <a:cubicBezTo>
                  <a:pt x="543013" y="3424405"/>
                  <a:pt x="539777" y="3403260"/>
                  <a:pt x="535463" y="3375066"/>
                </a:cubicBezTo>
                <a:cubicBezTo>
                  <a:pt x="528164" y="3350939"/>
                  <a:pt x="516803" y="3323831"/>
                  <a:pt x="507599" y="3310818"/>
                </a:cubicBezTo>
                <a:cubicBezTo>
                  <a:pt x="507599" y="3310818"/>
                  <a:pt x="507599" y="3310818"/>
                  <a:pt x="510584" y="3306752"/>
                </a:cubicBezTo>
                <a:cubicBezTo>
                  <a:pt x="510584" y="3306752"/>
                  <a:pt x="509504" y="3299704"/>
                  <a:pt x="505441" y="3296721"/>
                </a:cubicBezTo>
                <a:cubicBezTo>
                  <a:pt x="508426" y="3292655"/>
                  <a:pt x="508426" y="3292655"/>
                  <a:pt x="508426" y="3292655"/>
                </a:cubicBezTo>
                <a:cubicBezTo>
                  <a:pt x="504363" y="3289673"/>
                  <a:pt x="504363" y="3289673"/>
                  <a:pt x="504363" y="3289673"/>
                </a:cubicBezTo>
                <a:cubicBezTo>
                  <a:pt x="498143" y="3272595"/>
                  <a:pt x="505190" y="3271511"/>
                  <a:pt x="494908" y="3251449"/>
                </a:cubicBezTo>
                <a:cubicBezTo>
                  <a:pt x="486781" y="3245485"/>
                  <a:pt x="493002" y="3262565"/>
                  <a:pt x="490017" y="3266630"/>
                </a:cubicBezTo>
                <a:cubicBezTo>
                  <a:pt x="490017" y="3266630"/>
                  <a:pt x="485954" y="3263648"/>
                  <a:pt x="485954" y="3263648"/>
                </a:cubicBezTo>
                <a:cubicBezTo>
                  <a:pt x="481892" y="3260666"/>
                  <a:pt x="482970" y="3267715"/>
                  <a:pt x="487033" y="3270697"/>
                </a:cubicBezTo>
                <a:cubicBezTo>
                  <a:pt x="484048" y="3274763"/>
                  <a:pt x="484048" y="3274763"/>
                  <a:pt x="484048" y="3274763"/>
                </a:cubicBezTo>
                <a:cubicBezTo>
                  <a:pt x="477829" y="3257684"/>
                  <a:pt x="474593" y="3236539"/>
                  <a:pt x="472435" y="3222443"/>
                </a:cubicBezTo>
                <a:cubicBezTo>
                  <a:pt x="486531" y="3220275"/>
                  <a:pt x="486531" y="3220275"/>
                  <a:pt x="486531" y="3220275"/>
                </a:cubicBezTo>
                <a:cubicBezTo>
                  <a:pt x="486280" y="3195063"/>
                  <a:pt x="486028" y="3169852"/>
                  <a:pt x="485777" y="3144641"/>
                </a:cubicBezTo>
                <a:cubicBezTo>
                  <a:pt x="478478" y="3120514"/>
                  <a:pt x="467368" y="3118616"/>
                  <a:pt x="463054" y="3090423"/>
                </a:cubicBezTo>
                <a:cubicBezTo>
                  <a:pt x="463881" y="3072259"/>
                  <a:pt x="464709" y="3054097"/>
                  <a:pt x="459316" y="3018855"/>
                </a:cubicBezTo>
                <a:cubicBezTo>
                  <a:pt x="453097" y="3001776"/>
                  <a:pt x="444143" y="3013976"/>
                  <a:pt x="443891" y="2988764"/>
                </a:cubicBezTo>
                <a:cubicBezTo>
                  <a:pt x="437997" y="2903101"/>
                  <a:pt x="409881" y="2813641"/>
                  <a:pt x="408049" y="2730959"/>
                </a:cubicBezTo>
                <a:close/>
                <a:moveTo>
                  <a:pt x="3399718" y="4881102"/>
                </a:moveTo>
                <a:lnTo>
                  <a:pt x="3383906" y="4886958"/>
                </a:lnTo>
                <a:cubicBezTo>
                  <a:pt x="3388720" y="4880941"/>
                  <a:pt x="3391127" y="4877933"/>
                  <a:pt x="3393834" y="4877631"/>
                </a:cubicBezTo>
                <a:close/>
                <a:moveTo>
                  <a:pt x="3521084" y="4838814"/>
                </a:moveTo>
                <a:cubicBezTo>
                  <a:pt x="3335790" y="4848457"/>
                  <a:pt x="3282874" y="4766638"/>
                  <a:pt x="3080720" y="4822008"/>
                </a:cubicBezTo>
                <a:cubicBezTo>
                  <a:pt x="3061463" y="4846075"/>
                  <a:pt x="3116809" y="4850884"/>
                  <a:pt x="3128837" y="4860509"/>
                </a:cubicBezTo>
                <a:cubicBezTo>
                  <a:pt x="3020395" y="4877365"/>
                  <a:pt x="2924848" y="4896983"/>
                  <a:pt x="2828698" y="4913522"/>
                </a:cubicBezTo>
                <a:lnTo>
                  <a:pt x="2706090" y="4931755"/>
                </a:lnTo>
                <a:lnTo>
                  <a:pt x="2664031" y="4934264"/>
                </a:lnTo>
                <a:cubicBezTo>
                  <a:pt x="2588179" y="4936452"/>
                  <a:pt x="2568121" y="4921763"/>
                  <a:pt x="2449063" y="4908006"/>
                </a:cubicBezTo>
                <a:cubicBezTo>
                  <a:pt x="2428595" y="4919551"/>
                  <a:pt x="2390636" y="4893831"/>
                  <a:pt x="2396406" y="4904062"/>
                </a:cubicBezTo>
                <a:cubicBezTo>
                  <a:pt x="2175463" y="4906907"/>
                  <a:pt x="2168769" y="4885932"/>
                  <a:pt x="2009360" y="4829273"/>
                </a:cubicBezTo>
                <a:lnTo>
                  <a:pt x="1903945" y="4785794"/>
                </a:lnTo>
                <a:lnTo>
                  <a:pt x="1842852" y="4776547"/>
                </a:lnTo>
                <a:lnTo>
                  <a:pt x="1846475" y="4777342"/>
                </a:lnTo>
                <a:lnTo>
                  <a:pt x="1840254" y="4778096"/>
                </a:lnTo>
                <a:lnTo>
                  <a:pt x="1825170" y="4787089"/>
                </a:lnTo>
                <a:cubicBezTo>
                  <a:pt x="1826096" y="4788587"/>
                  <a:pt x="1827023" y="4790086"/>
                  <a:pt x="1827949" y="4791584"/>
                </a:cubicBezTo>
                <a:cubicBezTo>
                  <a:pt x="1831892" y="4794838"/>
                  <a:pt x="1838337" y="4798789"/>
                  <a:pt x="1847782" y="4803576"/>
                </a:cubicBezTo>
                <a:lnTo>
                  <a:pt x="1896551" y="4817010"/>
                </a:lnTo>
                <a:lnTo>
                  <a:pt x="1890480" y="4817315"/>
                </a:lnTo>
                <a:cubicBezTo>
                  <a:pt x="1839444" y="4815952"/>
                  <a:pt x="1748732" y="4794147"/>
                  <a:pt x="1697597" y="4768865"/>
                </a:cubicBezTo>
                <a:cubicBezTo>
                  <a:pt x="1704246" y="4769226"/>
                  <a:pt x="1702623" y="4769673"/>
                  <a:pt x="1717544" y="4769947"/>
                </a:cubicBezTo>
                <a:cubicBezTo>
                  <a:pt x="1732465" y="4770221"/>
                  <a:pt x="1786034" y="4790454"/>
                  <a:pt x="1787124" y="4770507"/>
                </a:cubicBezTo>
                <a:cubicBezTo>
                  <a:pt x="1787124" y="4770507"/>
                  <a:pt x="1728064" y="4760515"/>
                  <a:pt x="1718634" y="4750000"/>
                </a:cubicBezTo>
                <a:cubicBezTo>
                  <a:pt x="1718999" y="4743352"/>
                  <a:pt x="1727601" y="4735306"/>
                  <a:pt x="1719726" y="4730053"/>
                </a:cubicBezTo>
                <a:cubicBezTo>
                  <a:pt x="1711852" y="4724801"/>
                  <a:pt x="1687182" y="4722285"/>
                  <a:pt x="1671386" y="4718486"/>
                </a:cubicBezTo>
                <a:cubicBezTo>
                  <a:pt x="1655590" y="4714687"/>
                  <a:pt x="1648737" y="4709602"/>
                  <a:pt x="1624951" y="4707256"/>
                </a:cubicBezTo>
                <a:cubicBezTo>
                  <a:pt x="1601166" y="4704910"/>
                  <a:pt x="1528673" y="4704413"/>
                  <a:pt x="1528673" y="4704413"/>
                </a:cubicBezTo>
                <a:cubicBezTo>
                  <a:pt x="1538101" y="4714928"/>
                  <a:pt x="1577911" y="4738575"/>
                  <a:pt x="1587339" y="4749090"/>
                </a:cubicBezTo>
                <a:cubicBezTo>
                  <a:pt x="1615625" y="4780635"/>
                  <a:pt x="1837279" y="4861940"/>
                  <a:pt x="1748061" y="4847093"/>
                </a:cubicBezTo>
                <a:cubicBezTo>
                  <a:pt x="1905458" y="4895650"/>
                  <a:pt x="1891063" y="4938879"/>
                  <a:pt x="2010746" y="4945376"/>
                </a:cubicBezTo>
                <a:cubicBezTo>
                  <a:pt x="2099691" y="4965209"/>
                  <a:pt x="2177395" y="4996821"/>
                  <a:pt x="2269452" y="5011197"/>
                </a:cubicBezTo>
                <a:lnTo>
                  <a:pt x="2335060" y="4973030"/>
                </a:lnTo>
                <a:lnTo>
                  <a:pt x="2403499" y="4991730"/>
                </a:lnTo>
                <a:lnTo>
                  <a:pt x="2407549" y="4992135"/>
                </a:lnTo>
                <a:lnTo>
                  <a:pt x="2404492" y="4996148"/>
                </a:lnTo>
                <a:lnTo>
                  <a:pt x="2409289" y="4995343"/>
                </a:lnTo>
                <a:lnTo>
                  <a:pt x="2402088" y="4999306"/>
                </a:lnTo>
                <a:lnTo>
                  <a:pt x="2388133" y="5017631"/>
                </a:lnTo>
                <a:lnTo>
                  <a:pt x="2393715" y="5021742"/>
                </a:lnTo>
                <a:cubicBezTo>
                  <a:pt x="2400106" y="5023772"/>
                  <a:pt x="2409882" y="5025425"/>
                  <a:pt x="2423718" y="5026627"/>
                </a:cubicBezTo>
                <a:cubicBezTo>
                  <a:pt x="2563296" y="5000142"/>
                  <a:pt x="2806336" y="5016966"/>
                  <a:pt x="2897797" y="4951980"/>
                </a:cubicBezTo>
                <a:cubicBezTo>
                  <a:pt x="3032546" y="4980846"/>
                  <a:pt x="3193782" y="4951953"/>
                  <a:pt x="3352618" y="4901400"/>
                </a:cubicBezTo>
                <a:cubicBezTo>
                  <a:pt x="3364647" y="4911026"/>
                  <a:pt x="3364647" y="4911026"/>
                  <a:pt x="3364647" y="4911026"/>
                </a:cubicBezTo>
                <a:cubicBezTo>
                  <a:pt x="3364647" y="4911026"/>
                  <a:pt x="3374276" y="4898992"/>
                  <a:pt x="3374276" y="4898992"/>
                </a:cubicBezTo>
                <a:cubicBezTo>
                  <a:pt x="3386306" y="4908617"/>
                  <a:pt x="3417592" y="4894175"/>
                  <a:pt x="3417592" y="4894175"/>
                </a:cubicBezTo>
                <a:cubicBezTo>
                  <a:pt x="3439251" y="4891767"/>
                  <a:pt x="3427222" y="4882140"/>
                  <a:pt x="3405564" y="4884550"/>
                </a:cubicBezTo>
                <a:lnTo>
                  <a:pt x="3399718" y="4881102"/>
                </a:lnTo>
                <a:lnTo>
                  <a:pt x="3421584" y="4873004"/>
                </a:lnTo>
                <a:cubicBezTo>
                  <a:pt x="3464225" y="4863637"/>
                  <a:pt x="3515661" y="4864083"/>
                  <a:pt x="3521084" y="4838814"/>
                </a:cubicBezTo>
                <a:close/>
                <a:moveTo>
                  <a:pt x="3949421" y="430710"/>
                </a:moveTo>
                <a:cubicBezTo>
                  <a:pt x="3887759" y="402245"/>
                  <a:pt x="3854556" y="373780"/>
                  <a:pt x="3797637" y="340572"/>
                </a:cubicBezTo>
                <a:lnTo>
                  <a:pt x="3790066" y="339743"/>
                </a:lnTo>
                <a:lnTo>
                  <a:pt x="3841497" y="378090"/>
                </a:lnTo>
                <a:cubicBezTo>
                  <a:pt x="3859395" y="389526"/>
                  <a:pt x="3878176" y="399868"/>
                  <a:pt x="3898244" y="409898"/>
                </a:cubicBezTo>
                <a:lnTo>
                  <a:pt x="3955847" y="436642"/>
                </a:lnTo>
                <a:close/>
                <a:moveTo>
                  <a:pt x="4420781" y="698159"/>
                </a:moveTo>
                <a:cubicBezTo>
                  <a:pt x="4429674" y="703496"/>
                  <a:pt x="4440347" y="712985"/>
                  <a:pt x="4452205" y="724845"/>
                </a:cubicBezTo>
                <a:cubicBezTo>
                  <a:pt x="4475921" y="748566"/>
                  <a:pt x="4504380" y="777030"/>
                  <a:pt x="4528097" y="800751"/>
                </a:cubicBezTo>
                <a:cubicBezTo>
                  <a:pt x="4532840" y="814983"/>
                  <a:pt x="4509124" y="786518"/>
                  <a:pt x="4509124" y="791262"/>
                </a:cubicBezTo>
                <a:cubicBezTo>
                  <a:pt x="4509124" y="791262"/>
                  <a:pt x="4513867" y="796007"/>
                  <a:pt x="4513867" y="796007"/>
                </a:cubicBezTo>
                <a:cubicBezTo>
                  <a:pt x="4518610" y="800751"/>
                  <a:pt x="4523353" y="800751"/>
                  <a:pt x="4518610" y="805495"/>
                </a:cubicBezTo>
                <a:cubicBezTo>
                  <a:pt x="4518610" y="805495"/>
                  <a:pt x="4518610" y="805495"/>
                  <a:pt x="4513867" y="800751"/>
                </a:cubicBezTo>
                <a:cubicBezTo>
                  <a:pt x="4513867" y="800751"/>
                  <a:pt x="4513867" y="800751"/>
                  <a:pt x="4509124" y="800751"/>
                </a:cubicBezTo>
                <a:cubicBezTo>
                  <a:pt x="4523354" y="814983"/>
                  <a:pt x="4537583" y="829215"/>
                  <a:pt x="4532840" y="833960"/>
                </a:cubicBezTo>
                <a:cubicBezTo>
                  <a:pt x="4518610" y="829215"/>
                  <a:pt x="4494894" y="805495"/>
                  <a:pt x="4485408" y="800751"/>
                </a:cubicBezTo>
                <a:cubicBezTo>
                  <a:pt x="4485408" y="800751"/>
                  <a:pt x="4485408" y="800751"/>
                  <a:pt x="4490151" y="805495"/>
                </a:cubicBezTo>
                <a:cubicBezTo>
                  <a:pt x="4494894" y="810239"/>
                  <a:pt x="4494894" y="810239"/>
                  <a:pt x="4499637" y="814983"/>
                </a:cubicBezTo>
                <a:lnTo>
                  <a:pt x="4499285" y="814983"/>
                </a:lnTo>
                <a:lnTo>
                  <a:pt x="4598469" y="907950"/>
                </a:lnTo>
                <a:cubicBezTo>
                  <a:pt x="4690471" y="996015"/>
                  <a:pt x="4764589" y="1099422"/>
                  <a:pt x="4848151" y="1191539"/>
                </a:cubicBezTo>
                <a:cubicBezTo>
                  <a:pt x="4936663" y="1289814"/>
                  <a:pt x="5020712" y="1387387"/>
                  <a:pt x="5102178" y="1486841"/>
                </a:cubicBezTo>
                <a:cubicBezTo>
                  <a:pt x="5146028" y="1540690"/>
                  <a:pt x="5175701" y="1589753"/>
                  <a:pt x="5201678" y="1652894"/>
                </a:cubicBezTo>
                <a:cubicBezTo>
                  <a:pt x="5200769" y="1661226"/>
                  <a:pt x="5210679" y="1667494"/>
                  <a:pt x="5203719" y="1675815"/>
                </a:cubicBezTo>
                <a:cubicBezTo>
                  <a:pt x="5196760" y="1684135"/>
                  <a:pt x="5189725" y="1679261"/>
                  <a:pt x="5182593" y="1673297"/>
                </a:cubicBezTo>
                <a:cubicBezTo>
                  <a:pt x="5175461" y="1667331"/>
                  <a:pt x="5170209" y="1663949"/>
                  <a:pt x="5161283" y="1662544"/>
                </a:cubicBezTo>
                <a:cubicBezTo>
                  <a:pt x="5137607" y="1643751"/>
                  <a:pt x="5114428" y="1624364"/>
                  <a:pt x="5090752" y="1605569"/>
                </a:cubicBezTo>
                <a:cubicBezTo>
                  <a:pt x="5097748" y="1645513"/>
                  <a:pt x="5106437" y="1685168"/>
                  <a:pt x="5116039" y="1724656"/>
                </a:cubicBezTo>
                <a:lnTo>
                  <a:pt x="5124305" y="1756382"/>
                </a:lnTo>
                <a:lnTo>
                  <a:pt x="5139976" y="1788120"/>
                </a:lnTo>
                <a:cubicBezTo>
                  <a:pt x="5148276" y="1805317"/>
                  <a:pt x="5156577" y="1823108"/>
                  <a:pt x="5163692" y="1839712"/>
                </a:cubicBezTo>
                <a:cubicBezTo>
                  <a:pt x="5177921" y="1872921"/>
                  <a:pt x="5187408" y="1910874"/>
                  <a:pt x="5187408" y="1929850"/>
                </a:cubicBezTo>
                <a:cubicBezTo>
                  <a:pt x="5177921" y="1925106"/>
                  <a:pt x="5168435" y="1906129"/>
                  <a:pt x="5158948" y="1882409"/>
                </a:cubicBezTo>
                <a:cubicBezTo>
                  <a:pt x="5156577" y="1870548"/>
                  <a:pt x="5153019" y="1858688"/>
                  <a:pt x="5148869" y="1848607"/>
                </a:cubicBezTo>
                <a:lnTo>
                  <a:pt x="5147842" y="1846866"/>
                </a:lnTo>
                <a:lnTo>
                  <a:pt x="5206063" y="2078796"/>
                </a:lnTo>
                <a:cubicBezTo>
                  <a:pt x="5213734" y="2115516"/>
                  <a:pt x="5244056" y="2134817"/>
                  <a:pt x="5244682" y="2172715"/>
                </a:cubicBezTo>
                <a:cubicBezTo>
                  <a:pt x="5254763" y="2193269"/>
                  <a:pt x="5265936" y="2213725"/>
                  <a:pt x="5275424" y="2233783"/>
                </a:cubicBezTo>
                <a:cubicBezTo>
                  <a:pt x="5280264" y="2244903"/>
                  <a:pt x="5282231" y="2254628"/>
                  <a:pt x="5281021" y="2265737"/>
                </a:cubicBezTo>
                <a:cubicBezTo>
                  <a:pt x="5280415" y="2271291"/>
                  <a:pt x="5280404" y="2277343"/>
                  <a:pt x="5279799" y="2282898"/>
                </a:cubicBezTo>
                <a:cubicBezTo>
                  <a:pt x="5273834" y="2290030"/>
                  <a:pt x="5262920" y="2291002"/>
                  <a:pt x="5258467" y="2284248"/>
                </a:cubicBezTo>
                <a:cubicBezTo>
                  <a:pt x="5251541" y="2274413"/>
                  <a:pt x="5241739" y="2263186"/>
                  <a:pt x="5230242" y="2257609"/>
                </a:cubicBezTo>
                <a:cubicBezTo>
                  <a:pt x="5229259" y="2252746"/>
                  <a:pt x="5228275" y="2247884"/>
                  <a:pt x="5226698" y="2242524"/>
                </a:cubicBezTo>
                <a:cubicBezTo>
                  <a:pt x="5216141" y="2210460"/>
                  <a:pt x="5205585" y="2178398"/>
                  <a:pt x="5196118" y="2146238"/>
                </a:cubicBezTo>
                <a:cubicBezTo>
                  <a:pt x="5183984" y="2108816"/>
                  <a:pt x="5171656" y="2069209"/>
                  <a:pt x="5144133" y="2038108"/>
                </a:cubicBezTo>
                <a:cubicBezTo>
                  <a:pt x="5143214" y="2052491"/>
                  <a:pt x="5133249" y="2076481"/>
                  <a:pt x="5143364" y="2078880"/>
                </a:cubicBezTo>
                <a:cubicBezTo>
                  <a:pt x="5168553" y="2083787"/>
                  <a:pt x="5162069" y="2103616"/>
                  <a:pt x="5170974" y="2117125"/>
                </a:cubicBezTo>
                <a:cubicBezTo>
                  <a:pt x="5157011" y="2102417"/>
                  <a:pt x="5141407" y="2118659"/>
                  <a:pt x="5127629" y="2112185"/>
                </a:cubicBezTo>
                <a:cubicBezTo>
                  <a:pt x="5143546" y="2142670"/>
                  <a:pt x="5157875" y="2173847"/>
                  <a:pt x="5164260" y="2208481"/>
                </a:cubicBezTo>
                <a:cubicBezTo>
                  <a:pt x="5168484" y="2231208"/>
                  <a:pt x="5177377" y="2250767"/>
                  <a:pt x="5189944" y="2268349"/>
                </a:cubicBezTo>
                <a:cubicBezTo>
                  <a:pt x="5178305" y="2285888"/>
                  <a:pt x="5188776" y="2310808"/>
                  <a:pt x="5190623" y="2331545"/>
                </a:cubicBezTo>
                <a:cubicBezTo>
                  <a:pt x="5211218" y="2408368"/>
                  <a:pt x="5224475" y="2483094"/>
                  <a:pt x="5226018" y="2562164"/>
                </a:cubicBezTo>
                <a:cubicBezTo>
                  <a:pt x="5226579" y="2580817"/>
                  <a:pt x="5230414" y="2599176"/>
                  <a:pt x="5241696" y="2614673"/>
                </a:cubicBezTo>
                <a:cubicBezTo>
                  <a:pt x="5262939" y="2661736"/>
                  <a:pt x="5263057" y="2706279"/>
                  <a:pt x="5260386" y="2756572"/>
                </a:cubicBezTo>
                <a:cubicBezTo>
                  <a:pt x="5238684" y="2852564"/>
                  <a:pt x="5209850" y="2942591"/>
                  <a:pt x="5209371" y="3042193"/>
                </a:cubicBezTo>
                <a:cubicBezTo>
                  <a:pt x="5206572" y="3053994"/>
                  <a:pt x="5197927" y="3061914"/>
                  <a:pt x="5193345" y="3072224"/>
                </a:cubicBezTo>
                <a:cubicBezTo>
                  <a:pt x="5186472" y="3087687"/>
                  <a:pt x="5184158" y="3104945"/>
                  <a:pt x="5176194" y="3120506"/>
                </a:cubicBezTo>
                <a:cubicBezTo>
                  <a:pt x="5165372" y="3233680"/>
                  <a:pt x="5144070" y="3327986"/>
                  <a:pt x="5074852" y="3421611"/>
                </a:cubicBezTo>
                <a:cubicBezTo>
                  <a:pt x="5071373" y="3425770"/>
                  <a:pt x="5074928" y="3434805"/>
                  <a:pt x="5062338" y="3429326"/>
                </a:cubicBezTo>
                <a:cubicBezTo>
                  <a:pt x="5034188" y="3415882"/>
                  <a:pt x="5035550" y="3431162"/>
                  <a:pt x="5039460" y="3462718"/>
                </a:cubicBezTo>
                <a:cubicBezTo>
                  <a:pt x="5041319" y="3477403"/>
                  <a:pt x="5034640" y="3495049"/>
                  <a:pt x="5016279" y="3498885"/>
                </a:cubicBezTo>
                <a:cubicBezTo>
                  <a:pt x="5007451" y="3498571"/>
                  <a:pt x="5004080" y="3497772"/>
                  <a:pt x="4994062" y="3496464"/>
                </a:cubicBezTo>
                <a:cubicBezTo>
                  <a:pt x="4976210" y="3493654"/>
                  <a:pt x="4964420" y="3484803"/>
                  <a:pt x="4960604" y="3509895"/>
                </a:cubicBezTo>
                <a:cubicBezTo>
                  <a:pt x="4964938" y="3527660"/>
                  <a:pt x="4958162" y="3544216"/>
                  <a:pt x="4960906" y="3562674"/>
                </a:cubicBezTo>
                <a:cubicBezTo>
                  <a:pt x="4962958" y="3579542"/>
                  <a:pt x="4962234" y="3596108"/>
                  <a:pt x="4962103" y="3613171"/>
                </a:cubicBezTo>
                <a:cubicBezTo>
                  <a:pt x="4965658" y="3622205"/>
                  <a:pt x="4968025" y="3630246"/>
                  <a:pt x="4967214" y="3639668"/>
                </a:cubicBezTo>
                <a:cubicBezTo>
                  <a:pt x="4974843" y="3645039"/>
                  <a:pt x="4971386" y="3637097"/>
                  <a:pt x="4976745" y="3635519"/>
                </a:cubicBezTo>
                <a:cubicBezTo>
                  <a:pt x="4982408" y="3631165"/>
                  <a:pt x="4990048" y="3630484"/>
                  <a:pt x="4996597" y="3629901"/>
                </a:cubicBezTo>
                <a:cubicBezTo>
                  <a:pt x="5013466" y="3627848"/>
                  <a:pt x="5008581" y="3640934"/>
                  <a:pt x="5017593" y="3649483"/>
                </a:cubicBezTo>
                <a:cubicBezTo>
                  <a:pt x="5026573" y="3676185"/>
                  <a:pt x="5025740" y="3697711"/>
                  <a:pt x="5006158" y="3718708"/>
                </a:cubicBezTo>
                <a:cubicBezTo>
                  <a:pt x="4981486" y="3756659"/>
                  <a:pt x="4970105" y="3795626"/>
                  <a:pt x="4958022" y="3839056"/>
                </a:cubicBezTo>
                <a:cubicBezTo>
                  <a:pt x="4953429" y="3855417"/>
                  <a:pt x="4949139" y="3869000"/>
                  <a:pt x="4963900" y="3880336"/>
                </a:cubicBezTo>
                <a:cubicBezTo>
                  <a:pt x="4978661" y="3891674"/>
                  <a:pt x="4990581" y="3883461"/>
                  <a:pt x="5004380" y="3877831"/>
                </a:cubicBezTo>
                <a:cubicBezTo>
                  <a:pt x="5029397" y="3868452"/>
                  <a:pt x="5050654" y="3853908"/>
                  <a:pt x="5073196" y="3841448"/>
                </a:cubicBezTo>
                <a:cubicBezTo>
                  <a:pt x="5058833" y="3883982"/>
                  <a:pt x="5026047" y="3911105"/>
                  <a:pt x="4988612" y="3929290"/>
                </a:cubicBezTo>
                <a:cubicBezTo>
                  <a:pt x="4898162" y="3969800"/>
                  <a:pt x="4862337" y="4030748"/>
                  <a:pt x="4813284" y="4109924"/>
                </a:cubicBezTo>
                <a:cubicBezTo>
                  <a:pt x="4808410" y="4116959"/>
                  <a:pt x="4810668" y="4129959"/>
                  <a:pt x="4815423" y="4133936"/>
                </a:cubicBezTo>
                <a:cubicBezTo>
                  <a:pt x="4867422" y="4180459"/>
                  <a:pt x="4829166" y="4214120"/>
                  <a:pt x="4790133" y="4239049"/>
                </a:cubicBezTo>
                <a:cubicBezTo>
                  <a:pt x="4683461" y="4307405"/>
                  <a:pt x="4600985" y="4381859"/>
                  <a:pt x="4495415" y="4444068"/>
                </a:cubicBezTo>
                <a:cubicBezTo>
                  <a:pt x="4389846" y="4506277"/>
                  <a:pt x="4297461" y="4574461"/>
                  <a:pt x="4223174" y="4672937"/>
                </a:cubicBezTo>
                <a:cubicBezTo>
                  <a:pt x="4218700" y="4678286"/>
                  <a:pt x="4210757" y="4681744"/>
                  <a:pt x="4205592" y="4685505"/>
                </a:cubicBezTo>
                <a:cubicBezTo>
                  <a:pt x="4164884" y="4703982"/>
                  <a:pt x="4152218" y="4740864"/>
                  <a:pt x="4122500" y="4771564"/>
                </a:cubicBezTo>
                <a:cubicBezTo>
                  <a:pt x="4005896" y="4845757"/>
                  <a:pt x="3880303" y="4899298"/>
                  <a:pt x="3757077" y="4960880"/>
                </a:cubicBezTo>
                <a:cubicBezTo>
                  <a:pt x="3715472" y="4981637"/>
                  <a:pt x="3675260" y="4999521"/>
                  <a:pt x="3632964" y="5018690"/>
                </a:cubicBezTo>
                <a:cubicBezTo>
                  <a:pt x="3424561" y="5112061"/>
                  <a:pt x="3221041" y="5192345"/>
                  <a:pt x="2993102" y="5226950"/>
                </a:cubicBezTo>
                <a:cubicBezTo>
                  <a:pt x="2948644" y="5234212"/>
                  <a:pt x="2902685" y="5249306"/>
                  <a:pt x="2858021" y="5260436"/>
                </a:cubicBezTo>
                <a:cubicBezTo>
                  <a:pt x="2828444" y="5268020"/>
                  <a:pt x="2798272" y="5275109"/>
                  <a:pt x="2771656" y="5291231"/>
                </a:cubicBezTo>
                <a:cubicBezTo>
                  <a:pt x="2680418" y="5273506"/>
                  <a:pt x="2588370" y="5265203"/>
                  <a:pt x="2496128" y="5254718"/>
                </a:cubicBezTo>
                <a:cubicBezTo>
                  <a:pt x="2427789" y="5247054"/>
                  <a:pt x="2361318" y="5248025"/>
                  <a:pt x="2292752" y="5256333"/>
                </a:cubicBezTo>
                <a:cubicBezTo>
                  <a:pt x="2246512" y="5262101"/>
                  <a:pt x="2208430" y="5254493"/>
                  <a:pt x="2166404" y="5233484"/>
                </a:cubicBezTo>
                <a:cubicBezTo>
                  <a:pt x="2106539" y="5203613"/>
                  <a:pt x="2040285" y="5194663"/>
                  <a:pt x="1976139" y="5172325"/>
                </a:cubicBezTo>
                <a:cubicBezTo>
                  <a:pt x="1801250" y="5110895"/>
                  <a:pt x="1620386" y="5062650"/>
                  <a:pt x="1448492" y="4991603"/>
                </a:cubicBezTo>
                <a:cubicBezTo>
                  <a:pt x="1424815" y="4972810"/>
                  <a:pt x="1397443" y="4968098"/>
                  <a:pt x="1368288" y="4961894"/>
                </a:cubicBezTo>
                <a:cubicBezTo>
                  <a:pt x="1341727" y="4947758"/>
                  <a:pt x="1315068" y="4932532"/>
                  <a:pt x="1287911" y="4917899"/>
                </a:cubicBezTo>
                <a:cubicBezTo>
                  <a:pt x="1275517" y="4914602"/>
                  <a:pt x="1266213" y="4902780"/>
                  <a:pt x="1271789" y="4891282"/>
                </a:cubicBezTo>
                <a:cubicBezTo>
                  <a:pt x="1281050" y="4871755"/>
                  <a:pt x="1299670" y="4889349"/>
                  <a:pt x="1313481" y="4877667"/>
                </a:cubicBezTo>
                <a:cubicBezTo>
                  <a:pt x="1314572" y="4877571"/>
                  <a:pt x="1316257" y="4877970"/>
                  <a:pt x="1317349" y="4877873"/>
                </a:cubicBezTo>
                <a:cubicBezTo>
                  <a:pt x="1331430" y="4881569"/>
                  <a:pt x="1344916" y="4884768"/>
                  <a:pt x="1358596" y="4890150"/>
                </a:cubicBezTo>
                <a:cubicBezTo>
                  <a:pt x="1367826" y="4888778"/>
                  <a:pt x="1375260" y="4891966"/>
                  <a:pt x="1380803" y="4898624"/>
                </a:cubicBezTo>
                <a:cubicBezTo>
                  <a:pt x="1390129" y="4898342"/>
                  <a:pt x="1400633" y="4905108"/>
                  <a:pt x="1406209" y="4893610"/>
                </a:cubicBezTo>
                <a:cubicBezTo>
                  <a:pt x="1412283" y="4881518"/>
                  <a:pt x="1402374" y="4875250"/>
                  <a:pt x="1395642" y="4867599"/>
                </a:cubicBezTo>
                <a:cubicBezTo>
                  <a:pt x="1393167" y="4864519"/>
                  <a:pt x="1389699" y="4862628"/>
                  <a:pt x="1386326" y="4861828"/>
                </a:cubicBezTo>
                <a:cubicBezTo>
                  <a:pt x="1383949" y="4859839"/>
                  <a:pt x="1380978" y="4857354"/>
                  <a:pt x="1378600" y="4855366"/>
                </a:cubicBezTo>
                <a:cubicBezTo>
                  <a:pt x="1373954" y="4846429"/>
                  <a:pt x="1359776" y="4841640"/>
                  <a:pt x="1365158" y="4827960"/>
                </a:cubicBezTo>
                <a:cubicBezTo>
                  <a:pt x="1343762" y="4810064"/>
                  <a:pt x="1317190" y="4801980"/>
                  <a:pt x="1291114" y="4793302"/>
                </a:cubicBezTo>
                <a:cubicBezTo>
                  <a:pt x="1276936" y="4788514"/>
                  <a:pt x="1262261" y="4784320"/>
                  <a:pt x="1249856" y="4787076"/>
                </a:cubicBezTo>
                <a:cubicBezTo>
                  <a:pt x="1185559" y="4738348"/>
                  <a:pt x="1123252" y="4687243"/>
                  <a:pt x="1062338" y="4633263"/>
                </a:cubicBezTo>
                <a:cubicBezTo>
                  <a:pt x="978743" y="4559302"/>
                  <a:pt x="905575" y="4478910"/>
                  <a:pt x="829533" y="4397126"/>
                </a:cubicBezTo>
                <a:cubicBezTo>
                  <a:pt x="765670" y="4328557"/>
                  <a:pt x="688634" y="4247962"/>
                  <a:pt x="642256" y="4165735"/>
                </a:cubicBezTo>
                <a:cubicBezTo>
                  <a:pt x="607646" y="4104461"/>
                  <a:pt x="585202" y="4062456"/>
                  <a:pt x="538671" y="4009395"/>
                </a:cubicBezTo>
                <a:cubicBezTo>
                  <a:pt x="520852" y="3988431"/>
                  <a:pt x="504805" y="3975009"/>
                  <a:pt x="481237" y="3951256"/>
                </a:cubicBezTo>
                <a:cubicBezTo>
                  <a:pt x="458167" y="3926908"/>
                  <a:pt x="484255" y="3873979"/>
                  <a:pt x="462965" y="3906679"/>
                </a:cubicBezTo>
                <a:cubicBezTo>
                  <a:pt x="441081" y="3938881"/>
                  <a:pt x="451897" y="3992373"/>
                  <a:pt x="470396" y="4020978"/>
                </a:cubicBezTo>
                <a:cubicBezTo>
                  <a:pt x="526683" y="4109473"/>
                  <a:pt x="569918" y="4174928"/>
                  <a:pt x="650153" y="4242038"/>
                </a:cubicBezTo>
                <a:cubicBezTo>
                  <a:pt x="669874" y="4253482"/>
                  <a:pt x="686341" y="4308671"/>
                  <a:pt x="703760" y="4331322"/>
                </a:cubicBezTo>
                <a:cubicBezTo>
                  <a:pt x="698303" y="4331808"/>
                  <a:pt x="692554" y="4329019"/>
                  <a:pt x="687206" y="4324546"/>
                </a:cubicBezTo>
                <a:cubicBezTo>
                  <a:pt x="682645" y="4322752"/>
                  <a:pt x="676399" y="4320558"/>
                  <a:pt x="671439" y="4320450"/>
                </a:cubicBezTo>
                <a:cubicBezTo>
                  <a:pt x="634135" y="4321572"/>
                  <a:pt x="589000" y="4210081"/>
                  <a:pt x="558776" y="4191872"/>
                </a:cubicBezTo>
                <a:cubicBezTo>
                  <a:pt x="582030" y="4224455"/>
                  <a:pt x="626592" y="4323344"/>
                  <a:pt x="649350" y="4356521"/>
                </a:cubicBezTo>
                <a:cubicBezTo>
                  <a:pt x="669957" y="4371737"/>
                  <a:pt x="687084" y="4391113"/>
                  <a:pt x="699446" y="4412564"/>
                </a:cubicBezTo>
                <a:cubicBezTo>
                  <a:pt x="709237" y="4429844"/>
                  <a:pt x="726969" y="4443665"/>
                  <a:pt x="712153" y="4462587"/>
                </a:cubicBezTo>
                <a:cubicBezTo>
                  <a:pt x="701216" y="4475662"/>
                  <a:pt x="641352" y="4390236"/>
                  <a:pt x="625391" y="4383957"/>
                </a:cubicBezTo>
                <a:cubicBezTo>
                  <a:pt x="570571" y="4361338"/>
                  <a:pt x="474087" y="4173564"/>
                  <a:pt x="456085" y="4144364"/>
                </a:cubicBezTo>
                <a:cubicBezTo>
                  <a:pt x="430270" y="4101559"/>
                  <a:pt x="379540" y="3902559"/>
                  <a:pt x="356005" y="3860651"/>
                </a:cubicBezTo>
                <a:cubicBezTo>
                  <a:pt x="295094" y="3751116"/>
                  <a:pt x="333551" y="3824697"/>
                  <a:pt x="303708" y="3705794"/>
                </a:cubicBezTo>
                <a:cubicBezTo>
                  <a:pt x="308031" y="3674057"/>
                  <a:pt x="275324" y="3547707"/>
                  <a:pt x="275141" y="3539473"/>
                </a:cubicBezTo>
                <a:cubicBezTo>
                  <a:pt x="276827" y="3539872"/>
                  <a:pt x="281863" y="3497620"/>
                  <a:pt x="286759" y="3478482"/>
                </a:cubicBezTo>
                <a:cubicBezTo>
                  <a:pt x="290791" y="3443469"/>
                  <a:pt x="288566" y="3412314"/>
                  <a:pt x="291010" y="3377994"/>
                </a:cubicBezTo>
                <a:cubicBezTo>
                  <a:pt x="288740" y="3371045"/>
                  <a:pt x="289746" y="3363805"/>
                  <a:pt x="292837" y="3355279"/>
                </a:cubicBezTo>
                <a:cubicBezTo>
                  <a:pt x="291065" y="3347736"/>
                  <a:pt x="293270" y="3335438"/>
                  <a:pt x="286224" y="3336616"/>
                </a:cubicBezTo>
                <a:cubicBezTo>
                  <a:pt x="279178" y="3337794"/>
                  <a:pt x="276973" y="3350092"/>
                  <a:pt x="273386" y="3359212"/>
                </a:cubicBezTo>
                <a:cubicBezTo>
                  <a:pt x="272585" y="3362583"/>
                  <a:pt x="271786" y="3365955"/>
                  <a:pt x="271580" y="3369823"/>
                </a:cubicBezTo>
                <a:cubicBezTo>
                  <a:pt x="270186" y="3372698"/>
                  <a:pt x="269386" y="3376070"/>
                  <a:pt x="268587" y="3379441"/>
                </a:cubicBezTo>
                <a:cubicBezTo>
                  <a:pt x="263907" y="3388659"/>
                  <a:pt x="263485" y="3402447"/>
                  <a:pt x="254948" y="3405409"/>
                </a:cubicBezTo>
                <a:cubicBezTo>
                  <a:pt x="249155" y="3426826"/>
                  <a:pt x="247134" y="3447358"/>
                  <a:pt x="246203" y="3467793"/>
                </a:cubicBezTo>
                <a:cubicBezTo>
                  <a:pt x="224658" y="3423508"/>
                  <a:pt x="206882" y="3378336"/>
                  <a:pt x="199136" y="3328422"/>
                </a:cubicBezTo>
                <a:cubicBezTo>
                  <a:pt x="196974" y="3316514"/>
                  <a:pt x="198391" y="3301536"/>
                  <a:pt x="195636" y="3289130"/>
                </a:cubicBezTo>
                <a:cubicBezTo>
                  <a:pt x="194749" y="3285359"/>
                  <a:pt x="193270" y="3281090"/>
                  <a:pt x="191292" y="3277416"/>
                </a:cubicBezTo>
                <a:cubicBezTo>
                  <a:pt x="179222" y="3259239"/>
                  <a:pt x="240703" y="3165204"/>
                  <a:pt x="224352" y="3154560"/>
                </a:cubicBezTo>
                <a:cubicBezTo>
                  <a:pt x="215631" y="3149286"/>
                  <a:pt x="242781" y="3058859"/>
                  <a:pt x="235054" y="3052396"/>
                </a:cubicBezTo>
                <a:cubicBezTo>
                  <a:pt x="221287" y="3039872"/>
                  <a:pt x="209400" y="3029930"/>
                  <a:pt x="214047" y="3038867"/>
                </a:cubicBezTo>
                <a:cubicBezTo>
                  <a:pt x="217406" y="3101273"/>
                  <a:pt x="199972" y="3195785"/>
                  <a:pt x="142718" y="3256990"/>
                </a:cubicBezTo>
                <a:cubicBezTo>
                  <a:pt x="109423" y="3290759"/>
                  <a:pt x="99896" y="3128241"/>
                  <a:pt x="107388" y="3045617"/>
                </a:cubicBezTo>
                <a:cubicBezTo>
                  <a:pt x="116782" y="2953471"/>
                  <a:pt x="34772" y="2934374"/>
                  <a:pt x="65445" y="2815581"/>
                </a:cubicBezTo>
                <a:cubicBezTo>
                  <a:pt x="81332" y="2753109"/>
                  <a:pt x="78959" y="2640010"/>
                  <a:pt x="75319" y="2568277"/>
                </a:cubicBezTo>
                <a:cubicBezTo>
                  <a:pt x="71095" y="2545552"/>
                  <a:pt x="70423" y="2587415"/>
                  <a:pt x="61324" y="2571724"/>
                </a:cubicBezTo>
                <a:cubicBezTo>
                  <a:pt x="61628" y="2568947"/>
                  <a:pt x="62524" y="2566667"/>
                  <a:pt x="63324" y="2563296"/>
                </a:cubicBezTo>
                <a:cubicBezTo>
                  <a:pt x="69042" y="2528682"/>
                  <a:pt x="69594" y="2497831"/>
                  <a:pt x="73226" y="2464504"/>
                </a:cubicBezTo>
                <a:cubicBezTo>
                  <a:pt x="72048" y="2457458"/>
                  <a:pt x="73053" y="2450218"/>
                  <a:pt x="76144" y="2441692"/>
                </a:cubicBezTo>
                <a:cubicBezTo>
                  <a:pt x="76058" y="2434549"/>
                  <a:pt x="78263" y="2422251"/>
                  <a:pt x="72903" y="2423829"/>
                </a:cubicBezTo>
                <a:cubicBezTo>
                  <a:pt x="67543" y="2425406"/>
                  <a:pt x="64743" y="2437207"/>
                  <a:pt x="61750" y="2446825"/>
                </a:cubicBezTo>
                <a:cubicBezTo>
                  <a:pt x="60950" y="2450196"/>
                  <a:pt x="60151" y="2453568"/>
                  <a:pt x="59945" y="2457437"/>
                </a:cubicBezTo>
                <a:cubicBezTo>
                  <a:pt x="59145" y="2460808"/>
                  <a:pt x="58346" y="2464180"/>
                  <a:pt x="57546" y="2467551"/>
                </a:cubicBezTo>
                <a:cubicBezTo>
                  <a:pt x="53958" y="2476671"/>
                  <a:pt x="52445" y="2490558"/>
                  <a:pt x="45593" y="2493918"/>
                </a:cubicBezTo>
                <a:cubicBezTo>
                  <a:pt x="38201" y="2522079"/>
                  <a:pt x="36071" y="2547571"/>
                  <a:pt x="33445" y="2573658"/>
                </a:cubicBezTo>
                <a:cubicBezTo>
                  <a:pt x="32331" y="2585859"/>
                  <a:pt x="31217" y="2598059"/>
                  <a:pt x="31995" y="2606790"/>
                </a:cubicBezTo>
                <a:cubicBezTo>
                  <a:pt x="28613" y="2612042"/>
                  <a:pt x="23446" y="2615802"/>
                  <a:pt x="15905" y="2617574"/>
                </a:cubicBezTo>
                <a:cubicBezTo>
                  <a:pt x="13127" y="2617272"/>
                  <a:pt x="11441" y="2616872"/>
                  <a:pt x="9453" y="2619249"/>
                </a:cubicBezTo>
                <a:cubicBezTo>
                  <a:pt x="-26868" y="2625235"/>
                  <a:pt x="51062" y="2104544"/>
                  <a:pt x="81429" y="2099639"/>
                </a:cubicBezTo>
                <a:cubicBezTo>
                  <a:pt x="103161" y="2096603"/>
                  <a:pt x="110823" y="2083819"/>
                  <a:pt x="113244" y="2061601"/>
                </a:cubicBezTo>
                <a:cubicBezTo>
                  <a:pt x="118789" y="2012703"/>
                  <a:pt x="127632" y="1895853"/>
                  <a:pt x="163706" y="1862387"/>
                </a:cubicBezTo>
                <a:cubicBezTo>
                  <a:pt x="223131" y="1807040"/>
                  <a:pt x="251121" y="1744591"/>
                  <a:pt x="271700" y="1666850"/>
                </a:cubicBezTo>
                <a:cubicBezTo>
                  <a:pt x="287478" y="1609339"/>
                  <a:pt x="318127" y="1558204"/>
                  <a:pt x="344118" y="1504185"/>
                </a:cubicBezTo>
                <a:cubicBezTo>
                  <a:pt x="352591" y="1481978"/>
                  <a:pt x="372951" y="1469713"/>
                  <a:pt x="381424" y="1447506"/>
                </a:cubicBezTo>
                <a:cubicBezTo>
                  <a:pt x="375352" y="1404043"/>
                  <a:pt x="393367" y="1371635"/>
                  <a:pt x="411393" y="1333176"/>
                </a:cubicBezTo>
                <a:cubicBezTo>
                  <a:pt x="415330" y="1241517"/>
                  <a:pt x="449069" y="1181857"/>
                  <a:pt x="519809" y="1123849"/>
                </a:cubicBezTo>
                <a:cubicBezTo>
                  <a:pt x="561836" y="1089303"/>
                  <a:pt x="603258" y="1060311"/>
                  <a:pt x="641611" y="1027741"/>
                </a:cubicBezTo>
                <a:cubicBezTo>
                  <a:pt x="640811" y="1031113"/>
                  <a:pt x="638920" y="1034582"/>
                  <a:pt x="636434" y="1037554"/>
                </a:cubicBezTo>
                <a:cubicBezTo>
                  <a:pt x="619629" y="1058852"/>
                  <a:pt x="621465" y="1085642"/>
                  <a:pt x="617055" y="1110237"/>
                </a:cubicBezTo>
                <a:cubicBezTo>
                  <a:pt x="623009" y="1109156"/>
                  <a:pt x="628964" y="1108076"/>
                  <a:pt x="635416" y="1106401"/>
                </a:cubicBezTo>
                <a:cubicBezTo>
                  <a:pt x="663405" y="1099507"/>
                  <a:pt x="689924" y="1082294"/>
                  <a:pt x="698299" y="1058996"/>
                </a:cubicBezTo>
                <a:cubicBezTo>
                  <a:pt x="709366" y="1028857"/>
                  <a:pt x="715775" y="995833"/>
                  <a:pt x="724562" y="964798"/>
                </a:cubicBezTo>
                <a:cubicBezTo>
                  <a:pt x="725665" y="958649"/>
                  <a:pt x="726864" y="953591"/>
                  <a:pt x="730841" y="948836"/>
                </a:cubicBezTo>
                <a:lnTo>
                  <a:pt x="731338" y="948243"/>
                </a:lnTo>
                <a:cubicBezTo>
                  <a:pt x="733035" y="942591"/>
                  <a:pt x="730561" y="939511"/>
                  <a:pt x="728183" y="937522"/>
                </a:cubicBezTo>
                <a:cubicBezTo>
                  <a:pt x="732063" y="931676"/>
                  <a:pt x="736440" y="925236"/>
                  <a:pt x="740319" y="919390"/>
                </a:cubicBezTo>
                <a:cubicBezTo>
                  <a:pt x="832146" y="776997"/>
                  <a:pt x="939511" y="654673"/>
                  <a:pt x="1096595" y="577974"/>
                </a:cubicBezTo>
                <a:cubicBezTo>
                  <a:pt x="1134028" y="559789"/>
                  <a:pt x="1142922" y="523793"/>
                  <a:pt x="1185186" y="522778"/>
                </a:cubicBezTo>
                <a:cubicBezTo>
                  <a:pt x="1218988" y="537919"/>
                  <a:pt x="1239542" y="527837"/>
                  <a:pt x="1255872" y="495030"/>
                </a:cubicBezTo>
                <a:cubicBezTo>
                  <a:pt x="1265727" y="476000"/>
                  <a:pt x="1257138" y="453663"/>
                  <a:pt x="1254890" y="434611"/>
                </a:cubicBezTo>
                <a:cubicBezTo>
                  <a:pt x="1252643" y="415560"/>
                  <a:pt x="1256847" y="394833"/>
                  <a:pt x="1268378" y="382255"/>
                </a:cubicBezTo>
                <a:cubicBezTo>
                  <a:pt x="1351288" y="287962"/>
                  <a:pt x="1498128" y="170371"/>
                  <a:pt x="1604292" y="108660"/>
                </a:cubicBezTo>
                <a:cubicBezTo>
                  <a:pt x="1665964" y="72364"/>
                  <a:pt x="1690040" y="89470"/>
                  <a:pt x="1696101" y="138985"/>
                </a:cubicBezTo>
                <a:cubicBezTo>
                  <a:pt x="1682204" y="143524"/>
                  <a:pt x="1657598" y="145166"/>
                  <a:pt x="1659565" y="154891"/>
                </a:cubicBezTo>
                <a:cubicBezTo>
                  <a:pt x="1665670" y="180200"/>
                  <a:pt x="1644435" y="182641"/>
                  <a:pt x="1636275" y="196020"/>
                </a:cubicBezTo>
                <a:cubicBezTo>
                  <a:pt x="1643452" y="177779"/>
                  <a:pt x="1622433" y="170299"/>
                  <a:pt x="1622164" y="154923"/>
                </a:cubicBezTo>
                <a:cubicBezTo>
                  <a:pt x="1600982" y="182662"/>
                  <a:pt x="1578515" y="208315"/>
                  <a:pt x="1550105" y="228997"/>
                </a:cubicBezTo>
                <a:cubicBezTo>
                  <a:pt x="1510866" y="257796"/>
                  <a:pt x="1491445" y="299129"/>
                  <a:pt x="1481437" y="347325"/>
                </a:cubicBezTo>
                <a:cubicBezTo>
                  <a:pt x="1498144" y="324934"/>
                  <a:pt x="1525539" y="317544"/>
                  <a:pt x="1545315" y="298730"/>
                </a:cubicBezTo>
                <a:cubicBezTo>
                  <a:pt x="1569663" y="275660"/>
                  <a:pt x="1594604" y="253087"/>
                  <a:pt x="1619546" y="230513"/>
                </a:cubicBezTo>
                <a:cubicBezTo>
                  <a:pt x="1648065" y="204870"/>
                  <a:pt x="1678075" y="177445"/>
                  <a:pt x="1695107" y="140174"/>
                </a:cubicBezTo>
                <a:cubicBezTo>
                  <a:pt x="1695983" y="149997"/>
                  <a:pt x="1696360" y="160415"/>
                  <a:pt x="1696835" y="171923"/>
                </a:cubicBezTo>
                <a:cubicBezTo>
                  <a:pt x="1697169" y="206547"/>
                  <a:pt x="1671664" y="266024"/>
                  <a:pt x="1707412" y="247438"/>
                </a:cubicBezTo>
                <a:cubicBezTo>
                  <a:pt x="1818428" y="190795"/>
                  <a:pt x="1924288" y="131860"/>
                  <a:pt x="2034709" y="74720"/>
                </a:cubicBezTo>
                <a:cubicBezTo>
                  <a:pt x="2093595" y="44173"/>
                  <a:pt x="2151744" y="36241"/>
                  <a:pt x="2218808" y="35769"/>
                </a:cubicBezTo>
                <a:cubicBezTo>
                  <a:pt x="2336370" y="34098"/>
                  <a:pt x="2454258" y="17546"/>
                  <a:pt x="2570956" y="0"/>
                </a:cubicBezTo>
                <a:cubicBezTo>
                  <a:pt x="2568470" y="2972"/>
                  <a:pt x="2566482" y="5350"/>
                  <a:pt x="2563996" y="8322"/>
                </a:cubicBezTo>
                <a:cubicBezTo>
                  <a:pt x="2551871" y="20402"/>
                  <a:pt x="2547992" y="26248"/>
                  <a:pt x="2570403" y="30852"/>
                </a:cubicBezTo>
                <a:cubicBezTo>
                  <a:pt x="2592816" y="35457"/>
                  <a:pt x="2618622" y="28757"/>
                  <a:pt x="2638332" y="46254"/>
                </a:cubicBezTo>
                <a:cubicBezTo>
                  <a:pt x="2680855" y="66668"/>
                  <a:pt x="2726976" y="71911"/>
                  <a:pt x="2770795" y="88360"/>
                </a:cubicBezTo>
                <a:cubicBezTo>
                  <a:pt x="2775657" y="87376"/>
                  <a:pt x="2780618" y="87484"/>
                  <a:pt x="2784583" y="88781"/>
                </a:cubicBezTo>
                <a:cubicBezTo>
                  <a:pt x="2780315" y="90262"/>
                  <a:pt x="2775550" y="92337"/>
                  <a:pt x="2771281" y="93817"/>
                </a:cubicBezTo>
                <a:cubicBezTo>
                  <a:pt x="2799453" y="95158"/>
                  <a:pt x="2821346" y="112459"/>
                  <a:pt x="2847724" y="118360"/>
                </a:cubicBezTo>
                <a:cubicBezTo>
                  <a:pt x="2880252" y="125364"/>
                  <a:pt x="2913870" y="132270"/>
                  <a:pt x="2946494" y="140365"/>
                </a:cubicBezTo>
                <a:cubicBezTo>
                  <a:pt x="2984175" y="149660"/>
                  <a:pt x="3024537" y="158166"/>
                  <a:pt x="3065623" y="150106"/>
                </a:cubicBezTo>
                <a:cubicBezTo>
                  <a:pt x="3053930" y="142347"/>
                  <a:pt x="3037203" y="121284"/>
                  <a:pt x="3030740" y="129011"/>
                </a:cubicBezTo>
                <a:cubicBezTo>
                  <a:pt x="3013244" y="148721"/>
                  <a:pt x="2999186" y="132921"/>
                  <a:pt x="2983312" y="133786"/>
                </a:cubicBezTo>
                <a:cubicBezTo>
                  <a:pt x="3002665" y="128762"/>
                  <a:pt x="2996355" y="107321"/>
                  <a:pt x="3008772" y="98514"/>
                </a:cubicBezTo>
                <a:cubicBezTo>
                  <a:pt x="2974548" y="97162"/>
                  <a:pt x="2940130" y="93628"/>
                  <a:pt x="2907214" y="82258"/>
                </a:cubicBezTo>
                <a:cubicBezTo>
                  <a:pt x="2882825" y="73980"/>
                  <a:pt x="2857927" y="72347"/>
                  <a:pt x="2833515" y="76172"/>
                </a:cubicBezTo>
                <a:cubicBezTo>
                  <a:pt x="2829658" y="69916"/>
                  <a:pt x="2824211" y="64350"/>
                  <a:pt x="2818765" y="58784"/>
                </a:cubicBezTo>
                <a:cubicBezTo>
                  <a:pt x="2815696" y="55207"/>
                  <a:pt x="2811633" y="52819"/>
                  <a:pt x="2806575" y="51619"/>
                </a:cubicBezTo>
                <a:cubicBezTo>
                  <a:pt x="2803009" y="48637"/>
                  <a:pt x="2800038" y="46151"/>
                  <a:pt x="2796472" y="43169"/>
                </a:cubicBezTo>
                <a:cubicBezTo>
                  <a:pt x="2790636" y="33237"/>
                  <a:pt x="2777453" y="27261"/>
                  <a:pt x="2776881" y="14661"/>
                </a:cubicBezTo>
                <a:cubicBezTo>
                  <a:pt x="2862965" y="30095"/>
                  <a:pt x="2950442" y="42655"/>
                  <a:pt x="3035227" y="62055"/>
                </a:cubicBezTo>
                <a:cubicBezTo>
                  <a:pt x="3117733" y="80558"/>
                  <a:pt x="3204918" y="89843"/>
                  <a:pt x="3280454" y="122718"/>
                </a:cubicBezTo>
                <a:cubicBezTo>
                  <a:pt x="3335371" y="146429"/>
                  <a:pt x="3382056" y="114768"/>
                  <a:pt x="3434390" y="140360"/>
                </a:cubicBezTo>
                <a:lnTo>
                  <a:pt x="3452224" y="149164"/>
                </a:lnTo>
                <a:lnTo>
                  <a:pt x="3494069" y="160295"/>
                </a:lnTo>
                <a:cubicBezTo>
                  <a:pt x="3526086" y="178086"/>
                  <a:pt x="3574112" y="198545"/>
                  <a:pt x="3618135" y="215668"/>
                </a:cubicBezTo>
                <a:lnTo>
                  <a:pt x="3641063" y="224298"/>
                </a:lnTo>
                <a:lnTo>
                  <a:pt x="3651219" y="226713"/>
                </a:lnTo>
                <a:lnTo>
                  <a:pt x="3664826" y="226713"/>
                </a:lnTo>
                <a:cubicBezTo>
                  <a:pt x="3664826" y="226713"/>
                  <a:pt x="3664826" y="226713"/>
                  <a:pt x="3669569" y="226713"/>
                </a:cubicBezTo>
                <a:cubicBezTo>
                  <a:pt x="3617394" y="198248"/>
                  <a:pt x="3560475" y="179272"/>
                  <a:pt x="3522529" y="146063"/>
                </a:cubicBezTo>
                <a:cubicBezTo>
                  <a:pt x="3489326" y="136575"/>
                  <a:pt x="3441894" y="122342"/>
                  <a:pt x="3446637" y="108110"/>
                </a:cubicBezTo>
                <a:cubicBezTo>
                  <a:pt x="3484583" y="117598"/>
                  <a:pt x="3508299" y="122342"/>
                  <a:pt x="3550988" y="141319"/>
                </a:cubicBezTo>
                <a:cubicBezTo>
                  <a:pt x="3550988" y="141319"/>
                  <a:pt x="3550988" y="146063"/>
                  <a:pt x="3541502" y="146063"/>
                </a:cubicBezTo>
                <a:cubicBezTo>
                  <a:pt x="3541502" y="146063"/>
                  <a:pt x="3579448" y="160295"/>
                  <a:pt x="3588934" y="155551"/>
                </a:cubicBezTo>
                <a:cubicBezTo>
                  <a:pt x="3598421" y="165039"/>
                  <a:pt x="3603164" y="169783"/>
                  <a:pt x="3598421" y="174528"/>
                </a:cubicBezTo>
                <a:cubicBezTo>
                  <a:pt x="3617394" y="174528"/>
                  <a:pt x="3664826" y="207737"/>
                  <a:pt x="3693286" y="217225"/>
                </a:cubicBezTo>
                <a:cubicBezTo>
                  <a:pt x="3702772" y="221969"/>
                  <a:pt x="3707515" y="221969"/>
                  <a:pt x="3717002" y="226713"/>
                </a:cubicBezTo>
                <a:cubicBezTo>
                  <a:pt x="3792894" y="259922"/>
                  <a:pt x="3864043" y="312107"/>
                  <a:pt x="3930448" y="354804"/>
                </a:cubicBezTo>
                <a:cubicBezTo>
                  <a:pt x="3954164" y="369036"/>
                  <a:pt x="4001597" y="388013"/>
                  <a:pt x="3992110" y="397501"/>
                </a:cubicBezTo>
                <a:cubicBezTo>
                  <a:pt x="4011083" y="406989"/>
                  <a:pt x="4025313" y="416478"/>
                  <a:pt x="4034799" y="416477"/>
                </a:cubicBezTo>
                <a:cubicBezTo>
                  <a:pt x="4049029" y="430710"/>
                  <a:pt x="4039542" y="430710"/>
                  <a:pt x="4034800" y="430710"/>
                </a:cubicBezTo>
                <a:cubicBezTo>
                  <a:pt x="3982624" y="406989"/>
                  <a:pt x="3925705" y="364292"/>
                  <a:pt x="3887759" y="340572"/>
                </a:cubicBezTo>
                <a:cubicBezTo>
                  <a:pt x="3883016" y="335828"/>
                  <a:pt x="3878272" y="335827"/>
                  <a:pt x="3878272" y="340572"/>
                </a:cubicBezTo>
                <a:cubicBezTo>
                  <a:pt x="3883015" y="340572"/>
                  <a:pt x="3883015" y="340572"/>
                  <a:pt x="3887758" y="345316"/>
                </a:cubicBezTo>
                <a:cubicBezTo>
                  <a:pt x="3892502" y="345316"/>
                  <a:pt x="3897245" y="350060"/>
                  <a:pt x="3897245" y="354804"/>
                </a:cubicBezTo>
                <a:cubicBezTo>
                  <a:pt x="3897245" y="354804"/>
                  <a:pt x="3892502" y="354804"/>
                  <a:pt x="3887759" y="350060"/>
                </a:cubicBezTo>
                <a:cubicBezTo>
                  <a:pt x="3887759" y="350060"/>
                  <a:pt x="3887759" y="350060"/>
                  <a:pt x="3883015" y="350060"/>
                </a:cubicBezTo>
                <a:cubicBezTo>
                  <a:pt x="3930448" y="388013"/>
                  <a:pt x="3982624" y="421222"/>
                  <a:pt x="4039543" y="459175"/>
                </a:cubicBezTo>
                <a:cubicBezTo>
                  <a:pt x="4091718" y="492383"/>
                  <a:pt x="4143894" y="530336"/>
                  <a:pt x="4196070" y="573033"/>
                </a:cubicBezTo>
                <a:cubicBezTo>
                  <a:pt x="4210300" y="577778"/>
                  <a:pt x="4219786" y="582521"/>
                  <a:pt x="4229273" y="592010"/>
                </a:cubicBezTo>
                <a:cubicBezTo>
                  <a:pt x="4276705" y="629963"/>
                  <a:pt x="4305164" y="648939"/>
                  <a:pt x="4343110" y="686892"/>
                </a:cubicBezTo>
                <a:cubicBezTo>
                  <a:pt x="4347854" y="686892"/>
                  <a:pt x="4357340" y="682148"/>
                  <a:pt x="4362083" y="677404"/>
                </a:cubicBezTo>
                <a:cubicBezTo>
                  <a:pt x="4376313" y="686892"/>
                  <a:pt x="4385799" y="691636"/>
                  <a:pt x="4390543" y="691636"/>
                </a:cubicBezTo>
                <a:cubicBezTo>
                  <a:pt x="4390543" y="691636"/>
                  <a:pt x="4385800" y="686892"/>
                  <a:pt x="4385800" y="686892"/>
                </a:cubicBezTo>
                <a:cubicBezTo>
                  <a:pt x="4385799" y="682148"/>
                  <a:pt x="4385799" y="682148"/>
                  <a:pt x="4385799" y="682148"/>
                </a:cubicBezTo>
                <a:cubicBezTo>
                  <a:pt x="4390543" y="682148"/>
                  <a:pt x="4395286" y="686892"/>
                  <a:pt x="4395286" y="691636"/>
                </a:cubicBezTo>
                <a:cubicBezTo>
                  <a:pt x="4395286" y="691636"/>
                  <a:pt x="4400029" y="691636"/>
                  <a:pt x="4400029" y="696380"/>
                </a:cubicBezTo>
                <a:cubicBezTo>
                  <a:pt x="4404772" y="691636"/>
                  <a:pt x="4411887" y="692822"/>
                  <a:pt x="4420781" y="69815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AF06EB58-6E6E-4350-96F5-D6EBD3995229}"/>
              </a:ext>
            </a:extLst>
          </p:cNvPr>
          <p:cNvGrpSpPr/>
          <p:nvPr/>
        </p:nvGrpSpPr>
        <p:grpSpPr>
          <a:xfrm>
            <a:off x="428325" y="3429000"/>
            <a:ext cx="2968487" cy="2761455"/>
            <a:chOff x="4171485" y="482825"/>
            <a:chExt cx="3752461" cy="3822349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DA89DCEB-10F4-418D-9890-446C6C76D034}"/>
                </a:ext>
              </a:extLst>
            </p:cNvPr>
            <p:cNvGrpSpPr/>
            <p:nvPr/>
          </p:nvGrpSpPr>
          <p:grpSpPr>
            <a:xfrm rot="21199518">
              <a:off x="4285167" y="1589418"/>
              <a:ext cx="1678098" cy="2381807"/>
              <a:chOff x="9785838" y="2102760"/>
              <a:chExt cx="1758462" cy="249586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BB23BAF7-F705-495B-9E4D-0F7CE9817818}"/>
                  </a:ext>
                </a:extLst>
              </p:cNvPr>
              <p:cNvSpPr/>
              <p:nvPr/>
            </p:nvSpPr>
            <p:spPr>
              <a:xfrm>
                <a:off x="9785838" y="2102760"/>
                <a:ext cx="1758462" cy="2495868"/>
              </a:xfrm>
              <a:custGeom>
                <a:avLst/>
                <a:gdLst>
                  <a:gd name="connsiteX0" fmla="*/ 876893 w 1739824"/>
                  <a:gd name="connsiteY0" fmla="*/ 0 h 2469414"/>
                  <a:gd name="connsiteX1" fmla="*/ 876893 w 1739824"/>
                  <a:gd name="connsiteY1" fmla="*/ 135 h 2469414"/>
                  <a:gd name="connsiteX2" fmla="*/ 878497 w 1739824"/>
                  <a:gd name="connsiteY2" fmla="*/ 0 h 2469414"/>
                  <a:gd name="connsiteX3" fmla="*/ 1739824 w 1739824"/>
                  <a:gd name="connsiteY3" fmla="*/ 1266050 h 2469414"/>
                  <a:gd name="connsiteX4" fmla="*/ 1059303 w 1739824"/>
                  <a:gd name="connsiteY4" fmla="*/ 2442478 h 2469414"/>
                  <a:gd name="connsiteX5" fmla="*/ 876893 w 1739824"/>
                  <a:gd name="connsiteY5" fmla="*/ 2467499 h 2469414"/>
                  <a:gd name="connsiteX6" fmla="*/ 876893 w 1739824"/>
                  <a:gd name="connsiteY6" fmla="*/ 2468107 h 2469414"/>
                  <a:gd name="connsiteX7" fmla="*/ 871705 w 1739824"/>
                  <a:gd name="connsiteY7" fmla="*/ 2468525 h 2469414"/>
                  <a:gd name="connsiteX8" fmla="*/ 870566 w 1739824"/>
                  <a:gd name="connsiteY8" fmla="*/ 2468367 h 2469414"/>
                  <a:gd name="connsiteX9" fmla="*/ 862930 w 1739824"/>
                  <a:gd name="connsiteY9" fmla="*/ 2469414 h 2469414"/>
                  <a:gd name="connsiteX10" fmla="*/ 862930 w 1739824"/>
                  <a:gd name="connsiteY10" fmla="*/ 2467306 h 2469414"/>
                  <a:gd name="connsiteX11" fmla="*/ 683573 w 1739824"/>
                  <a:gd name="connsiteY11" fmla="*/ 2442379 h 2469414"/>
                  <a:gd name="connsiteX12" fmla="*/ 0 w 1739824"/>
                  <a:gd name="connsiteY12" fmla="*/ 1285496 h 2469414"/>
                  <a:gd name="connsiteX13" fmla="*/ 795017 w 1739824"/>
                  <a:gd name="connsiteY13" fmla="*/ 9985 h 2469414"/>
                  <a:gd name="connsiteX14" fmla="*/ 862930 w 1739824"/>
                  <a:gd name="connsiteY14" fmla="*/ 1703 h 2469414"/>
                  <a:gd name="connsiteX15" fmla="*/ 862930 w 1739824"/>
                  <a:gd name="connsiteY15" fmla="*/ 1308 h 2469414"/>
                  <a:gd name="connsiteX16" fmla="*/ 873344 w 1739824"/>
                  <a:gd name="connsiteY16" fmla="*/ 433 h 246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9824" h="2469414">
                    <a:moveTo>
                      <a:pt x="876893" y="0"/>
                    </a:moveTo>
                    <a:lnTo>
                      <a:pt x="876893" y="135"/>
                    </a:lnTo>
                    <a:lnTo>
                      <a:pt x="878497" y="0"/>
                    </a:lnTo>
                    <a:cubicBezTo>
                      <a:pt x="1300512" y="3459"/>
                      <a:pt x="1722527" y="785229"/>
                      <a:pt x="1739824" y="1266050"/>
                    </a:cubicBezTo>
                    <a:cubicBezTo>
                      <a:pt x="1733789" y="1914774"/>
                      <a:pt x="1490881" y="2334521"/>
                      <a:pt x="1059303" y="2442478"/>
                    </a:cubicBezTo>
                    <a:lnTo>
                      <a:pt x="876893" y="2467499"/>
                    </a:lnTo>
                    <a:lnTo>
                      <a:pt x="876893" y="2468107"/>
                    </a:lnTo>
                    <a:lnTo>
                      <a:pt x="871705" y="2468525"/>
                    </a:lnTo>
                    <a:lnTo>
                      <a:pt x="870566" y="2468367"/>
                    </a:lnTo>
                    <a:lnTo>
                      <a:pt x="862930" y="2469414"/>
                    </a:lnTo>
                    <a:lnTo>
                      <a:pt x="862930" y="2467306"/>
                    </a:lnTo>
                    <a:lnTo>
                      <a:pt x="683573" y="2442379"/>
                    </a:lnTo>
                    <a:cubicBezTo>
                      <a:pt x="266354" y="2338807"/>
                      <a:pt x="6053" y="1939276"/>
                      <a:pt x="0" y="1285496"/>
                    </a:cubicBezTo>
                    <a:cubicBezTo>
                      <a:pt x="6409" y="846423"/>
                      <a:pt x="386956" y="104480"/>
                      <a:pt x="795017" y="9985"/>
                    </a:cubicBezTo>
                    <a:lnTo>
                      <a:pt x="862930" y="1703"/>
                    </a:lnTo>
                    <a:lnTo>
                      <a:pt x="862930" y="1308"/>
                    </a:lnTo>
                    <a:lnTo>
                      <a:pt x="873344" y="43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55D2A68-8116-48B0-8B2D-F7CAEB50A76C}"/>
                  </a:ext>
                </a:extLst>
              </p:cNvPr>
              <p:cNvSpPr/>
              <p:nvPr/>
            </p:nvSpPr>
            <p:spPr>
              <a:xfrm>
                <a:off x="9841768" y="2182144"/>
                <a:ext cx="1646602" cy="2337102"/>
              </a:xfrm>
              <a:custGeom>
                <a:avLst/>
                <a:gdLst>
                  <a:gd name="connsiteX0" fmla="*/ 876893 w 1739824"/>
                  <a:gd name="connsiteY0" fmla="*/ 0 h 2469414"/>
                  <a:gd name="connsiteX1" fmla="*/ 876893 w 1739824"/>
                  <a:gd name="connsiteY1" fmla="*/ 135 h 2469414"/>
                  <a:gd name="connsiteX2" fmla="*/ 878497 w 1739824"/>
                  <a:gd name="connsiteY2" fmla="*/ 0 h 2469414"/>
                  <a:gd name="connsiteX3" fmla="*/ 1739824 w 1739824"/>
                  <a:gd name="connsiteY3" fmla="*/ 1266050 h 2469414"/>
                  <a:gd name="connsiteX4" fmla="*/ 1059303 w 1739824"/>
                  <a:gd name="connsiteY4" fmla="*/ 2442478 h 2469414"/>
                  <a:gd name="connsiteX5" fmla="*/ 876893 w 1739824"/>
                  <a:gd name="connsiteY5" fmla="*/ 2467499 h 2469414"/>
                  <a:gd name="connsiteX6" fmla="*/ 876893 w 1739824"/>
                  <a:gd name="connsiteY6" fmla="*/ 2468107 h 2469414"/>
                  <a:gd name="connsiteX7" fmla="*/ 871705 w 1739824"/>
                  <a:gd name="connsiteY7" fmla="*/ 2468525 h 2469414"/>
                  <a:gd name="connsiteX8" fmla="*/ 870566 w 1739824"/>
                  <a:gd name="connsiteY8" fmla="*/ 2468367 h 2469414"/>
                  <a:gd name="connsiteX9" fmla="*/ 862930 w 1739824"/>
                  <a:gd name="connsiteY9" fmla="*/ 2469414 h 2469414"/>
                  <a:gd name="connsiteX10" fmla="*/ 862930 w 1739824"/>
                  <a:gd name="connsiteY10" fmla="*/ 2467306 h 2469414"/>
                  <a:gd name="connsiteX11" fmla="*/ 683573 w 1739824"/>
                  <a:gd name="connsiteY11" fmla="*/ 2442379 h 2469414"/>
                  <a:gd name="connsiteX12" fmla="*/ 0 w 1739824"/>
                  <a:gd name="connsiteY12" fmla="*/ 1285496 h 2469414"/>
                  <a:gd name="connsiteX13" fmla="*/ 795017 w 1739824"/>
                  <a:gd name="connsiteY13" fmla="*/ 9985 h 2469414"/>
                  <a:gd name="connsiteX14" fmla="*/ 862930 w 1739824"/>
                  <a:gd name="connsiteY14" fmla="*/ 1703 h 2469414"/>
                  <a:gd name="connsiteX15" fmla="*/ 862930 w 1739824"/>
                  <a:gd name="connsiteY15" fmla="*/ 1308 h 2469414"/>
                  <a:gd name="connsiteX16" fmla="*/ 873344 w 1739824"/>
                  <a:gd name="connsiteY16" fmla="*/ 433 h 246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9824" h="2469414">
                    <a:moveTo>
                      <a:pt x="876893" y="0"/>
                    </a:moveTo>
                    <a:lnTo>
                      <a:pt x="876893" y="135"/>
                    </a:lnTo>
                    <a:lnTo>
                      <a:pt x="878497" y="0"/>
                    </a:lnTo>
                    <a:cubicBezTo>
                      <a:pt x="1300512" y="3459"/>
                      <a:pt x="1722527" y="785229"/>
                      <a:pt x="1739824" y="1266050"/>
                    </a:cubicBezTo>
                    <a:cubicBezTo>
                      <a:pt x="1733789" y="1914774"/>
                      <a:pt x="1490881" y="2334521"/>
                      <a:pt x="1059303" y="2442478"/>
                    </a:cubicBezTo>
                    <a:lnTo>
                      <a:pt x="876893" y="2467499"/>
                    </a:lnTo>
                    <a:lnTo>
                      <a:pt x="876893" y="2468107"/>
                    </a:lnTo>
                    <a:lnTo>
                      <a:pt x="871705" y="2468525"/>
                    </a:lnTo>
                    <a:lnTo>
                      <a:pt x="870566" y="2468367"/>
                    </a:lnTo>
                    <a:lnTo>
                      <a:pt x="862930" y="2469414"/>
                    </a:lnTo>
                    <a:lnTo>
                      <a:pt x="862930" y="2467306"/>
                    </a:lnTo>
                    <a:lnTo>
                      <a:pt x="683573" y="2442379"/>
                    </a:lnTo>
                    <a:cubicBezTo>
                      <a:pt x="266354" y="2338807"/>
                      <a:pt x="6053" y="1939276"/>
                      <a:pt x="0" y="1285496"/>
                    </a:cubicBezTo>
                    <a:cubicBezTo>
                      <a:pt x="6409" y="846423"/>
                      <a:pt x="386956" y="104480"/>
                      <a:pt x="795017" y="9985"/>
                    </a:cubicBezTo>
                    <a:lnTo>
                      <a:pt x="862930" y="1703"/>
                    </a:lnTo>
                    <a:lnTo>
                      <a:pt x="862930" y="1308"/>
                    </a:lnTo>
                    <a:lnTo>
                      <a:pt x="873344" y="4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7A3DCE9A-B13D-4F60-B1AE-530446797B0C}"/>
                  </a:ext>
                </a:extLst>
              </p:cNvPr>
              <p:cNvSpPr/>
              <p:nvPr/>
            </p:nvSpPr>
            <p:spPr>
              <a:xfrm>
                <a:off x="9895455" y="2258344"/>
                <a:ext cx="1539229" cy="2184702"/>
              </a:xfrm>
              <a:custGeom>
                <a:avLst/>
                <a:gdLst>
                  <a:gd name="connsiteX0" fmla="*/ 876893 w 1739824"/>
                  <a:gd name="connsiteY0" fmla="*/ 0 h 2469414"/>
                  <a:gd name="connsiteX1" fmla="*/ 876893 w 1739824"/>
                  <a:gd name="connsiteY1" fmla="*/ 135 h 2469414"/>
                  <a:gd name="connsiteX2" fmla="*/ 878497 w 1739824"/>
                  <a:gd name="connsiteY2" fmla="*/ 0 h 2469414"/>
                  <a:gd name="connsiteX3" fmla="*/ 1739824 w 1739824"/>
                  <a:gd name="connsiteY3" fmla="*/ 1266050 h 2469414"/>
                  <a:gd name="connsiteX4" fmla="*/ 1059303 w 1739824"/>
                  <a:gd name="connsiteY4" fmla="*/ 2442478 h 2469414"/>
                  <a:gd name="connsiteX5" fmla="*/ 876893 w 1739824"/>
                  <a:gd name="connsiteY5" fmla="*/ 2467499 h 2469414"/>
                  <a:gd name="connsiteX6" fmla="*/ 876893 w 1739824"/>
                  <a:gd name="connsiteY6" fmla="*/ 2468107 h 2469414"/>
                  <a:gd name="connsiteX7" fmla="*/ 871705 w 1739824"/>
                  <a:gd name="connsiteY7" fmla="*/ 2468525 h 2469414"/>
                  <a:gd name="connsiteX8" fmla="*/ 870566 w 1739824"/>
                  <a:gd name="connsiteY8" fmla="*/ 2468367 h 2469414"/>
                  <a:gd name="connsiteX9" fmla="*/ 862930 w 1739824"/>
                  <a:gd name="connsiteY9" fmla="*/ 2469414 h 2469414"/>
                  <a:gd name="connsiteX10" fmla="*/ 862930 w 1739824"/>
                  <a:gd name="connsiteY10" fmla="*/ 2467306 h 2469414"/>
                  <a:gd name="connsiteX11" fmla="*/ 683573 w 1739824"/>
                  <a:gd name="connsiteY11" fmla="*/ 2442379 h 2469414"/>
                  <a:gd name="connsiteX12" fmla="*/ 0 w 1739824"/>
                  <a:gd name="connsiteY12" fmla="*/ 1285496 h 2469414"/>
                  <a:gd name="connsiteX13" fmla="*/ 795017 w 1739824"/>
                  <a:gd name="connsiteY13" fmla="*/ 9985 h 2469414"/>
                  <a:gd name="connsiteX14" fmla="*/ 862930 w 1739824"/>
                  <a:gd name="connsiteY14" fmla="*/ 1703 h 2469414"/>
                  <a:gd name="connsiteX15" fmla="*/ 862930 w 1739824"/>
                  <a:gd name="connsiteY15" fmla="*/ 1308 h 2469414"/>
                  <a:gd name="connsiteX16" fmla="*/ 873344 w 1739824"/>
                  <a:gd name="connsiteY16" fmla="*/ 433 h 246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9824" h="2469414">
                    <a:moveTo>
                      <a:pt x="876893" y="0"/>
                    </a:moveTo>
                    <a:lnTo>
                      <a:pt x="876893" y="135"/>
                    </a:lnTo>
                    <a:lnTo>
                      <a:pt x="878497" y="0"/>
                    </a:lnTo>
                    <a:cubicBezTo>
                      <a:pt x="1300512" y="3459"/>
                      <a:pt x="1722527" y="785229"/>
                      <a:pt x="1739824" y="1266050"/>
                    </a:cubicBezTo>
                    <a:cubicBezTo>
                      <a:pt x="1733789" y="1914774"/>
                      <a:pt x="1490881" y="2334521"/>
                      <a:pt x="1059303" y="2442478"/>
                    </a:cubicBezTo>
                    <a:lnTo>
                      <a:pt x="876893" y="2467499"/>
                    </a:lnTo>
                    <a:lnTo>
                      <a:pt x="876893" y="2468107"/>
                    </a:lnTo>
                    <a:lnTo>
                      <a:pt x="871705" y="2468525"/>
                    </a:lnTo>
                    <a:lnTo>
                      <a:pt x="870566" y="2468367"/>
                    </a:lnTo>
                    <a:lnTo>
                      <a:pt x="862930" y="2469414"/>
                    </a:lnTo>
                    <a:lnTo>
                      <a:pt x="862930" y="2467306"/>
                    </a:lnTo>
                    <a:lnTo>
                      <a:pt x="683573" y="2442379"/>
                    </a:lnTo>
                    <a:cubicBezTo>
                      <a:pt x="266354" y="2338807"/>
                      <a:pt x="6053" y="1939276"/>
                      <a:pt x="0" y="1285496"/>
                    </a:cubicBezTo>
                    <a:cubicBezTo>
                      <a:pt x="6409" y="846423"/>
                      <a:pt x="386956" y="104480"/>
                      <a:pt x="795017" y="9985"/>
                    </a:cubicBezTo>
                    <a:lnTo>
                      <a:pt x="862930" y="1703"/>
                    </a:lnTo>
                    <a:lnTo>
                      <a:pt x="862930" y="1308"/>
                    </a:lnTo>
                    <a:lnTo>
                      <a:pt x="873344" y="43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E0FBD65F-6F3A-4C8C-9BEC-7F6E2DFBEF4B}"/>
                  </a:ext>
                </a:extLst>
              </p:cNvPr>
              <p:cNvSpPr/>
              <p:nvPr/>
            </p:nvSpPr>
            <p:spPr>
              <a:xfrm>
                <a:off x="10647543" y="2182144"/>
                <a:ext cx="844579" cy="2331993"/>
              </a:xfrm>
              <a:custGeom>
                <a:avLst/>
                <a:gdLst>
                  <a:gd name="connsiteX0" fmla="*/ 27885 w 844579"/>
                  <a:gd name="connsiteY0" fmla="*/ 0 h 2331993"/>
                  <a:gd name="connsiteX1" fmla="*/ 27885 w 844579"/>
                  <a:gd name="connsiteY1" fmla="*/ 128 h 2331993"/>
                  <a:gd name="connsiteX2" fmla="*/ 29403 w 844579"/>
                  <a:gd name="connsiteY2" fmla="*/ 0 h 2331993"/>
                  <a:gd name="connsiteX3" fmla="*/ 844579 w 844579"/>
                  <a:gd name="connsiteY3" fmla="*/ 1198215 h 2331993"/>
                  <a:gd name="connsiteX4" fmla="*/ 200521 w 844579"/>
                  <a:gd name="connsiteY4" fmla="*/ 2311609 h 2331993"/>
                  <a:gd name="connsiteX5" fmla="*/ 51918 w 844579"/>
                  <a:gd name="connsiteY5" fmla="*/ 2331993 h 2331993"/>
                  <a:gd name="connsiteX6" fmla="*/ 146692 w 844579"/>
                  <a:gd name="connsiteY6" fmla="*/ 2236295 h 2331993"/>
                  <a:gd name="connsiteX7" fmla="*/ 484503 w 844579"/>
                  <a:gd name="connsiteY7" fmla="*/ 1416877 h 2331993"/>
                  <a:gd name="connsiteX8" fmla="*/ 24704 w 844579"/>
                  <a:gd name="connsiteY8" fmla="*/ 22450 h 2331993"/>
                  <a:gd name="connsiteX9" fmla="*/ 0 w 844579"/>
                  <a:gd name="connsiteY9" fmla="*/ 3401 h 2331993"/>
                  <a:gd name="connsiteX10" fmla="*/ 14670 w 844579"/>
                  <a:gd name="connsiteY10" fmla="*/ 1612 h 2331993"/>
                  <a:gd name="connsiteX11" fmla="*/ 14670 w 844579"/>
                  <a:gd name="connsiteY11" fmla="*/ 1238 h 2331993"/>
                  <a:gd name="connsiteX12" fmla="*/ 24526 w 844579"/>
                  <a:gd name="connsiteY12" fmla="*/ 410 h 2331993"/>
                  <a:gd name="connsiteX0" fmla="*/ 27885 w 844579"/>
                  <a:gd name="connsiteY0" fmla="*/ 0 h 2331993"/>
                  <a:gd name="connsiteX1" fmla="*/ 27885 w 844579"/>
                  <a:gd name="connsiteY1" fmla="*/ 128 h 2331993"/>
                  <a:gd name="connsiteX2" fmla="*/ 29403 w 844579"/>
                  <a:gd name="connsiteY2" fmla="*/ 0 h 2331993"/>
                  <a:gd name="connsiteX3" fmla="*/ 844579 w 844579"/>
                  <a:gd name="connsiteY3" fmla="*/ 1198215 h 2331993"/>
                  <a:gd name="connsiteX4" fmla="*/ 200521 w 844579"/>
                  <a:gd name="connsiteY4" fmla="*/ 2311609 h 2331993"/>
                  <a:gd name="connsiteX5" fmla="*/ 51918 w 844579"/>
                  <a:gd name="connsiteY5" fmla="*/ 2331993 h 2331993"/>
                  <a:gd name="connsiteX6" fmla="*/ 146692 w 844579"/>
                  <a:gd name="connsiteY6" fmla="*/ 2236295 h 2331993"/>
                  <a:gd name="connsiteX7" fmla="*/ 458126 w 844579"/>
                  <a:gd name="connsiteY7" fmla="*/ 1328954 h 2331993"/>
                  <a:gd name="connsiteX8" fmla="*/ 24704 w 844579"/>
                  <a:gd name="connsiteY8" fmla="*/ 22450 h 2331993"/>
                  <a:gd name="connsiteX9" fmla="*/ 0 w 844579"/>
                  <a:gd name="connsiteY9" fmla="*/ 3401 h 2331993"/>
                  <a:gd name="connsiteX10" fmla="*/ 14670 w 844579"/>
                  <a:gd name="connsiteY10" fmla="*/ 1612 h 2331993"/>
                  <a:gd name="connsiteX11" fmla="*/ 14670 w 844579"/>
                  <a:gd name="connsiteY11" fmla="*/ 1238 h 2331993"/>
                  <a:gd name="connsiteX12" fmla="*/ 24526 w 844579"/>
                  <a:gd name="connsiteY12" fmla="*/ 410 h 2331993"/>
                  <a:gd name="connsiteX13" fmla="*/ 27885 w 844579"/>
                  <a:gd name="connsiteY13" fmla="*/ 0 h 2331993"/>
                  <a:gd name="connsiteX0" fmla="*/ 27885 w 844579"/>
                  <a:gd name="connsiteY0" fmla="*/ 0 h 2331993"/>
                  <a:gd name="connsiteX1" fmla="*/ 27885 w 844579"/>
                  <a:gd name="connsiteY1" fmla="*/ 128 h 2331993"/>
                  <a:gd name="connsiteX2" fmla="*/ 29403 w 844579"/>
                  <a:gd name="connsiteY2" fmla="*/ 0 h 2331993"/>
                  <a:gd name="connsiteX3" fmla="*/ 844579 w 844579"/>
                  <a:gd name="connsiteY3" fmla="*/ 1198215 h 2331993"/>
                  <a:gd name="connsiteX4" fmla="*/ 200521 w 844579"/>
                  <a:gd name="connsiteY4" fmla="*/ 2311609 h 2331993"/>
                  <a:gd name="connsiteX5" fmla="*/ 51918 w 844579"/>
                  <a:gd name="connsiteY5" fmla="*/ 2331993 h 2331993"/>
                  <a:gd name="connsiteX6" fmla="*/ 146692 w 844579"/>
                  <a:gd name="connsiteY6" fmla="*/ 2236295 h 2331993"/>
                  <a:gd name="connsiteX7" fmla="*/ 458126 w 844579"/>
                  <a:gd name="connsiteY7" fmla="*/ 1328954 h 2331993"/>
                  <a:gd name="connsiteX8" fmla="*/ 24704 w 844579"/>
                  <a:gd name="connsiteY8" fmla="*/ 22450 h 2331993"/>
                  <a:gd name="connsiteX9" fmla="*/ 0 w 844579"/>
                  <a:gd name="connsiteY9" fmla="*/ 3401 h 2331993"/>
                  <a:gd name="connsiteX10" fmla="*/ 14670 w 844579"/>
                  <a:gd name="connsiteY10" fmla="*/ 1612 h 2331993"/>
                  <a:gd name="connsiteX11" fmla="*/ 14670 w 844579"/>
                  <a:gd name="connsiteY11" fmla="*/ 1238 h 2331993"/>
                  <a:gd name="connsiteX12" fmla="*/ 24526 w 844579"/>
                  <a:gd name="connsiteY12" fmla="*/ 410 h 2331993"/>
                  <a:gd name="connsiteX13" fmla="*/ 27885 w 844579"/>
                  <a:gd name="connsiteY13" fmla="*/ 0 h 2331993"/>
                  <a:gd name="connsiteX0" fmla="*/ 27885 w 844579"/>
                  <a:gd name="connsiteY0" fmla="*/ 0 h 2331993"/>
                  <a:gd name="connsiteX1" fmla="*/ 27885 w 844579"/>
                  <a:gd name="connsiteY1" fmla="*/ 128 h 2331993"/>
                  <a:gd name="connsiteX2" fmla="*/ 29403 w 844579"/>
                  <a:gd name="connsiteY2" fmla="*/ 0 h 2331993"/>
                  <a:gd name="connsiteX3" fmla="*/ 844579 w 844579"/>
                  <a:gd name="connsiteY3" fmla="*/ 1198215 h 2331993"/>
                  <a:gd name="connsiteX4" fmla="*/ 200521 w 844579"/>
                  <a:gd name="connsiteY4" fmla="*/ 2311609 h 2331993"/>
                  <a:gd name="connsiteX5" fmla="*/ 51918 w 844579"/>
                  <a:gd name="connsiteY5" fmla="*/ 2331993 h 2331993"/>
                  <a:gd name="connsiteX6" fmla="*/ 146692 w 844579"/>
                  <a:gd name="connsiteY6" fmla="*/ 2236295 h 2331993"/>
                  <a:gd name="connsiteX7" fmla="*/ 458126 w 844579"/>
                  <a:gd name="connsiteY7" fmla="*/ 1328954 h 2331993"/>
                  <a:gd name="connsiteX8" fmla="*/ 24704 w 844579"/>
                  <a:gd name="connsiteY8" fmla="*/ 22450 h 2331993"/>
                  <a:gd name="connsiteX9" fmla="*/ 0 w 844579"/>
                  <a:gd name="connsiteY9" fmla="*/ 3401 h 2331993"/>
                  <a:gd name="connsiteX10" fmla="*/ 14670 w 844579"/>
                  <a:gd name="connsiteY10" fmla="*/ 1612 h 2331993"/>
                  <a:gd name="connsiteX11" fmla="*/ 14670 w 844579"/>
                  <a:gd name="connsiteY11" fmla="*/ 1238 h 2331993"/>
                  <a:gd name="connsiteX12" fmla="*/ 24526 w 844579"/>
                  <a:gd name="connsiteY12" fmla="*/ 410 h 2331993"/>
                  <a:gd name="connsiteX13" fmla="*/ 27885 w 844579"/>
                  <a:gd name="connsiteY13" fmla="*/ 0 h 2331993"/>
                  <a:gd name="connsiteX0" fmla="*/ 27885 w 844579"/>
                  <a:gd name="connsiteY0" fmla="*/ 0 h 2331993"/>
                  <a:gd name="connsiteX1" fmla="*/ 27885 w 844579"/>
                  <a:gd name="connsiteY1" fmla="*/ 128 h 2331993"/>
                  <a:gd name="connsiteX2" fmla="*/ 29403 w 844579"/>
                  <a:gd name="connsiteY2" fmla="*/ 0 h 2331993"/>
                  <a:gd name="connsiteX3" fmla="*/ 844579 w 844579"/>
                  <a:gd name="connsiteY3" fmla="*/ 1198215 h 2331993"/>
                  <a:gd name="connsiteX4" fmla="*/ 200521 w 844579"/>
                  <a:gd name="connsiteY4" fmla="*/ 2311609 h 2331993"/>
                  <a:gd name="connsiteX5" fmla="*/ 51918 w 844579"/>
                  <a:gd name="connsiteY5" fmla="*/ 2331993 h 2331993"/>
                  <a:gd name="connsiteX6" fmla="*/ 146692 w 844579"/>
                  <a:gd name="connsiteY6" fmla="*/ 2236295 h 2331993"/>
                  <a:gd name="connsiteX7" fmla="*/ 405372 w 844579"/>
                  <a:gd name="connsiteY7" fmla="*/ 1241031 h 2331993"/>
                  <a:gd name="connsiteX8" fmla="*/ 24704 w 844579"/>
                  <a:gd name="connsiteY8" fmla="*/ 22450 h 2331993"/>
                  <a:gd name="connsiteX9" fmla="*/ 0 w 844579"/>
                  <a:gd name="connsiteY9" fmla="*/ 3401 h 2331993"/>
                  <a:gd name="connsiteX10" fmla="*/ 14670 w 844579"/>
                  <a:gd name="connsiteY10" fmla="*/ 1612 h 2331993"/>
                  <a:gd name="connsiteX11" fmla="*/ 14670 w 844579"/>
                  <a:gd name="connsiteY11" fmla="*/ 1238 h 2331993"/>
                  <a:gd name="connsiteX12" fmla="*/ 24526 w 844579"/>
                  <a:gd name="connsiteY12" fmla="*/ 410 h 2331993"/>
                  <a:gd name="connsiteX13" fmla="*/ 27885 w 844579"/>
                  <a:gd name="connsiteY13" fmla="*/ 0 h 2331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4579" h="2331993">
                    <a:moveTo>
                      <a:pt x="27885" y="0"/>
                    </a:moveTo>
                    <a:lnTo>
                      <a:pt x="27885" y="128"/>
                    </a:lnTo>
                    <a:lnTo>
                      <a:pt x="29403" y="0"/>
                    </a:lnTo>
                    <a:cubicBezTo>
                      <a:pt x="428806" y="3274"/>
                      <a:pt x="828209" y="743156"/>
                      <a:pt x="844579" y="1198215"/>
                    </a:cubicBezTo>
                    <a:cubicBezTo>
                      <a:pt x="838867" y="1812180"/>
                      <a:pt x="608975" y="2209437"/>
                      <a:pt x="200521" y="2311609"/>
                    </a:cubicBezTo>
                    <a:lnTo>
                      <a:pt x="51918" y="2331993"/>
                    </a:lnTo>
                    <a:lnTo>
                      <a:pt x="146692" y="2236295"/>
                    </a:lnTo>
                    <a:cubicBezTo>
                      <a:pt x="307152" y="2042249"/>
                      <a:pt x="369790" y="1633872"/>
                      <a:pt x="405372" y="1241031"/>
                    </a:cubicBezTo>
                    <a:cubicBezTo>
                      <a:pt x="408189" y="808841"/>
                      <a:pt x="343780" y="307701"/>
                      <a:pt x="24704" y="22450"/>
                    </a:cubicBezTo>
                    <a:lnTo>
                      <a:pt x="0" y="3401"/>
                    </a:lnTo>
                    <a:lnTo>
                      <a:pt x="14670" y="1612"/>
                    </a:lnTo>
                    <a:lnTo>
                      <a:pt x="14670" y="1238"/>
                    </a:lnTo>
                    <a:lnTo>
                      <a:pt x="24526" y="410"/>
                    </a:lnTo>
                    <a:lnTo>
                      <a:pt x="2788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0" name="Graphic 118">
              <a:extLst>
                <a:ext uri="{FF2B5EF4-FFF2-40B4-BE49-F238E27FC236}">
                  <a16:creationId xmlns="" xmlns:a16="http://schemas.microsoft.com/office/drawing/2014/main" id="{1ECA0070-640D-4750-89A2-8DE955B5E82C}"/>
                </a:ext>
              </a:extLst>
            </p:cNvPr>
            <p:cNvGrpSpPr/>
            <p:nvPr/>
          </p:nvGrpSpPr>
          <p:grpSpPr>
            <a:xfrm>
              <a:off x="4171485" y="3483384"/>
              <a:ext cx="3752461" cy="821790"/>
              <a:chOff x="1852598" y="2507163"/>
              <a:chExt cx="8362901" cy="1831474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D6F75D8A-597B-4E19-AF66-432342AE1E73}"/>
                  </a:ext>
                </a:extLst>
              </p:cNvPr>
              <p:cNvSpPr/>
              <p:nvPr/>
            </p:nvSpPr>
            <p:spPr>
              <a:xfrm>
                <a:off x="1852598" y="2700337"/>
                <a:ext cx="5987280" cy="1638300"/>
              </a:xfrm>
              <a:custGeom>
                <a:avLst/>
                <a:gdLst>
                  <a:gd name="connsiteX0" fmla="*/ 13349 w 5962650"/>
                  <a:gd name="connsiteY0" fmla="*/ 0 h 1638300"/>
                  <a:gd name="connsiteX1" fmla="*/ 134317 w 5962650"/>
                  <a:gd name="connsiteY1" fmla="*/ 342900 h 1638300"/>
                  <a:gd name="connsiteX2" fmla="*/ 664859 w 5962650"/>
                  <a:gd name="connsiteY2" fmla="*/ 829628 h 1638300"/>
                  <a:gd name="connsiteX3" fmla="*/ 966802 w 5962650"/>
                  <a:gd name="connsiteY3" fmla="*/ 868680 h 1638300"/>
                  <a:gd name="connsiteX4" fmla="*/ 1019189 w 5962650"/>
                  <a:gd name="connsiteY4" fmla="*/ 849630 h 1638300"/>
                  <a:gd name="connsiteX5" fmla="*/ 1548779 w 5962650"/>
                  <a:gd name="connsiteY5" fmla="*/ 518160 h 1638300"/>
                  <a:gd name="connsiteX6" fmla="*/ 1596404 w 5962650"/>
                  <a:gd name="connsiteY6" fmla="*/ 473392 h 1638300"/>
                  <a:gd name="connsiteX7" fmla="*/ 1650697 w 5962650"/>
                  <a:gd name="connsiteY7" fmla="*/ 528638 h 1638300"/>
                  <a:gd name="connsiteX8" fmla="*/ 1957402 w 5962650"/>
                  <a:gd name="connsiteY8" fmla="*/ 846773 h 1638300"/>
                  <a:gd name="connsiteX9" fmla="*/ 2722259 w 5962650"/>
                  <a:gd name="connsiteY9" fmla="*/ 791528 h 1638300"/>
                  <a:gd name="connsiteX10" fmla="*/ 2787029 w 5962650"/>
                  <a:gd name="connsiteY10" fmla="*/ 757238 h 1638300"/>
                  <a:gd name="connsiteX11" fmla="*/ 2818462 w 5962650"/>
                  <a:gd name="connsiteY11" fmla="*/ 796290 h 1638300"/>
                  <a:gd name="connsiteX12" fmla="*/ 3440444 w 5962650"/>
                  <a:gd name="connsiteY12" fmla="*/ 1247775 h 1638300"/>
                  <a:gd name="connsiteX13" fmla="*/ 3876689 w 5962650"/>
                  <a:gd name="connsiteY13" fmla="*/ 1165860 h 1638300"/>
                  <a:gd name="connsiteX14" fmla="*/ 4048139 w 5962650"/>
                  <a:gd name="connsiteY14" fmla="*/ 1184910 h 1638300"/>
                  <a:gd name="connsiteX15" fmla="*/ 4528199 w 5962650"/>
                  <a:gd name="connsiteY15" fmla="*/ 1368743 h 1638300"/>
                  <a:gd name="connsiteX16" fmla="*/ 5215904 w 5962650"/>
                  <a:gd name="connsiteY16" fmla="*/ 1106805 h 1638300"/>
                  <a:gd name="connsiteX17" fmla="*/ 5391164 w 5962650"/>
                  <a:gd name="connsiteY17" fmla="*/ 848678 h 1638300"/>
                  <a:gd name="connsiteX18" fmla="*/ 5420692 w 5962650"/>
                  <a:gd name="connsiteY18" fmla="*/ 806768 h 1638300"/>
                  <a:gd name="connsiteX19" fmla="*/ 5472127 w 5962650"/>
                  <a:gd name="connsiteY19" fmla="*/ 808673 h 1638300"/>
                  <a:gd name="connsiteX20" fmla="*/ 5911229 w 5962650"/>
                  <a:gd name="connsiteY20" fmla="*/ 592455 h 1638300"/>
                  <a:gd name="connsiteX21" fmla="*/ 5945520 w 5962650"/>
                  <a:gd name="connsiteY21" fmla="*/ 550545 h 1638300"/>
                  <a:gd name="connsiteX22" fmla="*/ 5909325 w 5962650"/>
                  <a:gd name="connsiteY22" fmla="*/ 884873 h 1638300"/>
                  <a:gd name="connsiteX23" fmla="*/ 5619764 w 5962650"/>
                  <a:gd name="connsiteY23" fmla="*/ 1086803 h 1638300"/>
                  <a:gd name="connsiteX24" fmla="*/ 5455934 w 5962650"/>
                  <a:gd name="connsiteY24" fmla="*/ 1081088 h 1638300"/>
                  <a:gd name="connsiteX25" fmla="*/ 5406404 w 5962650"/>
                  <a:gd name="connsiteY25" fmla="*/ 1106805 h 1638300"/>
                  <a:gd name="connsiteX26" fmla="*/ 5062552 w 5962650"/>
                  <a:gd name="connsiteY26" fmla="*/ 1508760 h 1638300"/>
                  <a:gd name="connsiteX27" fmla="*/ 4482479 w 5962650"/>
                  <a:gd name="connsiteY27" fmla="*/ 1640205 h 1638300"/>
                  <a:gd name="connsiteX28" fmla="*/ 3989084 w 5962650"/>
                  <a:gd name="connsiteY28" fmla="*/ 1418273 h 1638300"/>
                  <a:gd name="connsiteX29" fmla="*/ 3931934 w 5962650"/>
                  <a:gd name="connsiteY29" fmla="*/ 1416368 h 1638300"/>
                  <a:gd name="connsiteX30" fmla="*/ 3176602 w 5962650"/>
                  <a:gd name="connsiteY30" fmla="*/ 1446848 h 1638300"/>
                  <a:gd name="connsiteX31" fmla="*/ 2802269 w 5962650"/>
                  <a:gd name="connsiteY31" fmla="*/ 1051560 h 1638300"/>
                  <a:gd name="connsiteX32" fmla="*/ 2754644 w 5962650"/>
                  <a:gd name="connsiteY32" fmla="*/ 1042988 h 1638300"/>
                  <a:gd name="connsiteX33" fmla="*/ 2224102 w 5962650"/>
                  <a:gd name="connsiteY33" fmla="*/ 1218248 h 1638300"/>
                  <a:gd name="connsiteX34" fmla="*/ 1882154 w 5962650"/>
                  <a:gd name="connsiteY34" fmla="*/ 1074420 h 1638300"/>
                  <a:gd name="connsiteX35" fmla="*/ 1614502 w 5962650"/>
                  <a:gd name="connsiteY35" fmla="*/ 758190 h 1638300"/>
                  <a:gd name="connsiteX36" fmla="*/ 1601167 w 5962650"/>
                  <a:gd name="connsiteY36" fmla="*/ 737235 h 1638300"/>
                  <a:gd name="connsiteX37" fmla="*/ 1345897 w 5962650"/>
                  <a:gd name="connsiteY37" fmla="*/ 987743 h 1638300"/>
                  <a:gd name="connsiteX38" fmla="*/ 456262 w 5962650"/>
                  <a:gd name="connsiteY38" fmla="*/ 982028 h 1638300"/>
                  <a:gd name="connsiteX39" fmla="*/ 15254 w 5962650"/>
                  <a:gd name="connsiteY39" fmla="*/ 254318 h 1638300"/>
                  <a:gd name="connsiteX40" fmla="*/ 13349 w 5962650"/>
                  <a:gd name="connsiteY40" fmla="*/ 0 h 163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962650" h="1638300">
                    <a:moveTo>
                      <a:pt x="13349" y="0"/>
                    </a:moveTo>
                    <a:cubicBezTo>
                      <a:pt x="41924" y="118110"/>
                      <a:pt x="76214" y="235268"/>
                      <a:pt x="134317" y="342900"/>
                    </a:cubicBezTo>
                    <a:cubicBezTo>
                      <a:pt x="256237" y="565785"/>
                      <a:pt x="421972" y="740093"/>
                      <a:pt x="664859" y="829628"/>
                    </a:cubicBezTo>
                    <a:cubicBezTo>
                      <a:pt x="762014" y="864870"/>
                      <a:pt x="862027" y="886778"/>
                      <a:pt x="966802" y="868680"/>
                    </a:cubicBezTo>
                    <a:cubicBezTo>
                      <a:pt x="980137" y="851535"/>
                      <a:pt x="1001092" y="853440"/>
                      <a:pt x="1019189" y="849630"/>
                    </a:cubicBezTo>
                    <a:cubicBezTo>
                      <a:pt x="1237312" y="806768"/>
                      <a:pt x="1408762" y="687705"/>
                      <a:pt x="1548779" y="518160"/>
                    </a:cubicBezTo>
                    <a:cubicBezTo>
                      <a:pt x="1563067" y="501015"/>
                      <a:pt x="1572592" y="480060"/>
                      <a:pt x="1596404" y="473392"/>
                    </a:cubicBezTo>
                    <a:cubicBezTo>
                      <a:pt x="1627837" y="478155"/>
                      <a:pt x="1637362" y="505778"/>
                      <a:pt x="1650697" y="528638"/>
                    </a:cubicBezTo>
                    <a:cubicBezTo>
                      <a:pt x="1727849" y="658178"/>
                      <a:pt x="1826909" y="767715"/>
                      <a:pt x="1957402" y="846773"/>
                    </a:cubicBezTo>
                    <a:cubicBezTo>
                      <a:pt x="2206957" y="998220"/>
                      <a:pt x="2497469" y="978218"/>
                      <a:pt x="2722259" y="791528"/>
                    </a:cubicBezTo>
                    <a:cubicBezTo>
                      <a:pt x="2741309" y="775335"/>
                      <a:pt x="2758454" y="755333"/>
                      <a:pt x="2787029" y="757238"/>
                    </a:cubicBezTo>
                    <a:cubicBezTo>
                      <a:pt x="2806079" y="762953"/>
                      <a:pt x="2810842" y="781050"/>
                      <a:pt x="2818462" y="796290"/>
                    </a:cubicBezTo>
                    <a:cubicBezTo>
                      <a:pt x="2947049" y="1055370"/>
                      <a:pt x="3151837" y="1210628"/>
                      <a:pt x="3440444" y="1247775"/>
                    </a:cubicBezTo>
                    <a:cubicBezTo>
                      <a:pt x="3593797" y="1267778"/>
                      <a:pt x="3742387" y="1243965"/>
                      <a:pt x="3876689" y="1165860"/>
                    </a:cubicBezTo>
                    <a:cubicBezTo>
                      <a:pt x="3944317" y="1125855"/>
                      <a:pt x="3988132" y="1136333"/>
                      <a:pt x="4048139" y="1184910"/>
                    </a:cubicBezTo>
                    <a:cubicBezTo>
                      <a:pt x="4186252" y="1297305"/>
                      <a:pt x="4348177" y="1358265"/>
                      <a:pt x="4528199" y="1368743"/>
                    </a:cubicBezTo>
                    <a:cubicBezTo>
                      <a:pt x="4797757" y="1384935"/>
                      <a:pt x="5026357" y="1295400"/>
                      <a:pt x="5215904" y="1106805"/>
                    </a:cubicBezTo>
                    <a:cubicBezTo>
                      <a:pt x="5290200" y="1032510"/>
                      <a:pt x="5349254" y="945833"/>
                      <a:pt x="5391164" y="848678"/>
                    </a:cubicBezTo>
                    <a:cubicBezTo>
                      <a:pt x="5397832" y="832485"/>
                      <a:pt x="5404500" y="816293"/>
                      <a:pt x="5420692" y="806768"/>
                    </a:cubicBezTo>
                    <a:cubicBezTo>
                      <a:pt x="5437837" y="801053"/>
                      <a:pt x="5454982" y="805815"/>
                      <a:pt x="5472127" y="808673"/>
                    </a:cubicBezTo>
                    <a:cubicBezTo>
                      <a:pt x="5656912" y="841058"/>
                      <a:pt x="5826457" y="757238"/>
                      <a:pt x="5911229" y="592455"/>
                    </a:cubicBezTo>
                    <a:cubicBezTo>
                      <a:pt x="5919802" y="576263"/>
                      <a:pt x="5922659" y="555308"/>
                      <a:pt x="5945520" y="550545"/>
                    </a:cubicBezTo>
                    <a:cubicBezTo>
                      <a:pt x="5982667" y="667703"/>
                      <a:pt x="5969332" y="779145"/>
                      <a:pt x="5909325" y="884873"/>
                    </a:cubicBezTo>
                    <a:cubicBezTo>
                      <a:pt x="5845507" y="997268"/>
                      <a:pt x="5747400" y="1062038"/>
                      <a:pt x="5619764" y="1086803"/>
                    </a:cubicBezTo>
                    <a:cubicBezTo>
                      <a:pt x="5563567" y="1097280"/>
                      <a:pt x="5509275" y="1097280"/>
                      <a:pt x="5455934" y="1081088"/>
                    </a:cubicBezTo>
                    <a:cubicBezTo>
                      <a:pt x="5427359" y="1072515"/>
                      <a:pt x="5417834" y="1082040"/>
                      <a:pt x="5406404" y="1106805"/>
                    </a:cubicBezTo>
                    <a:cubicBezTo>
                      <a:pt x="5333062" y="1275398"/>
                      <a:pt x="5217809" y="1410653"/>
                      <a:pt x="5062552" y="1508760"/>
                    </a:cubicBezTo>
                    <a:cubicBezTo>
                      <a:pt x="4885387" y="1620203"/>
                      <a:pt x="4692982" y="1664970"/>
                      <a:pt x="4482479" y="1640205"/>
                    </a:cubicBezTo>
                    <a:cubicBezTo>
                      <a:pt x="4292932" y="1617345"/>
                      <a:pt x="4130054" y="1543050"/>
                      <a:pt x="3989084" y="1418273"/>
                    </a:cubicBezTo>
                    <a:cubicBezTo>
                      <a:pt x="3967177" y="1399223"/>
                      <a:pt x="3953842" y="1403985"/>
                      <a:pt x="3931934" y="1416368"/>
                    </a:cubicBezTo>
                    <a:cubicBezTo>
                      <a:pt x="3686189" y="1556385"/>
                      <a:pt x="3430919" y="1567815"/>
                      <a:pt x="3176602" y="1446848"/>
                    </a:cubicBezTo>
                    <a:cubicBezTo>
                      <a:pt x="3004199" y="1364933"/>
                      <a:pt x="2878469" y="1229678"/>
                      <a:pt x="2802269" y="1051560"/>
                    </a:cubicBezTo>
                    <a:cubicBezTo>
                      <a:pt x="2787029" y="1016318"/>
                      <a:pt x="2779409" y="1022985"/>
                      <a:pt x="2754644" y="1042988"/>
                    </a:cubicBezTo>
                    <a:cubicBezTo>
                      <a:pt x="2601292" y="1171575"/>
                      <a:pt x="2426984" y="1240155"/>
                      <a:pt x="2224102" y="1218248"/>
                    </a:cubicBezTo>
                    <a:cubicBezTo>
                      <a:pt x="2097419" y="1204913"/>
                      <a:pt x="1983119" y="1152525"/>
                      <a:pt x="1882154" y="1074420"/>
                    </a:cubicBezTo>
                    <a:cubicBezTo>
                      <a:pt x="1770712" y="987743"/>
                      <a:pt x="1681177" y="882968"/>
                      <a:pt x="1614502" y="758190"/>
                    </a:cubicBezTo>
                    <a:cubicBezTo>
                      <a:pt x="1610692" y="751523"/>
                      <a:pt x="1605929" y="745808"/>
                      <a:pt x="1601167" y="737235"/>
                    </a:cubicBezTo>
                    <a:cubicBezTo>
                      <a:pt x="1523062" y="831533"/>
                      <a:pt x="1443052" y="917258"/>
                      <a:pt x="1345897" y="987743"/>
                    </a:cubicBezTo>
                    <a:cubicBezTo>
                      <a:pt x="1078244" y="1183958"/>
                      <a:pt x="722009" y="1182053"/>
                      <a:pt x="456262" y="982028"/>
                    </a:cubicBezTo>
                    <a:cubicBezTo>
                      <a:pt x="213374" y="799148"/>
                      <a:pt x="69547" y="552450"/>
                      <a:pt x="15254" y="254318"/>
                    </a:cubicBezTo>
                    <a:cubicBezTo>
                      <a:pt x="967" y="171450"/>
                      <a:pt x="-9511" y="84773"/>
                      <a:pt x="1334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2ABCB493-2AEB-4151-B2B0-79D25B6DA87D}"/>
                  </a:ext>
                </a:extLst>
              </p:cNvPr>
              <p:cNvSpPr/>
              <p:nvPr/>
            </p:nvSpPr>
            <p:spPr>
              <a:xfrm>
                <a:off x="8453375" y="2570624"/>
                <a:ext cx="1762124" cy="762001"/>
              </a:xfrm>
              <a:custGeom>
                <a:avLst/>
                <a:gdLst>
                  <a:gd name="connsiteX0" fmla="*/ 325755 w 1762125"/>
                  <a:gd name="connsiteY0" fmla="*/ 208598 h 762000"/>
                  <a:gd name="connsiteX1" fmla="*/ 498157 w 1762125"/>
                  <a:gd name="connsiteY1" fmla="*/ 370523 h 762000"/>
                  <a:gd name="connsiteX2" fmla="*/ 932497 w 1762125"/>
                  <a:gd name="connsiteY2" fmla="*/ 506730 h 762000"/>
                  <a:gd name="connsiteX3" fmla="*/ 1416368 w 1762125"/>
                  <a:gd name="connsiteY3" fmla="*/ 414338 h 762000"/>
                  <a:gd name="connsiteX4" fmla="*/ 1741170 w 1762125"/>
                  <a:gd name="connsiteY4" fmla="*/ 30480 h 762000"/>
                  <a:gd name="connsiteX5" fmla="*/ 1754505 w 1762125"/>
                  <a:gd name="connsiteY5" fmla="*/ 0 h 762000"/>
                  <a:gd name="connsiteX6" fmla="*/ 1763077 w 1762125"/>
                  <a:gd name="connsiteY6" fmla="*/ 177165 h 762000"/>
                  <a:gd name="connsiteX7" fmla="*/ 1568768 w 1762125"/>
                  <a:gd name="connsiteY7" fmla="*/ 572453 h 762000"/>
                  <a:gd name="connsiteX8" fmla="*/ 1112520 w 1762125"/>
                  <a:gd name="connsiteY8" fmla="*/ 763905 h 762000"/>
                  <a:gd name="connsiteX9" fmla="*/ 668655 w 1762125"/>
                  <a:gd name="connsiteY9" fmla="*/ 717233 h 762000"/>
                  <a:gd name="connsiteX10" fmla="*/ 350520 w 1762125"/>
                  <a:gd name="connsiteY10" fmla="*/ 493395 h 762000"/>
                  <a:gd name="connsiteX11" fmla="*/ 299085 w 1762125"/>
                  <a:gd name="connsiteY11" fmla="*/ 486728 h 762000"/>
                  <a:gd name="connsiteX12" fmla="*/ 124777 w 1762125"/>
                  <a:gd name="connsiteY12" fmla="*/ 572453 h 762000"/>
                  <a:gd name="connsiteX13" fmla="*/ 103822 w 1762125"/>
                  <a:gd name="connsiteY13" fmla="*/ 543878 h 762000"/>
                  <a:gd name="connsiteX14" fmla="*/ 17145 w 1762125"/>
                  <a:gd name="connsiteY14" fmla="*/ 392430 h 762000"/>
                  <a:gd name="connsiteX15" fmla="*/ 0 w 1762125"/>
                  <a:gd name="connsiteY15" fmla="*/ 360045 h 762000"/>
                  <a:gd name="connsiteX16" fmla="*/ 143827 w 1762125"/>
                  <a:gd name="connsiteY16" fmla="*/ 306705 h 762000"/>
                  <a:gd name="connsiteX17" fmla="*/ 325755 w 1762125"/>
                  <a:gd name="connsiteY17" fmla="*/ 20859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2125" h="762000">
                    <a:moveTo>
                      <a:pt x="325755" y="208598"/>
                    </a:moveTo>
                    <a:cubicBezTo>
                      <a:pt x="380047" y="265748"/>
                      <a:pt x="429577" y="326708"/>
                      <a:pt x="498157" y="370523"/>
                    </a:cubicBezTo>
                    <a:cubicBezTo>
                      <a:pt x="630555" y="456248"/>
                      <a:pt x="775335" y="499110"/>
                      <a:pt x="932497" y="506730"/>
                    </a:cubicBezTo>
                    <a:cubicBezTo>
                      <a:pt x="1101090" y="514350"/>
                      <a:pt x="1263968" y="493395"/>
                      <a:pt x="1416368" y="414338"/>
                    </a:cubicBezTo>
                    <a:cubicBezTo>
                      <a:pt x="1577340" y="330518"/>
                      <a:pt x="1690688" y="206693"/>
                      <a:pt x="1741170" y="30480"/>
                    </a:cubicBezTo>
                    <a:cubicBezTo>
                      <a:pt x="1744027" y="20003"/>
                      <a:pt x="1749743" y="10478"/>
                      <a:pt x="1754505" y="0"/>
                    </a:cubicBezTo>
                    <a:cubicBezTo>
                      <a:pt x="1777365" y="58103"/>
                      <a:pt x="1768793" y="119063"/>
                      <a:pt x="1763077" y="177165"/>
                    </a:cubicBezTo>
                    <a:cubicBezTo>
                      <a:pt x="1747838" y="331470"/>
                      <a:pt x="1686877" y="467678"/>
                      <a:pt x="1568768" y="572453"/>
                    </a:cubicBezTo>
                    <a:cubicBezTo>
                      <a:pt x="1439227" y="686753"/>
                      <a:pt x="1283970" y="743903"/>
                      <a:pt x="1112520" y="763905"/>
                    </a:cubicBezTo>
                    <a:cubicBezTo>
                      <a:pt x="960120" y="782003"/>
                      <a:pt x="813435" y="762953"/>
                      <a:pt x="668655" y="717233"/>
                    </a:cubicBezTo>
                    <a:cubicBezTo>
                      <a:pt x="539115" y="675323"/>
                      <a:pt x="436245" y="596265"/>
                      <a:pt x="350520" y="493395"/>
                    </a:cubicBezTo>
                    <a:cubicBezTo>
                      <a:pt x="330518" y="469583"/>
                      <a:pt x="322897" y="471488"/>
                      <a:pt x="299085" y="486728"/>
                    </a:cubicBezTo>
                    <a:cubicBezTo>
                      <a:pt x="244793" y="521970"/>
                      <a:pt x="187643" y="552450"/>
                      <a:pt x="124777" y="572453"/>
                    </a:cubicBezTo>
                    <a:cubicBezTo>
                      <a:pt x="110490" y="567690"/>
                      <a:pt x="105727" y="556260"/>
                      <a:pt x="103822" y="543878"/>
                    </a:cubicBezTo>
                    <a:cubicBezTo>
                      <a:pt x="91440" y="483870"/>
                      <a:pt x="62865" y="433388"/>
                      <a:pt x="17145" y="392430"/>
                    </a:cubicBezTo>
                    <a:cubicBezTo>
                      <a:pt x="7620" y="383858"/>
                      <a:pt x="0" y="374333"/>
                      <a:pt x="0" y="360045"/>
                    </a:cubicBezTo>
                    <a:cubicBezTo>
                      <a:pt x="43815" y="332423"/>
                      <a:pt x="97155" y="326708"/>
                      <a:pt x="143827" y="306705"/>
                    </a:cubicBezTo>
                    <a:cubicBezTo>
                      <a:pt x="206693" y="279083"/>
                      <a:pt x="267652" y="246698"/>
                      <a:pt x="325755" y="20859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EAE41DB4-2EBC-4414-A090-475493DE9238}"/>
                  </a:ext>
                </a:extLst>
              </p:cNvPr>
              <p:cNvSpPr/>
              <p:nvPr/>
            </p:nvSpPr>
            <p:spPr>
              <a:xfrm>
                <a:off x="8097750" y="3245414"/>
                <a:ext cx="828674" cy="542924"/>
              </a:xfrm>
              <a:custGeom>
                <a:avLst/>
                <a:gdLst>
                  <a:gd name="connsiteX0" fmla="*/ 23700 w 828675"/>
                  <a:gd name="connsiteY0" fmla="*/ 17145 h 542925"/>
                  <a:gd name="connsiteX1" fmla="*/ 356122 w 828675"/>
                  <a:gd name="connsiteY1" fmla="*/ 283845 h 542925"/>
                  <a:gd name="connsiteX2" fmla="*/ 435180 w 828675"/>
                  <a:gd name="connsiteY2" fmla="*/ 270510 h 542925"/>
                  <a:gd name="connsiteX3" fmla="*/ 779032 w 828675"/>
                  <a:gd name="connsiteY3" fmla="*/ 40005 h 542925"/>
                  <a:gd name="connsiteX4" fmla="*/ 812370 w 828675"/>
                  <a:gd name="connsiteY4" fmla="*/ 0 h 542925"/>
                  <a:gd name="connsiteX5" fmla="*/ 824752 w 828675"/>
                  <a:gd name="connsiteY5" fmla="*/ 201930 h 542925"/>
                  <a:gd name="connsiteX6" fmla="*/ 505664 w 828675"/>
                  <a:gd name="connsiteY6" fmla="*/ 541973 h 542925"/>
                  <a:gd name="connsiteX7" fmla="*/ 35130 w 828675"/>
                  <a:gd name="connsiteY7" fmla="*/ 300038 h 542925"/>
                  <a:gd name="connsiteX8" fmla="*/ 23700 w 828675"/>
                  <a:gd name="connsiteY8" fmla="*/ 17145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8675" h="542925">
                    <a:moveTo>
                      <a:pt x="23700" y="17145"/>
                    </a:moveTo>
                    <a:cubicBezTo>
                      <a:pt x="90375" y="161925"/>
                      <a:pt x="194197" y="259080"/>
                      <a:pt x="356122" y="283845"/>
                    </a:cubicBezTo>
                    <a:cubicBezTo>
                      <a:pt x="381839" y="276225"/>
                      <a:pt x="408510" y="272415"/>
                      <a:pt x="435180" y="270510"/>
                    </a:cubicBezTo>
                    <a:cubicBezTo>
                      <a:pt x="594247" y="260033"/>
                      <a:pt x="708547" y="182880"/>
                      <a:pt x="779032" y="40005"/>
                    </a:cubicBezTo>
                    <a:cubicBezTo>
                      <a:pt x="786652" y="23813"/>
                      <a:pt x="786652" y="953"/>
                      <a:pt x="812370" y="0"/>
                    </a:cubicBezTo>
                    <a:cubicBezTo>
                      <a:pt x="817132" y="66675"/>
                      <a:pt x="837135" y="131445"/>
                      <a:pt x="824752" y="201930"/>
                    </a:cubicBezTo>
                    <a:cubicBezTo>
                      <a:pt x="797130" y="360998"/>
                      <a:pt x="661875" y="511492"/>
                      <a:pt x="505664" y="541973"/>
                    </a:cubicBezTo>
                    <a:cubicBezTo>
                      <a:pt x="304687" y="581025"/>
                      <a:pt x="118950" y="487680"/>
                      <a:pt x="35130" y="300038"/>
                    </a:cubicBezTo>
                    <a:cubicBezTo>
                      <a:pt x="-4875" y="208598"/>
                      <a:pt x="-13448" y="112395"/>
                      <a:pt x="23700" y="1714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7EA45F33-B32B-4E4A-AB3F-20601F7C9682}"/>
                  </a:ext>
                </a:extLst>
              </p:cNvPr>
              <p:cNvSpPr/>
              <p:nvPr/>
            </p:nvSpPr>
            <p:spPr>
              <a:xfrm>
                <a:off x="7476743" y="2507163"/>
                <a:ext cx="828674" cy="542924"/>
              </a:xfrm>
              <a:custGeom>
                <a:avLst/>
                <a:gdLst>
                  <a:gd name="connsiteX0" fmla="*/ 23700 w 828675"/>
                  <a:gd name="connsiteY0" fmla="*/ 17145 h 542925"/>
                  <a:gd name="connsiteX1" fmla="*/ 356122 w 828675"/>
                  <a:gd name="connsiteY1" fmla="*/ 283845 h 542925"/>
                  <a:gd name="connsiteX2" fmla="*/ 435180 w 828675"/>
                  <a:gd name="connsiteY2" fmla="*/ 270510 h 542925"/>
                  <a:gd name="connsiteX3" fmla="*/ 779032 w 828675"/>
                  <a:gd name="connsiteY3" fmla="*/ 40005 h 542925"/>
                  <a:gd name="connsiteX4" fmla="*/ 812370 w 828675"/>
                  <a:gd name="connsiteY4" fmla="*/ 0 h 542925"/>
                  <a:gd name="connsiteX5" fmla="*/ 824752 w 828675"/>
                  <a:gd name="connsiteY5" fmla="*/ 201930 h 542925"/>
                  <a:gd name="connsiteX6" fmla="*/ 505664 w 828675"/>
                  <a:gd name="connsiteY6" fmla="*/ 541973 h 542925"/>
                  <a:gd name="connsiteX7" fmla="*/ 35130 w 828675"/>
                  <a:gd name="connsiteY7" fmla="*/ 300038 h 542925"/>
                  <a:gd name="connsiteX8" fmla="*/ 23700 w 828675"/>
                  <a:gd name="connsiteY8" fmla="*/ 17145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8675" h="542925">
                    <a:moveTo>
                      <a:pt x="23700" y="17145"/>
                    </a:moveTo>
                    <a:cubicBezTo>
                      <a:pt x="90375" y="161925"/>
                      <a:pt x="194197" y="259080"/>
                      <a:pt x="356122" y="283845"/>
                    </a:cubicBezTo>
                    <a:cubicBezTo>
                      <a:pt x="381839" y="276225"/>
                      <a:pt x="408510" y="272415"/>
                      <a:pt x="435180" y="270510"/>
                    </a:cubicBezTo>
                    <a:cubicBezTo>
                      <a:pt x="594247" y="260033"/>
                      <a:pt x="708547" y="182880"/>
                      <a:pt x="779032" y="40005"/>
                    </a:cubicBezTo>
                    <a:cubicBezTo>
                      <a:pt x="786652" y="23813"/>
                      <a:pt x="786652" y="953"/>
                      <a:pt x="812370" y="0"/>
                    </a:cubicBezTo>
                    <a:cubicBezTo>
                      <a:pt x="817132" y="66675"/>
                      <a:pt x="837135" y="131445"/>
                      <a:pt x="824752" y="201930"/>
                    </a:cubicBezTo>
                    <a:cubicBezTo>
                      <a:pt x="797130" y="360998"/>
                      <a:pt x="661875" y="511492"/>
                      <a:pt x="505664" y="541973"/>
                    </a:cubicBezTo>
                    <a:cubicBezTo>
                      <a:pt x="304687" y="581025"/>
                      <a:pt x="118950" y="487680"/>
                      <a:pt x="35130" y="300038"/>
                    </a:cubicBezTo>
                    <a:cubicBezTo>
                      <a:pt x="-4875" y="208598"/>
                      <a:pt x="-13448" y="112395"/>
                      <a:pt x="23700" y="171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24B4245D-2FC3-4FA0-84F3-EBBC6556FFBB}"/>
                  </a:ext>
                </a:extLst>
              </p:cNvPr>
              <p:cNvSpPr/>
              <p:nvPr/>
            </p:nvSpPr>
            <p:spPr>
              <a:xfrm>
                <a:off x="6895782" y="2537733"/>
                <a:ext cx="1762124" cy="762000"/>
              </a:xfrm>
              <a:custGeom>
                <a:avLst/>
                <a:gdLst>
                  <a:gd name="connsiteX0" fmla="*/ 325755 w 1762125"/>
                  <a:gd name="connsiteY0" fmla="*/ 208598 h 762000"/>
                  <a:gd name="connsiteX1" fmla="*/ 498157 w 1762125"/>
                  <a:gd name="connsiteY1" fmla="*/ 370523 h 762000"/>
                  <a:gd name="connsiteX2" fmla="*/ 932497 w 1762125"/>
                  <a:gd name="connsiteY2" fmla="*/ 506730 h 762000"/>
                  <a:gd name="connsiteX3" fmla="*/ 1416368 w 1762125"/>
                  <a:gd name="connsiteY3" fmla="*/ 414338 h 762000"/>
                  <a:gd name="connsiteX4" fmla="*/ 1741170 w 1762125"/>
                  <a:gd name="connsiteY4" fmla="*/ 30480 h 762000"/>
                  <a:gd name="connsiteX5" fmla="*/ 1754505 w 1762125"/>
                  <a:gd name="connsiteY5" fmla="*/ 0 h 762000"/>
                  <a:gd name="connsiteX6" fmla="*/ 1763077 w 1762125"/>
                  <a:gd name="connsiteY6" fmla="*/ 177165 h 762000"/>
                  <a:gd name="connsiteX7" fmla="*/ 1568768 w 1762125"/>
                  <a:gd name="connsiteY7" fmla="*/ 572453 h 762000"/>
                  <a:gd name="connsiteX8" fmla="*/ 1112520 w 1762125"/>
                  <a:gd name="connsiteY8" fmla="*/ 763905 h 762000"/>
                  <a:gd name="connsiteX9" fmla="*/ 668655 w 1762125"/>
                  <a:gd name="connsiteY9" fmla="*/ 717233 h 762000"/>
                  <a:gd name="connsiteX10" fmla="*/ 350520 w 1762125"/>
                  <a:gd name="connsiteY10" fmla="*/ 493395 h 762000"/>
                  <a:gd name="connsiteX11" fmla="*/ 299085 w 1762125"/>
                  <a:gd name="connsiteY11" fmla="*/ 486728 h 762000"/>
                  <a:gd name="connsiteX12" fmla="*/ 124777 w 1762125"/>
                  <a:gd name="connsiteY12" fmla="*/ 572453 h 762000"/>
                  <a:gd name="connsiteX13" fmla="*/ 103822 w 1762125"/>
                  <a:gd name="connsiteY13" fmla="*/ 543878 h 762000"/>
                  <a:gd name="connsiteX14" fmla="*/ 17145 w 1762125"/>
                  <a:gd name="connsiteY14" fmla="*/ 392430 h 762000"/>
                  <a:gd name="connsiteX15" fmla="*/ 0 w 1762125"/>
                  <a:gd name="connsiteY15" fmla="*/ 360045 h 762000"/>
                  <a:gd name="connsiteX16" fmla="*/ 143827 w 1762125"/>
                  <a:gd name="connsiteY16" fmla="*/ 306705 h 762000"/>
                  <a:gd name="connsiteX17" fmla="*/ 325755 w 1762125"/>
                  <a:gd name="connsiteY17" fmla="*/ 20859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2125" h="762000">
                    <a:moveTo>
                      <a:pt x="325755" y="208598"/>
                    </a:moveTo>
                    <a:cubicBezTo>
                      <a:pt x="380047" y="265748"/>
                      <a:pt x="429577" y="326708"/>
                      <a:pt x="498157" y="370523"/>
                    </a:cubicBezTo>
                    <a:cubicBezTo>
                      <a:pt x="630555" y="456248"/>
                      <a:pt x="775335" y="499110"/>
                      <a:pt x="932497" y="506730"/>
                    </a:cubicBezTo>
                    <a:cubicBezTo>
                      <a:pt x="1101090" y="514350"/>
                      <a:pt x="1263968" y="493395"/>
                      <a:pt x="1416368" y="414338"/>
                    </a:cubicBezTo>
                    <a:cubicBezTo>
                      <a:pt x="1577340" y="330518"/>
                      <a:pt x="1690688" y="206693"/>
                      <a:pt x="1741170" y="30480"/>
                    </a:cubicBezTo>
                    <a:cubicBezTo>
                      <a:pt x="1744027" y="20003"/>
                      <a:pt x="1749743" y="10478"/>
                      <a:pt x="1754505" y="0"/>
                    </a:cubicBezTo>
                    <a:cubicBezTo>
                      <a:pt x="1777365" y="58103"/>
                      <a:pt x="1768793" y="119063"/>
                      <a:pt x="1763077" y="177165"/>
                    </a:cubicBezTo>
                    <a:cubicBezTo>
                      <a:pt x="1747838" y="331470"/>
                      <a:pt x="1686877" y="467678"/>
                      <a:pt x="1568768" y="572453"/>
                    </a:cubicBezTo>
                    <a:cubicBezTo>
                      <a:pt x="1439227" y="686753"/>
                      <a:pt x="1283970" y="743903"/>
                      <a:pt x="1112520" y="763905"/>
                    </a:cubicBezTo>
                    <a:cubicBezTo>
                      <a:pt x="960120" y="782003"/>
                      <a:pt x="813435" y="762953"/>
                      <a:pt x="668655" y="717233"/>
                    </a:cubicBezTo>
                    <a:cubicBezTo>
                      <a:pt x="539115" y="675323"/>
                      <a:pt x="436245" y="596265"/>
                      <a:pt x="350520" y="493395"/>
                    </a:cubicBezTo>
                    <a:cubicBezTo>
                      <a:pt x="330518" y="469583"/>
                      <a:pt x="322897" y="471488"/>
                      <a:pt x="299085" y="486728"/>
                    </a:cubicBezTo>
                    <a:cubicBezTo>
                      <a:pt x="244793" y="521970"/>
                      <a:pt x="187643" y="552450"/>
                      <a:pt x="124777" y="572453"/>
                    </a:cubicBezTo>
                    <a:cubicBezTo>
                      <a:pt x="110490" y="567690"/>
                      <a:pt x="105727" y="556260"/>
                      <a:pt x="103822" y="543878"/>
                    </a:cubicBezTo>
                    <a:cubicBezTo>
                      <a:pt x="91440" y="483870"/>
                      <a:pt x="62865" y="433388"/>
                      <a:pt x="17145" y="392430"/>
                    </a:cubicBezTo>
                    <a:cubicBezTo>
                      <a:pt x="7620" y="383858"/>
                      <a:pt x="0" y="374333"/>
                      <a:pt x="0" y="360045"/>
                    </a:cubicBezTo>
                    <a:cubicBezTo>
                      <a:pt x="43815" y="332423"/>
                      <a:pt x="97155" y="326708"/>
                      <a:pt x="143827" y="306705"/>
                    </a:cubicBezTo>
                    <a:cubicBezTo>
                      <a:pt x="206693" y="279083"/>
                      <a:pt x="267652" y="246698"/>
                      <a:pt x="325755" y="20859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8" name="Graphic 243">
              <a:extLst>
                <a:ext uri="{FF2B5EF4-FFF2-40B4-BE49-F238E27FC236}">
                  <a16:creationId xmlns="" xmlns:a16="http://schemas.microsoft.com/office/drawing/2014/main" id="{8DE1A6A4-38AA-4E3D-AD76-C00BA2C2F4C4}"/>
                </a:ext>
              </a:extLst>
            </p:cNvPr>
            <p:cNvGrpSpPr/>
            <p:nvPr/>
          </p:nvGrpSpPr>
          <p:grpSpPr>
            <a:xfrm rot="256380">
              <a:off x="5747660" y="482825"/>
              <a:ext cx="1493209" cy="3063344"/>
              <a:chOff x="4524375" y="204787"/>
              <a:chExt cx="3143250" cy="6448425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636C7683-DB8B-423D-966B-D874A0A878FC}"/>
                  </a:ext>
                </a:extLst>
              </p:cNvPr>
              <p:cNvSpPr/>
              <p:nvPr/>
            </p:nvSpPr>
            <p:spPr>
              <a:xfrm>
                <a:off x="4524778" y="205949"/>
                <a:ext cx="3133725" cy="6448425"/>
              </a:xfrm>
              <a:custGeom>
                <a:avLst/>
                <a:gdLst>
                  <a:gd name="connsiteX0" fmla="*/ 2928535 w 3133725"/>
                  <a:gd name="connsiteY0" fmla="*/ 3516420 h 6448425"/>
                  <a:gd name="connsiteX1" fmla="*/ 2404660 w 3133725"/>
                  <a:gd name="connsiteY1" fmla="*/ 1677143 h 6448425"/>
                  <a:gd name="connsiteX2" fmla="*/ 2117005 w 3133725"/>
                  <a:gd name="connsiteY2" fmla="*/ 927525 h 6448425"/>
                  <a:gd name="connsiteX3" fmla="*/ 1599797 w 3133725"/>
                  <a:gd name="connsiteY3" fmla="*/ 717023 h 6448425"/>
                  <a:gd name="connsiteX4" fmla="*/ 1599797 w 3133725"/>
                  <a:gd name="connsiteY4" fmla="*/ 716070 h 6448425"/>
                  <a:gd name="connsiteX5" fmla="*/ 1609322 w 3133725"/>
                  <a:gd name="connsiteY5" fmla="*/ 619868 h 6448425"/>
                  <a:gd name="connsiteX6" fmla="*/ 1648375 w 3133725"/>
                  <a:gd name="connsiteY6" fmla="*/ 260775 h 6448425"/>
                  <a:gd name="connsiteX7" fmla="*/ 1672187 w 3133725"/>
                  <a:gd name="connsiteY7" fmla="*/ 194100 h 6448425"/>
                  <a:gd name="connsiteX8" fmla="*/ 1716002 w 3133725"/>
                  <a:gd name="connsiteY8" fmla="*/ 106470 h 6448425"/>
                  <a:gd name="connsiteX9" fmla="*/ 1643612 w 3133725"/>
                  <a:gd name="connsiteY9" fmla="*/ 24555 h 6448425"/>
                  <a:gd name="connsiteX10" fmla="*/ 1636944 w 3133725"/>
                  <a:gd name="connsiteY10" fmla="*/ 17888 h 6448425"/>
                  <a:gd name="connsiteX11" fmla="*/ 1584557 w 3133725"/>
                  <a:gd name="connsiteY11" fmla="*/ 17888 h 6448425"/>
                  <a:gd name="connsiteX12" fmla="*/ 1481687 w 3133725"/>
                  <a:gd name="connsiteY12" fmla="*/ 209340 h 6448425"/>
                  <a:gd name="connsiteX13" fmla="*/ 1422632 w 3133725"/>
                  <a:gd name="connsiteY13" fmla="*/ 717975 h 6448425"/>
                  <a:gd name="connsiteX14" fmla="*/ 1026392 w 3133725"/>
                  <a:gd name="connsiteY14" fmla="*/ 850373 h 6448425"/>
                  <a:gd name="connsiteX15" fmla="*/ 629199 w 3133725"/>
                  <a:gd name="connsiteY15" fmla="*/ 1905743 h 6448425"/>
                  <a:gd name="connsiteX16" fmla="*/ 250104 w 3133725"/>
                  <a:gd name="connsiteY16" fmla="*/ 3321158 h 6448425"/>
                  <a:gd name="connsiteX17" fmla="*/ 7217 w 3133725"/>
                  <a:gd name="connsiteY17" fmla="*/ 4624178 h 6448425"/>
                  <a:gd name="connsiteX18" fmla="*/ 217719 w 3133725"/>
                  <a:gd name="connsiteY18" fmla="*/ 5632876 h 6448425"/>
                  <a:gd name="connsiteX19" fmla="*/ 1156884 w 3133725"/>
                  <a:gd name="connsiteY19" fmla="*/ 6406306 h 6448425"/>
                  <a:gd name="connsiteX20" fmla="*/ 2701840 w 3133725"/>
                  <a:gd name="connsiteY20" fmla="*/ 5842426 h 6448425"/>
                  <a:gd name="connsiteX21" fmla="*/ 2928535 w 3133725"/>
                  <a:gd name="connsiteY21" fmla="*/ 3516420 h 644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133725" h="6448425">
                    <a:moveTo>
                      <a:pt x="2928535" y="3516420"/>
                    </a:moveTo>
                    <a:cubicBezTo>
                      <a:pt x="2649452" y="2908725"/>
                      <a:pt x="2404660" y="2315318"/>
                      <a:pt x="2404660" y="1677143"/>
                    </a:cubicBezTo>
                    <a:cubicBezTo>
                      <a:pt x="2404660" y="1408538"/>
                      <a:pt x="2317982" y="1152315"/>
                      <a:pt x="2117005" y="927525"/>
                    </a:cubicBezTo>
                    <a:cubicBezTo>
                      <a:pt x="2006514" y="803700"/>
                      <a:pt x="1807442" y="732263"/>
                      <a:pt x="1599797" y="717023"/>
                    </a:cubicBezTo>
                    <a:cubicBezTo>
                      <a:pt x="1599797" y="717023"/>
                      <a:pt x="1599797" y="716070"/>
                      <a:pt x="1599797" y="716070"/>
                    </a:cubicBezTo>
                    <a:cubicBezTo>
                      <a:pt x="1603607" y="683685"/>
                      <a:pt x="1608369" y="652253"/>
                      <a:pt x="1609322" y="619868"/>
                    </a:cubicBezTo>
                    <a:cubicBezTo>
                      <a:pt x="1614084" y="498900"/>
                      <a:pt x="1639802" y="380790"/>
                      <a:pt x="1648375" y="260775"/>
                    </a:cubicBezTo>
                    <a:cubicBezTo>
                      <a:pt x="1655994" y="238868"/>
                      <a:pt x="1665519" y="216960"/>
                      <a:pt x="1672187" y="194100"/>
                    </a:cubicBezTo>
                    <a:cubicBezTo>
                      <a:pt x="1680759" y="160763"/>
                      <a:pt x="1729337" y="139808"/>
                      <a:pt x="1716002" y="106470"/>
                    </a:cubicBezTo>
                    <a:cubicBezTo>
                      <a:pt x="1703619" y="75038"/>
                      <a:pt x="1668377" y="51225"/>
                      <a:pt x="1643612" y="24555"/>
                    </a:cubicBezTo>
                    <a:cubicBezTo>
                      <a:pt x="1641707" y="22650"/>
                      <a:pt x="1638850" y="19793"/>
                      <a:pt x="1636944" y="17888"/>
                    </a:cubicBezTo>
                    <a:cubicBezTo>
                      <a:pt x="1618847" y="-7830"/>
                      <a:pt x="1603607" y="-4020"/>
                      <a:pt x="1584557" y="17888"/>
                    </a:cubicBezTo>
                    <a:cubicBezTo>
                      <a:pt x="1535027" y="75038"/>
                      <a:pt x="1503594" y="139808"/>
                      <a:pt x="1481687" y="209340"/>
                    </a:cubicBezTo>
                    <a:cubicBezTo>
                      <a:pt x="1429300" y="375075"/>
                      <a:pt x="1419775" y="545573"/>
                      <a:pt x="1422632" y="717975"/>
                    </a:cubicBezTo>
                    <a:cubicBezTo>
                      <a:pt x="1271184" y="730358"/>
                      <a:pt x="1127357" y="774173"/>
                      <a:pt x="1026392" y="850373"/>
                    </a:cubicBezTo>
                    <a:cubicBezTo>
                      <a:pt x="647297" y="1138028"/>
                      <a:pt x="625389" y="1493310"/>
                      <a:pt x="629199" y="1905743"/>
                    </a:cubicBezTo>
                    <a:cubicBezTo>
                      <a:pt x="633962" y="2393423"/>
                      <a:pt x="489182" y="2868720"/>
                      <a:pt x="250104" y="3321158"/>
                    </a:cubicBezTo>
                    <a:cubicBezTo>
                      <a:pt x="32934" y="3731685"/>
                      <a:pt x="-16596" y="4157453"/>
                      <a:pt x="7217" y="4624178"/>
                    </a:cubicBezTo>
                    <a:cubicBezTo>
                      <a:pt x="-24216" y="4957553"/>
                      <a:pt x="47222" y="5302358"/>
                      <a:pt x="217719" y="5632876"/>
                    </a:cubicBezTo>
                    <a:cubicBezTo>
                      <a:pt x="400599" y="5984348"/>
                      <a:pt x="657774" y="6293911"/>
                      <a:pt x="1156884" y="6406306"/>
                    </a:cubicBezTo>
                    <a:cubicBezTo>
                      <a:pt x="1798869" y="6551086"/>
                      <a:pt x="2383705" y="6336773"/>
                      <a:pt x="2701840" y="5842426"/>
                    </a:cubicBezTo>
                    <a:cubicBezTo>
                      <a:pt x="3186662" y="5088998"/>
                      <a:pt x="3280960" y="4283183"/>
                      <a:pt x="2928535" y="3516420"/>
                    </a:cubicBezTo>
                    <a:close/>
                  </a:path>
                </a:pathLst>
              </a:custGeom>
              <a:solidFill>
                <a:srgbClr val="AAD04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80A54879-1461-4D90-A02F-00AEC585E18A}"/>
                  </a:ext>
                </a:extLst>
              </p:cNvPr>
              <p:cNvSpPr/>
              <p:nvPr/>
            </p:nvSpPr>
            <p:spPr>
              <a:xfrm>
                <a:off x="4657513" y="1036991"/>
                <a:ext cx="2886075" cy="5495925"/>
              </a:xfrm>
              <a:custGeom>
                <a:avLst/>
                <a:gdLst>
                  <a:gd name="connsiteX0" fmla="*/ 6879 w 2886075"/>
                  <a:gd name="connsiteY0" fmla="*/ 3746464 h 5495925"/>
                  <a:gd name="connsiteX1" fmla="*/ 230717 w 2886075"/>
                  <a:gd name="connsiteY1" fmla="*/ 2497736 h 5495925"/>
                  <a:gd name="connsiteX2" fmla="*/ 580284 w 2886075"/>
                  <a:gd name="connsiteY2" fmla="*/ 1141376 h 5495925"/>
                  <a:gd name="connsiteX3" fmla="*/ 946044 w 2886075"/>
                  <a:gd name="connsiteY3" fmla="*/ 130773 h 5495925"/>
                  <a:gd name="connsiteX4" fmla="*/ 1951884 w 2886075"/>
                  <a:gd name="connsiteY4" fmla="*/ 205069 h 5495925"/>
                  <a:gd name="connsiteX5" fmla="*/ 2216679 w 2886075"/>
                  <a:gd name="connsiteY5" fmla="*/ 923254 h 5495925"/>
                  <a:gd name="connsiteX6" fmla="*/ 2699597 w 2886075"/>
                  <a:gd name="connsiteY6" fmla="*/ 2685379 h 5495925"/>
                  <a:gd name="connsiteX7" fmla="*/ 2490047 w 2886075"/>
                  <a:gd name="connsiteY7" fmla="*/ 4914229 h 5495925"/>
                  <a:gd name="connsiteX8" fmla="*/ 1066059 w 2886075"/>
                  <a:gd name="connsiteY8" fmla="*/ 5454296 h 5495925"/>
                  <a:gd name="connsiteX9" fmla="*/ 200237 w 2886075"/>
                  <a:gd name="connsiteY9" fmla="*/ 4713251 h 5495925"/>
                  <a:gd name="connsiteX10" fmla="*/ 6879 w 2886075"/>
                  <a:gd name="connsiteY10" fmla="*/ 3746464 h 549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75" h="5495925">
                    <a:moveTo>
                      <a:pt x="6879" y="3746464"/>
                    </a:moveTo>
                    <a:cubicBezTo>
                      <a:pt x="-15028" y="3298789"/>
                      <a:pt x="30692" y="2891119"/>
                      <a:pt x="230717" y="2497736"/>
                    </a:cubicBezTo>
                    <a:cubicBezTo>
                      <a:pt x="450744" y="2063396"/>
                      <a:pt x="584094" y="1609053"/>
                      <a:pt x="580284" y="1141376"/>
                    </a:cubicBezTo>
                    <a:cubicBezTo>
                      <a:pt x="576474" y="747041"/>
                      <a:pt x="596477" y="406046"/>
                      <a:pt x="946044" y="130773"/>
                    </a:cubicBezTo>
                    <a:cubicBezTo>
                      <a:pt x="1200362" y="-70204"/>
                      <a:pt x="1746144" y="-34962"/>
                      <a:pt x="1951884" y="205069"/>
                    </a:cubicBezTo>
                    <a:cubicBezTo>
                      <a:pt x="2136670" y="420334"/>
                      <a:pt x="2216679" y="666079"/>
                      <a:pt x="2216679" y="923254"/>
                    </a:cubicBezTo>
                    <a:cubicBezTo>
                      <a:pt x="2216679" y="1534759"/>
                      <a:pt x="2442422" y="2103401"/>
                      <a:pt x="2699597" y="2685379"/>
                    </a:cubicBezTo>
                    <a:cubicBezTo>
                      <a:pt x="3024400" y="3420709"/>
                      <a:pt x="2936769" y="4192234"/>
                      <a:pt x="2490047" y="4914229"/>
                    </a:cubicBezTo>
                    <a:cubicBezTo>
                      <a:pt x="2196677" y="5387621"/>
                      <a:pt x="1657562" y="5592409"/>
                      <a:pt x="1066059" y="5454296"/>
                    </a:cubicBezTo>
                    <a:cubicBezTo>
                      <a:pt x="606002" y="5346664"/>
                      <a:pt x="368829" y="5050436"/>
                      <a:pt x="200237" y="4713251"/>
                    </a:cubicBezTo>
                    <a:cubicBezTo>
                      <a:pt x="43074" y="4396069"/>
                      <a:pt x="-22648" y="4065551"/>
                      <a:pt x="6879" y="3746464"/>
                    </a:cubicBezTo>
                    <a:close/>
                  </a:path>
                </a:pathLst>
              </a:custGeom>
              <a:solidFill>
                <a:srgbClr val="FEC8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6BF4B98B-5B08-4EDE-9B30-DE1F091F8011}"/>
                  </a:ext>
                </a:extLst>
              </p:cNvPr>
              <p:cNvSpPr/>
              <p:nvPr/>
            </p:nvSpPr>
            <p:spPr>
              <a:xfrm>
                <a:off x="4865702" y="1361357"/>
                <a:ext cx="2447925" cy="4953000"/>
              </a:xfrm>
              <a:custGeom>
                <a:avLst/>
                <a:gdLst>
                  <a:gd name="connsiteX0" fmla="*/ 5383 w 2447925"/>
                  <a:gd name="connsiteY0" fmla="*/ 3378283 h 4953000"/>
                  <a:gd name="connsiteX1" fmla="*/ 194930 w 2447925"/>
                  <a:gd name="connsiteY1" fmla="*/ 2252428 h 4953000"/>
                  <a:gd name="connsiteX2" fmla="*/ 491158 w 2447925"/>
                  <a:gd name="connsiteY2" fmla="*/ 1029418 h 4953000"/>
                  <a:gd name="connsiteX3" fmla="*/ 801673 w 2447925"/>
                  <a:gd name="connsiteY3" fmla="*/ 117875 h 4953000"/>
                  <a:gd name="connsiteX4" fmla="*/ 1653208 w 2447925"/>
                  <a:gd name="connsiteY4" fmla="*/ 184550 h 4953000"/>
                  <a:gd name="connsiteX5" fmla="*/ 1877998 w 2447925"/>
                  <a:gd name="connsiteY5" fmla="*/ 832250 h 4953000"/>
                  <a:gd name="connsiteX6" fmla="*/ 2286620 w 2447925"/>
                  <a:gd name="connsiteY6" fmla="*/ 2421973 h 4953000"/>
                  <a:gd name="connsiteX7" fmla="*/ 2109455 w 2447925"/>
                  <a:gd name="connsiteY7" fmla="*/ 4431748 h 4953000"/>
                  <a:gd name="connsiteX8" fmla="*/ 903590 w 2447925"/>
                  <a:gd name="connsiteY8" fmla="*/ 4918475 h 4953000"/>
                  <a:gd name="connsiteX9" fmla="*/ 170165 w 2447925"/>
                  <a:gd name="connsiteY9" fmla="*/ 4249820 h 4953000"/>
                  <a:gd name="connsiteX10" fmla="*/ 5383 w 2447925"/>
                  <a:gd name="connsiteY10" fmla="*/ 3378283 h 495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925" h="4953000">
                    <a:moveTo>
                      <a:pt x="5383" y="3378283"/>
                    </a:moveTo>
                    <a:cubicBezTo>
                      <a:pt x="-13667" y="2974423"/>
                      <a:pt x="25385" y="2606758"/>
                      <a:pt x="194930" y="2252428"/>
                    </a:cubicBezTo>
                    <a:cubicBezTo>
                      <a:pt x="381620" y="1860950"/>
                      <a:pt x="494015" y="1451375"/>
                      <a:pt x="491158" y="1029418"/>
                    </a:cubicBezTo>
                    <a:cubicBezTo>
                      <a:pt x="488300" y="673183"/>
                      <a:pt x="505445" y="366477"/>
                      <a:pt x="801673" y="117875"/>
                    </a:cubicBezTo>
                    <a:cubicBezTo>
                      <a:pt x="1016938" y="-63100"/>
                      <a:pt x="1478900" y="-31667"/>
                      <a:pt x="1653208" y="184550"/>
                    </a:cubicBezTo>
                    <a:cubicBezTo>
                      <a:pt x="1809418" y="378860"/>
                      <a:pt x="1877998" y="599840"/>
                      <a:pt x="1877998" y="832250"/>
                    </a:cubicBezTo>
                    <a:cubicBezTo>
                      <a:pt x="1877998" y="1383748"/>
                      <a:pt x="2069450" y="1896193"/>
                      <a:pt x="2286620" y="2421973"/>
                    </a:cubicBezTo>
                    <a:cubicBezTo>
                      <a:pt x="2561893" y="3084913"/>
                      <a:pt x="2487598" y="3781190"/>
                      <a:pt x="2109455" y="4431748"/>
                    </a:cubicBezTo>
                    <a:cubicBezTo>
                      <a:pt x="1860853" y="4858468"/>
                      <a:pt x="1404605" y="5044205"/>
                      <a:pt x="903590" y="4918475"/>
                    </a:cubicBezTo>
                    <a:cubicBezTo>
                      <a:pt x="514018" y="4821320"/>
                      <a:pt x="313040" y="4553668"/>
                      <a:pt x="170165" y="4249820"/>
                    </a:cubicBezTo>
                    <a:cubicBezTo>
                      <a:pt x="36815" y="3964070"/>
                      <a:pt x="-18430" y="3665938"/>
                      <a:pt x="5383" y="3378283"/>
                    </a:cubicBezTo>
                    <a:close/>
                  </a:path>
                </a:pathLst>
              </a:custGeom>
              <a:solidFill>
                <a:srgbClr val="F6904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34EA8BD5-75C1-4BC0-87FF-A41110622C2A}"/>
                  </a:ext>
                </a:extLst>
              </p:cNvPr>
              <p:cNvSpPr/>
              <p:nvPr/>
            </p:nvSpPr>
            <p:spPr>
              <a:xfrm>
                <a:off x="5080761" y="1723948"/>
                <a:ext cx="1981200" cy="4324350"/>
              </a:xfrm>
              <a:custGeom>
                <a:avLst/>
                <a:gdLst>
                  <a:gd name="connsiteX0" fmla="*/ 4636 w 1981200"/>
                  <a:gd name="connsiteY0" fmla="*/ 2951874 h 4324350"/>
                  <a:gd name="connsiteX1" fmla="*/ 157989 w 1981200"/>
                  <a:gd name="connsiteY1" fmla="*/ 1967941 h 4324350"/>
                  <a:gd name="connsiteX2" fmla="*/ 398019 w 1981200"/>
                  <a:gd name="connsiteY2" fmla="*/ 899236 h 4324350"/>
                  <a:gd name="connsiteX3" fmla="*/ 649479 w 1981200"/>
                  <a:gd name="connsiteY3" fmla="*/ 102946 h 4324350"/>
                  <a:gd name="connsiteX4" fmla="*/ 1340042 w 1981200"/>
                  <a:gd name="connsiteY4" fmla="*/ 161049 h 4324350"/>
                  <a:gd name="connsiteX5" fmla="*/ 1521969 w 1981200"/>
                  <a:gd name="connsiteY5" fmla="*/ 726834 h 4324350"/>
                  <a:gd name="connsiteX6" fmla="*/ 1853439 w 1981200"/>
                  <a:gd name="connsiteY6" fmla="*/ 2115579 h 4324350"/>
                  <a:gd name="connsiteX7" fmla="*/ 1709611 w 1981200"/>
                  <a:gd name="connsiteY7" fmla="*/ 3871989 h 4324350"/>
                  <a:gd name="connsiteX8" fmla="*/ 732346 w 1981200"/>
                  <a:gd name="connsiteY8" fmla="*/ 4297757 h 4324350"/>
                  <a:gd name="connsiteX9" fmla="*/ 137986 w 1981200"/>
                  <a:gd name="connsiteY9" fmla="*/ 3713874 h 4324350"/>
                  <a:gd name="connsiteX10" fmla="*/ 4636 w 1981200"/>
                  <a:gd name="connsiteY10" fmla="*/ 2951874 h 432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4324350">
                    <a:moveTo>
                      <a:pt x="4636" y="2951874"/>
                    </a:moveTo>
                    <a:cubicBezTo>
                      <a:pt x="-10604" y="2599449"/>
                      <a:pt x="20829" y="2278457"/>
                      <a:pt x="157989" y="1967941"/>
                    </a:cubicBezTo>
                    <a:cubicBezTo>
                      <a:pt x="309436" y="1625994"/>
                      <a:pt x="400876" y="1267854"/>
                      <a:pt x="398019" y="899236"/>
                    </a:cubicBezTo>
                    <a:cubicBezTo>
                      <a:pt x="396114" y="588721"/>
                      <a:pt x="409449" y="320116"/>
                      <a:pt x="649479" y="102946"/>
                    </a:cubicBezTo>
                    <a:cubicBezTo>
                      <a:pt x="823786" y="-55169"/>
                      <a:pt x="1199072" y="-27546"/>
                      <a:pt x="1340042" y="161049"/>
                    </a:cubicBezTo>
                    <a:cubicBezTo>
                      <a:pt x="1466724" y="330594"/>
                      <a:pt x="1521969" y="523951"/>
                      <a:pt x="1521969" y="726834"/>
                    </a:cubicBezTo>
                    <a:cubicBezTo>
                      <a:pt x="1521969" y="1208799"/>
                      <a:pt x="1677227" y="1656474"/>
                      <a:pt x="1853439" y="2115579"/>
                    </a:cubicBezTo>
                    <a:cubicBezTo>
                      <a:pt x="2076324" y="2694699"/>
                      <a:pt x="2016317" y="3303346"/>
                      <a:pt x="1709611" y="3871989"/>
                    </a:cubicBezTo>
                    <a:cubicBezTo>
                      <a:pt x="1508634" y="4245369"/>
                      <a:pt x="1138111" y="4406341"/>
                      <a:pt x="732346" y="4297757"/>
                    </a:cubicBezTo>
                    <a:cubicBezTo>
                      <a:pt x="417069" y="4212984"/>
                      <a:pt x="253239" y="3979621"/>
                      <a:pt x="137986" y="3713874"/>
                    </a:cubicBezTo>
                    <a:cubicBezTo>
                      <a:pt x="29401" y="3464319"/>
                      <a:pt x="-15366" y="3203334"/>
                      <a:pt x="4636" y="2951874"/>
                    </a:cubicBezTo>
                    <a:close/>
                  </a:path>
                </a:pathLst>
              </a:custGeom>
              <a:solidFill>
                <a:srgbClr val="F06A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A25022C8-F20C-467A-A16F-784968E7E122}"/>
                  </a:ext>
                </a:extLst>
              </p:cNvPr>
              <p:cNvSpPr/>
              <p:nvPr/>
            </p:nvSpPr>
            <p:spPr>
              <a:xfrm>
                <a:off x="5469544" y="2675696"/>
                <a:ext cx="1181100" cy="2686050"/>
              </a:xfrm>
              <a:custGeom>
                <a:avLst/>
                <a:gdLst>
                  <a:gd name="connsiteX0" fmla="*/ 2569 w 1181100"/>
                  <a:gd name="connsiteY0" fmla="*/ 1835343 h 2686050"/>
                  <a:gd name="connsiteX1" fmla="*/ 118774 w 1181100"/>
                  <a:gd name="connsiteY1" fmla="*/ 1223838 h 2686050"/>
                  <a:gd name="connsiteX2" fmla="*/ 241646 w 1181100"/>
                  <a:gd name="connsiteY2" fmla="*/ 558041 h 2686050"/>
                  <a:gd name="connsiteX3" fmla="*/ 460721 w 1181100"/>
                  <a:gd name="connsiteY3" fmla="*/ 64646 h 2686050"/>
                  <a:gd name="connsiteX4" fmla="*/ 816004 w 1181100"/>
                  <a:gd name="connsiteY4" fmla="*/ 98936 h 2686050"/>
                  <a:gd name="connsiteX5" fmla="*/ 927446 w 1181100"/>
                  <a:gd name="connsiteY5" fmla="*/ 451361 h 2686050"/>
                  <a:gd name="connsiteX6" fmla="*/ 1090324 w 1181100"/>
                  <a:gd name="connsiteY6" fmla="*/ 1321946 h 2686050"/>
                  <a:gd name="connsiteX7" fmla="*/ 1041746 w 1181100"/>
                  <a:gd name="connsiteY7" fmla="*/ 2407796 h 2686050"/>
                  <a:gd name="connsiteX8" fmla="*/ 445481 w 1181100"/>
                  <a:gd name="connsiteY8" fmla="*/ 2672591 h 2686050"/>
                  <a:gd name="connsiteX9" fmla="*/ 83531 w 1181100"/>
                  <a:gd name="connsiteY9" fmla="*/ 2308736 h 2686050"/>
                  <a:gd name="connsiteX10" fmla="*/ 2569 w 1181100"/>
                  <a:gd name="connsiteY10" fmla="*/ 1835343 h 268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1100" h="2686050">
                    <a:moveTo>
                      <a:pt x="2569" y="1835343"/>
                    </a:moveTo>
                    <a:cubicBezTo>
                      <a:pt x="-6956" y="1616268"/>
                      <a:pt x="35906" y="1417196"/>
                      <a:pt x="118774" y="1223838"/>
                    </a:cubicBezTo>
                    <a:cubicBezTo>
                      <a:pt x="211166" y="1011431"/>
                      <a:pt x="243551" y="787593"/>
                      <a:pt x="241646" y="558041"/>
                    </a:cubicBezTo>
                    <a:cubicBezTo>
                      <a:pt x="239741" y="364683"/>
                      <a:pt x="314036" y="199901"/>
                      <a:pt x="460721" y="64646"/>
                    </a:cubicBezTo>
                    <a:cubicBezTo>
                      <a:pt x="567401" y="-33462"/>
                      <a:pt x="729326" y="-18222"/>
                      <a:pt x="816004" y="98936"/>
                    </a:cubicBezTo>
                    <a:cubicBezTo>
                      <a:pt x="893156" y="204663"/>
                      <a:pt x="927446" y="324678"/>
                      <a:pt x="927446" y="451361"/>
                    </a:cubicBezTo>
                    <a:cubicBezTo>
                      <a:pt x="927446" y="751398"/>
                      <a:pt x="982691" y="1037148"/>
                      <a:pt x="1090324" y="1321946"/>
                    </a:cubicBezTo>
                    <a:cubicBezTo>
                      <a:pt x="1226531" y="1681991"/>
                      <a:pt x="1228436" y="2054418"/>
                      <a:pt x="1041746" y="2407796"/>
                    </a:cubicBezTo>
                    <a:cubicBezTo>
                      <a:pt x="918874" y="2640206"/>
                      <a:pt x="693131" y="2740218"/>
                      <a:pt x="445481" y="2672591"/>
                    </a:cubicBezTo>
                    <a:cubicBezTo>
                      <a:pt x="253076" y="2620203"/>
                      <a:pt x="154016" y="2474471"/>
                      <a:pt x="83531" y="2308736"/>
                    </a:cubicBezTo>
                    <a:cubicBezTo>
                      <a:pt x="17809" y="2153478"/>
                      <a:pt x="-8861" y="1991553"/>
                      <a:pt x="2569" y="1835343"/>
                    </a:cubicBezTo>
                    <a:close/>
                  </a:path>
                </a:pathLst>
              </a:custGeom>
              <a:solidFill>
                <a:srgbClr val="F796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D80AB39A-1732-429E-B02B-5511370F17F7}"/>
                  </a:ext>
                </a:extLst>
              </p:cNvPr>
              <p:cNvSpPr/>
              <p:nvPr/>
            </p:nvSpPr>
            <p:spPr>
              <a:xfrm>
                <a:off x="5723959" y="3417914"/>
                <a:ext cx="657225" cy="1571625"/>
              </a:xfrm>
              <a:custGeom>
                <a:avLst/>
                <a:gdLst>
                  <a:gd name="connsiteX0" fmla="*/ 1519 w 657225"/>
                  <a:gd name="connsiteY0" fmla="*/ 1074075 h 1571625"/>
                  <a:gd name="connsiteX1" fmla="*/ 66289 w 657225"/>
                  <a:gd name="connsiteY1" fmla="*/ 715935 h 1571625"/>
                  <a:gd name="connsiteX2" fmla="*/ 134869 w 657225"/>
                  <a:gd name="connsiteY2" fmla="*/ 326363 h 1571625"/>
                  <a:gd name="connsiteX3" fmla="*/ 256789 w 657225"/>
                  <a:gd name="connsiteY3" fmla="*/ 37755 h 1571625"/>
                  <a:gd name="connsiteX4" fmla="*/ 453956 w 657225"/>
                  <a:gd name="connsiteY4" fmla="*/ 57758 h 1571625"/>
                  <a:gd name="connsiteX5" fmla="*/ 515869 w 657225"/>
                  <a:gd name="connsiteY5" fmla="*/ 263498 h 1571625"/>
                  <a:gd name="connsiteX6" fmla="*/ 606356 w 657225"/>
                  <a:gd name="connsiteY6" fmla="*/ 773085 h 1571625"/>
                  <a:gd name="connsiteX7" fmla="*/ 579686 w 657225"/>
                  <a:gd name="connsiteY7" fmla="*/ 1408403 h 1571625"/>
                  <a:gd name="connsiteX8" fmla="*/ 249169 w 657225"/>
                  <a:gd name="connsiteY8" fmla="*/ 1563660 h 1571625"/>
                  <a:gd name="connsiteX9" fmla="*/ 48191 w 657225"/>
                  <a:gd name="connsiteY9" fmla="*/ 1351253 h 1571625"/>
                  <a:gd name="connsiteX10" fmla="*/ 1519 w 657225"/>
                  <a:gd name="connsiteY10" fmla="*/ 1074075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7225" h="1571625">
                    <a:moveTo>
                      <a:pt x="1519" y="1074075"/>
                    </a:moveTo>
                    <a:cubicBezTo>
                      <a:pt x="-3244" y="945488"/>
                      <a:pt x="19616" y="829283"/>
                      <a:pt x="66289" y="715935"/>
                    </a:cubicBezTo>
                    <a:cubicBezTo>
                      <a:pt x="117724" y="591158"/>
                      <a:pt x="135821" y="460665"/>
                      <a:pt x="134869" y="326363"/>
                    </a:cubicBezTo>
                    <a:cubicBezTo>
                      <a:pt x="133916" y="213015"/>
                      <a:pt x="174874" y="116813"/>
                      <a:pt x="256789" y="37755"/>
                    </a:cubicBezTo>
                    <a:cubicBezTo>
                      <a:pt x="315844" y="-19395"/>
                      <a:pt x="406331" y="-10822"/>
                      <a:pt x="453956" y="57758"/>
                    </a:cubicBezTo>
                    <a:cubicBezTo>
                      <a:pt x="496819" y="119670"/>
                      <a:pt x="515869" y="190155"/>
                      <a:pt x="515869" y="263498"/>
                    </a:cubicBezTo>
                    <a:cubicBezTo>
                      <a:pt x="515869" y="438758"/>
                      <a:pt x="546349" y="606398"/>
                      <a:pt x="606356" y="773085"/>
                    </a:cubicBezTo>
                    <a:cubicBezTo>
                      <a:pt x="681604" y="983588"/>
                      <a:pt x="683509" y="1201710"/>
                      <a:pt x="579686" y="1408403"/>
                    </a:cubicBezTo>
                    <a:cubicBezTo>
                      <a:pt x="512059" y="1544610"/>
                      <a:pt x="386329" y="1602713"/>
                      <a:pt x="249169" y="1563660"/>
                    </a:cubicBezTo>
                    <a:cubicBezTo>
                      <a:pt x="142489" y="1533180"/>
                      <a:pt x="87244" y="1447455"/>
                      <a:pt x="48191" y="1351253"/>
                    </a:cubicBezTo>
                    <a:cubicBezTo>
                      <a:pt x="10091" y="1260766"/>
                      <a:pt x="-5149" y="1166468"/>
                      <a:pt x="1519" y="1074075"/>
                    </a:cubicBezTo>
                    <a:close/>
                  </a:path>
                </a:pathLst>
              </a:custGeom>
              <a:solidFill>
                <a:srgbClr val="FBB14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4609336B-14B5-4B61-B763-4CDAF2F2380A}"/>
                  </a:ext>
                </a:extLst>
              </p:cNvPr>
              <p:cNvSpPr/>
              <p:nvPr/>
            </p:nvSpPr>
            <p:spPr>
              <a:xfrm>
                <a:off x="5911182" y="4022547"/>
                <a:ext cx="304800" cy="200025"/>
              </a:xfrm>
              <a:custGeom>
                <a:avLst/>
                <a:gdLst>
                  <a:gd name="connsiteX0" fmla="*/ 218155 w 304800"/>
                  <a:gd name="connsiteY0" fmla="*/ 99872 h 200025"/>
                  <a:gd name="connsiteX1" fmla="*/ 296260 w 304800"/>
                  <a:gd name="connsiteY1" fmla="*/ 85585 h 200025"/>
                  <a:gd name="connsiteX2" fmla="*/ 284830 w 304800"/>
                  <a:gd name="connsiteY2" fmla="*/ 14147 h 200025"/>
                  <a:gd name="connsiteX3" fmla="*/ 205772 w 304800"/>
                  <a:gd name="connsiteY3" fmla="*/ 23672 h 200025"/>
                  <a:gd name="connsiteX4" fmla="*/ 181008 w 304800"/>
                  <a:gd name="connsiteY4" fmla="*/ 29387 h 200025"/>
                  <a:gd name="connsiteX5" fmla="*/ 91472 w 304800"/>
                  <a:gd name="connsiteY5" fmla="*/ 29387 h 200025"/>
                  <a:gd name="connsiteX6" fmla="*/ 83852 w 304800"/>
                  <a:gd name="connsiteY6" fmla="*/ 119875 h 200025"/>
                  <a:gd name="connsiteX7" fmla="*/ 51468 w 304800"/>
                  <a:gd name="connsiteY7" fmla="*/ 116065 h 200025"/>
                  <a:gd name="connsiteX8" fmla="*/ 33 w 304800"/>
                  <a:gd name="connsiteY8" fmla="*/ 162737 h 200025"/>
                  <a:gd name="connsiteX9" fmla="*/ 48610 w 304800"/>
                  <a:gd name="connsiteY9" fmla="*/ 209410 h 200025"/>
                  <a:gd name="connsiteX10" fmla="*/ 93377 w 304800"/>
                  <a:gd name="connsiteY10" fmla="*/ 154165 h 200025"/>
                  <a:gd name="connsiteX11" fmla="*/ 85758 w 304800"/>
                  <a:gd name="connsiteY11" fmla="*/ 121780 h 200025"/>
                  <a:gd name="connsiteX12" fmla="*/ 83852 w 304800"/>
                  <a:gd name="connsiteY12" fmla="*/ 118922 h 200025"/>
                  <a:gd name="connsiteX13" fmla="*/ 85758 w 304800"/>
                  <a:gd name="connsiteY13" fmla="*/ 120827 h 200025"/>
                  <a:gd name="connsiteX14" fmla="*/ 132430 w 304800"/>
                  <a:gd name="connsiteY14" fmla="*/ 141782 h 200025"/>
                  <a:gd name="connsiteX15" fmla="*/ 155290 w 304800"/>
                  <a:gd name="connsiteY15" fmla="*/ 161785 h 200025"/>
                  <a:gd name="connsiteX16" fmla="*/ 204820 w 304800"/>
                  <a:gd name="connsiteY16" fmla="*/ 207505 h 200025"/>
                  <a:gd name="connsiteX17" fmla="*/ 248635 w 304800"/>
                  <a:gd name="connsiteY17" fmla="*/ 170357 h 200025"/>
                  <a:gd name="connsiteX18" fmla="*/ 211488 w 304800"/>
                  <a:gd name="connsiteY18" fmla="*/ 114160 h 200025"/>
                  <a:gd name="connsiteX19" fmla="*/ 197200 w 304800"/>
                  <a:gd name="connsiteY19" fmla="*/ 101777 h 200025"/>
                  <a:gd name="connsiteX20" fmla="*/ 218155 w 304800"/>
                  <a:gd name="connsiteY20" fmla="*/ 99872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4800" h="200025">
                    <a:moveTo>
                      <a:pt x="218155" y="99872"/>
                    </a:moveTo>
                    <a:cubicBezTo>
                      <a:pt x="248635" y="119875"/>
                      <a:pt x="276258" y="114160"/>
                      <a:pt x="296260" y="85585"/>
                    </a:cubicBezTo>
                    <a:cubicBezTo>
                      <a:pt x="314358" y="59867"/>
                      <a:pt x="309595" y="33197"/>
                      <a:pt x="284830" y="14147"/>
                    </a:cubicBezTo>
                    <a:cubicBezTo>
                      <a:pt x="257208" y="-7760"/>
                      <a:pt x="228633" y="-3950"/>
                      <a:pt x="205772" y="23672"/>
                    </a:cubicBezTo>
                    <a:cubicBezTo>
                      <a:pt x="198152" y="33197"/>
                      <a:pt x="194343" y="39865"/>
                      <a:pt x="181008" y="29387"/>
                    </a:cubicBezTo>
                    <a:cubicBezTo>
                      <a:pt x="152433" y="4622"/>
                      <a:pt x="120047" y="2717"/>
                      <a:pt x="91472" y="29387"/>
                    </a:cubicBezTo>
                    <a:cubicBezTo>
                      <a:pt x="61945" y="56057"/>
                      <a:pt x="63850" y="87490"/>
                      <a:pt x="83852" y="119875"/>
                    </a:cubicBezTo>
                    <a:cubicBezTo>
                      <a:pt x="73375" y="118922"/>
                      <a:pt x="61945" y="116065"/>
                      <a:pt x="51468" y="116065"/>
                    </a:cubicBezTo>
                    <a:cubicBezTo>
                      <a:pt x="19083" y="114160"/>
                      <a:pt x="-920" y="129400"/>
                      <a:pt x="33" y="162737"/>
                    </a:cubicBezTo>
                    <a:cubicBezTo>
                      <a:pt x="33" y="193217"/>
                      <a:pt x="19083" y="211315"/>
                      <a:pt x="48610" y="209410"/>
                    </a:cubicBezTo>
                    <a:cubicBezTo>
                      <a:pt x="79090" y="207505"/>
                      <a:pt x="96235" y="186550"/>
                      <a:pt x="93377" y="154165"/>
                    </a:cubicBezTo>
                    <a:cubicBezTo>
                      <a:pt x="92425" y="143687"/>
                      <a:pt x="88615" y="133210"/>
                      <a:pt x="85758" y="121780"/>
                    </a:cubicBezTo>
                    <a:cubicBezTo>
                      <a:pt x="85758" y="121780"/>
                      <a:pt x="84805" y="119875"/>
                      <a:pt x="83852" y="118922"/>
                    </a:cubicBezTo>
                    <a:lnTo>
                      <a:pt x="85758" y="120827"/>
                    </a:lnTo>
                    <a:cubicBezTo>
                      <a:pt x="100045" y="131305"/>
                      <a:pt x="114333" y="141782"/>
                      <a:pt x="132430" y="141782"/>
                    </a:cubicBezTo>
                    <a:cubicBezTo>
                      <a:pt x="146718" y="141782"/>
                      <a:pt x="154338" y="143687"/>
                      <a:pt x="155290" y="161785"/>
                    </a:cubicBezTo>
                    <a:cubicBezTo>
                      <a:pt x="156243" y="191312"/>
                      <a:pt x="176245" y="208457"/>
                      <a:pt x="204820" y="207505"/>
                    </a:cubicBezTo>
                    <a:cubicBezTo>
                      <a:pt x="226727" y="207505"/>
                      <a:pt x="243872" y="193217"/>
                      <a:pt x="248635" y="170357"/>
                    </a:cubicBezTo>
                    <a:cubicBezTo>
                      <a:pt x="254350" y="140830"/>
                      <a:pt x="241968" y="121780"/>
                      <a:pt x="211488" y="114160"/>
                    </a:cubicBezTo>
                    <a:cubicBezTo>
                      <a:pt x="204820" y="112255"/>
                      <a:pt x="193390" y="114160"/>
                      <a:pt x="197200" y="101777"/>
                    </a:cubicBezTo>
                    <a:cubicBezTo>
                      <a:pt x="201963" y="85585"/>
                      <a:pt x="209583" y="94157"/>
                      <a:pt x="218155" y="99872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AAB20F49-4A64-483A-965C-8CDB0596181D}"/>
                  </a:ext>
                </a:extLst>
              </p:cNvPr>
              <p:cNvSpPr/>
              <p:nvPr/>
            </p:nvSpPr>
            <p:spPr>
              <a:xfrm>
                <a:off x="6007320" y="3727132"/>
                <a:ext cx="152400" cy="123825"/>
              </a:xfrm>
              <a:custGeom>
                <a:avLst/>
                <a:gdLst>
                  <a:gd name="connsiteX0" fmla="*/ 20100 w 152400"/>
                  <a:gd name="connsiteY0" fmla="*/ 70485 h 123825"/>
                  <a:gd name="connsiteX1" fmla="*/ 75345 w 152400"/>
                  <a:gd name="connsiteY1" fmla="*/ 113348 h 123825"/>
                  <a:gd name="connsiteX2" fmla="*/ 138210 w 152400"/>
                  <a:gd name="connsiteY2" fmla="*/ 111443 h 123825"/>
                  <a:gd name="connsiteX3" fmla="*/ 141067 w 152400"/>
                  <a:gd name="connsiteY3" fmla="*/ 47625 h 123825"/>
                  <a:gd name="connsiteX4" fmla="*/ 45817 w 152400"/>
                  <a:gd name="connsiteY4" fmla="*/ 0 h 123825"/>
                  <a:gd name="connsiteX5" fmla="*/ 2002 w 152400"/>
                  <a:gd name="connsiteY5" fmla="*/ 26670 h 123825"/>
                  <a:gd name="connsiteX6" fmla="*/ 20100 w 152400"/>
                  <a:gd name="connsiteY6" fmla="*/ 7048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123825">
                    <a:moveTo>
                      <a:pt x="20100" y="70485"/>
                    </a:moveTo>
                    <a:cubicBezTo>
                      <a:pt x="46770" y="77153"/>
                      <a:pt x="59152" y="94298"/>
                      <a:pt x="75345" y="113348"/>
                    </a:cubicBezTo>
                    <a:cubicBezTo>
                      <a:pt x="93442" y="133350"/>
                      <a:pt x="119160" y="131445"/>
                      <a:pt x="138210" y="111443"/>
                    </a:cubicBezTo>
                    <a:cubicBezTo>
                      <a:pt x="157260" y="92393"/>
                      <a:pt x="160117" y="67628"/>
                      <a:pt x="141067" y="47625"/>
                    </a:cubicBezTo>
                    <a:cubicBezTo>
                      <a:pt x="113445" y="19050"/>
                      <a:pt x="63915" y="36195"/>
                      <a:pt x="45817" y="0"/>
                    </a:cubicBezTo>
                    <a:cubicBezTo>
                      <a:pt x="20100" y="0"/>
                      <a:pt x="7717" y="10478"/>
                      <a:pt x="2002" y="26670"/>
                    </a:cubicBezTo>
                    <a:cubicBezTo>
                      <a:pt x="-3713" y="46673"/>
                      <a:pt x="2955" y="66675"/>
                      <a:pt x="20100" y="70485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3E512E10-5847-4E5A-9609-A05AE4F92FC5}"/>
                  </a:ext>
                </a:extLst>
              </p:cNvPr>
              <p:cNvSpPr/>
              <p:nvPr/>
            </p:nvSpPr>
            <p:spPr>
              <a:xfrm>
                <a:off x="6026436" y="3469005"/>
                <a:ext cx="104775" cy="104775"/>
              </a:xfrm>
              <a:custGeom>
                <a:avLst/>
                <a:gdLst>
                  <a:gd name="connsiteX0" fmla="*/ 54324 w 104775"/>
                  <a:gd name="connsiteY0" fmla="*/ 113347 h 104775"/>
                  <a:gd name="connsiteX1" fmla="*/ 112426 w 104775"/>
                  <a:gd name="connsiteY1" fmla="*/ 57150 h 104775"/>
                  <a:gd name="connsiteX2" fmla="*/ 54324 w 104775"/>
                  <a:gd name="connsiteY2" fmla="*/ 0 h 104775"/>
                  <a:gd name="connsiteX3" fmla="*/ 31 w 104775"/>
                  <a:gd name="connsiteY3" fmla="*/ 58102 h 104775"/>
                  <a:gd name="connsiteX4" fmla="*/ 54324 w 104775"/>
                  <a:gd name="connsiteY4" fmla="*/ 11334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54324" y="113347"/>
                    </a:moveTo>
                    <a:cubicBezTo>
                      <a:pt x="88614" y="114300"/>
                      <a:pt x="112426" y="92392"/>
                      <a:pt x="112426" y="57150"/>
                    </a:cubicBezTo>
                    <a:cubicBezTo>
                      <a:pt x="112426" y="22860"/>
                      <a:pt x="91471" y="1905"/>
                      <a:pt x="54324" y="0"/>
                    </a:cubicBezTo>
                    <a:cubicBezTo>
                      <a:pt x="20034" y="3810"/>
                      <a:pt x="-921" y="21907"/>
                      <a:pt x="31" y="58102"/>
                    </a:cubicBezTo>
                    <a:cubicBezTo>
                      <a:pt x="984" y="92392"/>
                      <a:pt x="21939" y="112395"/>
                      <a:pt x="54324" y="113347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A8237C17-9AEB-4D39-B569-920E24EF883F}"/>
                  </a:ext>
                </a:extLst>
              </p:cNvPr>
              <p:cNvSpPr/>
              <p:nvPr/>
            </p:nvSpPr>
            <p:spPr>
              <a:xfrm>
                <a:off x="6016908" y="4546242"/>
                <a:ext cx="95250" cy="85725"/>
              </a:xfrm>
              <a:custGeom>
                <a:avLst/>
                <a:gdLst>
                  <a:gd name="connsiteX0" fmla="*/ 95284 w 95250"/>
                  <a:gd name="connsiteY0" fmla="*/ 44807 h 85725"/>
                  <a:gd name="connsiteX1" fmla="*/ 45754 w 95250"/>
                  <a:gd name="connsiteY1" fmla="*/ 40 h 85725"/>
                  <a:gd name="connsiteX2" fmla="*/ 34 w 95250"/>
                  <a:gd name="connsiteY2" fmla="*/ 44807 h 85725"/>
                  <a:gd name="connsiteX3" fmla="*/ 46707 w 95250"/>
                  <a:gd name="connsiteY3" fmla="*/ 93385 h 85725"/>
                  <a:gd name="connsiteX4" fmla="*/ 95284 w 95250"/>
                  <a:gd name="connsiteY4" fmla="*/ 4480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85725">
                    <a:moveTo>
                      <a:pt x="95284" y="44807"/>
                    </a:moveTo>
                    <a:cubicBezTo>
                      <a:pt x="91474" y="15280"/>
                      <a:pt x="75282" y="-913"/>
                      <a:pt x="45754" y="40"/>
                    </a:cubicBezTo>
                    <a:cubicBezTo>
                      <a:pt x="18132" y="992"/>
                      <a:pt x="987" y="17185"/>
                      <a:pt x="34" y="44807"/>
                    </a:cubicBezTo>
                    <a:cubicBezTo>
                      <a:pt x="-918" y="75287"/>
                      <a:pt x="18132" y="93385"/>
                      <a:pt x="46707" y="93385"/>
                    </a:cubicBezTo>
                    <a:cubicBezTo>
                      <a:pt x="76234" y="93385"/>
                      <a:pt x="93379" y="75287"/>
                      <a:pt x="95284" y="44807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D902F00E-6D8D-49BF-B73C-C9ADEF3DCF78}"/>
                  </a:ext>
                </a:extLst>
              </p:cNvPr>
              <p:cNvSpPr/>
              <p:nvPr/>
            </p:nvSpPr>
            <p:spPr>
              <a:xfrm>
                <a:off x="5910223" y="3651884"/>
                <a:ext cx="85725" cy="95250"/>
              </a:xfrm>
              <a:custGeom>
                <a:avLst/>
                <a:gdLst>
                  <a:gd name="connsiteX0" fmla="*/ 46712 w 85725"/>
                  <a:gd name="connsiteY0" fmla="*/ 96203 h 95250"/>
                  <a:gd name="connsiteX1" fmla="*/ 93385 w 85725"/>
                  <a:gd name="connsiteY1" fmla="*/ 47625 h 95250"/>
                  <a:gd name="connsiteX2" fmla="*/ 44807 w 85725"/>
                  <a:gd name="connsiteY2" fmla="*/ 0 h 95250"/>
                  <a:gd name="connsiteX3" fmla="*/ 40 w 85725"/>
                  <a:gd name="connsiteY3" fmla="*/ 44768 h 95250"/>
                  <a:gd name="connsiteX4" fmla="*/ 46712 w 85725"/>
                  <a:gd name="connsiteY4" fmla="*/ 9620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95250">
                    <a:moveTo>
                      <a:pt x="46712" y="96203"/>
                    </a:moveTo>
                    <a:cubicBezTo>
                      <a:pt x="74335" y="93345"/>
                      <a:pt x="93385" y="77153"/>
                      <a:pt x="93385" y="47625"/>
                    </a:cubicBezTo>
                    <a:cubicBezTo>
                      <a:pt x="93385" y="19050"/>
                      <a:pt x="75287" y="0"/>
                      <a:pt x="44807" y="0"/>
                    </a:cubicBezTo>
                    <a:cubicBezTo>
                      <a:pt x="17185" y="0"/>
                      <a:pt x="992" y="17145"/>
                      <a:pt x="40" y="44768"/>
                    </a:cubicBezTo>
                    <a:cubicBezTo>
                      <a:pt x="-913" y="76200"/>
                      <a:pt x="15280" y="92393"/>
                      <a:pt x="46712" y="96203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AFEE4A0B-F075-40DF-9D55-429B3FF75424}"/>
                  </a:ext>
                </a:extLst>
              </p:cNvPr>
              <p:cNvSpPr/>
              <p:nvPr/>
            </p:nvSpPr>
            <p:spPr>
              <a:xfrm>
                <a:off x="5909310" y="4593871"/>
                <a:ext cx="95250" cy="85725"/>
              </a:xfrm>
              <a:custGeom>
                <a:avLst/>
                <a:gdLst>
                  <a:gd name="connsiteX0" fmla="*/ 46673 w 95250"/>
                  <a:gd name="connsiteY0" fmla="*/ 94334 h 85725"/>
                  <a:gd name="connsiteX1" fmla="*/ 95250 w 95250"/>
                  <a:gd name="connsiteY1" fmla="*/ 45756 h 85725"/>
                  <a:gd name="connsiteX2" fmla="*/ 44768 w 95250"/>
                  <a:gd name="connsiteY2" fmla="*/ 36 h 85725"/>
                  <a:gd name="connsiteX3" fmla="*/ 0 w 95250"/>
                  <a:gd name="connsiteY3" fmla="*/ 44803 h 85725"/>
                  <a:gd name="connsiteX4" fmla="*/ 46673 w 95250"/>
                  <a:gd name="connsiteY4" fmla="*/ 9433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85725">
                    <a:moveTo>
                      <a:pt x="46673" y="94334"/>
                    </a:moveTo>
                    <a:cubicBezTo>
                      <a:pt x="76200" y="94334"/>
                      <a:pt x="91440" y="75284"/>
                      <a:pt x="95250" y="45756"/>
                    </a:cubicBezTo>
                    <a:cubicBezTo>
                      <a:pt x="90488" y="17181"/>
                      <a:pt x="75248" y="-916"/>
                      <a:pt x="44768" y="36"/>
                    </a:cubicBezTo>
                    <a:cubicBezTo>
                      <a:pt x="17145" y="988"/>
                      <a:pt x="953" y="17181"/>
                      <a:pt x="0" y="44803"/>
                    </a:cubicBezTo>
                    <a:cubicBezTo>
                      <a:pt x="0" y="75284"/>
                      <a:pt x="18098" y="93381"/>
                      <a:pt x="46673" y="94334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CD26FD47-4C20-433C-8BE5-EC25F3F01F5D}"/>
                  </a:ext>
                </a:extLst>
              </p:cNvPr>
              <p:cNvSpPr/>
              <p:nvPr/>
            </p:nvSpPr>
            <p:spPr>
              <a:xfrm>
                <a:off x="5910263" y="3778533"/>
                <a:ext cx="85725" cy="95250"/>
              </a:xfrm>
              <a:custGeom>
                <a:avLst/>
                <a:gdLst>
                  <a:gd name="connsiteX0" fmla="*/ 45720 w 85725"/>
                  <a:gd name="connsiteY0" fmla="*/ 95284 h 95250"/>
                  <a:gd name="connsiteX1" fmla="*/ 93345 w 85725"/>
                  <a:gd name="connsiteY1" fmla="*/ 46707 h 95250"/>
                  <a:gd name="connsiteX2" fmla="*/ 43815 w 85725"/>
                  <a:gd name="connsiteY2" fmla="*/ 34 h 95250"/>
                  <a:gd name="connsiteX3" fmla="*/ 0 w 85725"/>
                  <a:gd name="connsiteY3" fmla="*/ 45754 h 95250"/>
                  <a:gd name="connsiteX4" fmla="*/ 45720 w 85725"/>
                  <a:gd name="connsiteY4" fmla="*/ 9528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95250">
                    <a:moveTo>
                      <a:pt x="45720" y="95284"/>
                    </a:moveTo>
                    <a:cubicBezTo>
                      <a:pt x="75247" y="92426"/>
                      <a:pt x="94297" y="76234"/>
                      <a:pt x="93345" y="46707"/>
                    </a:cubicBezTo>
                    <a:cubicBezTo>
                      <a:pt x="92392" y="18132"/>
                      <a:pt x="73342" y="-918"/>
                      <a:pt x="43815" y="34"/>
                    </a:cubicBezTo>
                    <a:cubicBezTo>
                      <a:pt x="17145" y="986"/>
                      <a:pt x="0" y="17179"/>
                      <a:pt x="0" y="45754"/>
                    </a:cubicBezTo>
                    <a:cubicBezTo>
                      <a:pt x="0" y="77186"/>
                      <a:pt x="16192" y="92426"/>
                      <a:pt x="45720" y="95284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89CD2B2E-BA2D-4A3B-9AEE-B7862F86D8A5}"/>
                  </a:ext>
                </a:extLst>
              </p:cNvPr>
              <p:cNvSpPr/>
              <p:nvPr/>
            </p:nvSpPr>
            <p:spPr>
              <a:xfrm>
                <a:off x="5909967" y="3959508"/>
                <a:ext cx="85725" cy="85725"/>
              </a:xfrm>
              <a:custGeom>
                <a:avLst/>
                <a:gdLst>
                  <a:gd name="connsiteX0" fmla="*/ 46016 w 85725"/>
                  <a:gd name="connsiteY0" fmla="*/ 94332 h 85725"/>
                  <a:gd name="connsiteX1" fmla="*/ 94593 w 85725"/>
                  <a:gd name="connsiteY1" fmla="*/ 47659 h 85725"/>
                  <a:gd name="connsiteX2" fmla="*/ 44111 w 85725"/>
                  <a:gd name="connsiteY2" fmla="*/ 34 h 85725"/>
                  <a:gd name="connsiteX3" fmla="*/ 296 w 85725"/>
                  <a:gd name="connsiteY3" fmla="*/ 50517 h 85725"/>
                  <a:gd name="connsiteX4" fmla="*/ 46016 w 85725"/>
                  <a:gd name="connsiteY4" fmla="*/ 94332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6016" y="94332"/>
                    </a:moveTo>
                    <a:cubicBezTo>
                      <a:pt x="76496" y="94332"/>
                      <a:pt x="90783" y="75282"/>
                      <a:pt x="94593" y="47659"/>
                    </a:cubicBezTo>
                    <a:cubicBezTo>
                      <a:pt x="89831" y="18132"/>
                      <a:pt x="72686" y="-918"/>
                      <a:pt x="44111" y="34"/>
                    </a:cubicBezTo>
                    <a:cubicBezTo>
                      <a:pt x="15536" y="1939"/>
                      <a:pt x="-2562" y="20036"/>
                      <a:pt x="296" y="50517"/>
                    </a:cubicBezTo>
                    <a:cubicBezTo>
                      <a:pt x="2201" y="79092"/>
                      <a:pt x="18393" y="94332"/>
                      <a:pt x="46016" y="94332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A2D4E63C-B1A9-4907-AD73-A5EA7C0947E8}"/>
                  </a:ext>
                </a:extLst>
              </p:cNvPr>
              <p:cNvSpPr/>
              <p:nvPr/>
            </p:nvSpPr>
            <p:spPr>
              <a:xfrm>
                <a:off x="5910263" y="4448175"/>
                <a:ext cx="95250" cy="85725"/>
              </a:xfrm>
              <a:custGeom>
                <a:avLst/>
                <a:gdLst>
                  <a:gd name="connsiteX0" fmla="*/ 43815 w 95250"/>
                  <a:gd name="connsiteY0" fmla="*/ 94297 h 85725"/>
                  <a:gd name="connsiteX1" fmla="*/ 95250 w 95250"/>
                  <a:gd name="connsiteY1" fmla="*/ 48578 h 85725"/>
                  <a:gd name="connsiteX2" fmla="*/ 47625 w 95250"/>
                  <a:gd name="connsiteY2" fmla="*/ 0 h 85725"/>
                  <a:gd name="connsiteX3" fmla="*/ 0 w 95250"/>
                  <a:gd name="connsiteY3" fmla="*/ 47625 h 85725"/>
                  <a:gd name="connsiteX4" fmla="*/ 43815 w 95250"/>
                  <a:gd name="connsiteY4" fmla="*/ 9429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85725">
                    <a:moveTo>
                      <a:pt x="43815" y="94297"/>
                    </a:moveTo>
                    <a:cubicBezTo>
                      <a:pt x="73342" y="96203"/>
                      <a:pt x="89535" y="78105"/>
                      <a:pt x="95250" y="48578"/>
                    </a:cubicBezTo>
                    <a:cubicBezTo>
                      <a:pt x="92392" y="20003"/>
                      <a:pt x="77153" y="0"/>
                      <a:pt x="47625" y="0"/>
                    </a:cubicBezTo>
                    <a:cubicBezTo>
                      <a:pt x="19050" y="0"/>
                      <a:pt x="0" y="17145"/>
                      <a:pt x="0" y="47625"/>
                    </a:cubicBezTo>
                    <a:cubicBezTo>
                      <a:pt x="0" y="76200"/>
                      <a:pt x="16192" y="92393"/>
                      <a:pt x="43815" y="94297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6BC39AD9-D6B1-4AF7-9F06-D821392ECBDD}"/>
                  </a:ext>
                </a:extLst>
              </p:cNvPr>
              <p:cNvSpPr/>
              <p:nvPr/>
            </p:nvSpPr>
            <p:spPr>
              <a:xfrm>
                <a:off x="5998845" y="4745315"/>
                <a:ext cx="95250" cy="85725"/>
              </a:xfrm>
              <a:custGeom>
                <a:avLst/>
                <a:gdLst>
                  <a:gd name="connsiteX0" fmla="*/ 45720 w 95250"/>
                  <a:gd name="connsiteY0" fmla="*/ 40 h 85725"/>
                  <a:gd name="connsiteX1" fmla="*/ 0 w 95250"/>
                  <a:gd name="connsiteY1" fmla="*/ 43855 h 85725"/>
                  <a:gd name="connsiteX2" fmla="*/ 46672 w 95250"/>
                  <a:gd name="connsiteY2" fmla="*/ 93385 h 85725"/>
                  <a:gd name="connsiteX3" fmla="*/ 95250 w 95250"/>
                  <a:gd name="connsiteY3" fmla="*/ 45760 h 85725"/>
                  <a:gd name="connsiteX4" fmla="*/ 45720 w 95250"/>
                  <a:gd name="connsiteY4" fmla="*/ 4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85725">
                    <a:moveTo>
                      <a:pt x="45720" y="40"/>
                    </a:moveTo>
                    <a:cubicBezTo>
                      <a:pt x="18097" y="992"/>
                      <a:pt x="952" y="16232"/>
                      <a:pt x="0" y="43855"/>
                    </a:cubicBezTo>
                    <a:cubicBezTo>
                      <a:pt x="0" y="73382"/>
                      <a:pt x="17145" y="92432"/>
                      <a:pt x="46672" y="93385"/>
                    </a:cubicBezTo>
                    <a:cubicBezTo>
                      <a:pt x="75247" y="93385"/>
                      <a:pt x="92392" y="76240"/>
                      <a:pt x="95250" y="45760"/>
                    </a:cubicBezTo>
                    <a:cubicBezTo>
                      <a:pt x="92392" y="15280"/>
                      <a:pt x="76200" y="-913"/>
                      <a:pt x="45720" y="40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04D445A2-9F92-4AF3-BC19-A5D44F22C52F}"/>
                  </a:ext>
                </a:extLst>
              </p:cNvPr>
              <p:cNvSpPr/>
              <p:nvPr/>
            </p:nvSpPr>
            <p:spPr>
              <a:xfrm>
                <a:off x="5910223" y="4268961"/>
                <a:ext cx="85725" cy="85725"/>
              </a:xfrm>
              <a:custGeom>
                <a:avLst/>
                <a:gdLst>
                  <a:gd name="connsiteX0" fmla="*/ 42902 w 85725"/>
                  <a:gd name="connsiteY0" fmla="*/ 144 h 85725"/>
                  <a:gd name="connsiteX1" fmla="*/ 40 w 85725"/>
                  <a:gd name="connsiteY1" fmla="*/ 45864 h 85725"/>
                  <a:gd name="connsiteX2" fmla="*/ 47665 w 85725"/>
                  <a:gd name="connsiteY2" fmla="*/ 93489 h 85725"/>
                  <a:gd name="connsiteX3" fmla="*/ 94337 w 85725"/>
                  <a:gd name="connsiteY3" fmla="*/ 44911 h 85725"/>
                  <a:gd name="connsiteX4" fmla="*/ 42902 w 85725"/>
                  <a:gd name="connsiteY4" fmla="*/ 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2902" y="144"/>
                    </a:moveTo>
                    <a:cubicBezTo>
                      <a:pt x="15280" y="2049"/>
                      <a:pt x="-913" y="18241"/>
                      <a:pt x="40" y="45864"/>
                    </a:cubicBezTo>
                    <a:cubicBezTo>
                      <a:pt x="40" y="76344"/>
                      <a:pt x="19090" y="93489"/>
                      <a:pt x="47665" y="93489"/>
                    </a:cubicBezTo>
                    <a:cubicBezTo>
                      <a:pt x="77192" y="93489"/>
                      <a:pt x="91480" y="72534"/>
                      <a:pt x="94337" y="44911"/>
                    </a:cubicBezTo>
                    <a:cubicBezTo>
                      <a:pt x="89575" y="15384"/>
                      <a:pt x="73382" y="-1761"/>
                      <a:pt x="42902" y="144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EFEFBEA6-8402-4BAC-9A27-65710FBCE68E}"/>
                  </a:ext>
                </a:extLst>
              </p:cNvPr>
              <p:cNvSpPr/>
              <p:nvPr/>
            </p:nvSpPr>
            <p:spPr>
              <a:xfrm>
                <a:off x="5910223" y="4792948"/>
                <a:ext cx="85725" cy="85725"/>
              </a:xfrm>
              <a:custGeom>
                <a:avLst/>
                <a:gdLst>
                  <a:gd name="connsiteX0" fmla="*/ 45760 w 85725"/>
                  <a:gd name="connsiteY0" fmla="*/ 31 h 85725"/>
                  <a:gd name="connsiteX1" fmla="*/ 40 w 85725"/>
                  <a:gd name="connsiteY1" fmla="*/ 48609 h 85725"/>
                  <a:gd name="connsiteX2" fmla="*/ 44807 w 85725"/>
                  <a:gd name="connsiteY2" fmla="*/ 93376 h 85725"/>
                  <a:gd name="connsiteX3" fmla="*/ 94337 w 85725"/>
                  <a:gd name="connsiteY3" fmla="*/ 46704 h 85725"/>
                  <a:gd name="connsiteX4" fmla="*/ 45760 w 85725"/>
                  <a:gd name="connsiteY4" fmla="*/ 3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5760" y="31"/>
                    </a:moveTo>
                    <a:cubicBezTo>
                      <a:pt x="15280" y="983"/>
                      <a:pt x="-913" y="18129"/>
                      <a:pt x="40" y="48609"/>
                    </a:cubicBezTo>
                    <a:cubicBezTo>
                      <a:pt x="992" y="77184"/>
                      <a:pt x="18137" y="92424"/>
                      <a:pt x="44807" y="93376"/>
                    </a:cubicBezTo>
                    <a:cubicBezTo>
                      <a:pt x="74335" y="94329"/>
                      <a:pt x="90527" y="76231"/>
                      <a:pt x="94337" y="46704"/>
                    </a:cubicBezTo>
                    <a:cubicBezTo>
                      <a:pt x="88622" y="20034"/>
                      <a:pt x="77192" y="-921"/>
                      <a:pt x="45760" y="31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E92D6E32-E830-4398-B141-551323E2758C}"/>
                  </a:ext>
                </a:extLst>
              </p:cNvPr>
              <p:cNvSpPr/>
              <p:nvPr/>
            </p:nvSpPr>
            <p:spPr>
              <a:xfrm>
                <a:off x="6068378" y="4320395"/>
                <a:ext cx="85725" cy="85725"/>
              </a:xfrm>
              <a:custGeom>
                <a:avLst/>
                <a:gdLst>
                  <a:gd name="connsiteX0" fmla="*/ 44767 w 85725"/>
                  <a:gd name="connsiteY0" fmla="*/ 86822 h 85725"/>
                  <a:gd name="connsiteX1" fmla="*/ 90488 w 85725"/>
                  <a:gd name="connsiteY1" fmla="*/ 42054 h 85725"/>
                  <a:gd name="connsiteX2" fmla="*/ 41910 w 85725"/>
                  <a:gd name="connsiteY2" fmla="*/ 144 h 85725"/>
                  <a:gd name="connsiteX3" fmla="*/ 0 w 85725"/>
                  <a:gd name="connsiteY3" fmla="*/ 43007 h 85725"/>
                  <a:gd name="connsiteX4" fmla="*/ 44767 w 85725"/>
                  <a:gd name="connsiteY4" fmla="*/ 86822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4767" y="86822"/>
                    </a:moveTo>
                    <a:cubicBezTo>
                      <a:pt x="74295" y="86822"/>
                      <a:pt x="86677" y="67772"/>
                      <a:pt x="90488" y="42054"/>
                    </a:cubicBezTo>
                    <a:cubicBezTo>
                      <a:pt x="84772" y="15384"/>
                      <a:pt x="70485" y="-1761"/>
                      <a:pt x="41910" y="144"/>
                    </a:cubicBezTo>
                    <a:cubicBezTo>
                      <a:pt x="15240" y="1097"/>
                      <a:pt x="0" y="19194"/>
                      <a:pt x="0" y="43007"/>
                    </a:cubicBezTo>
                    <a:cubicBezTo>
                      <a:pt x="0" y="68724"/>
                      <a:pt x="16192" y="86822"/>
                      <a:pt x="44767" y="86822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BBE491D4-E6AE-4C9B-821F-E5F4A059AE0B}"/>
                  </a:ext>
                </a:extLst>
              </p:cNvPr>
              <p:cNvSpPr/>
              <p:nvPr/>
            </p:nvSpPr>
            <p:spPr>
              <a:xfrm>
                <a:off x="6068378" y="4643437"/>
                <a:ext cx="85725" cy="85725"/>
              </a:xfrm>
              <a:custGeom>
                <a:avLst/>
                <a:gdLst>
                  <a:gd name="connsiteX0" fmla="*/ 45720 w 85725"/>
                  <a:gd name="connsiteY0" fmla="*/ 0 h 85725"/>
                  <a:gd name="connsiteX1" fmla="*/ 0 w 85725"/>
                  <a:gd name="connsiteY1" fmla="*/ 45720 h 85725"/>
                  <a:gd name="connsiteX2" fmla="*/ 40957 w 85725"/>
                  <a:gd name="connsiteY2" fmla="*/ 88582 h 85725"/>
                  <a:gd name="connsiteX3" fmla="*/ 88582 w 85725"/>
                  <a:gd name="connsiteY3" fmla="*/ 46672 h 85725"/>
                  <a:gd name="connsiteX4" fmla="*/ 45720 w 85725"/>
                  <a:gd name="connsiteY4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5720" y="0"/>
                    </a:moveTo>
                    <a:cubicBezTo>
                      <a:pt x="18097" y="2857"/>
                      <a:pt x="0" y="18097"/>
                      <a:pt x="0" y="45720"/>
                    </a:cubicBezTo>
                    <a:cubicBezTo>
                      <a:pt x="0" y="70485"/>
                      <a:pt x="14288" y="87630"/>
                      <a:pt x="40957" y="88582"/>
                    </a:cubicBezTo>
                    <a:cubicBezTo>
                      <a:pt x="69532" y="90488"/>
                      <a:pt x="86677" y="74295"/>
                      <a:pt x="88582" y="46672"/>
                    </a:cubicBezTo>
                    <a:cubicBezTo>
                      <a:pt x="90488" y="19050"/>
                      <a:pt x="72390" y="3810"/>
                      <a:pt x="45720" y="0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703B910F-BF4E-4867-B49D-64E449C9BBE6}"/>
                  </a:ext>
                </a:extLst>
              </p:cNvPr>
              <p:cNvSpPr/>
              <p:nvPr/>
            </p:nvSpPr>
            <p:spPr>
              <a:xfrm>
                <a:off x="6052007" y="3938587"/>
                <a:ext cx="85725" cy="85725"/>
              </a:xfrm>
              <a:custGeom>
                <a:avLst/>
                <a:gdLst>
                  <a:gd name="connsiteX0" fmla="*/ 178 w 85725"/>
                  <a:gd name="connsiteY0" fmla="*/ 40957 h 85725"/>
                  <a:gd name="connsiteX1" fmla="*/ 41136 w 85725"/>
                  <a:gd name="connsiteY1" fmla="*/ 87630 h 85725"/>
                  <a:gd name="connsiteX2" fmla="*/ 85903 w 85725"/>
                  <a:gd name="connsiteY2" fmla="*/ 48578 h 85725"/>
                  <a:gd name="connsiteX3" fmla="*/ 43993 w 85725"/>
                  <a:gd name="connsiteY3" fmla="*/ 0 h 85725"/>
                  <a:gd name="connsiteX4" fmla="*/ 178 w 85725"/>
                  <a:gd name="connsiteY4" fmla="*/ 4095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178" y="40957"/>
                    </a:moveTo>
                    <a:cubicBezTo>
                      <a:pt x="-1727" y="69532"/>
                      <a:pt x="11608" y="86678"/>
                      <a:pt x="41136" y="87630"/>
                    </a:cubicBezTo>
                    <a:cubicBezTo>
                      <a:pt x="67806" y="88582"/>
                      <a:pt x="83998" y="73343"/>
                      <a:pt x="85903" y="48578"/>
                    </a:cubicBezTo>
                    <a:cubicBezTo>
                      <a:pt x="88761" y="20955"/>
                      <a:pt x="70663" y="5715"/>
                      <a:pt x="43993" y="0"/>
                    </a:cubicBezTo>
                    <a:cubicBezTo>
                      <a:pt x="20181" y="2857"/>
                      <a:pt x="2083" y="14288"/>
                      <a:pt x="178" y="40957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09E6B7E8-D1AE-445E-B35F-E0CD909B113E}"/>
                  </a:ext>
                </a:extLst>
              </p:cNvPr>
              <p:cNvSpPr/>
              <p:nvPr/>
            </p:nvSpPr>
            <p:spPr>
              <a:xfrm>
                <a:off x="6159817" y="4228147"/>
                <a:ext cx="76200" cy="76200"/>
              </a:xfrm>
              <a:custGeom>
                <a:avLst/>
                <a:gdLst>
                  <a:gd name="connsiteX0" fmla="*/ 38100 w 76200"/>
                  <a:gd name="connsiteY0" fmla="*/ 0 h 76200"/>
                  <a:gd name="connsiteX1" fmla="*/ 0 w 76200"/>
                  <a:gd name="connsiteY1" fmla="*/ 39053 h 76200"/>
                  <a:gd name="connsiteX2" fmla="*/ 35242 w 76200"/>
                  <a:gd name="connsiteY2" fmla="*/ 76200 h 76200"/>
                  <a:gd name="connsiteX3" fmla="*/ 76200 w 76200"/>
                  <a:gd name="connsiteY3" fmla="*/ 40005 h 76200"/>
                  <a:gd name="connsiteX4" fmla="*/ 38100 w 76200"/>
                  <a:gd name="connsiteY4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38100" y="0"/>
                    </a:moveTo>
                    <a:cubicBezTo>
                      <a:pt x="15240" y="2858"/>
                      <a:pt x="0" y="14288"/>
                      <a:pt x="0" y="39053"/>
                    </a:cubicBezTo>
                    <a:cubicBezTo>
                      <a:pt x="0" y="61913"/>
                      <a:pt x="14288" y="75247"/>
                      <a:pt x="35242" y="76200"/>
                    </a:cubicBezTo>
                    <a:cubicBezTo>
                      <a:pt x="59055" y="78105"/>
                      <a:pt x="75248" y="63818"/>
                      <a:pt x="76200" y="40005"/>
                    </a:cubicBezTo>
                    <a:cubicBezTo>
                      <a:pt x="76200" y="16193"/>
                      <a:pt x="60960" y="3810"/>
                      <a:pt x="38100" y="0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C6B9FA0C-F2DB-40C2-9537-735033FBB3AD}"/>
                  </a:ext>
                </a:extLst>
              </p:cNvPr>
              <p:cNvSpPr/>
              <p:nvPr/>
            </p:nvSpPr>
            <p:spPr>
              <a:xfrm>
                <a:off x="6009162" y="4228737"/>
                <a:ext cx="66675" cy="76200"/>
              </a:xfrm>
              <a:custGeom>
                <a:avLst/>
                <a:gdLst>
                  <a:gd name="connsiteX0" fmla="*/ 42070 w 66675"/>
                  <a:gd name="connsiteY0" fmla="*/ 362 h 76200"/>
                  <a:gd name="connsiteX1" fmla="*/ 160 w 66675"/>
                  <a:gd name="connsiteY1" fmla="*/ 34652 h 76200"/>
                  <a:gd name="connsiteX2" fmla="*/ 38260 w 66675"/>
                  <a:gd name="connsiteY2" fmla="*/ 76562 h 76200"/>
                  <a:gd name="connsiteX3" fmla="*/ 75408 w 66675"/>
                  <a:gd name="connsiteY3" fmla="*/ 38462 h 76200"/>
                  <a:gd name="connsiteX4" fmla="*/ 42070 w 66675"/>
                  <a:gd name="connsiteY4" fmla="*/ 36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76200">
                    <a:moveTo>
                      <a:pt x="42070" y="362"/>
                    </a:moveTo>
                    <a:cubicBezTo>
                      <a:pt x="18258" y="-2495"/>
                      <a:pt x="2065" y="11792"/>
                      <a:pt x="160" y="34652"/>
                    </a:cubicBezTo>
                    <a:cubicBezTo>
                      <a:pt x="-1745" y="58465"/>
                      <a:pt x="13495" y="71800"/>
                      <a:pt x="38260" y="76562"/>
                    </a:cubicBezTo>
                    <a:cubicBezTo>
                      <a:pt x="58263" y="72752"/>
                      <a:pt x="75408" y="63227"/>
                      <a:pt x="75408" y="38462"/>
                    </a:cubicBezTo>
                    <a:cubicBezTo>
                      <a:pt x="75408" y="16555"/>
                      <a:pt x="63025" y="2267"/>
                      <a:pt x="42070" y="362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31C4A8C6-1C7C-4C3A-B12C-81C59C911C7F}"/>
                  </a:ext>
                </a:extLst>
              </p:cNvPr>
              <p:cNvSpPr/>
              <p:nvPr/>
            </p:nvSpPr>
            <p:spPr>
              <a:xfrm>
                <a:off x="6008370" y="3860482"/>
                <a:ext cx="66675" cy="76200"/>
              </a:xfrm>
              <a:custGeom>
                <a:avLst/>
                <a:gdLst>
                  <a:gd name="connsiteX0" fmla="*/ 40005 w 66675"/>
                  <a:gd name="connsiteY0" fmla="*/ 0 h 76200"/>
                  <a:gd name="connsiteX1" fmla="*/ 0 w 66675"/>
                  <a:gd name="connsiteY1" fmla="*/ 37148 h 76200"/>
                  <a:gd name="connsiteX2" fmla="*/ 38100 w 66675"/>
                  <a:gd name="connsiteY2" fmla="*/ 76200 h 76200"/>
                  <a:gd name="connsiteX3" fmla="*/ 75247 w 66675"/>
                  <a:gd name="connsiteY3" fmla="*/ 40958 h 76200"/>
                  <a:gd name="connsiteX4" fmla="*/ 40005 w 66675"/>
                  <a:gd name="connsiteY4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76200">
                    <a:moveTo>
                      <a:pt x="40005" y="0"/>
                    </a:moveTo>
                    <a:cubicBezTo>
                      <a:pt x="15240" y="953"/>
                      <a:pt x="0" y="13335"/>
                      <a:pt x="0" y="37148"/>
                    </a:cubicBezTo>
                    <a:cubicBezTo>
                      <a:pt x="0" y="60960"/>
                      <a:pt x="14288" y="76200"/>
                      <a:pt x="38100" y="76200"/>
                    </a:cubicBezTo>
                    <a:cubicBezTo>
                      <a:pt x="59055" y="76200"/>
                      <a:pt x="73342" y="62865"/>
                      <a:pt x="75247" y="40958"/>
                    </a:cubicBezTo>
                    <a:cubicBezTo>
                      <a:pt x="77152" y="17145"/>
                      <a:pt x="63817" y="3810"/>
                      <a:pt x="40005" y="0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28D8CD2E-13EC-479F-93D3-921E6BAF3748}"/>
                  </a:ext>
                </a:extLst>
              </p:cNvPr>
              <p:cNvSpPr/>
              <p:nvPr/>
            </p:nvSpPr>
            <p:spPr>
              <a:xfrm>
                <a:off x="6159817" y="3860437"/>
                <a:ext cx="76200" cy="76200"/>
              </a:xfrm>
              <a:custGeom>
                <a:avLst/>
                <a:gdLst>
                  <a:gd name="connsiteX0" fmla="*/ 0 w 76200"/>
                  <a:gd name="connsiteY0" fmla="*/ 38145 h 76200"/>
                  <a:gd name="connsiteX1" fmla="*/ 38100 w 76200"/>
                  <a:gd name="connsiteY1" fmla="*/ 76245 h 76200"/>
                  <a:gd name="connsiteX2" fmla="*/ 76200 w 76200"/>
                  <a:gd name="connsiteY2" fmla="*/ 36240 h 76200"/>
                  <a:gd name="connsiteX3" fmla="*/ 34290 w 76200"/>
                  <a:gd name="connsiteY3" fmla="*/ 45 h 76200"/>
                  <a:gd name="connsiteX4" fmla="*/ 0 w 76200"/>
                  <a:gd name="connsiteY4" fmla="*/ 3814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0" y="38145"/>
                    </a:moveTo>
                    <a:cubicBezTo>
                      <a:pt x="0" y="62910"/>
                      <a:pt x="14288" y="77197"/>
                      <a:pt x="38100" y="76245"/>
                    </a:cubicBezTo>
                    <a:cubicBezTo>
                      <a:pt x="61913" y="76245"/>
                      <a:pt x="74295" y="60053"/>
                      <a:pt x="76200" y="36240"/>
                    </a:cubicBezTo>
                    <a:cubicBezTo>
                      <a:pt x="71438" y="13380"/>
                      <a:pt x="59055" y="-907"/>
                      <a:pt x="34290" y="45"/>
                    </a:cubicBezTo>
                    <a:cubicBezTo>
                      <a:pt x="12383" y="2903"/>
                      <a:pt x="0" y="16237"/>
                      <a:pt x="0" y="38145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473835D1-0870-4039-B3C3-ACDFC8BAF6B1}"/>
                  </a:ext>
                </a:extLst>
              </p:cNvPr>
              <p:cNvSpPr/>
              <p:nvPr/>
            </p:nvSpPr>
            <p:spPr>
              <a:xfrm>
                <a:off x="6012138" y="4894849"/>
                <a:ext cx="66675" cy="66675"/>
              </a:xfrm>
              <a:custGeom>
                <a:avLst/>
                <a:gdLst>
                  <a:gd name="connsiteX0" fmla="*/ 36237 w 66675"/>
                  <a:gd name="connsiteY0" fmla="*/ 48 h 66675"/>
                  <a:gd name="connsiteX1" fmla="*/ 42 w 66675"/>
                  <a:gd name="connsiteY1" fmla="*/ 34338 h 66675"/>
                  <a:gd name="connsiteX2" fmla="*/ 38142 w 66675"/>
                  <a:gd name="connsiteY2" fmla="*/ 71485 h 66675"/>
                  <a:gd name="connsiteX3" fmla="*/ 70527 w 66675"/>
                  <a:gd name="connsiteY3" fmla="*/ 34338 h 66675"/>
                  <a:gd name="connsiteX4" fmla="*/ 36237 w 66675"/>
                  <a:gd name="connsiteY4" fmla="*/ 4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6237" y="48"/>
                    </a:moveTo>
                    <a:cubicBezTo>
                      <a:pt x="14330" y="-905"/>
                      <a:pt x="42" y="12431"/>
                      <a:pt x="42" y="34338"/>
                    </a:cubicBezTo>
                    <a:cubicBezTo>
                      <a:pt x="-910" y="56245"/>
                      <a:pt x="14330" y="67675"/>
                      <a:pt x="38142" y="71485"/>
                    </a:cubicBezTo>
                    <a:cubicBezTo>
                      <a:pt x="56240" y="66723"/>
                      <a:pt x="71480" y="56245"/>
                      <a:pt x="70527" y="34338"/>
                    </a:cubicBezTo>
                    <a:cubicBezTo>
                      <a:pt x="68622" y="14335"/>
                      <a:pt x="55287" y="1000"/>
                      <a:pt x="36237" y="48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33294A3C-04FF-4E00-987E-9461AE20F1AC}"/>
                  </a:ext>
                </a:extLst>
              </p:cNvPr>
              <p:cNvSpPr/>
              <p:nvPr/>
            </p:nvSpPr>
            <p:spPr>
              <a:xfrm>
                <a:off x="5945457" y="3526103"/>
                <a:ext cx="66675" cy="66675"/>
              </a:xfrm>
              <a:custGeom>
                <a:avLst/>
                <a:gdLst>
                  <a:gd name="connsiteX0" fmla="*/ 35290 w 66675"/>
                  <a:gd name="connsiteY0" fmla="*/ 69584 h 66675"/>
                  <a:gd name="connsiteX1" fmla="*/ 70533 w 66675"/>
                  <a:gd name="connsiteY1" fmla="*/ 33389 h 66675"/>
                  <a:gd name="connsiteX2" fmla="*/ 32433 w 66675"/>
                  <a:gd name="connsiteY2" fmla="*/ 51 h 66675"/>
                  <a:gd name="connsiteX3" fmla="*/ 48 w 66675"/>
                  <a:gd name="connsiteY3" fmla="*/ 33389 h 66675"/>
                  <a:gd name="connsiteX4" fmla="*/ 35290 w 66675"/>
                  <a:gd name="connsiteY4" fmla="*/ 6958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290" y="69584"/>
                    </a:moveTo>
                    <a:cubicBezTo>
                      <a:pt x="58150" y="69584"/>
                      <a:pt x="68628" y="55296"/>
                      <a:pt x="70533" y="33389"/>
                    </a:cubicBezTo>
                    <a:cubicBezTo>
                      <a:pt x="66723" y="11481"/>
                      <a:pt x="55293" y="-901"/>
                      <a:pt x="32433" y="51"/>
                    </a:cubicBezTo>
                    <a:cubicBezTo>
                      <a:pt x="12430" y="1003"/>
                      <a:pt x="-905" y="14339"/>
                      <a:pt x="48" y="33389"/>
                    </a:cubicBezTo>
                    <a:cubicBezTo>
                      <a:pt x="48" y="55296"/>
                      <a:pt x="11478" y="70536"/>
                      <a:pt x="35290" y="69584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F088DAF8-36F4-4BBE-98EF-6673B8291635}"/>
                  </a:ext>
                </a:extLst>
              </p:cNvPr>
              <p:cNvSpPr/>
              <p:nvPr/>
            </p:nvSpPr>
            <p:spPr>
              <a:xfrm>
                <a:off x="6007557" y="4407664"/>
                <a:ext cx="180975" cy="133350"/>
              </a:xfrm>
              <a:custGeom>
                <a:avLst/>
                <a:gdLst>
                  <a:gd name="connsiteX0" fmla="*/ 114161 w 180975"/>
                  <a:gd name="connsiteY0" fmla="*/ 26223 h 133350"/>
                  <a:gd name="connsiteX1" fmla="*/ 75108 w 180975"/>
                  <a:gd name="connsiteY1" fmla="*/ 44320 h 133350"/>
                  <a:gd name="connsiteX2" fmla="*/ 42723 w 180975"/>
                  <a:gd name="connsiteY2" fmla="*/ 505 h 133350"/>
                  <a:gd name="connsiteX3" fmla="*/ 4623 w 180975"/>
                  <a:gd name="connsiteY3" fmla="*/ 22413 h 133350"/>
                  <a:gd name="connsiteX4" fmla="*/ 12243 w 180975"/>
                  <a:gd name="connsiteY4" fmla="*/ 65275 h 133350"/>
                  <a:gd name="connsiteX5" fmla="*/ 65583 w 180975"/>
                  <a:gd name="connsiteY5" fmla="*/ 62418 h 133350"/>
                  <a:gd name="connsiteX6" fmla="*/ 94158 w 180975"/>
                  <a:gd name="connsiteY6" fmla="*/ 121473 h 133350"/>
                  <a:gd name="connsiteX7" fmla="*/ 170358 w 180975"/>
                  <a:gd name="connsiteY7" fmla="*/ 118616 h 133350"/>
                  <a:gd name="connsiteX8" fmla="*/ 183693 w 180975"/>
                  <a:gd name="connsiteY8" fmla="*/ 57655 h 133350"/>
                  <a:gd name="connsiteX9" fmla="*/ 114161 w 180975"/>
                  <a:gd name="connsiteY9" fmla="*/ 26223 h 133350"/>
                  <a:gd name="connsiteX10" fmla="*/ 114161 w 180975"/>
                  <a:gd name="connsiteY10" fmla="*/ 26223 h 133350"/>
                  <a:gd name="connsiteX11" fmla="*/ 119876 w 180975"/>
                  <a:gd name="connsiteY11" fmla="*/ 29080 h 133350"/>
                  <a:gd name="connsiteX12" fmla="*/ 114161 w 180975"/>
                  <a:gd name="connsiteY12" fmla="*/ 26223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975" h="133350">
                    <a:moveTo>
                      <a:pt x="114161" y="26223"/>
                    </a:moveTo>
                    <a:cubicBezTo>
                      <a:pt x="97016" y="24318"/>
                      <a:pt x="92253" y="48130"/>
                      <a:pt x="75108" y="44320"/>
                    </a:cubicBezTo>
                    <a:cubicBezTo>
                      <a:pt x="78918" y="18603"/>
                      <a:pt x="65583" y="5268"/>
                      <a:pt x="42723" y="505"/>
                    </a:cubicBezTo>
                    <a:cubicBezTo>
                      <a:pt x="25578" y="-2352"/>
                      <a:pt x="12243" y="7173"/>
                      <a:pt x="4623" y="22413"/>
                    </a:cubicBezTo>
                    <a:cubicBezTo>
                      <a:pt x="-3949" y="38605"/>
                      <a:pt x="-139" y="54798"/>
                      <a:pt x="12243" y="65275"/>
                    </a:cubicBezTo>
                    <a:cubicBezTo>
                      <a:pt x="29388" y="79563"/>
                      <a:pt x="49391" y="82420"/>
                      <a:pt x="65583" y="62418"/>
                    </a:cubicBezTo>
                    <a:cubicBezTo>
                      <a:pt x="82728" y="78610"/>
                      <a:pt x="72251" y="107185"/>
                      <a:pt x="94158" y="121473"/>
                    </a:cubicBezTo>
                    <a:cubicBezTo>
                      <a:pt x="120828" y="140523"/>
                      <a:pt x="146546" y="139570"/>
                      <a:pt x="170358" y="118616"/>
                    </a:cubicBezTo>
                    <a:cubicBezTo>
                      <a:pt x="188456" y="102423"/>
                      <a:pt x="195123" y="81468"/>
                      <a:pt x="183693" y="57655"/>
                    </a:cubicBezTo>
                    <a:cubicBezTo>
                      <a:pt x="170358" y="28128"/>
                      <a:pt x="146546" y="17650"/>
                      <a:pt x="114161" y="26223"/>
                    </a:cubicBezTo>
                    <a:close/>
                    <a:moveTo>
                      <a:pt x="114161" y="26223"/>
                    </a:moveTo>
                    <a:cubicBezTo>
                      <a:pt x="116066" y="27175"/>
                      <a:pt x="117971" y="28128"/>
                      <a:pt x="119876" y="29080"/>
                    </a:cubicBezTo>
                    <a:cubicBezTo>
                      <a:pt x="117971" y="29080"/>
                      <a:pt x="116066" y="28128"/>
                      <a:pt x="114161" y="26223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4298A9BD-406D-439A-A8E0-2DC6C4DB8CF0}"/>
                  </a:ext>
                </a:extLst>
              </p:cNvPr>
              <p:cNvSpPr/>
              <p:nvPr/>
            </p:nvSpPr>
            <p:spPr>
              <a:xfrm>
                <a:off x="6132130" y="3673737"/>
                <a:ext cx="47625" cy="47625"/>
              </a:xfrm>
              <a:custGeom>
                <a:avLst/>
                <a:gdLst>
                  <a:gd name="connsiteX0" fmla="*/ 65 w 47625"/>
                  <a:gd name="connsiteY0" fmla="*/ 27678 h 47625"/>
                  <a:gd name="connsiteX1" fmla="*/ 27688 w 47625"/>
                  <a:gd name="connsiteY1" fmla="*/ 53395 h 47625"/>
                  <a:gd name="connsiteX2" fmla="*/ 54358 w 47625"/>
                  <a:gd name="connsiteY2" fmla="*/ 25773 h 47625"/>
                  <a:gd name="connsiteX3" fmla="*/ 25783 w 47625"/>
                  <a:gd name="connsiteY3" fmla="*/ 55 h 47625"/>
                  <a:gd name="connsiteX4" fmla="*/ 65 w 47625"/>
                  <a:gd name="connsiteY4" fmla="*/ 27678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65" y="27678"/>
                    </a:moveTo>
                    <a:cubicBezTo>
                      <a:pt x="1018" y="43870"/>
                      <a:pt x="10543" y="54348"/>
                      <a:pt x="27688" y="53395"/>
                    </a:cubicBezTo>
                    <a:cubicBezTo>
                      <a:pt x="43880" y="52443"/>
                      <a:pt x="51500" y="41013"/>
                      <a:pt x="54358" y="25773"/>
                    </a:cubicBezTo>
                    <a:cubicBezTo>
                      <a:pt x="50548" y="10533"/>
                      <a:pt x="41975" y="-897"/>
                      <a:pt x="25783" y="55"/>
                    </a:cubicBezTo>
                    <a:cubicBezTo>
                      <a:pt x="8638" y="55"/>
                      <a:pt x="-887" y="10533"/>
                      <a:pt x="65" y="27678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336F838C-5390-4238-ACA2-60F400151430}"/>
                  </a:ext>
                </a:extLst>
              </p:cNvPr>
              <p:cNvSpPr/>
              <p:nvPr/>
            </p:nvSpPr>
            <p:spPr>
              <a:xfrm>
                <a:off x="6058793" y="3626107"/>
                <a:ext cx="47625" cy="47625"/>
              </a:xfrm>
              <a:custGeom>
                <a:avLst/>
                <a:gdLst>
                  <a:gd name="connsiteX0" fmla="*/ 60 w 47625"/>
                  <a:gd name="connsiteY0" fmla="*/ 24825 h 47625"/>
                  <a:gd name="connsiteX1" fmla="*/ 25777 w 47625"/>
                  <a:gd name="connsiteY1" fmla="*/ 52448 h 47625"/>
                  <a:gd name="connsiteX2" fmla="*/ 53400 w 47625"/>
                  <a:gd name="connsiteY2" fmla="*/ 24825 h 47625"/>
                  <a:gd name="connsiteX3" fmla="*/ 27682 w 47625"/>
                  <a:gd name="connsiteY3" fmla="*/ 60 h 47625"/>
                  <a:gd name="connsiteX4" fmla="*/ 60 w 47625"/>
                  <a:gd name="connsiteY4" fmla="*/ 248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60" y="24825"/>
                    </a:moveTo>
                    <a:cubicBezTo>
                      <a:pt x="-893" y="41017"/>
                      <a:pt x="9585" y="51495"/>
                      <a:pt x="25777" y="52448"/>
                    </a:cubicBezTo>
                    <a:cubicBezTo>
                      <a:pt x="41970" y="53400"/>
                      <a:pt x="51495" y="42923"/>
                      <a:pt x="53400" y="24825"/>
                    </a:cubicBezTo>
                    <a:cubicBezTo>
                      <a:pt x="51495" y="11490"/>
                      <a:pt x="44827" y="60"/>
                      <a:pt x="27682" y="60"/>
                    </a:cubicBezTo>
                    <a:cubicBezTo>
                      <a:pt x="11490" y="-893"/>
                      <a:pt x="1012" y="9585"/>
                      <a:pt x="60" y="24825"/>
                    </a:cubicBezTo>
                    <a:close/>
                  </a:path>
                </a:pathLst>
              </a:custGeom>
              <a:solidFill>
                <a:srgbClr val="534F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3C52EBCE-D23D-4D86-8079-B1FC3B73EB77}"/>
                </a:ext>
              </a:extLst>
            </p:cNvPr>
            <p:cNvSpPr/>
            <p:nvPr/>
          </p:nvSpPr>
          <p:spPr>
            <a:xfrm>
              <a:off x="4184350" y="3209893"/>
              <a:ext cx="781586" cy="764779"/>
            </a:xfrm>
            <a:custGeom>
              <a:avLst/>
              <a:gdLst>
                <a:gd name="connsiteX0" fmla="*/ 309455 w 308524"/>
                <a:gd name="connsiteY0" fmla="*/ 104725 h 301889"/>
                <a:gd name="connsiteX1" fmla="*/ 242110 w 308524"/>
                <a:gd name="connsiteY1" fmla="*/ 20793 h 301889"/>
                <a:gd name="connsiteX2" fmla="*/ 236138 w 308524"/>
                <a:gd name="connsiteY2" fmla="*/ 16812 h 301889"/>
                <a:gd name="connsiteX3" fmla="*/ 170784 w 308524"/>
                <a:gd name="connsiteY3" fmla="*/ 2215 h 301889"/>
                <a:gd name="connsiteX4" fmla="*/ 143913 w 308524"/>
                <a:gd name="connsiteY4" fmla="*/ 225 h 301889"/>
                <a:gd name="connsiteX5" fmla="*/ 74246 w 308524"/>
                <a:gd name="connsiteY5" fmla="*/ 11504 h 301889"/>
                <a:gd name="connsiteX6" fmla="*/ 14863 w 308524"/>
                <a:gd name="connsiteY6" fmla="*/ 58612 h 301889"/>
                <a:gd name="connsiteX7" fmla="*/ 598 w 308524"/>
                <a:gd name="connsiteY7" fmla="*/ 111028 h 301889"/>
                <a:gd name="connsiteX8" fmla="*/ 25811 w 308524"/>
                <a:gd name="connsiteY8" fmla="*/ 228467 h 301889"/>
                <a:gd name="connsiteX9" fmla="*/ 74577 w 308524"/>
                <a:gd name="connsiteY9" fmla="*/ 280551 h 301889"/>
                <a:gd name="connsiteX10" fmla="*/ 137609 w 308524"/>
                <a:gd name="connsiteY10" fmla="*/ 303774 h 301889"/>
                <a:gd name="connsiteX11" fmla="*/ 166803 w 308524"/>
                <a:gd name="connsiteY11" fmla="*/ 303774 h 301889"/>
                <a:gd name="connsiteX12" fmla="*/ 167135 w 308524"/>
                <a:gd name="connsiteY12" fmla="*/ 303442 h 301889"/>
                <a:gd name="connsiteX13" fmla="*/ 166803 w 308524"/>
                <a:gd name="connsiteY13" fmla="*/ 303774 h 301889"/>
                <a:gd name="connsiteX14" fmla="*/ 172443 w 308524"/>
                <a:gd name="connsiteY14" fmla="*/ 303774 h 301889"/>
                <a:gd name="connsiteX15" fmla="*/ 232157 w 308524"/>
                <a:gd name="connsiteY15" fmla="*/ 284201 h 301889"/>
                <a:gd name="connsiteX16" fmla="*/ 300166 w 308524"/>
                <a:gd name="connsiteY16" fmla="*/ 199937 h 301889"/>
                <a:gd name="connsiteX17" fmla="*/ 310781 w 308524"/>
                <a:gd name="connsiteY17" fmla="*/ 150506 h 301889"/>
                <a:gd name="connsiteX18" fmla="*/ 309455 w 308524"/>
                <a:gd name="connsiteY18" fmla="*/ 104725 h 301889"/>
                <a:gd name="connsiteX19" fmla="*/ 168462 w 308524"/>
                <a:gd name="connsiteY19" fmla="*/ 301783 h 301889"/>
                <a:gd name="connsiteX20" fmla="*/ 168462 w 308524"/>
                <a:gd name="connsiteY20" fmla="*/ 301783 h 301889"/>
                <a:gd name="connsiteX21" fmla="*/ 168462 w 308524"/>
                <a:gd name="connsiteY21" fmla="*/ 301783 h 30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8524" h="301889">
                  <a:moveTo>
                    <a:pt x="309455" y="104725"/>
                  </a:moveTo>
                  <a:cubicBezTo>
                    <a:pt x="301493" y="64916"/>
                    <a:pt x="278270" y="37712"/>
                    <a:pt x="242110" y="20793"/>
                  </a:cubicBezTo>
                  <a:cubicBezTo>
                    <a:pt x="240783" y="18803"/>
                    <a:pt x="238461" y="17476"/>
                    <a:pt x="236138" y="16812"/>
                  </a:cubicBezTo>
                  <a:cubicBezTo>
                    <a:pt x="215238" y="7855"/>
                    <a:pt x="193675" y="1552"/>
                    <a:pt x="170784" y="2215"/>
                  </a:cubicBezTo>
                  <a:cubicBezTo>
                    <a:pt x="161827" y="3874"/>
                    <a:pt x="148225" y="225"/>
                    <a:pt x="143913" y="225"/>
                  </a:cubicBezTo>
                  <a:cubicBezTo>
                    <a:pt x="120027" y="-1102"/>
                    <a:pt x="96805" y="3542"/>
                    <a:pt x="74246" y="11504"/>
                  </a:cubicBezTo>
                  <a:cubicBezTo>
                    <a:pt x="49033" y="20462"/>
                    <a:pt x="29460" y="36385"/>
                    <a:pt x="14863" y="58612"/>
                  </a:cubicBezTo>
                  <a:cubicBezTo>
                    <a:pt x="4247" y="74536"/>
                    <a:pt x="1593" y="92451"/>
                    <a:pt x="598" y="111028"/>
                  </a:cubicBezTo>
                  <a:cubicBezTo>
                    <a:pt x="-1724" y="152497"/>
                    <a:pt x="1925" y="192638"/>
                    <a:pt x="25811" y="228467"/>
                  </a:cubicBezTo>
                  <a:cubicBezTo>
                    <a:pt x="39412" y="248704"/>
                    <a:pt x="54673" y="266286"/>
                    <a:pt x="74577" y="280551"/>
                  </a:cubicBezTo>
                  <a:cubicBezTo>
                    <a:pt x="93819" y="293821"/>
                    <a:pt x="114387" y="302447"/>
                    <a:pt x="137609" y="303774"/>
                  </a:cubicBezTo>
                  <a:cubicBezTo>
                    <a:pt x="147230" y="303774"/>
                    <a:pt x="157183" y="303774"/>
                    <a:pt x="166803" y="303774"/>
                  </a:cubicBezTo>
                  <a:cubicBezTo>
                    <a:pt x="166803" y="303774"/>
                    <a:pt x="166803" y="303442"/>
                    <a:pt x="167135" y="303442"/>
                  </a:cubicBezTo>
                  <a:cubicBezTo>
                    <a:pt x="167135" y="303442"/>
                    <a:pt x="167135" y="303774"/>
                    <a:pt x="166803" y="303774"/>
                  </a:cubicBezTo>
                  <a:cubicBezTo>
                    <a:pt x="168794" y="303774"/>
                    <a:pt x="170452" y="303774"/>
                    <a:pt x="172443" y="303774"/>
                  </a:cubicBezTo>
                  <a:cubicBezTo>
                    <a:pt x="194006" y="302115"/>
                    <a:pt x="214243" y="296807"/>
                    <a:pt x="232157" y="284201"/>
                  </a:cubicBezTo>
                  <a:cubicBezTo>
                    <a:pt x="262678" y="262637"/>
                    <a:pt x="284905" y="234107"/>
                    <a:pt x="300166" y="199937"/>
                  </a:cubicBezTo>
                  <a:cubicBezTo>
                    <a:pt x="307132" y="184013"/>
                    <a:pt x="307796" y="167094"/>
                    <a:pt x="310781" y="150506"/>
                  </a:cubicBezTo>
                  <a:cubicBezTo>
                    <a:pt x="311445" y="136573"/>
                    <a:pt x="309786" y="106384"/>
                    <a:pt x="309455" y="104725"/>
                  </a:cubicBezTo>
                  <a:close/>
                  <a:moveTo>
                    <a:pt x="168462" y="301783"/>
                  </a:moveTo>
                  <a:cubicBezTo>
                    <a:pt x="168130" y="302115"/>
                    <a:pt x="168130" y="302115"/>
                    <a:pt x="168462" y="301783"/>
                  </a:cubicBezTo>
                  <a:cubicBezTo>
                    <a:pt x="168130" y="302115"/>
                    <a:pt x="168130" y="302115"/>
                    <a:pt x="168462" y="301783"/>
                  </a:cubicBezTo>
                  <a:close/>
                </a:path>
              </a:pathLst>
            </a:custGeom>
            <a:solidFill>
              <a:srgbClr val="EB6061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20EFBE13-764C-4B01-B8A8-CFDB5BDEC50F}"/>
                </a:ext>
              </a:extLst>
            </p:cNvPr>
            <p:cNvSpPr/>
            <p:nvPr/>
          </p:nvSpPr>
          <p:spPr>
            <a:xfrm>
              <a:off x="4608596" y="3261729"/>
              <a:ext cx="361378" cy="714354"/>
            </a:xfrm>
            <a:custGeom>
              <a:avLst/>
              <a:gdLst>
                <a:gd name="connsiteX0" fmla="*/ 73980 w 142651"/>
                <a:gd name="connsiteY0" fmla="*/ 0 h 281985"/>
                <a:gd name="connsiteX1" fmla="*/ 141988 w 142651"/>
                <a:gd name="connsiteY1" fmla="*/ 84264 h 281985"/>
                <a:gd name="connsiteX2" fmla="*/ 143978 w 142651"/>
                <a:gd name="connsiteY2" fmla="*/ 129713 h 281985"/>
                <a:gd name="connsiteX3" fmla="*/ 133362 w 142651"/>
                <a:gd name="connsiteY3" fmla="*/ 179143 h 281985"/>
                <a:gd name="connsiteX4" fmla="*/ 65354 w 142651"/>
                <a:gd name="connsiteY4" fmla="*/ 263407 h 281985"/>
                <a:gd name="connsiteX5" fmla="*/ 5640 w 142651"/>
                <a:gd name="connsiteY5" fmla="*/ 282980 h 281985"/>
                <a:gd name="connsiteX6" fmla="*/ 0 w 142651"/>
                <a:gd name="connsiteY6" fmla="*/ 282980 h 281985"/>
                <a:gd name="connsiteX7" fmla="*/ 72321 w 142651"/>
                <a:gd name="connsiteY7" fmla="*/ 182461 h 281985"/>
                <a:gd name="connsiteX8" fmla="*/ 85591 w 142651"/>
                <a:gd name="connsiteY8" fmla="*/ 69003 h 281985"/>
                <a:gd name="connsiteX9" fmla="*/ 73980 w 142651"/>
                <a:gd name="connsiteY9" fmla="*/ 0 h 28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651" h="281985">
                  <a:moveTo>
                    <a:pt x="73980" y="0"/>
                  </a:moveTo>
                  <a:cubicBezTo>
                    <a:pt x="110472" y="16919"/>
                    <a:pt x="134026" y="44454"/>
                    <a:pt x="141988" y="84264"/>
                  </a:cubicBezTo>
                  <a:cubicBezTo>
                    <a:pt x="142320" y="85923"/>
                    <a:pt x="143978" y="116112"/>
                    <a:pt x="143978" y="129713"/>
                  </a:cubicBezTo>
                  <a:cubicBezTo>
                    <a:pt x="140993" y="146300"/>
                    <a:pt x="140661" y="163220"/>
                    <a:pt x="133362" y="179143"/>
                  </a:cubicBezTo>
                  <a:cubicBezTo>
                    <a:pt x="118102" y="213313"/>
                    <a:pt x="95875" y="241844"/>
                    <a:pt x="65354" y="263407"/>
                  </a:cubicBezTo>
                  <a:cubicBezTo>
                    <a:pt x="47440" y="276014"/>
                    <a:pt x="27203" y="281322"/>
                    <a:pt x="5640" y="282980"/>
                  </a:cubicBezTo>
                  <a:cubicBezTo>
                    <a:pt x="3649" y="282980"/>
                    <a:pt x="1990" y="282980"/>
                    <a:pt x="0" y="282980"/>
                  </a:cubicBezTo>
                  <a:cubicBezTo>
                    <a:pt x="2986" y="276345"/>
                    <a:pt x="58719" y="220280"/>
                    <a:pt x="72321" y="182461"/>
                  </a:cubicBezTo>
                  <a:cubicBezTo>
                    <a:pt x="85259" y="145637"/>
                    <a:pt x="88908" y="107818"/>
                    <a:pt x="85591" y="69003"/>
                  </a:cubicBezTo>
                  <a:cubicBezTo>
                    <a:pt x="83600" y="45449"/>
                    <a:pt x="78624" y="22891"/>
                    <a:pt x="73980" y="0"/>
                  </a:cubicBezTo>
                  <a:close/>
                </a:path>
              </a:pathLst>
            </a:custGeom>
            <a:solidFill>
              <a:srgbClr val="CF504F"/>
            </a:solidFill>
            <a:ln w="3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A2FC0B3-F162-4F52-818D-6F2EF678596E}"/>
                </a:ext>
              </a:extLst>
            </p:cNvPr>
            <p:cNvSpPr/>
            <p:nvPr/>
          </p:nvSpPr>
          <p:spPr>
            <a:xfrm>
              <a:off x="4386221" y="2860819"/>
              <a:ext cx="470631" cy="462229"/>
            </a:xfrm>
            <a:custGeom>
              <a:avLst/>
              <a:gdLst>
                <a:gd name="connsiteX0" fmla="*/ 176358 w 185778"/>
                <a:gd name="connsiteY0" fmla="*/ 32524 h 182460"/>
                <a:gd name="connsiteX1" fmla="*/ 105364 w 185778"/>
                <a:gd name="connsiteY1" fmla="*/ 76646 h 182460"/>
                <a:gd name="connsiteX2" fmla="*/ 95411 w 185778"/>
                <a:gd name="connsiteY2" fmla="*/ 90579 h 182460"/>
                <a:gd name="connsiteX3" fmla="*/ 93089 w 185778"/>
                <a:gd name="connsiteY3" fmla="*/ 78968 h 182460"/>
                <a:gd name="connsiteX4" fmla="*/ 11479 w 185778"/>
                <a:gd name="connsiteY4" fmla="*/ 1671 h 182460"/>
                <a:gd name="connsiteX5" fmla="*/ 532 w 185778"/>
                <a:gd name="connsiteY5" fmla="*/ 10297 h 182460"/>
                <a:gd name="connsiteX6" fmla="*/ 35697 w 185778"/>
                <a:gd name="connsiteY6" fmla="*/ 74656 h 182460"/>
                <a:gd name="connsiteX7" fmla="*/ 86454 w 185778"/>
                <a:gd name="connsiteY7" fmla="*/ 95887 h 182460"/>
                <a:gd name="connsiteX8" fmla="*/ 90435 w 185778"/>
                <a:gd name="connsiteY8" fmla="*/ 103186 h 182460"/>
                <a:gd name="connsiteX9" fmla="*/ 76502 w 185778"/>
                <a:gd name="connsiteY9" fmla="*/ 141669 h 182460"/>
                <a:gd name="connsiteX10" fmla="*/ 69867 w 185778"/>
                <a:gd name="connsiteY10" fmla="*/ 174511 h 182460"/>
                <a:gd name="connsiteX11" fmla="*/ 75838 w 185778"/>
                <a:gd name="connsiteY11" fmla="*/ 182805 h 182460"/>
                <a:gd name="connsiteX12" fmla="*/ 85127 w 185778"/>
                <a:gd name="connsiteY12" fmla="*/ 176834 h 182460"/>
                <a:gd name="connsiteX13" fmla="*/ 92757 w 185778"/>
                <a:gd name="connsiteY13" fmla="*/ 142664 h 182460"/>
                <a:gd name="connsiteX14" fmla="*/ 118302 w 185778"/>
                <a:gd name="connsiteY14" fmla="*/ 85935 h 182460"/>
                <a:gd name="connsiteX15" fmla="*/ 181334 w 185778"/>
                <a:gd name="connsiteY15" fmla="*/ 47784 h 182460"/>
                <a:gd name="connsiteX16" fmla="*/ 186642 w 185778"/>
                <a:gd name="connsiteY16" fmla="*/ 42476 h 182460"/>
                <a:gd name="connsiteX17" fmla="*/ 176358 w 185778"/>
                <a:gd name="connsiteY17" fmla="*/ 32524 h 18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778" h="182460">
                  <a:moveTo>
                    <a:pt x="176358" y="32524"/>
                  </a:moveTo>
                  <a:cubicBezTo>
                    <a:pt x="146500" y="37168"/>
                    <a:pt x="122615" y="51765"/>
                    <a:pt x="105364" y="76646"/>
                  </a:cubicBezTo>
                  <a:cubicBezTo>
                    <a:pt x="102046" y="81291"/>
                    <a:pt x="100056" y="86930"/>
                    <a:pt x="95411" y="90579"/>
                  </a:cubicBezTo>
                  <a:cubicBezTo>
                    <a:pt x="94748" y="86598"/>
                    <a:pt x="94084" y="82618"/>
                    <a:pt x="93089" y="78968"/>
                  </a:cubicBezTo>
                  <a:cubicBezTo>
                    <a:pt x="80151" y="38163"/>
                    <a:pt x="54938" y="9965"/>
                    <a:pt x="11479" y="1671"/>
                  </a:cubicBezTo>
                  <a:cubicBezTo>
                    <a:pt x="-464" y="-1315"/>
                    <a:pt x="-795" y="-1315"/>
                    <a:pt x="532" y="10297"/>
                  </a:cubicBezTo>
                  <a:cubicBezTo>
                    <a:pt x="3849" y="36173"/>
                    <a:pt x="14797" y="58400"/>
                    <a:pt x="35697" y="74656"/>
                  </a:cubicBezTo>
                  <a:cubicBezTo>
                    <a:pt x="50625" y="86267"/>
                    <a:pt x="67876" y="92570"/>
                    <a:pt x="86454" y="95887"/>
                  </a:cubicBezTo>
                  <a:cubicBezTo>
                    <a:pt x="91762" y="96883"/>
                    <a:pt x="93089" y="97878"/>
                    <a:pt x="90435" y="103186"/>
                  </a:cubicBezTo>
                  <a:cubicBezTo>
                    <a:pt x="84464" y="115460"/>
                    <a:pt x="80151" y="128399"/>
                    <a:pt x="76502" y="141669"/>
                  </a:cubicBezTo>
                  <a:cubicBezTo>
                    <a:pt x="74179" y="152616"/>
                    <a:pt x="71857" y="163564"/>
                    <a:pt x="69867" y="174511"/>
                  </a:cubicBezTo>
                  <a:cubicBezTo>
                    <a:pt x="68871" y="179488"/>
                    <a:pt x="69535" y="182473"/>
                    <a:pt x="75838" y="182805"/>
                  </a:cubicBezTo>
                  <a:cubicBezTo>
                    <a:pt x="80814" y="182805"/>
                    <a:pt x="84132" y="183469"/>
                    <a:pt x="85127" y="176834"/>
                  </a:cubicBezTo>
                  <a:cubicBezTo>
                    <a:pt x="86454" y="165223"/>
                    <a:pt x="89108" y="153611"/>
                    <a:pt x="92757" y="142664"/>
                  </a:cubicBezTo>
                  <a:cubicBezTo>
                    <a:pt x="98065" y="122427"/>
                    <a:pt x="106027" y="102854"/>
                    <a:pt x="118302" y="85935"/>
                  </a:cubicBezTo>
                  <a:cubicBezTo>
                    <a:pt x="133894" y="64371"/>
                    <a:pt x="154131" y="50438"/>
                    <a:pt x="181334" y="47784"/>
                  </a:cubicBezTo>
                  <a:cubicBezTo>
                    <a:pt x="184983" y="47452"/>
                    <a:pt x="186310" y="46457"/>
                    <a:pt x="186642" y="42476"/>
                  </a:cubicBezTo>
                  <a:cubicBezTo>
                    <a:pt x="187305" y="33851"/>
                    <a:pt x="184319" y="31197"/>
                    <a:pt x="176358" y="32524"/>
                  </a:cubicBezTo>
                  <a:close/>
                </a:path>
              </a:pathLst>
            </a:custGeom>
            <a:solidFill>
              <a:srgbClr val="57B8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9C547E3B-CE08-49D3-AA81-D620621D2910}"/>
                </a:ext>
              </a:extLst>
            </p:cNvPr>
            <p:cNvGrpSpPr/>
            <p:nvPr/>
          </p:nvGrpSpPr>
          <p:grpSpPr>
            <a:xfrm>
              <a:off x="6571418" y="2046101"/>
              <a:ext cx="845584" cy="1676252"/>
              <a:chOff x="4513211" y="4124289"/>
              <a:chExt cx="227247" cy="45048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DD7EFA7D-7B2B-4BD8-9676-097529A2816A}"/>
                  </a:ext>
                </a:extLst>
              </p:cNvPr>
              <p:cNvSpPr/>
              <p:nvPr/>
            </p:nvSpPr>
            <p:spPr>
              <a:xfrm>
                <a:off x="4513211" y="4219805"/>
                <a:ext cx="225588" cy="354969"/>
              </a:xfrm>
              <a:custGeom>
                <a:avLst/>
                <a:gdLst>
                  <a:gd name="connsiteX0" fmla="*/ 211655 w 225588"/>
                  <a:gd name="connsiteY0" fmla="*/ 195758 h 354969"/>
                  <a:gd name="connsiteX1" fmla="*/ 184783 w 225588"/>
                  <a:gd name="connsiteY1" fmla="*/ 145332 h 354969"/>
                  <a:gd name="connsiteX2" fmla="*/ 140661 w 225588"/>
                  <a:gd name="connsiteY2" fmla="*/ 22586 h 354969"/>
                  <a:gd name="connsiteX3" fmla="*/ 117770 w 225588"/>
                  <a:gd name="connsiteY3" fmla="*/ 359 h 354969"/>
                  <a:gd name="connsiteX4" fmla="*/ 118434 w 225588"/>
                  <a:gd name="connsiteY4" fmla="*/ 10311 h 354969"/>
                  <a:gd name="connsiteX5" fmla="*/ 105164 w 225588"/>
                  <a:gd name="connsiteY5" fmla="*/ 27 h 354969"/>
                  <a:gd name="connsiteX6" fmla="*/ 83600 w 225588"/>
                  <a:gd name="connsiteY6" fmla="*/ 21259 h 354969"/>
                  <a:gd name="connsiteX7" fmla="*/ 57724 w 225588"/>
                  <a:gd name="connsiteY7" fmla="*/ 93580 h 354969"/>
                  <a:gd name="connsiteX8" fmla="*/ 21232 w 225588"/>
                  <a:gd name="connsiteY8" fmla="*/ 179171 h 354969"/>
                  <a:gd name="connsiteX9" fmla="*/ 0 w 225588"/>
                  <a:gd name="connsiteY9" fmla="*/ 239549 h 354969"/>
                  <a:gd name="connsiteX10" fmla="*/ 0 w 225588"/>
                  <a:gd name="connsiteY10" fmla="*/ 277036 h 354969"/>
                  <a:gd name="connsiteX11" fmla="*/ 42464 w 225588"/>
                  <a:gd name="connsiteY11" fmla="*/ 340732 h 354969"/>
                  <a:gd name="connsiteX12" fmla="*/ 120092 w 225588"/>
                  <a:gd name="connsiteY12" fmla="*/ 354001 h 354969"/>
                  <a:gd name="connsiteX13" fmla="*/ 120756 w 225588"/>
                  <a:gd name="connsiteY13" fmla="*/ 353670 h 354969"/>
                  <a:gd name="connsiteX14" fmla="*/ 210328 w 225588"/>
                  <a:gd name="connsiteY14" fmla="*/ 312533 h 354969"/>
                  <a:gd name="connsiteX15" fmla="*/ 211655 w 225588"/>
                  <a:gd name="connsiteY15" fmla="*/ 195758 h 35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5588" h="354969">
                    <a:moveTo>
                      <a:pt x="211655" y="195758"/>
                    </a:moveTo>
                    <a:cubicBezTo>
                      <a:pt x="201702" y="179502"/>
                      <a:pt x="191418" y="163579"/>
                      <a:pt x="184783" y="145332"/>
                    </a:cubicBezTo>
                    <a:cubicBezTo>
                      <a:pt x="169855" y="104528"/>
                      <a:pt x="155258" y="63391"/>
                      <a:pt x="140661" y="22586"/>
                    </a:cubicBezTo>
                    <a:cubicBezTo>
                      <a:pt x="136680" y="11307"/>
                      <a:pt x="131372" y="1686"/>
                      <a:pt x="117770" y="359"/>
                    </a:cubicBezTo>
                    <a:cubicBezTo>
                      <a:pt x="118102" y="3676"/>
                      <a:pt x="118102" y="6994"/>
                      <a:pt x="118434" y="10311"/>
                    </a:cubicBezTo>
                    <a:cubicBezTo>
                      <a:pt x="113126" y="7989"/>
                      <a:pt x="110140" y="2349"/>
                      <a:pt x="105164" y="27"/>
                    </a:cubicBezTo>
                    <a:cubicBezTo>
                      <a:pt x="90567" y="-636"/>
                      <a:pt x="87249" y="10975"/>
                      <a:pt x="83600" y="21259"/>
                    </a:cubicBezTo>
                    <a:cubicBezTo>
                      <a:pt x="74975" y="45145"/>
                      <a:pt x="66349" y="69362"/>
                      <a:pt x="57724" y="93580"/>
                    </a:cubicBezTo>
                    <a:cubicBezTo>
                      <a:pt x="47108" y="122774"/>
                      <a:pt x="38814" y="152963"/>
                      <a:pt x="21232" y="179171"/>
                    </a:cubicBezTo>
                    <a:cubicBezTo>
                      <a:pt x="8957" y="197748"/>
                      <a:pt x="663" y="217322"/>
                      <a:pt x="0" y="239549"/>
                    </a:cubicBezTo>
                    <a:cubicBezTo>
                      <a:pt x="0" y="252155"/>
                      <a:pt x="0" y="264430"/>
                      <a:pt x="0" y="277036"/>
                    </a:cubicBezTo>
                    <a:cubicBezTo>
                      <a:pt x="2654" y="305898"/>
                      <a:pt x="19573" y="325803"/>
                      <a:pt x="42464" y="340732"/>
                    </a:cubicBezTo>
                    <a:cubicBezTo>
                      <a:pt x="66349" y="356324"/>
                      <a:pt x="93221" y="355992"/>
                      <a:pt x="120092" y="354001"/>
                    </a:cubicBezTo>
                    <a:cubicBezTo>
                      <a:pt x="120424" y="354001"/>
                      <a:pt x="120424" y="353670"/>
                      <a:pt x="120756" y="353670"/>
                    </a:cubicBezTo>
                    <a:cubicBezTo>
                      <a:pt x="156253" y="352674"/>
                      <a:pt x="187769" y="341727"/>
                      <a:pt x="210328" y="312533"/>
                    </a:cubicBezTo>
                    <a:cubicBezTo>
                      <a:pt x="234545" y="280354"/>
                      <a:pt x="234877" y="233909"/>
                      <a:pt x="211655" y="195758"/>
                    </a:cubicBezTo>
                    <a:close/>
                  </a:path>
                </a:pathLst>
              </a:custGeom>
              <a:solidFill>
                <a:srgbClr val="D9E021"/>
              </a:solidFill>
              <a:ln w="33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A26C4A37-89F7-42B9-9446-48D10DBDCDB5}"/>
                  </a:ext>
                </a:extLst>
              </p:cNvPr>
              <p:cNvSpPr/>
              <p:nvPr/>
            </p:nvSpPr>
            <p:spPr>
              <a:xfrm>
                <a:off x="4630981" y="4220164"/>
                <a:ext cx="109477" cy="351652"/>
              </a:xfrm>
              <a:custGeom>
                <a:avLst/>
                <a:gdLst>
                  <a:gd name="connsiteX0" fmla="*/ 663 w 109476"/>
                  <a:gd name="connsiteY0" fmla="*/ 12275 h 351651"/>
                  <a:gd name="connsiteX1" fmla="*/ 0 w 109476"/>
                  <a:gd name="connsiteY1" fmla="*/ 0 h 351651"/>
                  <a:gd name="connsiteX2" fmla="*/ 22891 w 109476"/>
                  <a:gd name="connsiteY2" fmla="*/ 22227 h 351651"/>
                  <a:gd name="connsiteX3" fmla="*/ 67013 w 109476"/>
                  <a:gd name="connsiteY3" fmla="*/ 144974 h 351651"/>
                  <a:gd name="connsiteX4" fmla="*/ 93884 w 109476"/>
                  <a:gd name="connsiteY4" fmla="*/ 195399 h 351651"/>
                  <a:gd name="connsiteX5" fmla="*/ 92557 w 109476"/>
                  <a:gd name="connsiteY5" fmla="*/ 311511 h 351651"/>
                  <a:gd name="connsiteX6" fmla="*/ 663 w 109476"/>
                  <a:gd name="connsiteY6" fmla="*/ 352979 h 351651"/>
                  <a:gd name="connsiteX7" fmla="*/ 25544 w 109476"/>
                  <a:gd name="connsiteY7" fmla="*/ 278004 h 351651"/>
                  <a:gd name="connsiteX8" fmla="*/ 27535 w 109476"/>
                  <a:gd name="connsiteY8" fmla="*/ 218953 h 351651"/>
                  <a:gd name="connsiteX9" fmla="*/ 11943 w 109476"/>
                  <a:gd name="connsiteY9" fmla="*/ 60378 h 351651"/>
                  <a:gd name="connsiteX10" fmla="*/ 4976 w 109476"/>
                  <a:gd name="connsiteY10" fmla="*/ 21564 h 351651"/>
                  <a:gd name="connsiteX11" fmla="*/ 663 w 109476"/>
                  <a:gd name="connsiteY11" fmla="*/ 12275 h 35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476" h="351651">
                    <a:moveTo>
                      <a:pt x="663" y="12275"/>
                    </a:moveTo>
                    <a:cubicBezTo>
                      <a:pt x="332" y="8294"/>
                      <a:pt x="332" y="3981"/>
                      <a:pt x="0" y="0"/>
                    </a:cubicBezTo>
                    <a:cubicBezTo>
                      <a:pt x="13602" y="1327"/>
                      <a:pt x="18910" y="10948"/>
                      <a:pt x="22891" y="22227"/>
                    </a:cubicBezTo>
                    <a:cubicBezTo>
                      <a:pt x="37487" y="63364"/>
                      <a:pt x="52084" y="104169"/>
                      <a:pt x="67013" y="144974"/>
                    </a:cubicBezTo>
                    <a:cubicBezTo>
                      <a:pt x="73648" y="162888"/>
                      <a:pt x="83932" y="179143"/>
                      <a:pt x="93884" y="195399"/>
                    </a:cubicBezTo>
                    <a:cubicBezTo>
                      <a:pt x="117107" y="233550"/>
                      <a:pt x="116775" y="279995"/>
                      <a:pt x="92557" y="311511"/>
                    </a:cubicBezTo>
                    <a:cubicBezTo>
                      <a:pt x="69667" y="341700"/>
                      <a:pt x="37156" y="352316"/>
                      <a:pt x="663" y="352979"/>
                    </a:cubicBezTo>
                    <a:cubicBezTo>
                      <a:pt x="16587" y="330420"/>
                      <a:pt x="21564" y="304544"/>
                      <a:pt x="25544" y="278004"/>
                    </a:cubicBezTo>
                    <a:cubicBezTo>
                      <a:pt x="28199" y="258431"/>
                      <a:pt x="27535" y="238526"/>
                      <a:pt x="27535" y="218953"/>
                    </a:cubicBezTo>
                    <a:cubicBezTo>
                      <a:pt x="27867" y="165542"/>
                      <a:pt x="20568" y="112794"/>
                      <a:pt x="11943" y="60378"/>
                    </a:cubicBezTo>
                    <a:cubicBezTo>
                      <a:pt x="9952" y="47440"/>
                      <a:pt x="7298" y="34502"/>
                      <a:pt x="4976" y="21564"/>
                    </a:cubicBezTo>
                    <a:cubicBezTo>
                      <a:pt x="4313" y="17914"/>
                      <a:pt x="3981" y="14597"/>
                      <a:pt x="663" y="12275"/>
                    </a:cubicBezTo>
                    <a:close/>
                  </a:path>
                </a:pathLst>
              </a:custGeom>
              <a:solidFill>
                <a:srgbClr val="C2BB4A"/>
              </a:solidFill>
              <a:ln w="33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4FF203EC-1302-4E63-BB1D-C3F78EA5F64B}"/>
                  </a:ext>
                </a:extLst>
              </p:cNvPr>
              <p:cNvSpPr/>
              <p:nvPr/>
            </p:nvSpPr>
            <p:spPr>
              <a:xfrm>
                <a:off x="4561893" y="4124289"/>
                <a:ext cx="109477" cy="109477"/>
              </a:xfrm>
              <a:custGeom>
                <a:avLst/>
                <a:gdLst>
                  <a:gd name="connsiteX0" fmla="*/ 63449 w 109476"/>
                  <a:gd name="connsiteY0" fmla="*/ 56397 h 109476"/>
                  <a:gd name="connsiteX1" fmla="*/ 111220 w 109476"/>
                  <a:gd name="connsiteY1" fmla="*/ 0 h 109476"/>
                  <a:gd name="connsiteX2" fmla="*/ 104917 w 109476"/>
                  <a:gd name="connsiteY2" fmla="*/ 0 h 109476"/>
                  <a:gd name="connsiteX3" fmla="*/ 104917 w 109476"/>
                  <a:gd name="connsiteY3" fmla="*/ 1659 h 109476"/>
                  <a:gd name="connsiteX4" fmla="*/ 94965 w 109476"/>
                  <a:gd name="connsiteY4" fmla="*/ 3649 h 109476"/>
                  <a:gd name="connsiteX5" fmla="*/ 52170 w 109476"/>
                  <a:gd name="connsiteY5" fmla="*/ 53743 h 109476"/>
                  <a:gd name="connsiteX6" fmla="*/ 7715 w 109476"/>
                  <a:gd name="connsiteY6" fmla="*/ 19905 h 109476"/>
                  <a:gd name="connsiteX7" fmla="*/ 85 w 109476"/>
                  <a:gd name="connsiteY7" fmla="*/ 23222 h 109476"/>
                  <a:gd name="connsiteX8" fmla="*/ 6388 w 109476"/>
                  <a:gd name="connsiteY8" fmla="*/ 29194 h 109476"/>
                  <a:gd name="connsiteX9" fmla="*/ 32265 w 109476"/>
                  <a:gd name="connsiteY9" fmla="*/ 42795 h 109476"/>
                  <a:gd name="connsiteX10" fmla="*/ 57146 w 109476"/>
                  <a:gd name="connsiteY10" fmla="*/ 97534 h 109476"/>
                  <a:gd name="connsiteX11" fmla="*/ 70084 w 109476"/>
                  <a:gd name="connsiteY11" fmla="*/ 108481 h 109476"/>
                  <a:gd name="connsiteX12" fmla="*/ 69420 w 109476"/>
                  <a:gd name="connsiteY12" fmla="*/ 96207 h 109476"/>
                  <a:gd name="connsiteX13" fmla="*/ 57477 w 109476"/>
                  <a:gd name="connsiteY13" fmla="*/ 67013 h 109476"/>
                  <a:gd name="connsiteX14" fmla="*/ 63449 w 109476"/>
                  <a:gd name="connsiteY14" fmla="*/ 56397 h 10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9476" h="109476">
                    <a:moveTo>
                      <a:pt x="63449" y="56397"/>
                    </a:moveTo>
                    <a:cubicBezTo>
                      <a:pt x="91979" y="52084"/>
                      <a:pt x="110889" y="29526"/>
                      <a:pt x="111220" y="0"/>
                    </a:cubicBezTo>
                    <a:cubicBezTo>
                      <a:pt x="109230" y="0"/>
                      <a:pt x="106908" y="0"/>
                      <a:pt x="104917" y="0"/>
                    </a:cubicBezTo>
                    <a:cubicBezTo>
                      <a:pt x="104917" y="663"/>
                      <a:pt x="104917" y="1327"/>
                      <a:pt x="104917" y="1659"/>
                    </a:cubicBezTo>
                    <a:cubicBezTo>
                      <a:pt x="101600" y="1659"/>
                      <a:pt x="98282" y="2322"/>
                      <a:pt x="94965" y="3649"/>
                    </a:cubicBezTo>
                    <a:cubicBezTo>
                      <a:pt x="72406" y="13270"/>
                      <a:pt x="58141" y="29857"/>
                      <a:pt x="52170" y="53743"/>
                    </a:cubicBezTo>
                    <a:cubicBezTo>
                      <a:pt x="41554" y="36824"/>
                      <a:pt x="28615" y="23222"/>
                      <a:pt x="7715" y="19905"/>
                    </a:cubicBezTo>
                    <a:cubicBezTo>
                      <a:pt x="4398" y="19241"/>
                      <a:pt x="417" y="17583"/>
                      <a:pt x="85" y="23222"/>
                    </a:cubicBezTo>
                    <a:cubicBezTo>
                      <a:pt x="-578" y="28199"/>
                      <a:pt x="2739" y="28862"/>
                      <a:pt x="6388" y="29194"/>
                    </a:cubicBezTo>
                    <a:cubicBezTo>
                      <a:pt x="17004" y="30189"/>
                      <a:pt x="25298" y="35497"/>
                      <a:pt x="32265" y="42795"/>
                    </a:cubicBezTo>
                    <a:cubicBezTo>
                      <a:pt x="46530" y="58056"/>
                      <a:pt x="53828" y="76965"/>
                      <a:pt x="57146" y="97534"/>
                    </a:cubicBezTo>
                    <a:cubicBezTo>
                      <a:pt x="60131" y="102842"/>
                      <a:pt x="58141" y="113789"/>
                      <a:pt x="70084" y="108481"/>
                    </a:cubicBezTo>
                    <a:cubicBezTo>
                      <a:pt x="74728" y="104169"/>
                      <a:pt x="73401" y="100188"/>
                      <a:pt x="69420" y="96207"/>
                    </a:cubicBezTo>
                    <a:cubicBezTo>
                      <a:pt x="67430" y="85591"/>
                      <a:pt x="61790" y="76634"/>
                      <a:pt x="57477" y="67013"/>
                    </a:cubicBezTo>
                    <a:cubicBezTo>
                      <a:pt x="54160" y="59051"/>
                      <a:pt x="56482" y="57392"/>
                      <a:pt x="63449" y="56397"/>
                    </a:cubicBezTo>
                    <a:close/>
                  </a:path>
                </a:pathLst>
              </a:custGeom>
              <a:solidFill>
                <a:srgbClr val="48A267"/>
              </a:solidFill>
              <a:ln w="33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207">
              <a:extLst>
                <a:ext uri="{FF2B5EF4-FFF2-40B4-BE49-F238E27FC236}">
                  <a16:creationId xmlns="" xmlns:a16="http://schemas.microsoft.com/office/drawing/2014/main" id="{19541AE4-A324-4D07-B561-6B87B166B363}"/>
                </a:ext>
              </a:extLst>
            </p:cNvPr>
            <p:cNvGrpSpPr/>
            <p:nvPr/>
          </p:nvGrpSpPr>
          <p:grpSpPr>
            <a:xfrm>
              <a:off x="7254778" y="2585486"/>
              <a:ext cx="665893" cy="1167368"/>
              <a:chOff x="5324475" y="2076450"/>
              <a:chExt cx="1543050" cy="270510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DC96CE1E-3DF8-4A1B-BA13-113B2017275E}"/>
                  </a:ext>
                </a:extLst>
              </p:cNvPr>
              <p:cNvSpPr/>
              <p:nvPr/>
            </p:nvSpPr>
            <p:spPr>
              <a:xfrm>
                <a:off x="5325153" y="2354448"/>
                <a:ext cx="1533525" cy="2419350"/>
              </a:xfrm>
              <a:custGeom>
                <a:avLst/>
                <a:gdLst>
                  <a:gd name="connsiteX0" fmla="*/ 102192 w 1533525"/>
                  <a:gd name="connsiteY0" fmla="*/ 2111824 h 2419350"/>
                  <a:gd name="connsiteX1" fmla="*/ 14562 w 1533525"/>
                  <a:gd name="connsiteY1" fmla="*/ 1887987 h 2419350"/>
                  <a:gd name="connsiteX2" fmla="*/ 120290 w 1533525"/>
                  <a:gd name="connsiteY2" fmla="*/ 1329822 h 2419350"/>
                  <a:gd name="connsiteX3" fmla="*/ 302217 w 1533525"/>
                  <a:gd name="connsiteY3" fmla="*/ 981207 h 2419350"/>
                  <a:gd name="connsiteX4" fmla="*/ 443187 w 1533525"/>
                  <a:gd name="connsiteY4" fmla="*/ 598302 h 2419350"/>
                  <a:gd name="connsiteX5" fmla="*/ 600350 w 1533525"/>
                  <a:gd name="connsiteY5" fmla="*/ 154437 h 2419350"/>
                  <a:gd name="connsiteX6" fmla="*/ 731795 w 1533525"/>
                  <a:gd name="connsiteY6" fmla="*/ 9657 h 2419350"/>
                  <a:gd name="connsiteX7" fmla="*/ 770847 w 1533525"/>
                  <a:gd name="connsiteY7" fmla="*/ 7752 h 2419350"/>
                  <a:gd name="connsiteX8" fmla="*/ 854668 w 1533525"/>
                  <a:gd name="connsiteY8" fmla="*/ 29659 h 2419350"/>
                  <a:gd name="connsiteX9" fmla="*/ 892768 w 1533525"/>
                  <a:gd name="connsiteY9" fmla="*/ 57282 h 2419350"/>
                  <a:gd name="connsiteX10" fmla="*/ 997543 w 1533525"/>
                  <a:gd name="connsiteY10" fmla="*/ 315409 h 2419350"/>
                  <a:gd name="connsiteX11" fmla="*/ 1264243 w 1533525"/>
                  <a:gd name="connsiteY11" fmla="*/ 1042167 h 2419350"/>
                  <a:gd name="connsiteX12" fmla="*/ 1404260 w 1533525"/>
                  <a:gd name="connsiteY12" fmla="*/ 1300294 h 2419350"/>
                  <a:gd name="connsiteX13" fmla="*/ 1531895 w 1533525"/>
                  <a:gd name="connsiteY13" fmla="*/ 1865127 h 2419350"/>
                  <a:gd name="connsiteX14" fmla="*/ 1529038 w 1533525"/>
                  <a:gd name="connsiteY14" fmla="*/ 1903227 h 2419350"/>
                  <a:gd name="connsiteX15" fmla="*/ 1420452 w 1533525"/>
                  <a:gd name="connsiteY15" fmla="*/ 2150877 h 2419350"/>
                  <a:gd name="connsiteX16" fmla="*/ 835618 w 1533525"/>
                  <a:gd name="connsiteY16" fmla="*/ 2423292 h 2419350"/>
                  <a:gd name="connsiteX17" fmla="*/ 389847 w 1533525"/>
                  <a:gd name="connsiteY17" fmla="*/ 2353759 h 2419350"/>
                  <a:gd name="connsiteX18" fmla="*/ 143150 w 1533525"/>
                  <a:gd name="connsiteY18" fmla="*/ 2179452 h 2419350"/>
                  <a:gd name="connsiteX19" fmla="*/ 102192 w 1533525"/>
                  <a:gd name="connsiteY19" fmla="*/ 2111824 h 241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3525" h="2419350">
                    <a:moveTo>
                      <a:pt x="102192" y="2111824"/>
                    </a:moveTo>
                    <a:cubicBezTo>
                      <a:pt x="65997" y="2039434"/>
                      <a:pt x="29802" y="1968949"/>
                      <a:pt x="14562" y="1887987"/>
                    </a:cubicBezTo>
                    <a:cubicBezTo>
                      <a:pt x="-23538" y="1687009"/>
                      <a:pt x="13610" y="1502224"/>
                      <a:pt x="120290" y="1329822"/>
                    </a:cubicBezTo>
                    <a:cubicBezTo>
                      <a:pt x="188870" y="1218379"/>
                      <a:pt x="259355" y="1106937"/>
                      <a:pt x="302217" y="981207"/>
                    </a:cubicBezTo>
                    <a:cubicBezTo>
                      <a:pt x="356510" y="856429"/>
                      <a:pt x="396515" y="725937"/>
                      <a:pt x="443187" y="598302"/>
                    </a:cubicBezTo>
                    <a:cubicBezTo>
                      <a:pt x="497480" y="450664"/>
                      <a:pt x="550820" y="303027"/>
                      <a:pt x="600350" y="154437"/>
                    </a:cubicBezTo>
                    <a:cubicBezTo>
                      <a:pt x="623210" y="84904"/>
                      <a:pt x="661310" y="33469"/>
                      <a:pt x="731795" y="9657"/>
                    </a:cubicBezTo>
                    <a:cubicBezTo>
                      <a:pt x="744177" y="-821"/>
                      <a:pt x="757512" y="-4631"/>
                      <a:pt x="770847" y="7752"/>
                    </a:cubicBezTo>
                    <a:cubicBezTo>
                      <a:pt x="800375" y="8704"/>
                      <a:pt x="827997" y="16324"/>
                      <a:pt x="854668" y="29659"/>
                    </a:cubicBezTo>
                    <a:cubicBezTo>
                      <a:pt x="868955" y="36327"/>
                      <a:pt x="889910" y="34422"/>
                      <a:pt x="892768" y="57282"/>
                    </a:cubicBezTo>
                    <a:cubicBezTo>
                      <a:pt x="946107" y="136339"/>
                      <a:pt x="965157" y="228732"/>
                      <a:pt x="997543" y="315409"/>
                    </a:cubicBezTo>
                    <a:cubicBezTo>
                      <a:pt x="1088030" y="557344"/>
                      <a:pt x="1164230" y="804042"/>
                      <a:pt x="1264243" y="1042167"/>
                    </a:cubicBezTo>
                    <a:cubicBezTo>
                      <a:pt x="1302343" y="1132654"/>
                      <a:pt x="1350920" y="1218379"/>
                      <a:pt x="1404260" y="1300294"/>
                    </a:cubicBezTo>
                    <a:cubicBezTo>
                      <a:pt x="1518560" y="1472697"/>
                      <a:pt x="1563327" y="1660339"/>
                      <a:pt x="1531895" y="1865127"/>
                    </a:cubicBezTo>
                    <a:cubicBezTo>
                      <a:pt x="1529990" y="1877509"/>
                      <a:pt x="1529990" y="1890844"/>
                      <a:pt x="1529038" y="1903227"/>
                    </a:cubicBezTo>
                    <a:cubicBezTo>
                      <a:pt x="1528085" y="2001334"/>
                      <a:pt x="1478555" y="2080392"/>
                      <a:pt x="1420452" y="2150877"/>
                    </a:cubicBezTo>
                    <a:cubicBezTo>
                      <a:pt x="1269957" y="2333757"/>
                      <a:pt x="1067075" y="2411862"/>
                      <a:pt x="835618" y="2423292"/>
                    </a:cubicBezTo>
                    <a:cubicBezTo>
                      <a:pt x="682265" y="2431864"/>
                      <a:pt x="532722" y="2417577"/>
                      <a:pt x="389847" y="2353759"/>
                    </a:cubicBezTo>
                    <a:cubicBezTo>
                      <a:pt x="295550" y="2311849"/>
                      <a:pt x="212682" y="2255652"/>
                      <a:pt x="143150" y="2179452"/>
                    </a:cubicBezTo>
                    <a:cubicBezTo>
                      <a:pt x="125052" y="2160402"/>
                      <a:pt x="104097" y="2141352"/>
                      <a:pt x="102192" y="2111824"/>
                    </a:cubicBezTo>
                    <a:close/>
                  </a:path>
                </a:pathLst>
              </a:custGeom>
              <a:solidFill>
                <a:srgbClr val="DED6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43AFFAE7-AC61-4D3D-A3BB-60FB0677BCF6}"/>
                  </a:ext>
                </a:extLst>
              </p:cNvPr>
              <p:cNvSpPr/>
              <p:nvPr/>
            </p:nvSpPr>
            <p:spPr>
              <a:xfrm>
                <a:off x="6056948" y="2076114"/>
                <a:ext cx="266700" cy="285750"/>
              </a:xfrm>
              <a:custGeom>
                <a:avLst/>
                <a:gdLst>
                  <a:gd name="connsiteX0" fmla="*/ 39052 w 266700"/>
                  <a:gd name="connsiteY0" fmla="*/ 286086 h 285750"/>
                  <a:gd name="connsiteX1" fmla="*/ 0 w 266700"/>
                  <a:gd name="connsiteY1" fmla="*/ 287991 h 285750"/>
                  <a:gd name="connsiteX2" fmla="*/ 100013 w 266700"/>
                  <a:gd name="connsiteY2" fmla="*/ 80346 h 285750"/>
                  <a:gd name="connsiteX3" fmla="*/ 251460 w 266700"/>
                  <a:gd name="connsiteY3" fmla="*/ 336 h 285750"/>
                  <a:gd name="connsiteX4" fmla="*/ 275273 w 266700"/>
                  <a:gd name="connsiteY4" fmla="*/ 15576 h 285750"/>
                  <a:gd name="connsiteX5" fmla="*/ 257175 w 266700"/>
                  <a:gd name="connsiteY5" fmla="*/ 37483 h 285750"/>
                  <a:gd name="connsiteX6" fmla="*/ 66675 w 266700"/>
                  <a:gd name="connsiteY6" fmla="*/ 209886 h 285750"/>
                  <a:gd name="connsiteX7" fmla="*/ 39052 w 266700"/>
                  <a:gd name="connsiteY7" fmla="*/ 286086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6700" h="285750">
                    <a:moveTo>
                      <a:pt x="39052" y="286086"/>
                    </a:moveTo>
                    <a:cubicBezTo>
                      <a:pt x="25717" y="287038"/>
                      <a:pt x="13335" y="287991"/>
                      <a:pt x="0" y="287991"/>
                    </a:cubicBezTo>
                    <a:cubicBezTo>
                      <a:pt x="18098" y="211791"/>
                      <a:pt x="47625" y="140353"/>
                      <a:pt x="100013" y="80346"/>
                    </a:cubicBezTo>
                    <a:cubicBezTo>
                      <a:pt x="140017" y="34626"/>
                      <a:pt x="189548" y="6051"/>
                      <a:pt x="251460" y="336"/>
                    </a:cubicBezTo>
                    <a:cubicBezTo>
                      <a:pt x="262890" y="-617"/>
                      <a:pt x="274320" y="-617"/>
                      <a:pt x="275273" y="15576"/>
                    </a:cubicBezTo>
                    <a:cubicBezTo>
                      <a:pt x="276225" y="28911"/>
                      <a:pt x="270510" y="35578"/>
                      <a:pt x="257175" y="37483"/>
                    </a:cubicBezTo>
                    <a:cubicBezTo>
                      <a:pt x="153352" y="49866"/>
                      <a:pt x="104775" y="124161"/>
                      <a:pt x="66675" y="209886"/>
                    </a:cubicBezTo>
                    <a:cubicBezTo>
                      <a:pt x="54292" y="234651"/>
                      <a:pt x="47625" y="260368"/>
                      <a:pt x="39052" y="286086"/>
                    </a:cubicBezTo>
                    <a:close/>
                  </a:path>
                </a:pathLst>
              </a:custGeom>
              <a:solidFill>
                <a:srgbClr val="58B9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CB1FC542-31AC-4461-9A67-393526A16416}"/>
                  </a:ext>
                </a:extLst>
              </p:cNvPr>
              <p:cNvSpPr/>
              <p:nvPr/>
            </p:nvSpPr>
            <p:spPr>
              <a:xfrm>
                <a:off x="5408295" y="2486025"/>
                <a:ext cx="1381125" cy="2152650"/>
              </a:xfrm>
              <a:custGeom>
                <a:avLst/>
                <a:gdLst>
                  <a:gd name="connsiteX0" fmla="*/ 952 w 1381125"/>
                  <a:gd name="connsiteY0" fmla="*/ 1487805 h 2152650"/>
                  <a:gd name="connsiteX1" fmla="*/ 80010 w 1381125"/>
                  <a:gd name="connsiteY1" fmla="*/ 1226820 h 2152650"/>
                  <a:gd name="connsiteX2" fmla="*/ 394335 w 1381125"/>
                  <a:gd name="connsiteY2" fmla="*/ 525780 h 2152650"/>
                  <a:gd name="connsiteX3" fmla="*/ 540068 w 1381125"/>
                  <a:gd name="connsiteY3" fmla="*/ 118110 h 2152650"/>
                  <a:gd name="connsiteX4" fmla="*/ 687705 w 1381125"/>
                  <a:gd name="connsiteY4" fmla="*/ 0 h 2152650"/>
                  <a:gd name="connsiteX5" fmla="*/ 837248 w 1381125"/>
                  <a:gd name="connsiteY5" fmla="*/ 117157 h 2152650"/>
                  <a:gd name="connsiteX6" fmla="*/ 1085850 w 1381125"/>
                  <a:gd name="connsiteY6" fmla="*/ 816293 h 2152650"/>
                  <a:gd name="connsiteX7" fmla="*/ 1281113 w 1381125"/>
                  <a:gd name="connsiteY7" fmla="*/ 1201103 h 2152650"/>
                  <a:gd name="connsiteX8" fmla="*/ 1340168 w 1381125"/>
                  <a:gd name="connsiteY8" fmla="*/ 1776413 h 2152650"/>
                  <a:gd name="connsiteX9" fmla="*/ 902018 w 1381125"/>
                  <a:gd name="connsiteY9" fmla="*/ 2133600 h 2152650"/>
                  <a:gd name="connsiteX10" fmla="*/ 770573 w 1381125"/>
                  <a:gd name="connsiteY10" fmla="*/ 2152650 h 2152650"/>
                  <a:gd name="connsiteX11" fmla="*/ 600075 w 1381125"/>
                  <a:gd name="connsiteY11" fmla="*/ 2152650 h 2152650"/>
                  <a:gd name="connsiteX12" fmla="*/ 3810 w 1381125"/>
                  <a:gd name="connsiteY12" fmla="*/ 1666875 h 2152650"/>
                  <a:gd name="connsiteX13" fmla="*/ 0 w 1381125"/>
                  <a:gd name="connsiteY13" fmla="*/ 1619250 h 2152650"/>
                  <a:gd name="connsiteX14" fmla="*/ 952 w 1381125"/>
                  <a:gd name="connsiteY14" fmla="*/ 1487805 h 215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81125" h="2152650">
                    <a:moveTo>
                      <a:pt x="952" y="1487805"/>
                    </a:moveTo>
                    <a:cubicBezTo>
                      <a:pt x="3810" y="1393508"/>
                      <a:pt x="29527" y="1303020"/>
                      <a:pt x="80010" y="1226820"/>
                    </a:cubicBezTo>
                    <a:cubicBezTo>
                      <a:pt x="223837" y="1009650"/>
                      <a:pt x="310515" y="768668"/>
                      <a:pt x="394335" y="525780"/>
                    </a:cubicBezTo>
                    <a:cubicBezTo>
                      <a:pt x="441960" y="389573"/>
                      <a:pt x="491490" y="254317"/>
                      <a:pt x="540068" y="118110"/>
                    </a:cubicBezTo>
                    <a:cubicBezTo>
                      <a:pt x="569595" y="36195"/>
                      <a:pt x="614363" y="0"/>
                      <a:pt x="687705" y="0"/>
                    </a:cubicBezTo>
                    <a:cubicBezTo>
                      <a:pt x="758190" y="0"/>
                      <a:pt x="809625" y="40005"/>
                      <a:pt x="837248" y="117157"/>
                    </a:cubicBezTo>
                    <a:cubicBezTo>
                      <a:pt x="920115" y="349567"/>
                      <a:pt x="1002983" y="582930"/>
                      <a:pt x="1085850" y="816293"/>
                    </a:cubicBezTo>
                    <a:cubicBezTo>
                      <a:pt x="1134428" y="953453"/>
                      <a:pt x="1207770" y="1077278"/>
                      <a:pt x="1281113" y="1201103"/>
                    </a:cubicBezTo>
                    <a:cubicBezTo>
                      <a:pt x="1388745" y="1382078"/>
                      <a:pt x="1416368" y="1576388"/>
                      <a:pt x="1340168" y="1776413"/>
                    </a:cubicBezTo>
                    <a:cubicBezTo>
                      <a:pt x="1263968" y="1977390"/>
                      <a:pt x="1102995" y="2082165"/>
                      <a:pt x="902018" y="2133600"/>
                    </a:cubicBezTo>
                    <a:cubicBezTo>
                      <a:pt x="859155" y="2144078"/>
                      <a:pt x="816293" y="2156460"/>
                      <a:pt x="770573" y="2152650"/>
                    </a:cubicBezTo>
                    <a:cubicBezTo>
                      <a:pt x="713423" y="2145983"/>
                      <a:pt x="657225" y="2145983"/>
                      <a:pt x="600075" y="2152650"/>
                    </a:cubicBezTo>
                    <a:cubicBezTo>
                      <a:pt x="337185" y="2138363"/>
                      <a:pt x="55245" y="1978343"/>
                      <a:pt x="3810" y="1666875"/>
                    </a:cubicBezTo>
                    <a:cubicBezTo>
                      <a:pt x="952" y="1651635"/>
                      <a:pt x="952" y="1635443"/>
                      <a:pt x="0" y="1619250"/>
                    </a:cubicBezTo>
                    <a:cubicBezTo>
                      <a:pt x="7620" y="1576388"/>
                      <a:pt x="6667" y="1531620"/>
                      <a:pt x="952" y="1487805"/>
                    </a:cubicBezTo>
                    <a:close/>
                  </a:path>
                </a:pathLst>
              </a:custGeom>
              <a:solidFill>
                <a:srgbClr val="FBF6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2180895F-B219-4E41-9D20-334D36423F4D}"/>
                  </a:ext>
                </a:extLst>
              </p:cNvPr>
              <p:cNvSpPr/>
              <p:nvPr/>
            </p:nvSpPr>
            <p:spPr>
              <a:xfrm>
                <a:off x="5806763" y="3679442"/>
                <a:ext cx="581025" cy="581025"/>
              </a:xfrm>
              <a:custGeom>
                <a:avLst/>
                <a:gdLst>
                  <a:gd name="connsiteX0" fmla="*/ 1582 w 581025"/>
                  <a:gd name="connsiteY0" fmla="*/ 250573 h 581025"/>
                  <a:gd name="connsiteX1" fmla="*/ 296857 w 581025"/>
                  <a:gd name="connsiteY1" fmla="*/ 1018 h 581025"/>
                  <a:gd name="connsiteX2" fmla="*/ 484500 w 581025"/>
                  <a:gd name="connsiteY2" fmla="*/ 61025 h 581025"/>
                  <a:gd name="connsiteX3" fmla="*/ 573082 w 581025"/>
                  <a:gd name="connsiteY3" fmla="*/ 316295 h 581025"/>
                  <a:gd name="connsiteX4" fmla="*/ 329242 w 581025"/>
                  <a:gd name="connsiteY4" fmla="*/ 576328 h 581025"/>
                  <a:gd name="connsiteX5" fmla="*/ 21585 w 581025"/>
                  <a:gd name="connsiteY5" fmla="*/ 371540 h 581025"/>
                  <a:gd name="connsiteX6" fmla="*/ 1582 w 581025"/>
                  <a:gd name="connsiteY6" fmla="*/ 250573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025" h="581025">
                    <a:moveTo>
                      <a:pt x="1582" y="250573"/>
                    </a:moveTo>
                    <a:cubicBezTo>
                      <a:pt x="-13658" y="60073"/>
                      <a:pt x="159697" y="-9460"/>
                      <a:pt x="296857" y="1018"/>
                    </a:cubicBezTo>
                    <a:cubicBezTo>
                      <a:pt x="363532" y="5780"/>
                      <a:pt x="429255" y="20068"/>
                      <a:pt x="484500" y="61025"/>
                    </a:cubicBezTo>
                    <a:cubicBezTo>
                      <a:pt x="572130" y="124843"/>
                      <a:pt x="599752" y="211520"/>
                      <a:pt x="573082" y="316295"/>
                    </a:cubicBezTo>
                    <a:cubicBezTo>
                      <a:pt x="539745" y="447740"/>
                      <a:pt x="463545" y="540133"/>
                      <a:pt x="329242" y="576328"/>
                    </a:cubicBezTo>
                    <a:cubicBezTo>
                      <a:pt x="217800" y="605855"/>
                      <a:pt x="73020" y="507748"/>
                      <a:pt x="21585" y="371540"/>
                    </a:cubicBezTo>
                    <a:cubicBezTo>
                      <a:pt x="6345" y="330583"/>
                      <a:pt x="-4133" y="289625"/>
                      <a:pt x="1582" y="250573"/>
                    </a:cubicBezTo>
                    <a:close/>
                  </a:path>
                </a:pathLst>
              </a:custGeom>
              <a:solidFill>
                <a:srgbClr val="FBF1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857A8E92-B743-44C7-93DA-21D7BF7B91FF}"/>
                  </a:ext>
                </a:extLst>
              </p:cNvPr>
              <p:cNvSpPr/>
              <p:nvPr/>
            </p:nvSpPr>
            <p:spPr>
              <a:xfrm>
                <a:off x="6118881" y="3877980"/>
                <a:ext cx="66675" cy="171450"/>
              </a:xfrm>
              <a:custGeom>
                <a:avLst/>
                <a:gdLst>
                  <a:gd name="connsiteX0" fmla="*/ 67607 w 66675"/>
                  <a:gd name="connsiteY0" fmla="*/ 160620 h 171450"/>
                  <a:gd name="connsiteX1" fmla="*/ 28554 w 66675"/>
                  <a:gd name="connsiteY1" fmla="*/ 151095 h 171450"/>
                  <a:gd name="connsiteX2" fmla="*/ 932 w 66675"/>
                  <a:gd name="connsiteY2" fmla="*/ 28222 h 171450"/>
                  <a:gd name="connsiteX3" fmla="*/ 20934 w 66675"/>
                  <a:gd name="connsiteY3" fmla="*/ 600 h 171450"/>
                  <a:gd name="connsiteX4" fmla="*/ 51414 w 66675"/>
                  <a:gd name="connsiteY4" fmla="*/ 17745 h 171450"/>
                  <a:gd name="connsiteX5" fmla="*/ 70464 w 66675"/>
                  <a:gd name="connsiteY5" fmla="*/ 75847 h 171450"/>
                  <a:gd name="connsiteX6" fmla="*/ 67607 w 66675"/>
                  <a:gd name="connsiteY6" fmla="*/ 16062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171450">
                    <a:moveTo>
                      <a:pt x="67607" y="160620"/>
                    </a:moveTo>
                    <a:cubicBezTo>
                      <a:pt x="48557" y="184432"/>
                      <a:pt x="37127" y="164430"/>
                      <a:pt x="28554" y="151095"/>
                    </a:cubicBezTo>
                    <a:cubicBezTo>
                      <a:pt x="4742" y="113947"/>
                      <a:pt x="-2878" y="72037"/>
                      <a:pt x="932" y="28222"/>
                    </a:cubicBezTo>
                    <a:cubicBezTo>
                      <a:pt x="1884" y="15840"/>
                      <a:pt x="2837" y="3457"/>
                      <a:pt x="20934" y="600"/>
                    </a:cubicBezTo>
                    <a:cubicBezTo>
                      <a:pt x="37127" y="-2258"/>
                      <a:pt x="44747" y="5362"/>
                      <a:pt x="51414" y="17745"/>
                    </a:cubicBezTo>
                    <a:cubicBezTo>
                      <a:pt x="60939" y="35842"/>
                      <a:pt x="71417" y="53940"/>
                      <a:pt x="70464" y="75847"/>
                    </a:cubicBezTo>
                    <a:cubicBezTo>
                      <a:pt x="66654" y="104422"/>
                      <a:pt x="71417" y="132997"/>
                      <a:pt x="67607" y="160620"/>
                    </a:cubicBezTo>
                    <a:close/>
                  </a:path>
                </a:pathLst>
              </a:custGeom>
              <a:solidFill>
                <a:srgbClr val="4E4D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E8AD520D-70C4-4D71-86E1-523012C049A8}"/>
                  </a:ext>
                </a:extLst>
              </p:cNvPr>
              <p:cNvSpPr/>
              <p:nvPr/>
            </p:nvSpPr>
            <p:spPr>
              <a:xfrm>
                <a:off x="5961698" y="3878580"/>
                <a:ext cx="66675" cy="152400"/>
              </a:xfrm>
              <a:custGeom>
                <a:avLst/>
                <a:gdLst>
                  <a:gd name="connsiteX0" fmla="*/ 0 w 66675"/>
                  <a:gd name="connsiteY0" fmla="*/ 95250 h 152400"/>
                  <a:gd name="connsiteX1" fmla="*/ 56198 w 66675"/>
                  <a:gd name="connsiteY1" fmla="*/ 0 h 152400"/>
                  <a:gd name="connsiteX2" fmla="*/ 74295 w 66675"/>
                  <a:gd name="connsiteY2" fmla="*/ 75248 h 152400"/>
                  <a:gd name="connsiteX3" fmla="*/ 27623 w 66675"/>
                  <a:gd name="connsiteY3" fmla="*/ 160973 h 152400"/>
                  <a:gd name="connsiteX4" fmla="*/ 0 w 66675"/>
                  <a:gd name="connsiteY4" fmla="*/ 952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52400">
                    <a:moveTo>
                      <a:pt x="0" y="95250"/>
                    </a:moveTo>
                    <a:cubicBezTo>
                      <a:pt x="7620" y="57150"/>
                      <a:pt x="18098" y="20955"/>
                      <a:pt x="56198" y="0"/>
                    </a:cubicBezTo>
                    <a:cubicBezTo>
                      <a:pt x="90488" y="18098"/>
                      <a:pt x="64770" y="51435"/>
                      <a:pt x="74295" y="75248"/>
                    </a:cubicBezTo>
                    <a:cubicBezTo>
                      <a:pt x="68580" y="108585"/>
                      <a:pt x="57150" y="140017"/>
                      <a:pt x="27623" y="160973"/>
                    </a:cubicBezTo>
                    <a:cubicBezTo>
                      <a:pt x="-16193" y="152400"/>
                      <a:pt x="14288" y="115253"/>
                      <a:pt x="0" y="95250"/>
                    </a:cubicBezTo>
                    <a:close/>
                  </a:path>
                </a:pathLst>
              </a:custGeom>
              <a:solidFill>
                <a:srgbClr val="4E4D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636F1AC-0803-4613-B9A9-E2230640B2F2}"/>
                  </a:ext>
                </a:extLst>
              </p:cNvPr>
              <p:cNvSpPr/>
              <p:nvPr/>
            </p:nvSpPr>
            <p:spPr>
              <a:xfrm>
                <a:off x="6017895" y="3878580"/>
                <a:ext cx="19050" cy="66675"/>
              </a:xfrm>
              <a:custGeom>
                <a:avLst/>
                <a:gdLst>
                  <a:gd name="connsiteX0" fmla="*/ 18097 w 19050"/>
                  <a:gd name="connsiteY0" fmla="*/ 75248 h 66675"/>
                  <a:gd name="connsiteX1" fmla="*/ 0 w 19050"/>
                  <a:gd name="connsiteY1" fmla="*/ 0 h 66675"/>
                  <a:gd name="connsiteX2" fmla="*/ 18097 w 19050"/>
                  <a:gd name="connsiteY2" fmla="*/ 7524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66675">
                    <a:moveTo>
                      <a:pt x="18097" y="75248"/>
                    </a:moveTo>
                    <a:cubicBezTo>
                      <a:pt x="0" y="53340"/>
                      <a:pt x="18097" y="21908"/>
                      <a:pt x="0" y="0"/>
                    </a:cubicBezTo>
                    <a:cubicBezTo>
                      <a:pt x="46672" y="15240"/>
                      <a:pt x="20955" y="47625"/>
                      <a:pt x="18097" y="75248"/>
                    </a:cubicBezTo>
                    <a:close/>
                  </a:path>
                </a:pathLst>
              </a:custGeom>
              <a:solidFill>
                <a:srgbClr val="3738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5217D5E8-D91A-43CD-8CA7-0D3A5BE378E8}"/>
                  </a:ext>
                </a:extLst>
              </p:cNvPr>
              <p:cNvSpPr/>
              <p:nvPr/>
            </p:nvSpPr>
            <p:spPr>
              <a:xfrm>
                <a:off x="6178139" y="3953828"/>
                <a:ext cx="9525" cy="76200"/>
              </a:xfrm>
              <a:custGeom>
                <a:avLst/>
                <a:gdLst>
                  <a:gd name="connsiteX0" fmla="*/ 8348 w 9525"/>
                  <a:gd name="connsiteY0" fmla="*/ 84772 h 76200"/>
                  <a:gd name="connsiteX1" fmla="*/ 10253 w 9525"/>
                  <a:gd name="connsiteY1" fmla="*/ 0 h 76200"/>
                  <a:gd name="connsiteX2" fmla="*/ 8348 w 9525"/>
                  <a:gd name="connsiteY2" fmla="*/ 8477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6200">
                    <a:moveTo>
                      <a:pt x="8348" y="84772"/>
                    </a:moveTo>
                    <a:cubicBezTo>
                      <a:pt x="-1177" y="56197"/>
                      <a:pt x="-4987" y="27622"/>
                      <a:pt x="10253" y="0"/>
                    </a:cubicBezTo>
                    <a:cubicBezTo>
                      <a:pt x="19778" y="28575"/>
                      <a:pt x="22636" y="57150"/>
                      <a:pt x="8348" y="84772"/>
                    </a:cubicBezTo>
                    <a:close/>
                  </a:path>
                </a:pathLst>
              </a:custGeom>
              <a:solidFill>
                <a:srgbClr val="3939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F0851426-FF9D-4242-B18C-49CC99D7E312}"/>
                  </a:ext>
                </a:extLst>
              </p:cNvPr>
              <p:cNvSpPr/>
              <p:nvPr/>
            </p:nvSpPr>
            <p:spPr>
              <a:xfrm>
                <a:off x="5955795" y="3973830"/>
                <a:ext cx="28575" cy="66675"/>
              </a:xfrm>
              <a:custGeom>
                <a:avLst/>
                <a:gdLst>
                  <a:gd name="connsiteX0" fmla="*/ 5903 w 28575"/>
                  <a:gd name="connsiteY0" fmla="*/ 0 h 66675"/>
                  <a:gd name="connsiteX1" fmla="*/ 32573 w 28575"/>
                  <a:gd name="connsiteY1" fmla="*/ 65723 h 66675"/>
                  <a:gd name="connsiteX2" fmla="*/ 1140 w 28575"/>
                  <a:gd name="connsiteY2" fmla="*/ 51435 h 66675"/>
                  <a:gd name="connsiteX3" fmla="*/ 5903 w 2857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66675">
                    <a:moveTo>
                      <a:pt x="5903" y="0"/>
                    </a:moveTo>
                    <a:cubicBezTo>
                      <a:pt x="21143" y="19050"/>
                      <a:pt x="5903" y="51435"/>
                      <a:pt x="32573" y="65723"/>
                    </a:cubicBezTo>
                    <a:cubicBezTo>
                      <a:pt x="11618" y="82867"/>
                      <a:pt x="4950" y="68580"/>
                      <a:pt x="1140" y="51435"/>
                    </a:cubicBezTo>
                    <a:cubicBezTo>
                      <a:pt x="-1717" y="33338"/>
                      <a:pt x="1140" y="16192"/>
                      <a:pt x="5903" y="0"/>
                    </a:cubicBezTo>
                    <a:close/>
                  </a:path>
                </a:pathLst>
              </a:custGeom>
              <a:solidFill>
                <a:srgbClr val="3F3F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A1351820-D823-4AB2-91A9-3A65613931A1}"/>
                </a:ext>
              </a:extLst>
            </p:cNvPr>
            <p:cNvSpPr/>
            <p:nvPr/>
          </p:nvSpPr>
          <p:spPr>
            <a:xfrm>
              <a:off x="4836050" y="2836841"/>
              <a:ext cx="2202385" cy="1039097"/>
            </a:xfrm>
            <a:custGeom>
              <a:avLst/>
              <a:gdLst>
                <a:gd name="connsiteX0" fmla="*/ 0 w 1522173"/>
                <a:gd name="connsiteY0" fmla="*/ 0 h 718168"/>
                <a:gd name="connsiteX1" fmla="*/ 762231 w 1522173"/>
                <a:gd name="connsiteY1" fmla="*/ 720172 h 718168"/>
                <a:gd name="connsiteX2" fmla="*/ 1524463 w 1522173"/>
                <a:gd name="connsiteY2" fmla="*/ 0 h 718168"/>
                <a:gd name="connsiteX3" fmla="*/ 0 w 1522173"/>
                <a:gd name="connsiteY3" fmla="*/ 0 h 71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2173" h="718168">
                  <a:moveTo>
                    <a:pt x="0" y="0"/>
                  </a:moveTo>
                  <a:cubicBezTo>
                    <a:pt x="22604" y="401431"/>
                    <a:pt x="355079" y="720172"/>
                    <a:pt x="762231" y="720172"/>
                  </a:cubicBezTo>
                  <a:cubicBezTo>
                    <a:pt x="1169384" y="720172"/>
                    <a:pt x="1501859" y="401431"/>
                    <a:pt x="152446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7B877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430690A5-0889-46DA-A08F-A3ED830E5117}"/>
                </a:ext>
              </a:extLst>
            </p:cNvPr>
            <p:cNvSpPr/>
            <p:nvPr/>
          </p:nvSpPr>
          <p:spPr>
            <a:xfrm>
              <a:off x="4950722" y="2836841"/>
              <a:ext cx="1974694" cy="919042"/>
            </a:xfrm>
            <a:custGeom>
              <a:avLst/>
              <a:gdLst>
                <a:gd name="connsiteX0" fmla="*/ 0 w 1364806"/>
                <a:gd name="connsiteY0" fmla="*/ 0 h 635193"/>
                <a:gd name="connsiteX1" fmla="*/ 682975 w 1364806"/>
                <a:gd name="connsiteY1" fmla="*/ 636338 h 635193"/>
                <a:gd name="connsiteX2" fmla="*/ 1365951 w 1364806"/>
                <a:gd name="connsiteY2" fmla="*/ 0 h 635193"/>
                <a:gd name="connsiteX3" fmla="*/ 0 w 1364806"/>
                <a:gd name="connsiteY3" fmla="*/ 0 h 63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06" h="635193">
                  <a:moveTo>
                    <a:pt x="0" y="0"/>
                  </a:moveTo>
                  <a:cubicBezTo>
                    <a:pt x="24893" y="355651"/>
                    <a:pt x="321030" y="636338"/>
                    <a:pt x="682975" y="636338"/>
                  </a:cubicBezTo>
                  <a:cubicBezTo>
                    <a:pt x="1044921" y="636338"/>
                    <a:pt x="1341058" y="355651"/>
                    <a:pt x="13659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6D3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F52AE9CB-6CE5-42AE-922C-F2A2E8D37A6A}"/>
                </a:ext>
              </a:extLst>
            </p:cNvPr>
            <p:cNvSpPr/>
            <p:nvPr/>
          </p:nvSpPr>
          <p:spPr>
            <a:xfrm>
              <a:off x="4988394" y="2836841"/>
              <a:ext cx="1896038" cy="877644"/>
            </a:xfrm>
            <a:custGeom>
              <a:avLst/>
              <a:gdLst>
                <a:gd name="connsiteX0" fmla="*/ 655794 w 1310442"/>
                <a:gd name="connsiteY0" fmla="*/ 609156 h 606580"/>
                <a:gd name="connsiteX1" fmla="*/ 1311873 w 1310442"/>
                <a:gd name="connsiteY1" fmla="*/ 0 h 606580"/>
                <a:gd name="connsiteX2" fmla="*/ 0 w 1310442"/>
                <a:gd name="connsiteY2" fmla="*/ 0 h 606580"/>
                <a:gd name="connsiteX3" fmla="*/ 655794 w 1310442"/>
                <a:gd name="connsiteY3" fmla="*/ 609156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442" h="606580">
                  <a:moveTo>
                    <a:pt x="655794" y="609156"/>
                  </a:moveTo>
                  <a:cubicBezTo>
                    <a:pt x="1002575" y="609156"/>
                    <a:pt x="1286695" y="340773"/>
                    <a:pt x="1311873" y="0"/>
                  </a:cubicBezTo>
                  <a:cubicBezTo>
                    <a:pt x="874678" y="0"/>
                    <a:pt x="437196" y="0"/>
                    <a:pt x="0" y="0"/>
                  </a:cubicBezTo>
                  <a:cubicBezTo>
                    <a:pt x="24893" y="340773"/>
                    <a:pt x="309013" y="609156"/>
                    <a:pt x="655794" y="609156"/>
                  </a:cubicBezTo>
                  <a:close/>
                </a:path>
              </a:pathLst>
            </a:custGeom>
            <a:solidFill>
              <a:srgbClr val="EB6061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CF9509D2-7551-4497-9481-FAC493CAA3FE}"/>
                </a:ext>
              </a:extLst>
            </p:cNvPr>
            <p:cNvSpPr/>
            <p:nvPr/>
          </p:nvSpPr>
          <p:spPr>
            <a:xfrm>
              <a:off x="5618476" y="2837220"/>
              <a:ext cx="1266785" cy="877644"/>
            </a:xfrm>
            <a:custGeom>
              <a:avLst/>
              <a:gdLst>
                <a:gd name="connsiteX0" fmla="*/ 545922 w 875536"/>
                <a:gd name="connsiteY0" fmla="*/ 286 h 606580"/>
                <a:gd name="connsiteX1" fmla="*/ 0 w 875536"/>
                <a:gd name="connsiteY1" fmla="*/ 571388 h 606580"/>
                <a:gd name="connsiteX2" fmla="*/ 220601 w 875536"/>
                <a:gd name="connsiteY2" fmla="*/ 609156 h 606580"/>
                <a:gd name="connsiteX3" fmla="*/ 876681 w 875536"/>
                <a:gd name="connsiteY3" fmla="*/ 0 h 606580"/>
                <a:gd name="connsiteX4" fmla="*/ 545922 w 875536"/>
                <a:gd name="connsiteY4" fmla="*/ 286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536" h="606580">
                  <a:moveTo>
                    <a:pt x="545922" y="286"/>
                  </a:moveTo>
                  <a:cubicBezTo>
                    <a:pt x="511588" y="291559"/>
                    <a:pt x="286981" y="524464"/>
                    <a:pt x="0" y="571388"/>
                  </a:cubicBezTo>
                  <a:cubicBezTo>
                    <a:pt x="68956" y="595994"/>
                    <a:pt x="143061" y="609156"/>
                    <a:pt x="220601" y="609156"/>
                  </a:cubicBezTo>
                  <a:cubicBezTo>
                    <a:pt x="567382" y="609156"/>
                    <a:pt x="851502" y="340773"/>
                    <a:pt x="876681" y="0"/>
                  </a:cubicBezTo>
                  <a:cubicBezTo>
                    <a:pt x="766237" y="286"/>
                    <a:pt x="656080" y="286"/>
                    <a:pt x="545922" y="286"/>
                  </a:cubicBezTo>
                  <a:close/>
                </a:path>
              </a:pathLst>
            </a:custGeom>
            <a:solidFill>
              <a:srgbClr val="D35D5F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1F20C27-AA3B-4C8C-A04A-B2B01C7CC139}"/>
                </a:ext>
              </a:extLst>
            </p:cNvPr>
            <p:cNvSpPr/>
            <p:nvPr/>
          </p:nvSpPr>
          <p:spPr>
            <a:xfrm>
              <a:off x="5477078" y="2923870"/>
              <a:ext cx="33119" cy="74517"/>
            </a:xfrm>
            <a:custGeom>
              <a:avLst/>
              <a:gdLst>
                <a:gd name="connsiteX0" fmla="*/ 23049 w 22889"/>
                <a:gd name="connsiteY0" fmla="*/ 25755 h 51502"/>
                <a:gd name="connsiteX1" fmla="*/ 11317 w 22889"/>
                <a:gd name="connsiteY1" fmla="*/ 52650 h 51502"/>
                <a:gd name="connsiteX2" fmla="*/ 159 w 22889"/>
                <a:gd name="connsiteY2" fmla="*/ 26041 h 51502"/>
                <a:gd name="connsiteX3" fmla="*/ 10745 w 22889"/>
                <a:gd name="connsiteY3" fmla="*/ 4 h 51502"/>
                <a:gd name="connsiteX4" fmla="*/ 23049 w 22889"/>
                <a:gd name="connsiteY4" fmla="*/ 25755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89" h="51502">
                  <a:moveTo>
                    <a:pt x="23049" y="25755"/>
                  </a:moveTo>
                  <a:cubicBezTo>
                    <a:pt x="20187" y="36341"/>
                    <a:pt x="23049" y="52650"/>
                    <a:pt x="11317" y="52650"/>
                  </a:cubicBezTo>
                  <a:cubicBezTo>
                    <a:pt x="-1272" y="52650"/>
                    <a:pt x="-127" y="36341"/>
                    <a:pt x="159" y="26041"/>
                  </a:cubicBezTo>
                  <a:cubicBezTo>
                    <a:pt x="159" y="16026"/>
                    <a:pt x="-700" y="4"/>
                    <a:pt x="10745" y="4"/>
                  </a:cubicBezTo>
                  <a:cubicBezTo>
                    <a:pt x="23621" y="-283"/>
                    <a:pt x="19615" y="16599"/>
                    <a:pt x="23049" y="25755"/>
                  </a:cubicBezTo>
                  <a:close/>
                </a:path>
              </a:pathLst>
            </a:custGeom>
            <a:solidFill>
              <a:srgbClr val="4E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BCF30070-D083-4FDD-9EE0-E4BC300B946E}"/>
                </a:ext>
              </a:extLst>
            </p:cNvPr>
            <p:cNvSpPr/>
            <p:nvPr/>
          </p:nvSpPr>
          <p:spPr>
            <a:xfrm>
              <a:off x="6375358" y="2921393"/>
              <a:ext cx="28979" cy="74517"/>
            </a:xfrm>
            <a:custGeom>
              <a:avLst/>
              <a:gdLst>
                <a:gd name="connsiteX0" fmla="*/ 22233 w 20028"/>
                <a:gd name="connsiteY0" fmla="*/ 32046 h 51502"/>
                <a:gd name="connsiteX1" fmla="*/ 11647 w 20028"/>
                <a:gd name="connsiteY1" fmla="*/ 54077 h 51502"/>
                <a:gd name="connsiteX2" fmla="*/ 202 w 20028"/>
                <a:gd name="connsiteY2" fmla="*/ 28612 h 51502"/>
                <a:gd name="connsiteX3" fmla="*/ 3921 w 20028"/>
                <a:gd name="connsiteY3" fmla="*/ 7725 h 51502"/>
                <a:gd name="connsiteX4" fmla="*/ 11360 w 20028"/>
                <a:gd name="connsiteY4" fmla="*/ 0 h 51502"/>
                <a:gd name="connsiteX5" fmla="*/ 19086 w 20028"/>
                <a:gd name="connsiteY5" fmla="*/ 7153 h 51502"/>
                <a:gd name="connsiteX6" fmla="*/ 22233 w 20028"/>
                <a:gd name="connsiteY6" fmla="*/ 32046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" h="51502">
                  <a:moveTo>
                    <a:pt x="22233" y="32046"/>
                  </a:moveTo>
                  <a:cubicBezTo>
                    <a:pt x="21089" y="38340"/>
                    <a:pt x="23091" y="54077"/>
                    <a:pt x="11647" y="54077"/>
                  </a:cubicBezTo>
                  <a:cubicBezTo>
                    <a:pt x="-85" y="54363"/>
                    <a:pt x="1346" y="38627"/>
                    <a:pt x="202" y="28612"/>
                  </a:cubicBezTo>
                  <a:cubicBezTo>
                    <a:pt x="-657" y="21459"/>
                    <a:pt x="1346" y="14306"/>
                    <a:pt x="3921" y="7725"/>
                  </a:cubicBezTo>
                  <a:cubicBezTo>
                    <a:pt x="5352" y="4292"/>
                    <a:pt x="6783" y="286"/>
                    <a:pt x="11360" y="0"/>
                  </a:cubicBezTo>
                  <a:cubicBezTo>
                    <a:pt x="15938" y="0"/>
                    <a:pt x="17655" y="3720"/>
                    <a:pt x="19086" y="7153"/>
                  </a:cubicBezTo>
                  <a:cubicBezTo>
                    <a:pt x="21947" y="14020"/>
                    <a:pt x="22805" y="21173"/>
                    <a:pt x="22233" y="32046"/>
                  </a:cubicBezTo>
                  <a:close/>
                </a:path>
              </a:pathLst>
            </a:custGeom>
            <a:solidFill>
              <a:srgbClr val="4E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C9CD66D5-C779-49CC-8CCD-42890993E59D}"/>
                </a:ext>
              </a:extLst>
            </p:cNvPr>
            <p:cNvSpPr/>
            <p:nvPr/>
          </p:nvSpPr>
          <p:spPr>
            <a:xfrm>
              <a:off x="5956391" y="2947455"/>
              <a:ext cx="33119" cy="78656"/>
            </a:xfrm>
            <a:custGeom>
              <a:avLst/>
              <a:gdLst>
                <a:gd name="connsiteX0" fmla="*/ 23390 w 22889"/>
                <a:gd name="connsiteY0" fmla="*/ 27481 h 54363"/>
                <a:gd name="connsiteX1" fmla="*/ 20815 w 22889"/>
                <a:gd name="connsiteY1" fmla="*/ 40928 h 54363"/>
                <a:gd name="connsiteX2" fmla="*/ 11087 w 22889"/>
                <a:gd name="connsiteY2" fmla="*/ 54376 h 54363"/>
                <a:gd name="connsiteX3" fmla="*/ 1931 w 22889"/>
                <a:gd name="connsiteY3" fmla="*/ 41787 h 54363"/>
                <a:gd name="connsiteX4" fmla="*/ 3361 w 22889"/>
                <a:gd name="connsiteY4" fmla="*/ 8310 h 54363"/>
                <a:gd name="connsiteX5" fmla="*/ 11659 w 22889"/>
                <a:gd name="connsiteY5" fmla="*/ 13 h 54363"/>
                <a:gd name="connsiteX6" fmla="*/ 19670 w 22889"/>
                <a:gd name="connsiteY6" fmla="*/ 8883 h 54363"/>
                <a:gd name="connsiteX7" fmla="*/ 23390 w 22889"/>
                <a:gd name="connsiteY7" fmla="*/ 27481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89" h="54363">
                  <a:moveTo>
                    <a:pt x="23390" y="27481"/>
                  </a:moveTo>
                  <a:cubicBezTo>
                    <a:pt x="22532" y="32631"/>
                    <a:pt x="21959" y="36923"/>
                    <a:pt x="20815" y="40928"/>
                  </a:cubicBezTo>
                  <a:cubicBezTo>
                    <a:pt x="19384" y="46937"/>
                    <a:pt x="18812" y="54662"/>
                    <a:pt x="11087" y="54376"/>
                  </a:cubicBezTo>
                  <a:cubicBezTo>
                    <a:pt x="4506" y="54376"/>
                    <a:pt x="3361" y="46937"/>
                    <a:pt x="1931" y="41787"/>
                  </a:cubicBezTo>
                  <a:cubicBezTo>
                    <a:pt x="-1217" y="30628"/>
                    <a:pt x="-358" y="19469"/>
                    <a:pt x="3361" y="8310"/>
                  </a:cubicBezTo>
                  <a:cubicBezTo>
                    <a:pt x="4506" y="4305"/>
                    <a:pt x="6222" y="-273"/>
                    <a:pt x="11659" y="13"/>
                  </a:cubicBezTo>
                  <a:cubicBezTo>
                    <a:pt x="16809" y="299"/>
                    <a:pt x="18526" y="4877"/>
                    <a:pt x="19670" y="8883"/>
                  </a:cubicBezTo>
                  <a:cubicBezTo>
                    <a:pt x="21387" y="15177"/>
                    <a:pt x="22245" y="21758"/>
                    <a:pt x="23390" y="27481"/>
                  </a:cubicBezTo>
                  <a:close/>
                </a:path>
              </a:pathLst>
            </a:custGeom>
            <a:solidFill>
              <a:srgbClr val="4E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B120E44B-BD72-47F5-AE66-4AB60C028041}"/>
                </a:ext>
              </a:extLst>
            </p:cNvPr>
            <p:cNvSpPr/>
            <p:nvPr/>
          </p:nvSpPr>
          <p:spPr>
            <a:xfrm>
              <a:off x="5711959" y="3129189"/>
              <a:ext cx="33119" cy="78656"/>
            </a:xfrm>
            <a:custGeom>
              <a:avLst/>
              <a:gdLst>
                <a:gd name="connsiteX0" fmla="*/ 22943 w 22889"/>
                <a:gd name="connsiteY0" fmla="*/ 29486 h 54363"/>
                <a:gd name="connsiteX1" fmla="*/ 21226 w 22889"/>
                <a:gd name="connsiteY1" fmla="*/ 40073 h 54363"/>
                <a:gd name="connsiteX2" fmla="*/ 10926 w 22889"/>
                <a:gd name="connsiteY2" fmla="*/ 54665 h 54363"/>
                <a:gd name="connsiteX3" fmla="*/ 1198 w 22889"/>
                <a:gd name="connsiteY3" fmla="*/ 38928 h 54363"/>
                <a:gd name="connsiteX4" fmla="*/ 3773 w 22889"/>
                <a:gd name="connsiteY4" fmla="*/ 6882 h 54363"/>
                <a:gd name="connsiteX5" fmla="*/ 11784 w 22889"/>
                <a:gd name="connsiteY5" fmla="*/ 16 h 54363"/>
                <a:gd name="connsiteX6" fmla="*/ 18651 w 22889"/>
                <a:gd name="connsiteY6" fmla="*/ 6596 h 54363"/>
                <a:gd name="connsiteX7" fmla="*/ 22943 w 22889"/>
                <a:gd name="connsiteY7" fmla="*/ 29486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89" h="54363">
                  <a:moveTo>
                    <a:pt x="22943" y="29486"/>
                  </a:moveTo>
                  <a:cubicBezTo>
                    <a:pt x="22657" y="31775"/>
                    <a:pt x="22371" y="36067"/>
                    <a:pt x="21226" y="40073"/>
                  </a:cubicBezTo>
                  <a:cubicBezTo>
                    <a:pt x="19509" y="46081"/>
                    <a:pt x="19223" y="55237"/>
                    <a:pt x="10926" y="54665"/>
                  </a:cubicBezTo>
                  <a:cubicBezTo>
                    <a:pt x="3200" y="54093"/>
                    <a:pt x="2342" y="45223"/>
                    <a:pt x="1198" y="38928"/>
                  </a:cubicBezTo>
                  <a:cubicBezTo>
                    <a:pt x="-805" y="28056"/>
                    <a:pt x="-519" y="17183"/>
                    <a:pt x="3773" y="6882"/>
                  </a:cubicBezTo>
                  <a:cubicBezTo>
                    <a:pt x="5203" y="3449"/>
                    <a:pt x="6920" y="-271"/>
                    <a:pt x="11784" y="16"/>
                  </a:cubicBezTo>
                  <a:cubicBezTo>
                    <a:pt x="15504" y="302"/>
                    <a:pt x="17220" y="3449"/>
                    <a:pt x="18651" y="6596"/>
                  </a:cubicBezTo>
                  <a:cubicBezTo>
                    <a:pt x="21226" y="13463"/>
                    <a:pt x="22657" y="20330"/>
                    <a:pt x="22943" y="29486"/>
                  </a:cubicBezTo>
                  <a:close/>
                </a:path>
              </a:pathLst>
            </a:custGeom>
            <a:solidFill>
              <a:srgbClr val="4D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0BE0725C-A655-467C-93B4-3F5468D8D464}"/>
                </a:ext>
              </a:extLst>
            </p:cNvPr>
            <p:cNvSpPr/>
            <p:nvPr/>
          </p:nvSpPr>
          <p:spPr>
            <a:xfrm>
              <a:off x="6039029" y="3285673"/>
              <a:ext cx="33119" cy="78656"/>
            </a:xfrm>
            <a:custGeom>
              <a:avLst/>
              <a:gdLst>
                <a:gd name="connsiteX0" fmla="*/ 23213 w 22889"/>
                <a:gd name="connsiteY0" fmla="*/ 26625 h 54363"/>
                <a:gd name="connsiteX1" fmla="*/ 21211 w 22889"/>
                <a:gd name="connsiteY1" fmla="*/ 38928 h 54363"/>
                <a:gd name="connsiteX2" fmla="*/ 10624 w 22889"/>
                <a:gd name="connsiteY2" fmla="*/ 54951 h 54363"/>
                <a:gd name="connsiteX3" fmla="*/ 1182 w 22889"/>
                <a:gd name="connsiteY3" fmla="*/ 38928 h 54363"/>
                <a:gd name="connsiteX4" fmla="*/ 4043 w 22889"/>
                <a:gd name="connsiteY4" fmla="*/ 6882 h 54363"/>
                <a:gd name="connsiteX5" fmla="*/ 12055 w 22889"/>
                <a:gd name="connsiteY5" fmla="*/ 16 h 54363"/>
                <a:gd name="connsiteX6" fmla="*/ 18635 w 22889"/>
                <a:gd name="connsiteY6" fmla="*/ 6882 h 54363"/>
                <a:gd name="connsiteX7" fmla="*/ 23213 w 22889"/>
                <a:gd name="connsiteY7" fmla="*/ 26625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89" h="54363">
                  <a:moveTo>
                    <a:pt x="23213" y="26625"/>
                  </a:moveTo>
                  <a:cubicBezTo>
                    <a:pt x="22355" y="31489"/>
                    <a:pt x="22069" y="35209"/>
                    <a:pt x="21211" y="38928"/>
                  </a:cubicBezTo>
                  <a:cubicBezTo>
                    <a:pt x="19494" y="45509"/>
                    <a:pt x="19494" y="55237"/>
                    <a:pt x="10624" y="54951"/>
                  </a:cubicBezTo>
                  <a:cubicBezTo>
                    <a:pt x="3185" y="54665"/>
                    <a:pt x="2326" y="45509"/>
                    <a:pt x="1182" y="38928"/>
                  </a:cubicBezTo>
                  <a:cubicBezTo>
                    <a:pt x="-821" y="28056"/>
                    <a:pt x="-535" y="17183"/>
                    <a:pt x="4043" y="6882"/>
                  </a:cubicBezTo>
                  <a:cubicBezTo>
                    <a:pt x="5474" y="3449"/>
                    <a:pt x="7477" y="-271"/>
                    <a:pt x="12055" y="16"/>
                  </a:cubicBezTo>
                  <a:cubicBezTo>
                    <a:pt x="15774" y="302"/>
                    <a:pt x="17777" y="3735"/>
                    <a:pt x="18635" y="6882"/>
                  </a:cubicBezTo>
                  <a:cubicBezTo>
                    <a:pt x="20638" y="13749"/>
                    <a:pt x="21783" y="20616"/>
                    <a:pt x="23213" y="26625"/>
                  </a:cubicBezTo>
                  <a:close/>
                </a:path>
              </a:pathLst>
            </a:custGeom>
            <a:solidFill>
              <a:srgbClr val="4F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827CCDB6-BD3B-4AE9-8FF5-0545C005DF13}"/>
                </a:ext>
              </a:extLst>
            </p:cNvPr>
            <p:cNvSpPr/>
            <p:nvPr/>
          </p:nvSpPr>
          <p:spPr>
            <a:xfrm>
              <a:off x="5192215" y="2989670"/>
              <a:ext cx="28979" cy="74517"/>
            </a:xfrm>
            <a:custGeom>
              <a:avLst/>
              <a:gdLst>
                <a:gd name="connsiteX0" fmla="*/ 22220 w 20028"/>
                <a:gd name="connsiteY0" fmla="*/ 30636 h 51502"/>
                <a:gd name="connsiteX1" fmla="*/ 12206 w 20028"/>
                <a:gd name="connsiteY1" fmla="*/ 53240 h 51502"/>
                <a:gd name="connsiteX2" fmla="*/ 189 w 20028"/>
                <a:gd name="connsiteY2" fmla="*/ 26916 h 51502"/>
                <a:gd name="connsiteX3" fmla="*/ 1047 w 20028"/>
                <a:gd name="connsiteY3" fmla="*/ 18619 h 51502"/>
                <a:gd name="connsiteX4" fmla="*/ 12206 w 20028"/>
                <a:gd name="connsiteY4" fmla="*/ 21 h 51502"/>
                <a:gd name="connsiteX5" fmla="*/ 22220 w 20028"/>
                <a:gd name="connsiteY5" fmla="*/ 19763 h 51502"/>
                <a:gd name="connsiteX6" fmla="*/ 22220 w 20028"/>
                <a:gd name="connsiteY6" fmla="*/ 30636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" h="51502">
                  <a:moveTo>
                    <a:pt x="22220" y="30636"/>
                  </a:moveTo>
                  <a:cubicBezTo>
                    <a:pt x="21648" y="36931"/>
                    <a:pt x="23079" y="52953"/>
                    <a:pt x="12206" y="53240"/>
                  </a:cubicBezTo>
                  <a:cubicBezTo>
                    <a:pt x="-956" y="53526"/>
                    <a:pt x="2478" y="36644"/>
                    <a:pt x="189" y="26916"/>
                  </a:cubicBezTo>
                  <a:cubicBezTo>
                    <a:pt x="-384" y="24341"/>
                    <a:pt x="475" y="21194"/>
                    <a:pt x="1047" y="18619"/>
                  </a:cubicBezTo>
                  <a:cubicBezTo>
                    <a:pt x="2764" y="10893"/>
                    <a:pt x="2478" y="-552"/>
                    <a:pt x="12206" y="21"/>
                  </a:cubicBezTo>
                  <a:cubicBezTo>
                    <a:pt x="21076" y="593"/>
                    <a:pt x="21362" y="11752"/>
                    <a:pt x="22220" y="19763"/>
                  </a:cubicBezTo>
                  <a:cubicBezTo>
                    <a:pt x="22506" y="21766"/>
                    <a:pt x="22220" y="24341"/>
                    <a:pt x="22220" y="30636"/>
                  </a:cubicBezTo>
                  <a:close/>
                </a:path>
              </a:pathLst>
            </a:custGeom>
            <a:solidFill>
              <a:srgbClr val="4C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E8D4C75C-DB47-4F18-B011-4859FFD057B8}"/>
                </a:ext>
              </a:extLst>
            </p:cNvPr>
            <p:cNvSpPr/>
            <p:nvPr/>
          </p:nvSpPr>
          <p:spPr>
            <a:xfrm>
              <a:off x="5392880" y="3245526"/>
              <a:ext cx="28979" cy="78656"/>
            </a:xfrm>
            <a:custGeom>
              <a:avLst/>
              <a:gdLst>
                <a:gd name="connsiteX0" fmla="*/ 21442 w 20028"/>
                <a:gd name="connsiteY0" fmla="*/ 25760 h 54363"/>
                <a:gd name="connsiteX1" fmla="*/ 20870 w 20028"/>
                <a:gd name="connsiteY1" fmla="*/ 36633 h 54363"/>
                <a:gd name="connsiteX2" fmla="*/ 10570 w 20028"/>
                <a:gd name="connsiteY2" fmla="*/ 54372 h 54363"/>
                <a:gd name="connsiteX3" fmla="*/ 842 w 20028"/>
                <a:gd name="connsiteY3" fmla="*/ 37491 h 54363"/>
                <a:gd name="connsiteX4" fmla="*/ 1986 w 20028"/>
                <a:gd name="connsiteY4" fmla="*/ 10596 h 54363"/>
                <a:gd name="connsiteX5" fmla="*/ 10284 w 20028"/>
                <a:gd name="connsiteY5" fmla="*/ 9 h 54363"/>
                <a:gd name="connsiteX6" fmla="*/ 19726 w 20028"/>
                <a:gd name="connsiteY6" fmla="*/ 11168 h 54363"/>
                <a:gd name="connsiteX7" fmla="*/ 21442 w 20028"/>
                <a:gd name="connsiteY7" fmla="*/ 25760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28" h="54363">
                  <a:moveTo>
                    <a:pt x="21442" y="25760"/>
                  </a:moveTo>
                  <a:cubicBezTo>
                    <a:pt x="21156" y="30910"/>
                    <a:pt x="21156" y="33772"/>
                    <a:pt x="20870" y="36633"/>
                  </a:cubicBezTo>
                  <a:cubicBezTo>
                    <a:pt x="19726" y="44072"/>
                    <a:pt x="19726" y="54372"/>
                    <a:pt x="10570" y="54372"/>
                  </a:cubicBezTo>
                  <a:cubicBezTo>
                    <a:pt x="2558" y="54372"/>
                    <a:pt x="1700" y="44358"/>
                    <a:pt x="842" y="37491"/>
                  </a:cubicBezTo>
                  <a:cubicBezTo>
                    <a:pt x="-303" y="28621"/>
                    <a:pt x="-589" y="19465"/>
                    <a:pt x="1986" y="10596"/>
                  </a:cubicBezTo>
                  <a:cubicBezTo>
                    <a:pt x="3417" y="6018"/>
                    <a:pt x="4847" y="295"/>
                    <a:pt x="10284" y="9"/>
                  </a:cubicBezTo>
                  <a:cubicBezTo>
                    <a:pt x="16578" y="-277"/>
                    <a:pt x="18295" y="6304"/>
                    <a:pt x="19726" y="11168"/>
                  </a:cubicBezTo>
                  <a:cubicBezTo>
                    <a:pt x="21156" y="16318"/>
                    <a:pt x="21156" y="22041"/>
                    <a:pt x="21442" y="25760"/>
                  </a:cubicBezTo>
                  <a:close/>
                </a:path>
              </a:pathLst>
            </a:custGeom>
            <a:solidFill>
              <a:srgbClr val="4C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FC51B801-C96C-4C7B-AC6D-4D3FAA499C9E}"/>
                </a:ext>
              </a:extLst>
            </p:cNvPr>
            <p:cNvSpPr/>
            <p:nvPr/>
          </p:nvSpPr>
          <p:spPr>
            <a:xfrm>
              <a:off x="6710189" y="3112627"/>
              <a:ext cx="28979" cy="78656"/>
            </a:xfrm>
            <a:custGeom>
              <a:avLst/>
              <a:gdLst>
                <a:gd name="connsiteX0" fmla="*/ 22574 w 20028"/>
                <a:gd name="connsiteY0" fmla="*/ 26626 h 54363"/>
                <a:gd name="connsiteX1" fmla="*/ 19141 w 20028"/>
                <a:gd name="connsiteY1" fmla="*/ 47513 h 54363"/>
                <a:gd name="connsiteX2" fmla="*/ 11416 w 20028"/>
                <a:gd name="connsiteY2" fmla="*/ 54666 h 54363"/>
                <a:gd name="connsiteX3" fmla="*/ 3690 w 20028"/>
                <a:gd name="connsiteY3" fmla="*/ 47227 h 54363"/>
                <a:gd name="connsiteX4" fmla="*/ 4263 w 20028"/>
                <a:gd name="connsiteY4" fmla="*/ 6884 h 54363"/>
                <a:gd name="connsiteX5" fmla="*/ 10843 w 20028"/>
                <a:gd name="connsiteY5" fmla="*/ 17 h 54363"/>
                <a:gd name="connsiteX6" fmla="*/ 18855 w 20028"/>
                <a:gd name="connsiteY6" fmla="*/ 6884 h 54363"/>
                <a:gd name="connsiteX7" fmla="*/ 22574 w 20028"/>
                <a:gd name="connsiteY7" fmla="*/ 26626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28" h="54363">
                  <a:moveTo>
                    <a:pt x="22574" y="26626"/>
                  </a:moveTo>
                  <a:cubicBezTo>
                    <a:pt x="23147" y="33779"/>
                    <a:pt x="21144" y="40932"/>
                    <a:pt x="19141" y="47513"/>
                  </a:cubicBezTo>
                  <a:cubicBezTo>
                    <a:pt x="17996" y="50947"/>
                    <a:pt x="15994" y="54952"/>
                    <a:pt x="11416" y="54666"/>
                  </a:cubicBezTo>
                  <a:cubicBezTo>
                    <a:pt x="6838" y="54666"/>
                    <a:pt x="5121" y="50660"/>
                    <a:pt x="3690" y="47227"/>
                  </a:cubicBezTo>
                  <a:cubicBezTo>
                    <a:pt x="-1460" y="33779"/>
                    <a:pt x="-1174" y="20045"/>
                    <a:pt x="4263" y="6884"/>
                  </a:cubicBezTo>
                  <a:cubicBezTo>
                    <a:pt x="5407" y="3736"/>
                    <a:pt x="6838" y="303"/>
                    <a:pt x="10843" y="17"/>
                  </a:cubicBezTo>
                  <a:cubicBezTo>
                    <a:pt x="15421" y="-269"/>
                    <a:pt x="17424" y="3164"/>
                    <a:pt x="18855" y="6884"/>
                  </a:cubicBezTo>
                  <a:cubicBezTo>
                    <a:pt x="21144" y="13464"/>
                    <a:pt x="23147" y="19759"/>
                    <a:pt x="22574" y="26626"/>
                  </a:cubicBezTo>
                  <a:close/>
                </a:path>
              </a:pathLst>
            </a:custGeom>
            <a:solidFill>
              <a:srgbClr val="4E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99D1CE3B-DB51-45ED-9350-5720B098999F}"/>
                </a:ext>
              </a:extLst>
            </p:cNvPr>
            <p:cNvSpPr/>
            <p:nvPr/>
          </p:nvSpPr>
          <p:spPr>
            <a:xfrm>
              <a:off x="6461757" y="3416534"/>
              <a:ext cx="28979" cy="74517"/>
            </a:xfrm>
            <a:custGeom>
              <a:avLst/>
              <a:gdLst>
                <a:gd name="connsiteX0" fmla="*/ 0 w 20028"/>
                <a:gd name="connsiteY0" fmla="*/ 25453 h 51502"/>
                <a:gd name="connsiteX1" fmla="*/ 10300 w 20028"/>
                <a:gd name="connsiteY1" fmla="*/ 274 h 51502"/>
                <a:gd name="connsiteX2" fmla="*/ 22031 w 20028"/>
                <a:gd name="connsiteY2" fmla="*/ 28887 h 51502"/>
                <a:gd name="connsiteX3" fmla="*/ 10586 w 20028"/>
                <a:gd name="connsiteY3" fmla="*/ 54065 h 51502"/>
                <a:gd name="connsiteX4" fmla="*/ 0 w 20028"/>
                <a:gd name="connsiteY4" fmla="*/ 25453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8" h="51502">
                  <a:moveTo>
                    <a:pt x="0" y="25453"/>
                  </a:moveTo>
                  <a:cubicBezTo>
                    <a:pt x="1144" y="17442"/>
                    <a:pt x="-1717" y="5138"/>
                    <a:pt x="10300" y="274"/>
                  </a:cubicBezTo>
                  <a:cubicBezTo>
                    <a:pt x="16595" y="-2301"/>
                    <a:pt x="24034" y="13722"/>
                    <a:pt x="22031" y="28887"/>
                  </a:cubicBezTo>
                  <a:cubicBezTo>
                    <a:pt x="20887" y="38042"/>
                    <a:pt x="23176" y="50346"/>
                    <a:pt x="10586" y="54065"/>
                  </a:cubicBezTo>
                  <a:cubicBezTo>
                    <a:pt x="5150" y="55782"/>
                    <a:pt x="0" y="42907"/>
                    <a:pt x="0" y="25453"/>
                  </a:cubicBezTo>
                  <a:close/>
                </a:path>
              </a:pathLst>
            </a:custGeom>
            <a:solidFill>
              <a:srgbClr val="4E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FE950208-ABFF-483A-874D-819ABFE1DD04}"/>
                </a:ext>
              </a:extLst>
            </p:cNvPr>
            <p:cNvSpPr/>
            <p:nvPr/>
          </p:nvSpPr>
          <p:spPr>
            <a:xfrm>
              <a:off x="6742024" y="2922164"/>
              <a:ext cx="28979" cy="78656"/>
            </a:xfrm>
            <a:custGeom>
              <a:avLst/>
              <a:gdLst>
                <a:gd name="connsiteX0" fmla="*/ 0 w 20028"/>
                <a:gd name="connsiteY0" fmla="*/ 27220 h 54363"/>
                <a:gd name="connsiteX1" fmla="*/ 2861 w 20028"/>
                <a:gd name="connsiteY1" fmla="*/ 10625 h 54363"/>
                <a:gd name="connsiteX2" fmla="*/ 12017 w 20028"/>
                <a:gd name="connsiteY2" fmla="*/ 38 h 54363"/>
                <a:gd name="connsiteX3" fmla="*/ 20029 w 20028"/>
                <a:gd name="connsiteY3" fmla="*/ 10625 h 54363"/>
                <a:gd name="connsiteX4" fmla="*/ 19170 w 20028"/>
                <a:gd name="connsiteY4" fmla="*/ 46676 h 54363"/>
                <a:gd name="connsiteX5" fmla="*/ 10873 w 20028"/>
                <a:gd name="connsiteY5" fmla="*/ 54974 h 54363"/>
                <a:gd name="connsiteX6" fmla="*/ 3434 w 20028"/>
                <a:gd name="connsiteY6" fmla="*/ 46962 h 54363"/>
                <a:gd name="connsiteX7" fmla="*/ 0 w 20028"/>
                <a:gd name="connsiteY7" fmla="*/ 27220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28" h="54363">
                  <a:moveTo>
                    <a:pt x="0" y="27220"/>
                  </a:moveTo>
                  <a:cubicBezTo>
                    <a:pt x="858" y="21783"/>
                    <a:pt x="1717" y="16061"/>
                    <a:pt x="2861" y="10625"/>
                  </a:cubicBezTo>
                  <a:cubicBezTo>
                    <a:pt x="4006" y="5474"/>
                    <a:pt x="5722" y="-534"/>
                    <a:pt x="12017" y="38"/>
                  </a:cubicBezTo>
                  <a:cubicBezTo>
                    <a:pt x="17454" y="324"/>
                    <a:pt x="18884" y="6047"/>
                    <a:pt x="20029" y="10625"/>
                  </a:cubicBezTo>
                  <a:cubicBezTo>
                    <a:pt x="23176" y="22642"/>
                    <a:pt x="23748" y="34945"/>
                    <a:pt x="19170" y="46676"/>
                  </a:cubicBezTo>
                  <a:cubicBezTo>
                    <a:pt x="17740" y="50682"/>
                    <a:pt x="16023" y="55546"/>
                    <a:pt x="10873" y="54974"/>
                  </a:cubicBezTo>
                  <a:cubicBezTo>
                    <a:pt x="6867" y="54687"/>
                    <a:pt x="4864" y="50682"/>
                    <a:pt x="3434" y="46962"/>
                  </a:cubicBezTo>
                  <a:cubicBezTo>
                    <a:pt x="1717" y="40667"/>
                    <a:pt x="0" y="34087"/>
                    <a:pt x="0" y="27220"/>
                  </a:cubicBezTo>
                  <a:close/>
                </a:path>
              </a:pathLst>
            </a:custGeom>
            <a:solidFill>
              <a:srgbClr val="4C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D3F8CB41-4087-4C54-8026-69135948D25A}"/>
                </a:ext>
              </a:extLst>
            </p:cNvPr>
            <p:cNvSpPr/>
            <p:nvPr/>
          </p:nvSpPr>
          <p:spPr>
            <a:xfrm>
              <a:off x="6342671" y="3182550"/>
              <a:ext cx="28979" cy="74517"/>
            </a:xfrm>
            <a:custGeom>
              <a:avLst/>
              <a:gdLst>
                <a:gd name="connsiteX0" fmla="*/ 22506 w 20028"/>
                <a:gd name="connsiteY0" fmla="*/ 30374 h 51502"/>
                <a:gd name="connsiteX1" fmla="*/ 12492 w 20028"/>
                <a:gd name="connsiteY1" fmla="*/ 53263 h 51502"/>
                <a:gd name="connsiteX2" fmla="*/ 189 w 20028"/>
                <a:gd name="connsiteY2" fmla="*/ 26654 h 51502"/>
                <a:gd name="connsiteX3" fmla="*/ 1047 w 20028"/>
                <a:gd name="connsiteY3" fmla="*/ 18356 h 51502"/>
                <a:gd name="connsiteX4" fmla="*/ 12206 w 20028"/>
                <a:gd name="connsiteY4" fmla="*/ 45 h 51502"/>
                <a:gd name="connsiteX5" fmla="*/ 22220 w 20028"/>
                <a:gd name="connsiteY5" fmla="*/ 19787 h 51502"/>
                <a:gd name="connsiteX6" fmla="*/ 22506 w 20028"/>
                <a:gd name="connsiteY6" fmla="*/ 30374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" h="51502">
                  <a:moveTo>
                    <a:pt x="22506" y="30374"/>
                  </a:moveTo>
                  <a:cubicBezTo>
                    <a:pt x="21934" y="36954"/>
                    <a:pt x="23365" y="52977"/>
                    <a:pt x="12492" y="53263"/>
                  </a:cubicBezTo>
                  <a:cubicBezTo>
                    <a:pt x="-384" y="53550"/>
                    <a:pt x="2764" y="36668"/>
                    <a:pt x="189" y="26654"/>
                  </a:cubicBezTo>
                  <a:cubicBezTo>
                    <a:pt x="-384" y="24079"/>
                    <a:pt x="475" y="20932"/>
                    <a:pt x="1047" y="18356"/>
                  </a:cubicBezTo>
                  <a:cubicBezTo>
                    <a:pt x="3050" y="10917"/>
                    <a:pt x="2192" y="-814"/>
                    <a:pt x="12206" y="45"/>
                  </a:cubicBezTo>
                  <a:cubicBezTo>
                    <a:pt x="20790" y="617"/>
                    <a:pt x="21362" y="11776"/>
                    <a:pt x="22220" y="19787"/>
                  </a:cubicBezTo>
                  <a:cubicBezTo>
                    <a:pt x="22506" y="21790"/>
                    <a:pt x="22506" y="24365"/>
                    <a:pt x="22506" y="30374"/>
                  </a:cubicBezTo>
                  <a:close/>
                </a:path>
              </a:pathLst>
            </a:custGeom>
            <a:solidFill>
              <a:srgbClr val="4D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AB928D24-5E02-4554-9F22-860DC514792A}"/>
                </a:ext>
              </a:extLst>
            </p:cNvPr>
            <p:cNvSpPr/>
            <p:nvPr/>
          </p:nvSpPr>
          <p:spPr>
            <a:xfrm>
              <a:off x="6055955" y="3534495"/>
              <a:ext cx="28979" cy="74517"/>
            </a:xfrm>
            <a:custGeom>
              <a:avLst/>
              <a:gdLst>
                <a:gd name="connsiteX0" fmla="*/ 69 w 20028"/>
                <a:gd name="connsiteY0" fmla="*/ 23466 h 51502"/>
                <a:gd name="connsiteX1" fmla="*/ 10369 w 20028"/>
                <a:gd name="connsiteY1" fmla="*/ 4 h 51502"/>
                <a:gd name="connsiteX2" fmla="*/ 21814 w 20028"/>
                <a:gd name="connsiteY2" fmla="*/ 25755 h 51502"/>
                <a:gd name="connsiteX3" fmla="*/ 18667 w 20028"/>
                <a:gd name="connsiteY3" fmla="*/ 45211 h 51502"/>
                <a:gd name="connsiteX4" fmla="*/ 10083 w 20028"/>
                <a:gd name="connsiteY4" fmla="*/ 53795 h 51502"/>
                <a:gd name="connsiteX5" fmla="*/ 2358 w 20028"/>
                <a:gd name="connsiteY5" fmla="*/ 44639 h 51502"/>
                <a:gd name="connsiteX6" fmla="*/ 69 w 20028"/>
                <a:gd name="connsiteY6" fmla="*/ 23466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" h="51502">
                  <a:moveTo>
                    <a:pt x="69" y="23466"/>
                  </a:moveTo>
                  <a:cubicBezTo>
                    <a:pt x="641" y="16027"/>
                    <a:pt x="-1075" y="290"/>
                    <a:pt x="10369" y="4"/>
                  </a:cubicBezTo>
                  <a:cubicBezTo>
                    <a:pt x="22959" y="-282"/>
                    <a:pt x="20098" y="16027"/>
                    <a:pt x="21814" y="25755"/>
                  </a:cubicBezTo>
                  <a:cubicBezTo>
                    <a:pt x="22959" y="32049"/>
                    <a:pt x="20384" y="38916"/>
                    <a:pt x="18667" y="45211"/>
                  </a:cubicBezTo>
                  <a:cubicBezTo>
                    <a:pt x="17523" y="49217"/>
                    <a:pt x="14947" y="53795"/>
                    <a:pt x="10083" y="53795"/>
                  </a:cubicBezTo>
                  <a:cubicBezTo>
                    <a:pt x="5219" y="53509"/>
                    <a:pt x="3789" y="48645"/>
                    <a:pt x="2358" y="44639"/>
                  </a:cubicBezTo>
                  <a:cubicBezTo>
                    <a:pt x="355" y="38630"/>
                    <a:pt x="-217" y="32622"/>
                    <a:pt x="69" y="23466"/>
                  </a:cubicBezTo>
                  <a:close/>
                </a:path>
              </a:pathLst>
            </a:custGeom>
            <a:solidFill>
              <a:srgbClr val="4C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827A8CE2-DDB9-4F39-B41D-1FD5ED7E1C62}"/>
                </a:ext>
              </a:extLst>
            </p:cNvPr>
            <p:cNvSpPr/>
            <p:nvPr/>
          </p:nvSpPr>
          <p:spPr>
            <a:xfrm>
              <a:off x="5476839" y="3494738"/>
              <a:ext cx="33119" cy="78656"/>
            </a:xfrm>
            <a:custGeom>
              <a:avLst/>
              <a:gdLst>
                <a:gd name="connsiteX0" fmla="*/ 23213 w 22889"/>
                <a:gd name="connsiteY0" fmla="*/ 26625 h 54363"/>
                <a:gd name="connsiteX1" fmla="*/ 21211 w 22889"/>
                <a:gd name="connsiteY1" fmla="*/ 38928 h 54363"/>
                <a:gd name="connsiteX2" fmla="*/ 10624 w 22889"/>
                <a:gd name="connsiteY2" fmla="*/ 54951 h 54363"/>
                <a:gd name="connsiteX3" fmla="*/ 1182 w 22889"/>
                <a:gd name="connsiteY3" fmla="*/ 38928 h 54363"/>
                <a:gd name="connsiteX4" fmla="*/ 4043 w 22889"/>
                <a:gd name="connsiteY4" fmla="*/ 6882 h 54363"/>
                <a:gd name="connsiteX5" fmla="*/ 12055 w 22889"/>
                <a:gd name="connsiteY5" fmla="*/ 16 h 54363"/>
                <a:gd name="connsiteX6" fmla="*/ 18635 w 22889"/>
                <a:gd name="connsiteY6" fmla="*/ 6882 h 54363"/>
                <a:gd name="connsiteX7" fmla="*/ 23213 w 22889"/>
                <a:gd name="connsiteY7" fmla="*/ 26625 h 5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89" h="54363">
                  <a:moveTo>
                    <a:pt x="23213" y="26625"/>
                  </a:moveTo>
                  <a:cubicBezTo>
                    <a:pt x="22355" y="31489"/>
                    <a:pt x="22069" y="35209"/>
                    <a:pt x="21211" y="38928"/>
                  </a:cubicBezTo>
                  <a:cubicBezTo>
                    <a:pt x="19494" y="45509"/>
                    <a:pt x="19494" y="55237"/>
                    <a:pt x="10624" y="54951"/>
                  </a:cubicBezTo>
                  <a:cubicBezTo>
                    <a:pt x="3185" y="54665"/>
                    <a:pt x="2326" y="45509"/>
                    <a:pt x="1182" y="38928"/>
                  </a:cubicBezTo>
                  <a:cubicBezTo>
                    <a:pt x="-821" y="28056"/>
                    <a:pt x="-535" y="17183"/>
                    <a:pt x="4043" y="6882"/>
                  </a:cubicBezTo>
                  <a:cubicBezTo>
                    <a:pt x="5474" y="3449"/>
                    <a:pt x="7477" y="-271"/>
                    <a:pt x="12055" y="16"/>
                  </a:cubicBezTo>
                  <a:cubicBezTo>
                    <a:pt x="15774" y="302"/>
                    <a:pt x="17777" y="3735"/>
                    <a:pt x="18635" y="6882"/>
                  </a:cubicBezTo>
                  <a:cubicBezTo>
                    <a:pt x="20352" y="13749"/>
                    <a:pt x="21783" y="20616"/>
                    <a:pt x="23213" y="26625"/>
                  </a:cubicBezTo>
                  <a:close/>
                </a:path>
              </a:pathLst>
            </a:custGeom>
            <a:solidFill>
              <a:srgbClr val="4F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C8A688E5-6277-4495-956B-1CCDF1EC765D}"/>
                </a:ext>
              </a:extLst>
            </p:cNvPr>
            <p:cNvSpPr/>
            <p:nvPr/>
          </p:nvSpPr>
          <p:spPr>
            <a:xfrm>
              <a:off x="5711762" y="3403618"/>
              <a:ext cx="28979" cy="74517"/>
            </a:xfrm>
            <a:custGeom>
              <a:avLst/>
              <a:gdLst>
                <a:gd name="connsiteX0" fmla="*/ 22506 w 20028"/>
                <a:gd name="connsiteY0" fmla="*/ 30374 h 51502"/>
                <a:gd name="connsiteX1" fmla="*/ 12492 w 20028"/>
                <a:gd name="connsiteY1" fmla="*/ 53263 h 51502"/>
                <a:gd name="connsiteX2" fmla="*/ 189 w 20028"/>
                <a:gd name="connsiteY2" fmla="*/ 26654 h 51502"/>
                <a:gd name="connsiteX3" fmla="*/ 1047 w 20028"/>
                <a:gd name="connsiteY3" fmla="*/ 18356 h 51502"/>
                <a:gd name="connsiteX4" fmla="*/ 12206 w 20028"/>
                <a:gd name="connsiteY4" fmla="*/ 45 h 51502"/>
                <a:gd name="connsiteX5" fmla="*/ 22220 w 20028"/>
                <a:gd name="connsiteY5" fmla="*/ 19787 h 51502"/>
                <a:gd name="connsiteX6" fmla="*/ 22506 w 20028"/>
                <a:gd name="connsiteY6" fmla="*/ 30374 h 5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" h="51502">
                  <a:moveTo>
                    <a:pt x="22506" y="30374"/>
                  </a:moveTo>
                  <a:cubicBezTo>
                    <a:pt x="21934" y="36954"/>
                    <a:pt x="23365" y="52977"/>
                    <a:pt x="12492" y="53263"/>
                  </a:cubicBezTo>
                  <a:cubicBezTo>
                    <a:pt x="-384" y="53550"/>
                    <a:pt x="2764" y="36668"/>
                    <a:pt x="189" y="26654"/>
                  </a:cubicBezTo>
                  <a:cubicBezTo>
                    <a:pt x="-384" y="24079"/>
                    <a:pt x="475" y="20932"/>
                    <a:pt x="1047" y="18356"/>
                  </a:cubicBezTo>
                  <a:cubicBezTo>
                    <a:pt x="3050" y="10917"/>
                    <a:pt x="2192" y="-814"/>
                    <a:pt x="12206" y="45"/>
                  </a:cubicBezTo>
                  <a:cubicBezTo>
                    <a:pt x="20790" y="617"/>
                    <a:pt x="21362" y="11776"/>
                    <a:pt x="22220" y="19787"/>
                  </a:cubicBezTo>
                  <a:cubicBezTo>
                    <a:pt x="22792" y="22076"/>
                    <a:pt x="22506" y="24365"/>
                    <a:pt x="22506" y="30374"/>
                  </a:cubicBezTo>
                  <a:close/>
                </a:path>
              </a:pathLst>
            </a:custGeom>
            <a:solidFill>
              <a:srgbClr val="4D4C4E"/>
            </a:solidFill>
            <a:ln w="2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="" xmlns:a16="http://schemas.microsoft.com/office/drawing/2014/main" id="{5CDEA1AB-9EC7-4C01-83C9-A36291329A07}"/>
                </a:ext>
              </a:extLst>
            </p:cNvPr>
            <p:cNvGrpSpPr/>
            <p:nvPr/>
          </p:nvGrpSpPr>
          <p:grpSpPr>
            <a:xfrm>
              <a:off x="6463812" y="2951412"/>
              <a:ext cx="898103" cy="1007791"/>
              <a:chOff x="6463812" y="2951406"/>
              <a:chExt cx="898103" cy="100779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2F0FB1EC-D99A-4145-8A8A-A5AC8472D327}"/>
                  </a:ext>
                </a:extLst>
              </p:cNvPr>
              <p:cNvSpPr/>
              <p:nvPr/>
            </p:nvSpPr>
            <p:spPr>
              <a:xfrm>
                <a:off x="6773796" y="3381422"/>
                <a:ext cx="297113" cy="283400"/>
              </a:xfrm>
              <a:custGeom>
                <a:avLst/>
                <a:gdLst>
                  <a:gd name="connsiteX0" fmla="*/ 569039 w 619125"/>
                  <a:gd name="connsiteY0" fmla="*/ 109306 h 590550"/>
                  <a:gd name="connsiteX1" fmla="*/ 381397 w 619125"/>
                  <a:gd name="connsiteY1" fmla="*/ 74063 h 590550"/>
                  <a:gd name="connsiteX2" fmla="*/ 340439 w 619125"/>
                  <a:gd name="connsiteY2" fmla="*/ 61681 h 590550"/>
                  <a:gd name="connsiteX3" fmla="*/ 167084 w 619125"/>
                  <a:gd name="connsiteY3" fmla="*/ 12151 h 590550"/>
                  <a:gd name="connsiteX4" fmla="*/ 397 w 619125"/>
                  <a:gd name="connsiteY4" fmla="*/ 265516 h 590550"/>
                  <a:gd name="connsiteX5" fmla="*/ 294719 w 619125"/>
                  <a:gd name="connsiteY5" fmla="*/ 597938 h 590550"/>
                  <a:gd name="connsiteX6" fmla="*/ 620474 w 619125"/>
                  <a:gd name="connsiteY6" fmla="*/ 295996 h 590550"/>
                  <a:gd name="connsiteX7" fmla="*/ 569039 w 619125"/>
                  <a:gd name="connsiteY7" fmla="*/ 10930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9125" h="590550">
                    <a:moveTo>
                      <a:pt x="569039" y="109306"/>
                    </a:moveTo>
                    <a:cubicBezTo>
                      <a:pt x="478552" y="43583"/>
                      <a:pt x="451882" y="86446"/>
                      <a:pt x="381397" y="74063"/>
                    </a:cubicBezTo>
                    <a:lnTo>
                      <a:pt x="340439" y="61681"/>
                    </a:lnTo>
                    <a:cubicBezTo>
                      <a:pt x="274717" y="32153"/>
                      <a:pt x="285194" y="-24997"/>
                      <a:pt x="167084" y="12151"/>
                    </a:cubicBezTo>
                    <a:cubicBezTo>
                      <a:pt x="58499" y="59776"/>
                      <a:pt x="6112" y="155978"/>
                      <a:pt x="397" y="265516"/>
                    </a:cubicBezTo>
                    <a:cubicBezTo>
                      <a:pt x="-8176" y="440776"/>
                      <a:pt x="123269" y="589366"/>
                      <a:pt x="294719" y="597938"/>
                    </a:cubicBezTo>
                    <a:cubicBezTo>
                      <a:pt x="466169" y="606511"/>
                      <a:pt x="600472" y="481733"/>
                      <a:pt x="620474" y="295996"/>
                    </a:cubicBezTo>
                    <a:cubicBezTo>
                      <a:pt x="630952" y="195031"/>
                      <a:pt x="611902" y="147406"/>
                      <a:pt x="569039" y="109306"/>
                    </a:cubicBezTo>
                    <a:close/>
                  </a:path>
                </a:pathLst>
              </a:custGeom>
              <a:solidFill>
                <a:srgbClr val="EB6061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8E04FB20-731B-4881-BA35-7F1363C81254}"/>
                  </a:ext>
                </a:extLst>
              </p:cNvPr>
              <p:cNvSpPr/>
              <p:nvPr/>
            </p:nvSpPr>
            <p:spPr>
              <a:xfrm>
                <a:off x="6897617" y="3423659"/>
                <a:ext cx="173697" cy="246832"/>
              </a:xfrm>
              <a:custGeom>
                <a:avLst/>
                <a:gdLst>
                  <a:gd name="connsiteX0" fmla="*/ 343852 w 361950"/>
                  <a:gd name="connsiteY0" fmla="*/ 318135 h 514350"/>
                  <a:gd name="connsiteX1" fmla="*/ 103822 w 361950"/>
                  <a:gd name="connsiteY1" fmla="*/ 512445 h 514350"/>
                  <a:gd name="connsiteX2" fmla="*/ 0 w 361950"/>
                  <a:gd name="connsiteY2" fmla="*/ 509588 h 514350"/>
                  <a:gd name="connsiteX3" fmla="*/ 225742 w 361950"/>
                  <a:gd name="connsiteY3" fmla="*/ 265748 h 514350"/>
                  <a:gd name="connsiteX4" fmla="*/ 271463 w 361950"/>
                  <a:gd name="connsiteY4" fmla="*/ 99060 h 514350"/>
                  <a:gd name="connsiteX5" fmla="*/ 271463 w 361950"/>
                  <a:gd name="connsiteY5" fmla="*/ 0 h 514350"/>
                  <a:gd name="connsiteX6" fmla="*/ 316230 w 361950"/>
                  <a:gd name="connsiteY6" fmla="*/ 28575 h 514350"/>
                  <a:gd name="connsiteX7" fmla="*/ 343852 w 361950"/>
                  <a:gd name="connsiteY7" fmla="*/ 318135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514350">
                    <a:moveTo>
                      <a:pt x="343852" y="318135"/>
                    </a:moveTo>
                    <a:cubicBezTo>
                      <a:pt x="298132" y="424815"/>
                      <a:pt x="220027" y="492443"/>
                      <a:pt x="103822" y="512445"/>
                    </a:cubicBezTo>
                    <a:cubicBezTo>
                      <a:pt x="69532" y="518160"/>
                      <a:pt x="34290" y="516255"/>
                      <a:pt x="0" y="509588"/>
                    </a:cubicBezTo>
                    <a:cubicBezTo>
                      <a:pt x="114300" y="462915"/>
                      <a:pt x="181927" y="381000"/>
                      <a:pt x="225742" y="265748"/>
                    </a:cubicBezTo>
                    <a:cubicBezTo>
                      <a:pt x="246697" y="209550"/>
                      <a:pt x="261938" y="161925"/>
                      <a:pt x="271463" y="99060"/>
                    </a:cubicBezTo>
                    <a:cubicBezTo>
                      <a:pt x="274320" y="78105"/>
                      <a:pt x="275272" y="60008"/>
                      <a:pt x="271463" y="0"/>
                    </a:cubicBezTo>
                    <a:cubicBezTo>
                      <a:pt x="281940" y="6668"/>
                      <a:pt x="305753" y="21908"/>
                      <a:pt x="316230" y="28575"/>
                    </a:cubicBezTo>
                    <a:cubicBezTo>
                      <a:pt x="360045" y="65723"/>
                      <a:pt x="389572" y="153352"/>
                      <a:pt x="343852" y="318135"/>
                    </a:cubicBezTo>
                    <a:close/>
                  </a:path>
                </a:pathLst>
              </a:custGeom>
              <a:solidFill>
                <a:srgbClr val="D35D5F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6F90FBA0-075A-4AAE-BF1F-FA4EB1E749F7}"/>
                  </a:ext>
                </a:extLst>
              </p:cNvPr>
              <p:cNvSpPr/>
              <p:nvPr/>
            </p:nvSpPr>
            <p:spPr>
              <a:xfrm>
                <a:off x="6463812" y="3566429"/>
                <a:ext cx="402245" cy="383961"/>
              </a:xfrm>
              <a:custGeom>
                <a:avLst/>
                <a:gdLst>
                  <a:gd name="connsiteX0" fmla="*/ 743709 w 838200"/>
                  <a:gd name="connsiteY0" fmla="*/ 89099 h 800100"/>
                  <a:gd name="connsiteX1" fmla="*/ 482724 w 838200"/>
                  <a:gd name="connsiteY1" fmla="*/ 74811 h 800100"/>
                  <a:gd name="connsiteX2" fmla="*/ 425574 w 838200"/>
                  <a:gd name="connsiteY2" fmla="*/ 65286 h 800100"/>
                  <a:gd name="connsiteX3" fmla="*/ 181734 w 838200"/>
                  <a:gd name="connsiteY3" fmla="*/ 29091 h 800100"/>
                  <a:gd name="connsiteX4" fmla="*/ 1711 w 838200"/>
                  <a:gd name="connsiteY4" fmla="*/ 402471 h 800100"/>
                  <a:gd name="connsiteX5" fmla="*/ 459864 w 838200"/>
                  <a:gd name="connsiteY5" fmla="*/ 800616 h 800100"/>
                  <a:gd name="connsiteX6" fmla="*/ 846579 w 838200"/>
                  <a:gd name="connsiteY6" fmla="*/ 332939 h 800100"/>
                  <a:gd name="connsiteX7" fmla="*/ 743709 w 838200"/>
                  <a:gd name="connsiteY7" fmla="*/ 89099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0" h="800100">
                    <a:moveTo>
                      <a:pt x="743709" y="89099"/>
                    </a:moveTo>
                    <a:cubicBezTo>
                      <a:pt x="609406" y="16709"/>
                      <a:pt x="581784" y="78621"/>
                      <a:pt x="482724" y="74811"/>
                    </a:cubicBezTo>
                    <a:lnTo>
                      <a:pt x="425574" y="65286"/>
                    </a:lnTo>
                    <a:cubicBezTo>
                      <a:pt x="332229" y="36711"/>
                      <a:pt x="336039" y="-42346"/>
                      <a:pt x="181734" y="29091"/>
                    </a:cubicBezTo>
                    <a:cubicBezTo>
                      <a:pt x="43621" y="112911"/>
                      <a:pt x="-10671" y="252929"/>
                      <a:pt x="1711" y="402471"/>
                    </a:cubicBezTo>
                    <a:cubicBezTo>
                      <a:pt x="21714" y="641549"/>
                      <a:pt x="226501" y="819666"/>
                      <a:pt x="459864" y="800616"/>
                    </a:cubicBezTo>
                    <a:cubicBezTo>
                      <a:pt x="693226" y="781566"/>
                      <a:pt x="853246" y="589161"/>
                      <a:pt x="846579" y="332939"/>
                    </a:cubicBezTo>
                    <a:cubicBezTo>
                      <a:pt x="842769" y="193874"/>
                      <a:pt x="808479" y="132914"/>
                      <a:pt x="743709" y="89099"/>
                    </a:cubicBezTo>
                    <a:close/>
                  </a:path>
                </a:pathLst>
              </a:custGeom>
              <a:solidFill>
                <a:srgbClr val="EB6061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E6E83830-4D9B-4045-B2E8-510C5C5662FD}"/>
                  </a:ext>
                </a:extLst>
              </p:cNvPr>
              <p:cNvSpPr/>
              <p:nvPr/>
            </p:nvSpPr>
            <p:spPr>
              <a:xfrm>
                <a:off x="6659814" y="3596388"/>
                <a:ext cx="210265" cy="351964"/>
              </a:xfrm>
              <a:custGeom>
                <a:avLst/>
                <a:gdLst>
                  <a:gd name="connsiteX0" fmla="*/ 431482 w 438150"/>
                  <a:gd name="connsiteY0" fmla="*/ 417195 h 733425"/>
                  <a:gd name="connsiteX1" fmla="*/ 140970 w 438150"/>
                  <a:gd name="connsiteY1" fmla="*/ 722947 h 733425"/>
                  <a:gd name="connsiteX2" fmla="*/ 0 w 438150"/>
                  <a:gd name="connsiteY2" fmla="*/ 737235 h 733425"/>
                  <a:gd name="connsiteX3" fmla="*/ 261938 w 438150"/>
                  <a:gd name="connsiteY3" fmla="*/ 367665 h 733425"/>
                  <a:gd name="connsiteX4" fmla="*/ 293370 w 438150"/>
                  <a:gd name="connsiteY4" fmla="*/ 134302 h 733425"/>
                  <a:gd name="connsiteX5" fmla="*/ 275273 w 438150"/>
                  <a:gd name="connsiteY5" fmla="*/ 0 h 733425"/>
                  <a:gd name="connsiteX6" fmla="*/ 340995 w 438150"/>
                  <a:gd name="connsiteY6" fmla="*/ 30480 h 733425"/>
                  <a:gd name="connsiteX7" fmla="*/ 431482 w 438150"/>
                  <a:gd name="connsiteY7" fmla="*/ 417195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8150" h="733425">
                    <a:moveTo>
                      <a:pt x="431482" y="417195"/>
                    </a:moveTo>
                    <a:cubicBezTo>
                      <a:pt x="388620" y="569595"/>
                      <a:pt x="294323" y="675322"/>
                      <a:pt x="140970" y="722947"/>
                    </a:cubicBezTo>
                    <a:cubicBezTo>
                      <a:pt x="95250" y="737235"/>
                      <a:pt x="47625" y="740093"/>
                      <a:pt x="0" y="737235"/>
                    </a:cubicBezTo>
                    <a:cubicBezTo>
                      <a:pt x="145733" y="653415"/>
                      <a:pt x="222885" y="531495"/>
                      <a:pt x="261938" y="367665"/>
                    </a:cubicBezTo>
                    <a:cubicBezTo>
                      <a:pt x="280988" y="287655"/>
                      <a:pt x="292417" y="220980"/>
                      <a:pt x="293370" y="134302"/>
                    </a:cubicBezTo>
                    <a:cubicBezTo>
                      <a:pt x="294323" y="105727"/>
                      <a:pt x="292417" y="80010"/>
                      <a:pt x="275273" y="0"/>
                    </a:cubicBezTo>
                    <a:cubicBezTo>
                      <a:pt x="291465" y="6667"/>
                      <a:pt x="324803" y="23813"/>
                      <a:pt x="340995" y="30480"/>
                    </a:cubicBezTo>
                    <a:cubicBezTo>
                      <a:pt x="408623" y="71438"/>
                      <a:pt x="463867" y="185738"/>
                      <a:pt x="431482" y="417195"/>
                    </a:cubicBezTo>
                    <a:close/>
                  </a:path>
                </a:pathLst>
              </a:custGeom>
              <a:solidFill>
                <a:srgbClr val="D35D5F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8813AAC5-C3C8-462B-94B4-1792B251C4C9}"/>
                  </a:ext>
                </a:extLst>
              </p:cNvPr>
              <p:cNvSpPr/>
              <p:nvPr/>
            </p:nvSpPr>
            <p:spPr>
              <a:xfrm>
                <a:off x="6955369" y="3584377"/>
                <a:ext cx="402245" cy="374819"/>
              </a:xfrm>
              <a:custGeom>
                <a:avLst/>
                <a:gdLst>
                  <a:gd name="connsiteX0" fmla="*/ 677615 w 838200"/>
                  <a:gd name="connsiteY0" fmla="*/ 13598 h 781050"/>
                  <a:gd name="connsiteX1" fmla="*/ 420440 w 838200"/>
                  <a:gd name="connsiteY1" fmla="*/ 56461 h 781050"/>
                  <a:gd name="connsiteX2" fmla="*/ 362338 w 838200"/>
                  <a:gd name="connsiteY2" fmla="*/ 60271 h 781050"/>
                  <a:gd name="connsiteX3" fmla="*/ 116593 w 838200"/>
                  <a:gd name="connsiteY3" fmla="*/ 78368 h 781050"/>
                  <a:gd name="connsiteX4" fmla="*/ 21343 w 838200"/>
                  <a:gd name="connsiteY4" fmla="*/ 481276 h 781050"/>
                  <a:gd name="connsiteX5" fmla="*/ 554743 w 838200"/>
                  <a:gd name="connsiteY5" fmla="*/ 770836 h 781050"/>
                  <a:gd name="connsiteX6" fmla="*/ 830968 w 838200"/>
                  <a:gd name="connsiteY6" fmla="*/ 230768 h 781050"/>
                  <a:gd name="connsiteX7" fmla="*/ 677615 w 838200"/>
                  <a:gd name="connsiteY7" fmla="*/ 13598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0" h="781050">
                    <a:moveTo>
                      <a:pt x="677615" y="13598"/>
                    </a:moveTo>
                    <a:cubicBezTo>
                      <a:pt x="530931" y="-28312"/>
                      <a:pt x="517595" y="38363"/>
                      <a:pt x="420440" y="56461"/>
                    </a:cubicBezTo>
                    <a:lnTo>
                      <a:pt x="362338" y="60271"/>
                    </a:lnTo>
                    <a:cubicBezTo>
                      <a:pt x="264231" y="52651"/>
                      <a:pt x="251848" y="-25454"/>
                      <a:pt x="116593" y="78368"/>
                    </a:cubicBezTo>
                    <a:cubicBezTo>
                      <a:pt x="-565" y="189811"/>
                      <a:pt x="-23425" y="338401"/>
                      <a:pt x="21343" y="481276"/>
                    </a:cubicBezTo>
                    <a:cubicBezTo>
                      <a:pt x="91828" y="709876"/>
                      <a:pt x="330906" y="839416"/>
                      <a:pt x="554743" y="770836"/>
                    </a:cubicBezTo>
                    <a:cubicBezTo>
                      <a:pt x="778581" y="702256"/>
                      <a:pt x="892881" y="479371"/>
                      <a:pt x="830968" y="230768"/>
                    </a:cubicBezTo>
                    <a:cubicBezTo>
                      <a:pt x="796678" y="94561"/>
                      <a:pt x="750006" y="42173"/>
                      <a:pt x="677615" y="13598"/>
                    </a:cubicBezTo>
                    <a:close/>
                  </a:path>
                </a:pathLst>
              </a:custGeom>
              <a:solidFill>
                <a:srgbClr val="EB6061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E8BCD1BA-1B80-4A4B-B7D2-59B3BF3ACF24}"/>
                  </a:ext>
                </a:extLst>
              </p:cNvPr>
              <p:cNvSpPr/>
              <p:nvPr/>
            </p:nvSpPr>
            <p:spPr>
              <a:xfrm>
                <a:off x="7197360" y="3584960"/>
                <a:ext cx="164555" cy="370248"/>
              </a:xfrm>
              <a:custGeom>
                <a:avLst/>
                <a:gdLst>
                  <a:gd name="connsiteX0" fmla="*/ 351472 w 342900"/>
                  <a:gd name="connsiteY0" fmla="*/ 373380 h 771525"/>
                  <a:gd name="connsiteX1" fmla="*/ 134303 w 342900"/>
                  <a:gd name="connsiteY1" fmla="*/ 735330 h 771525"/>
                  <a:gd name="connsiteX2" fmla="*/ 0 w 342900"/>
                  <a:gd name="connsiteY2" fmla="*/ 780097 h 771525"/>
                  <a:gd name="connsiteX3" fmla="*/ 175260 w 342900"/>
                  <a:gd name="connsiteY3" fmla="*/ 361950 h 771525"/>
                  <a:gd name="connsiteX4" fmla="*/ 155258 w 342900"/>
                  <a:gd name="connsiteY4" fmla="*/ 126682 h 771525"/>
                  <a:gd name="connsiteX5" fmla="*/ 108585 w 342900"/>
                  <a:gd name="connsiteY5" fmla="*/ 0 h 771525"/>
                  <a:gd name="connsiteX6" fmla="*/ 179070 w 342900"/>
                  <a:gd name="connsiteY6" fmla="*/ 15240 h 771525"/>
                  <a:gd name="connsiteX7" fmla="*/ 351472 w 342900"/>
                  <a:gd name="connsiteY7" fmla="*/ 373380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771525">
                    <a:moveTo>
                      <a:pt x="351472" y="373380"/>
                    </a:moveTo>
                    <a:cubicBezTo>
                      <a:pt x="341947" y="531495"/>
                      <a:pt x="274320" y="655320"/>
                      <a:pt x="134303" y="735330"/>
                    </a:cubicBezTo>
                    <a:cubicBezTo>
                      <a:pt x="92392" y="759143"/>
                      <a:pt x="46672" y="772477"/>
                      <a:pt x="0" y="780097"/>
                    </a:cubicBezTo>
                    <a:cubicBezTo>
                      <a:pt x="124778" y="666750"/>
                      <a:pt x="173355" y="530543"/>
                      <a:pt x="175260" y="361950"/>
                    </a:cubicBezTo>
                    <a:cubicBezTo>
                      <a:pt x="176213" y="280035"/>
                      <a:pt x="172403" y="211455"/>
                      <a:pt x="155258" y="126682"/>
                    </a:cubicBezTo>
                    <a:cubicBezTo>
                      <a:pt x="149542" y="99060"/>
                      <a:pt x="141922" y="74295"/>
                      <a:pt x="108585" y="0"/>
                    </a:cubicBezTo>
                    <a:cubicBezTo>
                      <a:pt x="125730" y="3810"/>
                      <a:pt x="162878" y="12382"/>
                      <a:pt x="179070" y="15240"/>
                    </a:cubicBezTo>
                    <a:cubicBezTo>
                      <a:pt x="254317" y="40957"/>
                      <a:pt x="332422" y="140017"/>
                      <a:pt x="351472" y="373380"/>
                    </a:cubicBezTo>
                    <a:close/>
                  </a:path>
                </a:pathLst>
              </a:custGeom>
              <a:solidFill>
                <a:srgbClr val="D35D5F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DEA163EF-292A-4FE2-9C6E-F56E2832AEC0}"/>
                  </a:ext>
                </a:extLst>
              </p:cNvPr>
              <p:cNvSpPr/>
              <p:nvPr/>
            </p:nvSpPr>
            <p:spPr>
              <a:xfrm>
                <a:off x="6680318" y="2951406"/>
                <a:ext cx="479952" cy="690216"/>
              </a:xfrm>
              <a:custGeom>
                <a:avLst/>
                <a:gdLst>
                  <a:gd name="connsiteX0" fmla="*/ 954541 w 1000125"/>
                  <a:gd name="connsiteY0" fmla="*/ 1300200 h 1438275"/>
                  <a:gd name="connsiteX1" fmla="*/ 764994 w 1000125"/>
                  <a:gd name="connsiteY1" fmla="*/ 640118 h 1438275"/>
                  <a:gd name="connsiteX2" fmla="*/ 686889 w 1000125"/>
                  <a:gd name="connsiteY2" fmla="*/ 551535 h 1438275"/>
                  <a:gd name="connsiteX3" fmla="*/ 558301 w 1000125"/>
                  <a:gd name="connsiteY3" fmla="*/ 434378 h 1438275"/>
                  <a:gd name="connsiteX4" fmla="*/ 477339 w 1000125"/>
                  <a:gd name="connsiteY4" fmla="*/ 410565 h 1438275"/>
                  <a:gd name="connsiteX5" fmla="*/ 533536 w 1000125"/>
                  <a:gd name="connsiteY5" fmla="*/ 521055 h 1438275"/>
                  <a:gd name="connsiteX6" fmla="*/ 596401 w 1000125"/>
                  <a:gd name="connsiteY6" fmla="*/ 820140 h 1438275"/>
                  <a:gd name="connsiteX7" fmla="*/ 596401 w 1000125"/>
                  <a:gd name="connsiteY7" fmla="*/ 935393 h 1438275"/>
                  <a:gd name="connsiteX8" fmla="*/ 567826 w 1000125"/>
                  <a:gd name="connsiteY8" fmla="*/ 968730 h 1438275"/>
                  <a:gd name="connsiteX9" fmla="*/ 545919 w 1000125"/>
                  <a:gd name="connsiteY9" fmla="*/ 931583 h 1438275"/>
                  <a:gd name="connsiteX10" fmla="*/ 547824 w 1000125"/>
                  <a:gd name="connsiteY10" fmla="*/ 880148 h 1438275"/>
                  <a:gd name="connsiteX11" fmla="*/ 488769 w 1000125"/>
                  <a:gd name="connsiteY11" fmla="*/ 556298 h 1438275"/>
                  <a:gd name="connsiteX12" fmla="*/ 437334 w 1000125"/>
                  <a:gd name="connsiteY12" fmla="*/ 452475 h 1438275"/>
                  <a:gd name="connsiteX13" fmla="*/ 345894 w 1000125"/>
                  <a:gd name="connsiteY13" fmla="*/ 512483 h 1438275"/>
                  <a:gd name="connsiteX14" fmla="*/ 136344 w 1000125"/>
                  <a:gd name="connsiteY14" fmla="*/ 816330 h 1438275"/>
                  <a:gd name="connsiteX15" fmla="*/ 76336 w 1000125"/>
                  <a:gd name="connsiteY15" fmla="*/ 1021118 h 1438275"/>
                  <a:gd name="connsiteX16" fmla="*/ 58239 w 1000125"/>
                  <a:gd name="connsiteY16" fmla="*/ 1309725 h 1438275"/>
                  <a:gd name="connsiteX17" fmla="*/ 29664 w 1000125"/>
                  <a:gd name="connsiteY17" fmla="*/ 1443075 h 1438275"/>
                  <a:gd name="connsiteX18" fmla="*/ 1089 w 1000125"/>
                  <a:gd name="connsiteY18" fmla="*/ 1345920 h 1438275"/>
                  <a:gd name="connsiteX19" fmla="*/ 9661 w 1000125"/>
                  <a:gd name="connsiteY19" fmla="*/ 1103985 h 1438275"/>
                  <a:gd name="connsiteX20" fmla="*/ 43951 w 1000125"/>
                  <a:gd name="connsiteY20" fmla="*/ 905865 h 1438275"/>
                  <a:gd name="connsiteX21" fmla="*/ 303031 w 1000125"/>
                  <a:gd name="connsiteY21" fmla="*/ 471525 h 1438275"/>
                  <a:gd name="connsiteX22" fmla="*/ 419236 w 1000125"/>
                  <a:gd name="connsiteY22" fmla="*/ 368655 h 1438275"/>
                  <a:gd name="connsiteX23" fmla="*/ 458289 w 1000125"/>
                  <a:gd name="connsiteY23" fmla="*/ 334365 h 1438275"/>
                  <a:gd name="connsiteX24" fmla="*/ 475434 w 1000125"/>
                  <a:gd name="connsiteY24" fmla="*/ 36233 h 1438275"/>
                  <a:gd name="connsiteX25" fmla="*/ 510676 w 1000125"/>
                  <a:gd name="connsiteY25" fmla="*/ 38 h 1438275"/>
                  <a:gd name="connsiteX26" fmla="*/ 544014 w 1000125"/>
                  <a:gd name="connsiteY26" fmla="*/ 42900 h 1438275"/>
                  <a:gd name="connsiteX27" fmla="*/ 530679 w 1000125"/>
                  <a:gd name="connsiteY27" fmla="*/ 286740 h 1438275"/>
                  <a:gd name="connsiteX28" fmla="*/ 589734 w 1000125"/>
                  <a:gd name="connsiteY28" fmla="*/ 383895 h 1438275"/>
                  <a:gd name="connsiteX29" fmla="*/ 750706 w 1000125"/>
                  <a:gd name="connsiteY29" fmla="*/ 536295 h 1438275"/>
                  <a:gd name="connsiteX30" fmla="*/ 789759 w 1000125"/>
                  <a:gd name="connsiteY30" fmla="*/ 584873 h 1438275"/>
                  <a:gd name="connsiteX31" fmla="*/ 891676 w 1000125"/>
                  <a:gd name="connsiteY31" fmla="*/ 777278 h 1438275"/>
                  <a:gd name="connsiteX32" fmla="*/ 993594 w 1000125"/>
                  <a:gd name="connsiteY32" fmla="*/ 1185900 h 1438275"/>
                  <a:gd name="connsiteX33" fmla="*/ 1001214 w 1000125"/>
                  <a:gd name="connsiteY33" fmla="*/ 1403070 h 1438275"/>
                  <a:gd name="connsiteX34" fmla="*/ 972639 w 1000125"/>
                  <a:gd name="connsiteY34" fmla="*/ 1440218 h 1438275"/>
                  <a:gd name="connsiteX35" fmla="*/ 956446 w 1000125"/>
                  <a:gd name="connsiteY35" fmla="*/ 1394498 h 1438275"/>
                  <a:gd name="connsiteX36" fmla="*/ 954541 w 1000125"/>
                  <a:gd name="connsiteY36" fmla="*/ 1300200 h 143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0125" h="1438275">
                    <a:moveTo>
                      <a:pt x="954541" y="1300200"/>
                    </a:moveTo>
                    <a:cubicBezTo>
                      <a:pt x="952636" y="1052550"/>
                      <a:pt x="903106" y="853478"/>
                      <a:pt x="764994" y="640118"/>
                    </a:cubicBezTo>
                    <a:cubicBezTo>
                      <a:pt x="733561" y="604875"/>
                      <a:pt x="709749" y="572490"/>
                      <a:pt x="686889" y="551535"/>
                    </a:cubicBezTo>
                    <a:cubicBezTo>
                      <a:pt x="644026" y="512483"/>
                      <a:pt x="606879" y="466763"/>
                      <a:pt x="558301" y="434378"/>
                    </a:cubicBezTo>
                    <a:cubicBezTo>
                      <a:pt x="526869" y="408660"/>
                      <a:pt x="506866" y="390563"/>
                      <a:pt x="477339" y="410565"/>
                    </a:cubicBezTo>
                    <a:cubicBezTo>
                      <a:pt x="501151" y="444855"/>
                      <a:pt x="513534" y="484860"/>
                      <a:pt x="533536" y="521055"/>
                    </a:cubicBezTo>
                    <a:cubicBezTo>
                      <a:pt x="573541" y="616305"/>
                      <a:pt x="590686" y="714413"/>
                      <a:pt x="596401" y="820140"/>
                    </a:cubicBezTo>
                    <a:cubicBezTo>
                      <a:pt x="598306" y="871575"/>
                      <a:pt x="604021" y="897293"/>
                      <a:pt x="596401" y="935393"/>
                    </a:cubicBezTo>
                    <a:cubicBezTo>
                      <a:pt x="593544" y="952538"/>
                      <a:pt x="592591" y="973493"/>
                      <a:pt x="567826" y="968730"/>
                    </a:cubicBezTo>
                    <a:cubicBezTo>
                      <a:pt x="549729" y="965873"/>
                      <a:pt x="545919" y="947775"/>
                      <a:pt x="545919" y="931583"/>
                    </a:cubicBezTo>
                    <a:cubicBezTo>
                      <a:pt x="545919" y="914438"/>
                      <a:pt x="545919" y="897293"/>
                      <a:pt x="547824" y="880148"/>
                    </a:cubicBezTo>
                    <a:cubicBezTo>
                      <a:pt x="542109" y="769658"/>
                      <a:pt x="527821" y="661073"/>
                      <a:pt x="488769" y="556298"/>
                    </a:cubicBezTo>
                    <a:cubicBezTo>
                      <a:pt x="474481" y="520103"/>
                      <a:pt x="456384" y="485813"/>
                      <a:pt x="437334" y="452475"/>
                    </a:cubicBezTo>
                    <a:cubicBezTo>
                      <a:pt x="421141" y="431520"/>
                      <a:pt x="359229" y="500100"/>
                      <a:pt x="345894" y="512483"/>
                    </a:cubicBezTo>
                    <a:cubicBezTo>
                      <a:pt x="263026" y="600113"/>
                      <a:pt x="189684" y="705840"/>
                      <a:pt x="136344" y="816330"/>
                    </a:cubicBezTo>
                    <a:cubicBezTo>
                      <a:pt x="107769" y="883005"/>
                      <a:pt x="89671" y="949680"/>
                      <a:pt x="76336" y="1021118"/>
                    </a:cubicBezTo>
                    <a:cubicBezTo>
                      <a:pt x="61096" y="1095413"/>
                      <a:pt x="62049" y="1269720"/>
                      <a:pt x="58239" y="1309725"/>
                    </a:cubicBezTo>
                    <a:cubicBezTo>
                      <a:pt x="51571" y="1352588"/>
                      <a:pt x="66811" y="1437360"/>
                      <a:pt x="29664" y="1443075"/>
                    </a:cubicBezTo>
                    <a:cubicBezTo>
                      <a:pt x="-6531" y="1444028"/>
                      <a:pt x="136" y="1383068"/>
                      <a:pt x="1089" y="1345920"/>
                    </a:cubicBezTo>
                    <a:cubicBezTo>
                      <a:pt x="2041" y="1313535"/>
                      <a:pt x="-2721" y="1153515"/>
                      <a:pt x="9661" y="1103985"/>
                    </a:cubicBezTo>
                    <a:cubicBezTo>
                      <a:pt x="15376" y="1044930"/>
                      <a:pt x="26806" y="962063"/>
                      <a:pt x="43951" y="905865"/>
                    </a:cubicBezTo>
                    <a:cubicBezTo>
                      <a:pt x="99196" y="742035"/>
                      <a:pt x="186826" y="599160"/>
                      <a:pt x="303031" y="471525"/>
                    </a:cubicBezTo>
                    <a:cubicBezTo>
                      <a:pt x="336369" y="435330"/>
                      <a:pt x="368754" y="406755"/>
                      <a:pt x="419236" y="368655"/>
                    </a:cubicBezTo>
                    <a:cubicBezTo>
                      <a:pt x="433524" y="358178"/>
                      <a:pt x="448764" y="350558"/>
                      <a:pt x="458289" y="334365"/>
                    </a:cubicBezTo>
                    <a:cubicBezTo>
                      <a:pt x="457336" y="284835"/>
                      <a:pt x="472576" y="50520"/>
                      <a:pt x="475434" y="36233"/>
                    </a:cubicBezTo>
                    <a:cubicBezTo>
                      <a:pt x="478291" y="16230"/>
                      <a:pt x="486864" y="-915"/>
                      <a:pt x="510676" y="38"/>
                    </a:cubicBezTo>
                    <a:cubicBezTo>
                      <a:pt x="536394" y="990"/>
                      <a:pt x="544966" y="19088"/>
                      <a:pt x="544014" y="42900"/>
                    </a:cubicBezTo>
                    <a:cubicBezTo>
                      <a:pt x="541156" y="108623"/>
                      <a:pt x="530679" y="271500"/>
                      <a:pt x="530679" y="286740"/>
                    </a:cubicBezTo>
                    <a:cubicBezTo>
                      <a:pt x="523059" y="335318"/>
                      <a:pt x="554491" y="361035"/>
                      <a:pt x="589734" y="383895"/>
                    </a:cubicBezTo>
                    <a:cubicBezTo>
                      <a:pt x="650694" y="426758"/>
                      <a:pt x="704034" y="478193"/>
                      <a:pt x="750706" y="536295"/>
                    </a:cubicBezTo>
                    <a:cubicBezTo>
                      <a:pt x="760231" y="548678"/>
                      <a:pt x="776424" y="562965"/>
                      <a:pt x="789759" y="584873"/>
                    </a:cubicBezTo>
                    <a:cubicBezTo>
                      <a:pt x="827859" y="652500"/>
                      <a:pt x="859291" y="706793"/>
                      <a:pt x="891676" y="777278"/>
                    </a:cubicBezTo>
                    <a:cubicBezTo>
                      <a:pt x="951684" y="906818"/>
                      <a:pt x="982164" y="1043978"/>
                      <a:pt x="993594" y="1185900"/>
                    </a:cubicBezTo>
                    <a:cubicBezTo>
                      <a:pt x="994546" y="1200188"/>
                      <a:pt x="1001214" y="1371638"/>
                      <a:pt x="1001214" y="1403070"/>
                    </a:cubicBezTo>
                    <a:cubicBezTo>
                      <a:pt x="1001214" y="1418310"/>
                      <a:pt x="994546" y="1449743"/>
                      <a:pt x="972639" y="1440218"/>
                    </a:cubicBezTo>
                    <a:cubicBezTo>
                      <a:pt x="948826" y="1436408"/>
                      <a:pt x="953589" y="1413548"/>
                      <a:pt x="956446" y="1394498"/>
                    </a:cubicBezTo>
                    <a:cubicBezTo>
                      <a:pt x="954541" y="1360208"/>
                      <a:pt x="954541" y="1331633"/>
                      <a:pt x="954541" y="130020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4A596FE0-DA5A-4717-A369-D2FF7E450A9B}"/>
                </a:ext>
              </a:extLst>
            </p:cNvPr>
            <p:cNvSpPr/>
            <p:nvPr/>
          </p:nvSpPr>
          <p:spPr>
            <a:xfrm>
              <a:off x="5111734" y="3685358"/>
              <a:ext cx="12802" cy="34137"/>
            </a:xfrm>
            <a:custGeom>
              <a:avLst/>
              <a:gdLst>
                <a:gd name="connsiteX0" fmla="*/ 4287 w 18855"/>
                <a:gd name="connsiteY0" fmla="*/ 0 h 50281"/>
                <a:gd name="connsiteX1" fmla="*/ 21886 w 18855"/>
                <a:gd name="connsiteY1" fmla="*/ 49652 h 50281"/>
                <a:gd name="connsiteX2" fmla="*/ 1145 w 18855"/>
                <a:gd name="connsiteY2" fmla="*/ 38968 h 50281"/>
                <a:gd name="connsiteX3" fmla="*/ 4287 w 18855"/>
                <a:gd name="connsiteY3" fmla="*/ 0 h 5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5" h="50281">
                  <a:moveTo>
                    <a:pt x="4287" y="0"/>
                  </a:moveTo>
                  <a:cubicBezTo>
                    <a:pt x="16229" y="14456"/>
                    <a:pt x="1145" y="38339"/>
                    <a:pt x="21886" y="49652"/>
                  </a:cubicBezTo>
                  <a:cubicBezTo>
                    <a:pt x="8058" y="59709"/>
                    <a:pt x="4287" y="49652"/>
                    <a:pt x="1145" y="38968"/>
                  </a:cubicBezTo>
                  <a:cubicBezTo>
                    <a:pt x="-1369" y="25769"/>
                    <a:pt x="516" y="12570"/>
                    <a:pt x="4287" y="0"/>
                  </a:cubicBezTo>
                  <a:close/>
                </a:path>
              </a:pathLst>
            </a:custGeom>
            <a:solidFill>
              <a:srgbClr val="434248"/>
            </a:solidFill>
            <a:ln w="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="" xmlns:a16="http://schemas.microsoft.com/office/drawing/2014/main" id="{F8C41A79-E27B-472C-A288-B4310237E147}"/>
                </a:ext>
              </a:extLst>
            </p:cNvPr>
            <p:cNvGrpSpPr/>
            <p:nvPr/>
          </p:nvGrpSpPr>
          <p:grpSpPr>
            <a:xfrm>
              <a:off x="4818670" y="3159649"/>
              <a:ext cx="721117" cy="877968"/>
              <a:chOff x="4818669" y="3159645"/>
              <a:chExt cx="721116" cy="877967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6FD64C66-391B-4207-AA0E-0CD23D951816}"/>
                  </a:ext>
                </a:extLst>
              </p:cNvPr>
              <p:cNvSpPr/>
              <p:nvPr/>
            </p:nvSpPr>
            <p:spPr>
              <a:xfrm>
                <a:off x="4818669" y="3320763"/>
                <a:ext cx="721116" cy="716849"/>
              </a:xfrm>
              <a:custGeom>
                <a:avLst/>
                <a:gdLst>
                  <a:gd name="connsiteX0" fmla="*/ 1041225 w 1062187"/>
                  <a:gd name="connsiteY0" fmla="*/ 305109 h 1055901"/>
                  <a:gd name="connsiteX1" fmla="*/ 862728 w 1062187"/>
                  <a:gd name="connsiteY1" fmla="*/ 914766 h 1055901"/>
                  <a:gd name="connsiteX2" fmla="*/ 469278 w 1062187"/>
                  <a:gd name="connsiteY2" fmla="*/ 1054296 h 1055901"/>
                  <a:gd name="connsiteX3" fmla="*/ 288895 w 1062187"/>
                  <a:gd name="connsiteY3" fmla="*/ 983903 h 1055901"/>
                  <a:gd name="connsiteX4" fmla="*/ 7950 w 1062187"/>
                  <a:gd name="connsiteY4" fmla="*/ 353504 h 1055901"/>
                  <a:gd name="connsiteX5" fmla="*/ 301465 w 1062187"/>
                  <a:gd name="connsiteY5" fmla="*/ 32963 h 1055901"/>
                  <a:gd name="connsiteX6" fmla="*/ 402656 w 1062187"/>
                  <a:gd name="connsiteY6" fmla="*/ 7822 h 1055901"/>
                  <a:gd name="connsiteX7" fmla="*/ 596238 w 1062187"/>
                  <a:gd name="connsiteY7" fmla="*/ 7822 h 1055901"/>
                  <a:gd name="connsiteX8" fmla="*/ 860213 w 1062187"/>
                  <a:gd name="connsiteY8" fmla="*/ 97071 h 1055901"/>
                  <a:gd name="connsiteX9" fmla="*/ 1041225 w 1062187"/>
                  <a:gd name="connsiteY9" fmla="*/ 305109 h 105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87" h="1055901">
                    <a:moveTo>
                      <a:pt x="1041225" y="305109"/>
                    </a:moveTo>
                    <a:cubicBezTo>
                      <a:pt x="1131103" y="611195"/>
                      <a:pt x="923693" y="846887"/>
                      <a:pt x="862728" y="914766"/>
                    </a:cubicBezTo>
                    <a:cubicBezTo>
                      <a:pt x="752109" y="1018471"/>
                      <a:pt x="624521" y="1076923"/>
                      <a:pt x="469278" y="1054296"/>
                    </a:cubicBezTo>
                    <a:cubicBezTo>
                      <a:pt x="403913" y="1044869"/>
                      <a:pt x="344204" y="1019100"/>
                      <a:pt x="288895" y="983903"/>
                    </a:cubicBezTo>
                    <a:cubicBezTo>
                      <a:pt x="87142" y="854429"/>
                      <a:pt x="-32904" y="585426"/>
                      <a:pt x="7950" y="353504"/>
                    </a:cubicBezTo>
                    <a:cubicBezTo>
                      <a:pt x="37490" y="184434"/>
                      <a:pt x="141195" y="82615"/>
                      <a:pt x="301465" y="32963"/>
                    </a:cubicBezTo>
                    <a:cubicBezTo>
                      <a:pt x="315293" y="28563"/>
                      <a:pt x="381915" y="10336"/>
                      <a:pt x="402656" y="7822"/>
                    </a:cubicBezTo>
                    <a:cubicBezTo>
                      <a:pt x="477449" y="-4120"/>
                      <a:pt x="545957" y="-977"/>
                      <a:pt x="596238" y="7822"/>
                    </a:cubicBezTo>
                    <a:cubicBezTo>
                      <a:pt x="623893" y="12222"/>
                      <a:pt x="803647" y="63131"/>
                      <a:pt x="860213" y="97071"/>
                    </a:cubicBezTo>
                    <a:cubicBezTo>
                      <a:pt x="943177" y="147352"/>
                      <a:pt x="1004771" y="215231"/>
                      <a:pt x="1041225" y="305109"/>
                    </a:cubicBezTo>
                    <a:close/>
                  </a:path>
                </a:pathLst>
              </a:custGeom>
              <a:solidFill>
                <a:srgbClr val="EB6061"/>
              </a:solidFill>
              <a:ln w="2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A47F0B96-2347-4F77-972F-35DA5F28CCE2}"/>
                  </a:ext>
                </a:extLst>
              </p:cNvPr>
              <p:cNvSpPr/>
              <p:nvPr/>
            </p:nvSpPr>
            <p:spPr>
              <a:xfrm>
                <a:off x="4839820" y="3339429"/>
                <a:ext cx="682713" cy="678446"/>
              </a:xfrm>
              <a:custGeom>
                <a:avLst/>
                <a:gdLst>
                  <a:gd name="connsiteX0" fmla="*/ 986815 w 1005620"/>
                  <a:gd name="connsiteY0" fmla="*/ 289556 h 999335"/>
                  <a:gd name="connsiteX1" fmla="*/ 817745 w 1005620"/>
                  <a:gd name="connsiteY1" fmla="*/ 867159 h 999335"/>
                  <a:gd name="connsiteX2" fmla="*/ 445037 w 1005620"/>
                  <a:gd name="connsiteY2" fmla="*/ 999776 h 999335"/>
                  <a:gd name="connsiteX3" fmla="*/ 274081 w 1005620"/>
                  <a:gd name="connsiteY3" fmla="*/ 933153 h 999335"/>
                  <a:gd name="connsiteX4" fmla="*/ 7591 w 1005620"/>
                  <a:gd name="connsiteY4" fmla="*/ 334809 h 999335"/>
                  <a:gd name="connsiteX5" fmla="*/ 286023 w 1005620"/>
                  <a:gd name="connsiteY5" fmla="*/ 31237 h 999335"/>
                  <a:gd name="connsiteX6" fmla="*/ 381557 w 1005620"/>
                  <a:gd name="connsiteY6" fmla="*/ 7353 h 999335"/>
                  <a:gd name="connsiteX7" fmla="*/ 565083 w 1005620"/>
                  <a:gd name="connsiteY7" fmla="*/ 7353 h 999335"/>
                  <a:gd name="connsiteX8" fmla="*/ 815231 w 1005620"/>
                  <a:gd name="connsiteY8" fmla="*/ 92203 h 999335"/>
                  <a:gd name="connsiteX9" fmla="*/ 986815 w 1005620"/>
                  <a:gd name="connsiteY9" fmla="*/ 289556 h 99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5620" h="999335">
                    <a:moveTo>
                      <a:pt x="986815" y="289556"/>
                    </a:moveTo>
                    <a:cubicBezTo>
                      <a:pt x="1071664" y="579300"/>
                      <a:pt x="875568" y="802422"/>
                      <a:pt x="817745" y="867159"/>
                    </a:cubicBezTo>
                    <a:cubicBezTo>
                      <a:pt x="712783" y="965836"/>
                      <a:pt x="592109" y="1021145"/>
                      <a:pt x="445037" y="999776"/>
                    </a:cubicBezTo>
                    <a:cubicBezTo>
                      <a:pt x="382814" y="990976"/>
                      <a:pt x="326876" y="966464"/>
                      <a:pt x="274081" y="933153"/>
                    </a:cubicBezTo>
                    <a:cubicBezTo>
                      <a:pt x="83013" y="809965"/>
                      <a:pt x="-31376" y="554788"/>
                      <a:pt x="7591" y="334809"/>
                    </a:cubicBezTo>
                    <a:cubicBezTo>
                      <a:pt x="35875" y="175166"/>
                      <a:pt x="133923" y="78375"/>
                      <a:pt x="286023" y="31237"/>
                    </a:cubicBezTo>
                    <a:cubicBezTo>
                      <a:pt x="299222" y="27466"/>
                      <a:pt x="362073" y="9867"/>
                      <a:pt x="381557" y="7353"/>
                    </a:cubicBezTo>
                    <a:cubicBezTo>
                      <a:pt x="452579" y="-3960"/>
                      <a:pt x="517316" y="-817"/>
                      <a:pt x="565083" y="7353"/>
                    </a:cubicBezTo>
                    <a:cubicBezTo>
                      <a:pt x="591480" y="11124"/>
                      <a:pt x="761179" y="59520"/>
                      <a:pt x="815231" y="92203"/>
                    </a:cubicBezTo>
                    <a:cubicBezTo>
                      <a:pt x="893795" y="139970"/>
                      <a:pt x="952247" y="204078"/>
                      <a:pt x="986815" y="289556"/>
                    </a:cubicBezTo>
                    <a:close/>
                  </a:path>
                </a:pathLst>
              </a:custGeom>
              <a:solidFill>
                <a:srgbClr val="FBF6D5"/>
              </a:solidFill>
              <a:ln w="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1C995698-F70E-4B60-8193-87DA4B801969}"/>
                  </a:ext>
                </a:extLst>
              </p:cNvPr>
              <p:cNvSpPr/>
              <p:nvPr/>
            </p:nvSpPr>
            <p:spPr>
              <a:xfrm>
                <a:off x="5066429" y="3569526"/>
                <a:ext cx="230416" cy="226149"/>
              </a:xfrm>
              <a:custGeom>
                <a:avLst/>
                <a:gdLst>
                  <a:gd name="connsiteX0" fmla="*/ 157757 w 339397"/>
                  <a:gd name="connsiteY0" fmla="*/ 279 h 333111"/>
                  <a:gd name="connsiteX1" fmla="*/ 277803 w 339397"/>
                  <a:gd name="connsiteY1" fmla="*/ 27934 h 333111"/>
                  <a:gd name="connsiteX2" fmla="*/ 335627 w 339397"/>
                  <a:gd name="connsiteY2" fmla="*/ 188833 h 333111"/>
                  <a:gd name="connsiteX3" fmla="*/ 159643 w 339397"/>
                  <a:gd name="connsiteY3" fmla="*/ 334648 h 333111"/>
                  <a:gd name="connsiteX4" fmla="*/ 55310 w 339397"/>
                  <a:gd name="connsiteY4" fmla="*/ 278082 h 333111"/>
                  <a:gd name="connsiteX5" fmla="*/ 2515 w 339397"/>
                  <a:gd name="connsiteY5" fmla="*/ 107755 h 333111"/>
                  <a:gd name="connsiteX6" fmla="*/ 130103 w 339397"/>
                  <a:gd name="connsiteY6" fmla="*/ 279 h 333111"/>
                  <a:gd name="connsiteX7" fmla="*/ 157757 w 339397"/>
                  <a:gd name="connsiteY7" fmla="*/ 279 h 33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397" h="333111">
                    <a:moveTo>
                      <a:pt x="157757" y="279"/>
                    </a:moveTo>
                    <a:cubicBezTo>
                      <a:pt x="202382" y="-978"/>
                      <a:pt x="242607" y="4050"/>
                      <a:pt x="277803" y="27934"/>
                    </a:cubicBezTo>
                    <a:cubicBezTo>
                      <a:pt x="334370" y="65645"/>
                      <a:pt x="353853" y="122839"/>
                      <a:pt x="335627" y="188833"/>
                    </a:cubicBezTo>
                    <a:cubicBezTo>
                      <a:pt x="315514" y="263626"/>
                      <a:pt x="243235" y="343448"/>
                      <a:pt x="159643" y="334648"/>
                    </a:cubicBezTo>
                    <a:cubicBezTo>
                      <a:pt x="115647" y="329620"/>
                      <a:pt x="83593" y="308251"/>
                      <a:pt x="55310" y="278082"/>
                    </a:cubicBezTo>
                    <a:cubicBezTo>
                      <a:pt x="10057" y="230315"/>
                      <a:pt x="-6913" y="172492"/>
                      <a:pt x="2515" y="107755"/>
                    </a:cubicBezTo>
                    <a:cubicBezTo>
                      <a:pt x="11314" y="46161"/>
                      <a:pt x="64737" y="2793"/>
                      <a:pt x="130103" y="279"/>
                    </a:cubicBezTo>
                    <a:cubicBezTo>
                      <a:pt x="140159" y="-349"/>
                      <a:pt x="150844" y="279"/>
                      <a:pt x="157757" y="279"/>
                    </a:cubicBezTo>
                    <a:close/>
                  </a:path>
                </a:pathLst>
              </a:custGeom>
              <a:solidFill>
                <a:srgbClr val="FBF1AB"/>
              </a:solidFill>
              <a:ln w="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A39EB82F-97AD-4EF5-9188-132809B7075F}"/>
                  </a:ext>
                </a:extLst>
              </p:cNvPr>
              <p:cNvSpPr/>
              <p:nvPr/>
            </p:nvSpPr>
            <p:spPr>
              <a:xfrm>
                <a:off x="5193678" y="3633691"/>
                <a:ext cx="38403" cy="85339"/>
              </a:xfrm>
              <a:custGeom>
                <a:avLst/>
                <a:gdLst>
                  <a:gd name="connsiteX0" fmla="*/ 58943 w 56566"/>
                  <a:gd name="connsiteY0" fmla="*/ 92435 h 125702"/>
                  <a:gd name="connsiteX1" fmla="*/ 54543 w 56566"/>
                  <a:gd name="connsiteY1" fmla="*/ 115690 h 125702"/>
                  <a:gd name="connsiteX2" fmla="*/ 25632 w 56566"/>
                  <a:gd name="connsiteY2" fmla="*/ 121975 h 125702"/>
                  <a:gd name="connsiteX3" fmla="*/ 2377 w 56566"/>
                  <a:gd name="connsiteY3" fmla="*/ 15128 h 125702"/>
                  <a:gd name="connsiteX4" fmla="*/ 16204 w 56566"/>
                  <a:gd name="connsiteY4" fmla="*/ 44 h 125702"/>
                  <a:gd name="connsiteX5" fmla="*/ 33803 w 56566"/>
                  <a:gd name="connsiteY5" fmla="*/ 11357 h 125702"/>
                  <a:gd name="connsiteX6" fmla="*/ 58943 w 56566"/>
                  <a:gd name="connsiteY6" fmla="*/ 92435 h 12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66" h="125702">
                    <a:moveTo>
                      <a:pt x="58943" y="92435"/>
                    </a:moveTo>
                    <a:cubicBezTo>
                      <a:pt x="57686" y="99977"/>
                      <a:pt x="57058" y="108148"/>
                      <a:pt x="54543" y="115690"/>
                    </a:cubicBezTo>
                    <a:cubicBezTo>
                      <a:pt x="48887" y="133917"/>
                      <a:pt x="37574" y="137688"/>
                      <a:pt x="25632" y="121975"/>
                    </a:cubicBezTo>
                    <a:cubicBezTo>
                      <a:pt x="1748" y="89921"/>
                      <a:pt x="-3908" y="53467"/>
                      <a:pt x="2377" y="15128"/>
                    </a:cubicBezTo>
                    <a:cubicBezTo>
                      <a:pt x="3634" y="7586"/>
                      <a:pt x="7405" y="672"/>
                      <a:pt x="16204" y="44"/>
                    </a:cubicBezTo>
                    <a:cubicBezTo>
                      <a:pt x="24375" y="-585"/>
                      <a:pt x="29403" y="5700"/>
                      <a:pt x="33803" y="11357"/>
                    </a:cubicBezTo>
                    <a:cubicBezTo>
                      <a:pt x="50772" y="35869"/>
                      <a:pt x="55801" y="63523"/>
                      <a:pt x="58943" y="92435"/>
                    </a:cubicBezTo>
                    <a:close/>
                  </a:path>
                </a:pathLst>
              </a:custGeom>
              <a:solidFill>
                <a:srgbClr val="4D4C4E"/>
              </a:solidFill>
              <a:ln w="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1B87AE10-9754-4D2C-A015-F6D8A1316590}"/>
                  </a:ext>
                </a:extLst>
              </p:cNvPr>
              <p:cNvSpPr/>
              <p:nvPr/>
            </p:nvSpPr>
            <p:spPr>
              <a:xfrm>
                <a:off x="5114646" y="3635052"/>
                <a:ext cx="38403" cy="81072"/>
              </a:xfrm>
              <a:custGeom>
                <a:avLst/>
                <a:gdLst>
                  <a:gd name="connsiteX0" fmla="*/ 0 w 56566"/>
                  <a:gd name="connsiteY0" fmla="*/ 74090 h 119417"/>
                  <a:gd name="connsiteX1" fmla="*/ 27655 w 56566"/>
                  <a:gd name="connsiteY1" fmla="*/ 12495 h 119417"/>
                  <a:gd name="connsiteX2" fmla="*/ 50910 w 56566"/>
                  <a:gd name="connsiteY2" fmla="*/ 1182 h 119417"/>
                  <a:gd name="connsiteX3" fmla="*/ 60966 w 56566"/>
                  <a:gd name="connsiteY3" fmla="*/ 22552 h 119417"/>
                  <a:gd name="connsiteX4" fmla="*/ 17598 w 56566"/>
                  <a:gd name="connsiteY4" fmla="*/ 124371 h 119417"/>
                  <a:gd name="connsiteX5" fmla="*/ 0 w 56566"/>
                  <a:gd name="connsiteY5" fmla="*/ 101116 h 119417"/>
                  <a:gd name="connsiteX6" fmla="*/ 0 w 56566"/>
                  <a:gd name="connsiteY6" fmla="*/ 74090 h 1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66" h="119417">
                    <a:moveTo>
                      <a:pt x="0" y="74090"/>
                    </a:moveTo>
                    <a:cubicBezTo>
                      <a:pt x="2514" y="50835"/>
                      <a:pt x="13199" y="30722"/>
                      <a:pt x="27655" y="12495"/>
                    </a:cubicBezTo>
                    <a:cubicBezTo>
                      <a:pt x="33311" y="5582"/>
                      <a:pt x="40225" y="-3217"/>
                      <a:pt x="50910" y="1182"/>
                    </a:cubicBezTo>
                    <a:cubicBezTo>
                      <a:pt x="59080" y="4325"/>
                      <a:pt x="61594" y="13752"/>
                      <a:pt x="60966" y="22552"/>
                    </a:cubicBezTo>
                    <a:cubicBezTo>
                      <a:pt x="59080" y="61519"/>
                      <a:pt x="51538" y="98602"/>
                      <a:pt x="17598" y="124371"/>
                    </a:cubicBezTo>
                    <a:cubicBezTo>
                      <a:pt x="2514" y="123114"/>
                      <a:pt x="1257" y="111801"/>
                      <a:pt x="0" y="101116"/>
                    </a:cubicBezTo>
                    <a:cubicBezTo>
                      <a:pt x="0" y="91688"/>
                      <a:pt x="5028" y="82889"/>
                      <a:pt x="0" y="74090"/>
                    </a:cubicBezTo>
                    <a:close/>
                  </a:path>
                </a:pathLst>
              </a:custGeom>
              <a:solidFill>
                <a:srgbClr val="4E4D4E"/>
              </a:solidFill>
              <a:ln w="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2A3A6EE1-A8DF-4085-8697-21C25D74A27C}"/>
                  </a:ext>
                </a:extLst>
              </p:cNvPr>
              <p:cNvSpPr/>
              <p:nvPr/>
            </p:nvSpPr>
            <p:spPr>
              <a:xfrm>
                <a:off x="5191025" y="3159645"/>
                <a:ext cx="179212" cy="170678"/>
              </a:xfrm>
              <a:custGeom>
                <a:avLst/>
                <a:gdLst>
                  <a:gd name="connsiteX0" fmla="*/ 0 w 263975"/>
                  <a:gd name="connsiteY0" fmla="*/ 240116 h 251405"/>
                  <a:gd name="connsiteX1" fmla="*/ 66622 w 263975"/>
                  <a:gd name="connsiteY1" fmla="*/ 110014 h 251405"/>
                  <a:gd name="connsiteX2" fmla="*/ 233178 w 263975"/>
                  <a:gd name="connsiteY2" fmla="*/ 3167 h 251405"/>
                  <a:gd name="connsiteX3" fmla="*/ 263975 w 263975"/>
                  <a:gd name="connsiteY3" fmla="*/ 15737 h 251405"/>
                  <a:gd name="connsiteX4" fmla="*/ 238835 w 263975"/>
                  <a:gd name="connsiteY4" fmla="*/ 40878 h 251405"/>
                  <a:gd name="connsiteX5" fmla="*/ 96791 w 263975"/>
                  <a:gd name="connsiteY5" fmla="*/ 134526 h 251405"/>
                  <a:gd name="connsiteX6" fmla="*/ 44624 w 263975"/>
                  <a:gd name="connsiteY6" fmla="*/ 240745 h 251405"/>
                  <a:gd name="connsiteX7" fmla="*/ 0 w 263975"/>
                  <a:gd name="connsiteY7" fmla="*/ 240116 h 2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975" h="251405">
                    <a:moveTo>
                      <a:pt x="0" y="240116"/>
                    </a:moveTo>
                    <a:cubicBezTo>
                      <a:pt x="20112" y="195492"/>
                      <a:pt x="37082" y="149610"/>
                      <a:pt x="66622" y="110014"/>
                    </a:cubicBezTo>
                    <a:cubicBezTo>
                      <a:pt x="108733" y="53448"/>
                      <a:pt x="160899" y="12595"/>
                      <a:pt x="233178" y="3167"/>
                    </a:cubicBezTo>
                    <a:cubicBezTo>
                      <a:pt x="243863" y="1910"/>
                      <a:pt x="260833" y="-8146"/>
                      <a:pt x="263975" y="15737"/>
                    </a:cubicBezTo>
                    <a:cubicBezTo>
                      <a:pt x="267118" y="37107"/>
                      <a:pt x="255176" y="38364"/>
                      <a:pt x="238835" y="40878"/>
                    </a:cubicBezTo>
                    <a:cubicBezTo>
                      <a:pt x="177241" y="49677"/>
                      <a:pt x="131359" y="84245"/>
                      <a:pt x="96791" y="134526"/>
                    </a:cubicBezTo>
                    <a:cubicBezTo>
                      <a:pt x="74165" y="167209"/>
                      <a:pt x="54681" y="201777"/>
                      <a:pt x="44624" y="240745"/>
                    </a:cubicBezTo>
                    <a:cubicBezTo>
                      <a:pt x="29540" y="250801"/>
                      <a:pt x="15084" y="264628"/>
                      <a:pt x="0" y="240116"/>
                    </a:cubicBezTo>
                    <a:close/>
                  </a:path>
                </a:pathLst>
              </a:custGeom>
              <a:solidFill>
                <a:srgbClr val="59B97A"/>
              </a:solidFill>
              <a:ln w="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220">
              <a:extLst>
                <a:ext uri="{FF2B5EF4-FFF2-40B4-BE49-F238E27FC236}">
                  <a16:creationId xmlns="" xmlns:a16="http://schemas.microsoft.com/office/drawing/2014/main" id="{8C03698F-2EF8-43C3-AD70-7A04D0A65773}"/>
                </a:ext>
              </a:extLst>
            </p:cNvPr>
            <p:cNvGrpSpPr/>
            <p:nvPr/>
          </p:nvGrpSpPr>
          <p:grpSpPr>
            <a:xfrm>
              <a:off x="5416813" y="3285868"/>
              <a:ext cx="685654" cy="859270"/>
              <a:chOff x="5262560" y="2386404"/>
              <a:chExt cx="1657349" cy="2077009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A446ECED-8BD9-44ED-962A-6E898182979D}"/>
                  </a:ext>
                </a:extLst>
              </p:cNvPr>
              <p:cNvSpPr/>
              <p:nvPr/>
            </p:nvSpPr>
            <p:spPr>
              <a:xfrm>
                <a:off x="5262560" y="2797492"/>
                <a:ext cx="1657349" cy="1657350"/>
              </a:xfrm>
              <a:custGeom>
                <a:avLst/>
                <a:gdLst>
                  <a:gd name="connsiteX0" fmla="*/ 1663065 w 1657350"/>
                  <a:gd name="connsiteY0" fmla="*/ 831533 h 1657350"/>
                  <a:gd name="connsiteX1" fmla="*/ 831533 w 1657350"/>
                  <a:gd name="connsiteY1" fmla="*/ 1663065 h 1657350"/>
                  <a:gd name="connsiteX2" fmla="*/ 0 w 1657350"/>
                  <a:gd name="connsiteY2" fmla="*/ 831533 h 1657350"/>
                  <a:gd name="connsiteX3" fmla="*/ 831533 w 1657350"/>
                  <a:gd name="connsiteY3" fmla="*/ 0 h 1657350"/>
                  <a:gd name="connsiteX4" fmla="*/ 1663065 w 1657350"/>
                  <a:gd name="connsiteY4" fmla="*/ 831533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7350" h="1657350">
                    <a:moveTo>
                      <a:pt x="1663065" y="831533"/>
                    </a:moveTo>
                    <a:cubicBezTo>
                      <a:pt x="1663065" y="1290775"/>
                      <a:pt x="1290775" y="1663065"/>
                      <a:pt x="831533" y="1663065"/>
                    </a:cubicBezTo>
                    <a:cubicBezTo>
                      <a:pt x="372290" y="1663065"/>
                      <a:pt x="0" y="1290775"/>
                      <a:pt x="0" y="831533"/>
                    </a:cubicBezTo>
                    <a:cubicBezTo>
                      <a:pt x="0" y="372290"/>
                      <a:pt x="372290" y="0"/>
                      <a:pt x="831533" y="0"/>
                    </a:cubicBezTo>
                    <a:cubicBezTo>
                      <a:pt x="1290775" y="0"/>
                      <a:pt x="1663065" y="372290"/>
                      <a:pt x="1663065" y="831533"/>
                    </a:cubicBezTo>
                    <a:close/>
                  </a:path>
                </a:pathLst>
              </a:custGeom>
              <a:solidFill>
                <a:srgbClr val="FAA9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6603ACD8-473C-4537-8226-CD47941F1CE6}"/>
                  </a:ext>
                </a:extLst>
              </p:cNvPr>
              <p:cNvSpPr/>
              <p:nvPr/>
            </p:nvSpPr>
            <p:spPr>
              <a:xfrm>
                <a:off x="5660704" y="3044189"/>
                <a:ext cx="1257300" cy="1419224"/>
              </a:xfrm>
              <a:custGeom>
                <a:avLst/>
                <a:gdLst>
                  <a:gd name="connsiteX0" fmla="*/ 1014413 w 1257300"/>
                  <a:gd name="connsiteY0" fmla="*/ 0 h 1419225"/>
                  <a:gd name="connsiteX1" fmla="*/ 773430 w 1257300"/>
                  <a:gd name="connsiteY1" fmla="*/ 974407 h 1419225"/>
                  <a:gd name="connsiteX2" fmla="*/ 0 w 1257300"/>
                  <a:gd name="connsiteY2" fmla="*/ 1303973 h 1419225"/>
                  <a:gd name="connsiteX3" fmla="*/ 433388 w 1257300"/>
                  <a:gd name="connsiteY3" fmla="*/ 1425893 h 1419225"/>
                  <a:gd name="connsiteX4" fmla="*/ 1264920 w 1257300"/>
                  <a:gd name="connsiteY4" fmla="*/ 594360 h 1419225"/>
                  <a:gd name="connsiteX5" fmla="*/ 1014413 w 1257300"/>
                  <a:gd name="connsiteY5" fmla="*/ 0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7300" h="1419225">
                    <a:moveTo>
                      <a:pt x="1014413" y="0"/>
                    </a:moveTo>
                    <a:cubicBezTo>
                      <a:pt x="1141095" y="285750"/>
                      <a:pt x="1054418" y="679132"/>
                      <a:pt x="773430" y="974407"/>
                    </a:cubicBezTo>
                    <a:cubicBezTo>
                      <a:pt x="549593" y="1209675"/>
                      <a:pt x="256222" y="1323975"/>
                      <a:pt x="0" y="1303973"/>
                    </a:cubicBezTo>
                    <a:cubicBezTo>
                      <a:pt x="125730" y="1381125"/>
                      <a:pt x="274320" y="1425893"/>
                      <a:pt x="433388" y="1425893"/>
                    </a:cubicBezTo>
                    <a:cubicBezTo>
                      <a:pt x="892493" y="1425893"/>
                      <a:pt x="1264920" y="1053465"/>
                      <a:pt x="1264920" y="594360"/>
                    </a:cubicBezTo>
                    <a:cubicBezTo>
                      <a:pt x="1263968" y="360998"/>
                      <a:pt x="1168718" y="150495"/>
                      <a:pt x="1014413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08AFDFAF-2924-4298-8415-677652193F87}"/>
                  </a:ext>
                </a:extLst>
              </p:cNvPr>
              <p:cNvSpPr/>
              <p:nvPr/>
            </p:nvSpPr>
            <p:spPr>
              <a:xfrm>
                <a:off x="6091968" y="2386404"/>
                <a:ext cx="733424" cy="495300"/>
              </a:xfrm>
              <a:custGeom>
                <a:avLst/>
                <a:gdLst>
                  <a:gd name="connsiteX0" fmla="*/ 2128 w 733425"/>
                  <a:gd name="connsiteY0" fmla="*/ 437759 h 495300"/>
                  <a:gd name="connsiteX1" fmla="*/ 99282 w 733425"/>
                  <a:gd name="connsiteY1" fmla="*/ 138674 h 495300"/>
                  <a:gd name="connsiteX2" fmla="*/ 268828 w 733425"/>
                  <a:gd name="connsiteY2" fmla="*/ 8181 h 495300"/>
                  <a:gd name="connsiteX3" fmla="*/ 305975 w 733425"/>
                  <a:gd name="connsiteY3" fmla="*/ 15801 h 495300"/>
                  <a:gd name="connsiteX4" fmla="*/ 286925 w 733425"/>
                  <a:gd name="connsiteY4" fmla="*/ 65331 h 495300"/>
                  <a:gd name="connsiteX5" fmla="*/ 89757 w 733425"/>
                  <a:gd name="connsiteY5" fmla="*/ 313934 h 495300"/>
                  <a:gd name="connsiteX6" fmla="*/ 347885 w 733425"/>
                  <a:gd name="connsiteY6" fmla="*/ 180584 h 495300"/>
                  <a:gd name="connsiteX7" fmla="*/ 420275 w 733425"/>
                  <a:gd name="connsiteY7" fmla="*/ 179631 h 495300"/>
                  <a:gd name="connsiteX8" fmla="*/ 732695 w 733425"/>
                  <a:gd name="connsiteY8" fmla="*/ 294884 h 495300"/>
                  <a:gd name="connsiteX9" fmla="*/ 735553 w 733425"/>
                  <a:gd name="connsiteY9" fmla="*/ 297741 h 495300"/>
                  <a:gd name="connsiteX10" fmla="*/ 732695 w 733425"/>
                  <a:gd name="connsiteY10" fmla="*/ 301551 h 495300"/>
                  <a:gd name="connsiteX11" fmla="*/ 109760 w 733425"/>
                  <a:gd name="connsiteY11" fmla="*/ 336794 h 495300"/>
                  <a:gd name="connsiteX12" fmla="*/ 78328 w 733425"/>
                  <a:gd name="connsiteY12" fmla="*/ 340604 h 495300"/>
                  <a:gd name="connsiteX13" fmla="*/ 63087 w 733425"/>
                  <a:gd name="connsiteY13" fmla="*/ 444426 h 495300"/>
                  <a:gd name="connsiteX14" fmla="*/ 59278 w 733425"/>
                  <a:gd name="connsiteY14" fmla="*/ 477764 h 495300"/>
                  <a:gd name="connsiteX15" fmla="*/ 25940 w 733425"/>
                  <a:gd name="connsiteY15" fmla="*/ 500624 h 495300"/>
                  <a:gd name="connsiteX16" fmla="*/ 222 w 733425"/>
                  <a:gd name="connsiteY16" fmla="*/ 475859 h 495300"/>
                  <a:gd name="connsiteX17" fmla="*/ 2128 w 733425"/>
                  <a:gd name="connsiteY17" fmla="*/ 43775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33425" h="495300">
                    <a:moveTo>
                      <a:pt x="2128" y="437759"/>
                    </a:moveTo>
                    <a:cubicBezTo>
                      <a:pt x="18320" y="332984"/>
                      <a:pt x="39275" y="229161"/>
                      <a:pt x="99282" y="138674"/>
                    </a:cubicBezTo>
                    <a:cubicBezTo>
                      <a:pt x="141193" y="75809"/>
                      <a:pt x="195485" y="30089"/>
                      <a:pt x="268828" y="8181"/>
                    </a:cubicBezTo>
                    <a:cubicBezTo>
                      <a:pt x="281210" y="4371"/>
                      <a:pt x="300260" y="-11821"/>
                      <a:pt x="305975" y="15801"/>
                    </a:cubicBezTo>
                    <a:cubicBezTo>
                      <a:pt x="309785" y="34851"/>
                      <a:pt x="315500" y="52949"/>
                      <a:pt x="286925" y="65331"/>
                    </a:cubicBezTo>
                    <a:cubicBezTo>
                      <a:pt x="177387" y="111051"/>
                      <a:pt x="125953" y="176774"/>
                      <a:pt x="89757" y="313934"/>
                    </a:cubicBezTo>
                    <a:cubicBezTo>
                      <a:pt x="170720" y="247259"/>
                      <a:pt x="254540" y="203444"/>
                      <a:pt x="347885" y="180584"/>
                    </a:cubicBezTo>
                    <a:cubicBezTo>
                      <a:pt x="371697" y="170106"/>
                      <a:pt x="396462" y="171059"/>
                      <a:pt x="420275" y="179631"/>
                    </a:cubicBezTo>
                    <a:cubicBezTo>
                      <a:pt x="528860" y="207254"/>
                      <a:pt x="626015" y="264404"/>
                      <a:pt x="732695" y="294884"/>
                    </a:cubicBezTo>
                    <a:cubicBezTo>
                      <a:pt x="733648" y="294884"/>
                      <a:pt x="735553" y="296789"/>
                      <a:pt x="735553" y="297741"/>
                    </a:cubicBezTo>
                    <a:cubicBezTo>
                      <a:pt x="735553" y="298694"/>
                      <a:pt x="733648" y="300599"/>
                      <a:pt x="732695" y="301551"/>
                    </a:cubicBezTo>
                    <a:cubicBezTo>
                      <a:pt x="526955" y="356796"/>
                      <a:pt x="320262" y="372036"/>
                      <a:pt x="109760" y="336794"/>
                    </a:cubicBezTo>
                    <a:cubicBezTo>
                      <a:pt x="98330" y="334889"/>
                      <a:pt x="87853" y="331079"/>
                      <a:pt x="78328" y="340604"/>
                    </a:cubicBezTo>
                    <a:cubicBezTo>
                      <a:pt x="73565" y="374894"/>
                      <a:pt x="67850" y="410136"/>
                      <a:pt x="63087" y="444426"/>
                    </a:cubicBezTo>
                    <a:cubicBezTo>
                      <a:pt x="62135" y="455856"/>
                      <a:pt x="59278" y="466334"/>
                      <a:pt x="59278" y="477764"/>
                    </a:cubicBezTo>
                    <a:cubicBezTo>
                      <a:pt x="59278" y="501576"/>
                      <a:pt x="42132" y="500624"/>
                      <a:pt x="25940" y="500624"/>
                    </a:cubicBezTo>
                    <a:cubicBezTo>
                      <a:pt x="8795" y="500624"/>
                      <a:pt x="-1682" y="495861"/>
                      <a:pt x="222" y="475859"/>
                    </a:cubicBezTo>
                    <a:cubicBezTo>
                      <a:pt x="3080" y="463476"/>
                      <a:pt x="2128" y="451094"/>
                      <a:pt x="2128" y="437759"/>
                    </a:cubicBezTo>
                    <a:close/>
                  </a:path>
                </a:pathLst>
              </a:custGeom>
              <a:solidFill>
                <a:srgbClr val="57B8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7" name="Graphic 46">
              <a:extLst>
                <a:ext uri="{FF2B5EF4-FFF2-40B4-BE49-F238E27FC236}">
                  <a16:creationId xmlns="" xmlns:a16="http://schemas.microsoft.com/office/drawing/2014/main" id="{57904523-D79F-4060-A432-C45CEBF8B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6264" y="3770877"/>
              <a:ext cx="856351" cy="437384"/>
            </a:xfrm>
            <a:prstGeom prst="rect">
              <a:avLst/>
            </a:prstGeom>
          </p:spPr>
        </p:pic>
      </p:grpSp>
      <p:sp>
        <p:nvSpPr>
          <p:cNvPr id="119" name="Text Placeholder 70">
            <a:extLst>
              <a:ext uri="{FF2B5EF4-FFF2-40B4-BE49-F238E27FC236}">
                <a16:creationId xmlns="" xmlns:a16="http://schemas.microsoft.com/office/drawing/2014/main" id="{E1415039-2440-494A-9AEA-D46F7B94932B}"/>
              </a:ext>
            </a:extLst>
          </p:cNvPr>
          <p:cNvSpPr txBox="1">
            <a:spLocks/>
          </p:cNvSpPr>
          <p:nvPr/>
        </p:nvSpPr>
        <p:spPr>
          <a:xfrm>
            <a:off x="1267339" y="2534250"/>
            <a:ext cx="8194310" cy="32307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 Placeholder 70">
            <a:extLst>
              <a:ext uri="{FF2B5EF4-FFF2-40B4-BE49-F238E27FC236}">
                <a16:creationId xmlns="" xmlns:a16="http://schemas.microsoft.com/office/drawing/2014/main" id="{092A8BE0-5519-4986-9106-334ED98AB328}"/>
              </a:ext>
            </a:extLst>
          </p:cNvPr>
          <p:cNvSpPr txBox="1">
            <a:spLocks/>
          </p:cNvSpPr>
          <p:nvPr/>
        </p:nvSpPr>
        <p:spPr>
          <a:xfrm>
            <a:off x="3825137" y="3421166"/>
            <a:ext cx="8194310" cy="32307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</a:t>
            </a:r>
            <a:r>
              <a:rPr lang="vi-VN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19" grpId="0"/>
      <p:bldP spid="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03CC3B0C-C62A-4F00-9B2A-4FB01C79E137}"/>
              </a:ext>
            </a:extLst>
          </p:cNvPr>
          <p:cNvSpPr/>
          <p:nvPr/>
        </p:nvSpPr>
        <p:spPr>
          <a:xfrm>
            <a:off x="3763617" y="97040"/>
            <a:ext cx="5300870" cy="1138395"/>
          </a:xfrm>
          <a:custGeom>
            <a:avLst/>
            <a:gdLst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  <a:gd name="connsiteX0" fmla="*/ 0 w 4919870"/>
              <a:gd name="connsiteY0" fmla="*/ 2156791 h 2156791"/>
              <a:gd name="connsiteX1" fmla="*/ 9939 w 4919870"/>
              <a:gd name="connsiteY1" fmla="*/ 636104 h 2156791"/>
              <a:gd name="connsiteX2" fmla="*/ 1063487 w 4919870"/>
              <a:gd name="connsiteY2" fmla="*/ 636104 h 2156791"/>
              <a:gd name="connsiteX3" fmla="*/ 2415209 w 4919870"/>
              <a:gd name="connsiteY3" fmla="*/ 0 h 2156791"/>
              <a:gd name="connsiteX4" fmla="*/ 3856383 w 4919870"/>
              <a:gd name="connsiteY4" fmla="*/ 626165 h 2156791"/>
              <a:gd name="connsiteX5" fmla="*/ 4919870 w 4919870"/>
              <a:gd name="connsiteY5" fmla="*/ 646044 h 2156791"/>
              <a:gd name="connsiteX6" fmla="*/ 4909931 w 4919870"/>
              <a:gd name="connsiteY6" fmla="*/ 2146852 h 215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9870" h="2156791">
                <a:moveTo>
                  <a:pt x="0" y="2156791"/>
                </a:moveTo>
                <a:lnTo>
                  <a:pt x="9939" y="636104"/>
                </a:lnTo>
                <a:lnTo>
                  <a:pt x="1063487" y="636104"/>
                </a:lnTo>
                <a:cubicBezTo>
                  <a:pt x="1265583" y="443947"/>
                  <a:pt x="1567070" y="43069"/>
                  <a:pt x="2415209" y="0"/>
                </a:cubicBezTo>
                <a:cubicBezTo>
                  <a:pt x="3273287" y="29818"/>
                  <a:pt x="3684106" y="447260"/>
                  <a:pt x="3856383" y="626165"/>
                </a:cubicBezTo>
                <a:lnTo>
                  <a:pt x="4919870" y="646044"/>
                </a:lnTo>
                <a:lnTo>
                  <a:pt x="4909931" y="2146852"/>
                </a:lnTo>
              </a:path>
            </a:pathLst>
          </a:custGeom>
          <a:noFill/>
          <a:ln w="444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AB6F286-F343-45EC-8C9C-B5B69A89C452}"/>
              </a:ext>
            </a:extLst>
          </p:cNvPr>
          <p:cNvGrpSpPr/>
          <p:nvPr/>
        </p:nvGrpSpPr>
        <p:grpSpPr>
          <a:xfrm>
            <a:off x="892634" y="1320550"/>
            <a:ext cx="3595113" cy="3298984"/>
            <a:chOff x="892634" y="2158750"/>
            <a:chExt cx="3595113" cy="329898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BEEDAF3-2B96-413C-B6F2-C67AC09FF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634" y="2158750"/>
              <a:ext cx="3595113" cy="28373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B0E695A-2B67-4D0A-8349-47D1792E50D0}"/>
                </a:ext>
              </a:extLst>
            </p:cNvPr>
            <p:cNvSpPr txBox="1"/>
            <p:nvPr/>
          </p:nvSpPr>
          <p:spPr>
            <a:xfrm>
              <a:off x="1924878" y="4996069"/>
              <a:ext cx="1742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4009EF9-B45A-47AB-AC1D-B3F8AA05E2DB}"/>
              </a:ext>
            </a:extLst>
          </p:cNvPr>
          <p:cNvGrpSpPr/>
          <p:nvPr/>
        </p:nvGrpSpPr>
        <p:grpSpPr>
          <a:xfrm>
            <a:off x="7369518" y="1317237"/>
            <a:ext cx="3929848" cy="3302297"/>
            <a:chOff x="7369518" y="2155437"/>
            <a:chExt cx="3929848" cy="330229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25A858-4AA5-4031-8013-362A0E1A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9518" y="2155437"/>
              <a:ext cx="3929848" cy="283731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="" xmlns:a16="http://schemas.microsoft.com/office/drawing/2014/main" id="{5DA098CE-E597-4FD6-A003-717BEEA5FEB7}"/>
                </a:ext>
              </a:extLst>
            </p:cNvPr>
            <p:cNvSpPr txBox="1"/>
            <p:nvPr/>
          </p:nvSpPr>
          <p:spPr>
            <a:xfrm>
              <a:off x="8645089" y="4996069"/>
              <a:ext cx="1378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</p:grpSp>
      <p:sp>
        <p:nvSpPr>
          <p:cNvPr id="127" name="Text Placeholder 2">
            <a:extLst>
              <a:ext uri="{FF2B5EF4-FFF2-40B4-BE49-F238E27FC236}">
                <a16:creationId xmlns="" xmlns:a16="http://schemas.microsoft.com/office/drawing/2014/main" id="{C84FAB2A-3A62-4809-BD5E-A366729286D7}"/>
              </a:ext>
            </a:extLst>
          </p:cNvPr>
          <p:cNvSpPr txBox="1">
            <a:spLocks/>
          </p:cNvSpPr>
          <p:nvPr/>
        </p:nvSpPr>
        <p:spPr>
          <a:xfrm>
            <a:off x="691467" y="5410594"/>
            <a:ext cx="7700473" cy="464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 Placeholder 2">
            <a:extLst>
              <a:ext uri="{FF2B5EF4-FFF2-40B4-BE49-F238E27FC236}">
                <a16:creationId xmlns="" xmlns:a16="http://schemas.microsoft.com/office/drawing/2014/main" id="{EE9CC9BF-80AF-4224-AD44-B1D4B4269264}"/>
              </a:ext>
            </a:extLst>
          </p:cNvPr>
          <p:cNvSpPr txBox="1">
            <a:spLocks/>
          </p:cNvSpPr>
          <p:nvPr/>
        </p:nvSpPr>
        <p:spPr>
          <a:xfrm>
            <a:off x="767667" y="4849022"/>
            <a:ext cx="5447603" cy="464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71B88AD9-8387-4C13-A6DF-F2314D544D76}"/>
              </a:ext>
            </a:extLst>
          </p:cNvPr>
          <p:cNvSpPr txBox="1"/>
          <p:nvPr/>
        </p:nvSpPr>
        <p:spPr>
          <a:xfrm>
            <a:off x="4696181" y="2086907"/>
            <a:ext cx="2464903" cy="15696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II.</a:t>
            </a:r>
          </a:p>
        </p:txBody>
      </p:sp>
    </p:spTree>
    <p:extLst>
      <p:ext uri="{BB962C8B-B14F-4D97-AF65-F5344CB8AC3E}">
        <p14:creationId xmlns:p14="http://schemas.microsoft.com/office/powerpoint/2010/main" val="15473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7" grpId="0"/>
      <p:bldP spid="130" grpId="0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570" y="21418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909EB163-BBE6-44B4-88D5-7B39EA5D1532}"/>
              </a:ext>
            </a:extLst>
          </p:cNvPr>
          <p:cNvGrpSpPr/>
          <p:nvPr/>
        </p:nvGrpSpPr>
        <p:grpSpPr>
          <a:xfrm>
            <a:off x="251486" y="2420665"/>
            <a:ext cx="1045475" cy="1894979"/>
            <a:chOff x="1299488" y="2636760"/>
            <a:chExt cx="1472863" cy="1377250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299021B3-ADC0-46B5-A47A-567B460ACC5E}"/>
                </a:ext>
              </a:extLst>
            </p:cNvPr>
            <p:cNvGrpSpPr/>
            <p:nvPr/>
          </p:nvGrpSpPr>
          <p:grpSpPr>
            <a:xfrm>
              <a:off x="1299488" y="2636760"/>
              <a:ext cx="636439" cy="1325137"/>
              <a:chOff x="1299488" y="2636760"/>
              <a:chExt cx="636439" cy="1325137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53FE3C2C-A7D9-4AF2-A13A-A921774E4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9488" y="2636760"/>
                <a:ext cx="636439" cy="1325137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C79091DA-452F-4BB7-91BE-F67CC7A43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7011" y="3223309"/>
                <a:ext cx="310696" cy="452004"/>
              </a:xfrm>
              <a:prstGeom prst="rect">
                <a:avLst/>
              </a:prstGeom>
            </p:spPr>
          </p:pic>
        </p:grpSp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3380BDA8-D4C8-4A84-8D1B-41EC2363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6962" y="2974165"/>
              <a:ext cx="845389" cy="78648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3787AD01-7767-43F9-A5D0-822A0C93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6738" y="3118986"/>
              <a:ext cx="1149166" cy="89502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510E097-8B0F-49E3-8986-F8ADBCC99D9F}"/>
              </a:ext>
            </a:extLst>
          </p:cNvPr>
          <p:cNvGrpSpPr/>
          <p:nvPr/>
        </p:nvGrpSpPr>
        <p:grpSpPr>
          <a:xfrm>
            <a:off x="1349608" y="1179423"/>
            <a:ext cx="2657953" cy="4830267"/>
            <a:chOff x="1349608" y="1179423"/>
            <a:chExt cx="2657953" cy="4830267"/>
          </a:xfrm>
        </p:grpSpPr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DB75E3B-8B50-49C2-9EC9-664877014890}"/>
                </a:ext>
              </a:extLst>
            </p:cNvPr>
            <p:cNvSpPr txBox="1"/>
            <p:nvPr/>
          </p:nvSpPr>
          <p:spPr>
            <a:xfrm>
              <a:off x="2098570" y="1179423"/>
              <a:ext cx="1887390" cy="830997"/>
            </a:xfrm>
            <a:prstGeom prst="rect">
              <a:avLst/>
            </a:prstGeom>
            <a:solidFill>
              <a:srgbClr val="BFD594"/>
            </a:solidFill>
            <a:ln w="28575">
              <a:solidFill>
                <a:srgbClr val="83DD1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ỡng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="" xmlns:a16="http://schemas.microsoft.com/office/drawing/2014/main" id="{0AAF023C-5F6D-43CF-807F-50E795845BF4}"/>
                </a:ext>
              </a:extLst>
            </p:cNvPr>
            <p:cNvGrpSpPr/>
            <p:nvPr/>
          </p:nvGrpSpPr>
          <p:grpSpPr>
            <a:xfrm>
              <a:off x="1349608" y="1560800"/>
              <a:ext cx="755563" cy="4296059"/>
              <a:chOff x="885007" y="1446118"/>
              <a:chExt cx="755563" cy="429605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8DBF2734-1320-4DB7-B21C-729FF72236B4}"/>
                  </a:ext>
                </a:extLst>
              </p:cNvPr>
              <p:cNvGrpSpPr/>
              <p:nvPr/>
            </p:nvGrpSpPr>
            <p:grpSpPr>
              <a:xfrm>
                <a:off x="885739" y="1456744"/>
                <a:ext cx="95411" cy="4285433"/>
                <a:chOff x="4283968" y="1628800"/>
                <a:chExt cx="68958" cy="4283174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="" xmlns:a16="http://schemas.microsoft.com/office/drawing/2014/main" id="{59CD0868-7B02-4C8F-97AD-3EDD77ED5F5D}"/>
                    </a:ext>
                  </a:extLst>
                </p:cNvPr>
                <p:cNvSpPr/>
                <p:nvPr/>
              </p:nvSpPr>
              <p:spPr>
                <a:xfrm>
                  <a:off x="4283968" y="1628800"/>
                  <a:ext cx="68958" cy="82679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4A5A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="" xmlns:a16="http://schemas.microsoft.com/office/drawing/2014/main" id="{0213130A-304B-4766-A048-43B929B2A95D}"/>
                    </a:ext>
                  </a:extLst>
                </p:cNvPr>
                <p:cNvSpPr/>
                <p:nvPr/>
              </p:nvSpPr>
              <p:spPr>
                <a:xfrm>
                  <a:off x="4283968" y="2492896"/>
                  <a:ext cx="68958" cy="82679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rgbClr val="4A5A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="" xmlns:a16="http://schemas.microsoft.com/office/drawing/2014/main" id="{D8DB372F-791E-40F0-B150-752E76FB03EC}"/>
                    </a:ext>
                  </a:extLst>
                </p:cNvPr>
                <p:cNvSpPr/>
                <p:nvPr/>
              </p:nvSpPr>
              <p:spPr>
                <a:xfrm>
                  <a:off x="4283968" y="3356992"/>
                  <a:ext cx="68958" cy="82679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rgbClr val="4A5A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D74A3D49-2983-414A-B4F6-8FC6656B9469}"/>
                    </a:ext>
                  </a:extLst>
                </p:cNvPr>
                <p:cNvSpPr/>
                <p:nvPr/>
              </p:nvSpPr>
              <p:spPr>
                <a:xfrm>
                  <a:off x="4283968" y="4221088"/>
                  <a:ext cx="68958" cy="82679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rgbClr val="4A5A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="" xmlns:a16="http://schemas.microsoft.com/office/drawing/2014/main" id="{297754CC-78C9-497F-AFF6-3C74184BC4DC}"/>
                    </a:ext>
                  </a:extLst>
                </p:cNvPr>
                <p:cNvSpPr/>
                <p:nvPr/>
              </p:nvSpPr>
              <p:spPr>
                <a:xfrm>
                  <a:off x="4283968" y="5085184"/>
                  <a:ext cx="68958" cy="82679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rgbClr val="4A5A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</p:grpSp>
          <p:cxnSp>
            <p:nvCxnSpPr>
              <p:cNvPr id="89" name="Straight Arrow Connector 88">
                <a:extLst>
                  <a:ext uri="{FF2B5EF4-FFF2-40B4-BE49-F238E27FC236}">
                    <a16:creationId xmlns="" xmlns:a16="http://schemas.microsoft.com/office/drawing/2014/main" id="{78D5AA88-CB8B-497E-8DD8-C005E9DC47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090" y="1446118"/>
                <a:ext cx="702122" cy="23004"/>
              </a:xfrm>
              <a:prstGeom prst="straightConnector1">
                <a:avLst/>
              </a:prstGeom>
              <a:ln w="38100">
                <a:solidFill>
                  <a:srgbClr val="4A5A2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="" xmlns:a16="http://schemas.microsoft.com/office/drawing/2014/main" id="{A659B4B3-C8B7-4257-9DCE-6D05A620FC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090" y="5694344"/>
                <a:ext cx="746480" cy="1"/>
              </a:xfrm>
              <a:prstGeom prst="straightConnector1">
                <a:avLst/>
              </a:prstGeom>
              <a:ln w="38100">
                <a:solidFill>
                  <a:srgbClr val="4A5A2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="" xmlns:a16="http://schemas.microsoft.com/office/drawing/2014/main" id="{E8956F79-0353-45DA-870A-D38B799DF3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5007" y="3576118"/>
                <a:ext cx="737155" cy="1"/>
              </a:xfrm>
              <a:prstGeom prst="straightConnector1">
                <a:avLst/>
              </a:prstGeom>
              <a:ln w="38100">
                <a:solidFill>
                  <a:srgbClr val="4A5A2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="" xmlns:a16="http://schemas.microsoft.com/office/drawing/2014/main" id="{E0AD164F-447E-40EB-A14A-4ED17C113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090" y="4809869"/>
                <a:ext cx="702121" cy="2025"/>
              </a:xfrm>
              <a:prstGeom prst="straightConnector1">
                <a:avLst/>
              </a:prstGeom>
              <a:ln w="38100">
                <a:solidFill>
                  <a:srgbClr val="4A5A2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F8F55949-263C-4CD0-B6DB-DE35CF26ED28}"/>
                </a:ext>
              </a:extLst>
            </p:cNvPr>
            <p:cNvSpPr txBox="1"/>
            <p:nvPr/>
          </p:nvSpPr>
          <p:spPr>
            <a:xfrm>
              <a:off x="2091997" y="3063036"/>
              <a:ext cx="1902301" cy="1200329"/>
            </a:xfrm>
            <a:prstGeom prst="rect">
              <a:avLst/>
            </a:prstGeom>
            <a:solidFill>
              <a:srgbClr val="BFD594"/>
            </a:solidFill>
            <a:ln w="28575">
              <a:solidFill>
                <a:srgbClr val="83DD1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7E18ADAB-1402-4765-BB48-D583B1B1C257}"/>
                </a:ext>
              </a:extLst>
            </p:cNvPr>
            <p:cNvSpPr txBox="1"/>
            <p:nvPr/>
          </p:nvSpPr>
          <p:spPr>
            <a:xfrm>
              <a:off x="2076968" y="4701948"/>
              <a:ext cx="1930593" cy="461665"/>
            </a:xfrm>
            <a:prstGeom prst="rect">
              <a:avLst/>
            </a:prstGeom>
            <a:solidFill>
              <a:srgbClr val="BFD594"/>
            </a:solidFill>
            <a:ln w="28575">
              <a:solidFill>
                <a:srgbClr val="83DD1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404A96A4-44FB-492E-8035-3A38E290B371}"/>
                </a:ext>
              </a:extLst>
            </p:cNvPr>
            <p:cNvSpPr txBox="1"/>
            <p:nvPr/>
          </p:nvSpPr>
          <p:spPr>
            <a:xfrm>
              <a:off x="2124576" y="5548025"/>
              <a:ext cx="1863094" cy="461665"/>
            </a:xfrm>
            <a:prstGeom prst="rect">
              <a:avLst/>
            </a:prstGeom>
            <a:solidFill>
              <a:srgbClr val="BFD594"/>
            </a:solidFill>
            <a:ln w="28575">
              <a:solidFill>
                <a:srgbClr val="83DD1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8B249876-DD20-47E8-9AC5-6B506D7B5F90}"/>
              </a:ext>
            </a:extLst>
          </p:cNvPr>
          <p:cNvGrpSpPr/>
          <p:nvPr/>
        </p:nvGrpSpPr>
        <p:grpSpPr>
          <a:xfrm>
            <a:off x="3985960" y="883695"/>
            <a:ext cx="1168446" cy="1504923"/>
            <a:chOff x="3819235" y="934167"/>
            <a:chExt cx="1168446" cy="1504923"/>
          </a:xfrm>
        </p:grpSpPr>
        <p:cxnSp>
          <p:nvCxnSpPr>
            <p:cNvPr id="2048" name="Straight Connector 2047">
              <a:extLst>
                <a:ext uri="{FF2B5EF4-FFF2-40B4-BE49-F238E27FC236}">
                  <a16:creationId xmlns="" xmlns:a16="http://schemas.microsoft.com/office/drawing/2014/main" id="{FC54B5E1-B696-42CE-B6C6-962DC8DE4D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9235" y="1650896"/>
              <a:ext cx="842689" cy="1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1" name="Group 2070">
              <a:extLst>
                <a:ext uri="{FF2B5EF4-FFF2-40B4-BE49-F238E27FC236}">
                  <a16:creationId xmlns="" xmlns:a16="http://schemas.microsoft.com/office/drawing/2014/main" id="{ECB8E43C-74D9-4461-95D2-1731D4486505}"/>
                </a:ext>
              </a:extLst>
            </p:cNvPr>
            <p:cNvGrpSpPr/>
            <p:nvPr/>
          </p:nvGrpSpPr>
          <p:grpSpPr>
            <a:xfrm>
              <a:off x="4663281" y="934167"/>
              <a:ext cx="324400" cy="1504923"/>
              <a:chOff x="4663380" y="1248249"/>
              <a:chExt cx="324400" cy="1504923"/>
            </a:xfrm>
          </p:grpSpPr>
          <p:cxnSp>
            <p:nvCxnSpPr>
              <p:cNvPr id="2051" name="Straight Connector 2050">
                <a:extLst>
                  <a:ext uri="{FF2B5EF4-FFF2-40B4-BE49-F238E27FC236}">
                    <a16:creationId xmlns="" xmlns:a16="http://schemas.microsoft.com/office/drawing/2014/main" id="{D6FE20AD-9878-4E9F-974E-63427D45C5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9728" y="1248249"/>
                <a:ext cx="13252" cy="1504923"/>
              </a:xfrm>
              <a:prstGeom prst="line">
                <a:avLst/>
              </a:prstGeom>
              <a:ln w="28575">
                <a:solidFill>
                  <a:srgbClr val="4A5A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9131E3DC-F4EB-4206-AC62-D2091770B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5712" y="1709140"/>
                <a:ext cx="295882" cy="6408"/>
              </a:xfrm>
              <a:prstGeom prst="line">
                <a:avLst/>
              </a:prstGeom>
              <a:ln w="28575">
                <a:solidFill>
                  <a:srgbClr val="4A5A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BA39D9F3-7803-484F-85EE-FCC6DFC46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3380" y="2753172"/>
                <a:ext cx="304800" cy="0"/>
              </a:xfrm>
              <a:prstGeom prst="line">
                <a:avLst/>
              </a:prstGeom>
              <a:ln w="28575">
                <a:solidFill>
                  <a:srgbClr val="4A5A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C9FA8321-EC83-43BC-BFC1-3B14F98E89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5712" y="2230756"/>
                <a:ext cx="295882" cy="7207"/>
              </a:xfrm>
              <a:prstGeom prst="line">
                <a:avLst/>
              </a:prstGeom>
              <a:ln w="28575">
                <a:solidFill>
                  <a:srgbClr val="4A5A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D8E7080F-5A3F-49DA-93DF-3C7B052F16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2980" y="1248249"/>
                <a:ext cx="304800" cy="0"/>
              </a:xfrm>
              <a:prstGeom prst="line">
                <a:avLst/>
              </a:prstGeom>
              <a:ln w="28575">
                <a:solidFill>
                  <a:srgbClr val="4A5A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60" name="TextBox 2059">
            <a:extLst>
              <a:ext uri="{FF2B5EF4-FFF2-40B4-BE49-F238E27FC236}">
                <a16:creationId xmlns="" xmlns:a16="http://schemas.microsoft.com/office/drawing/2014/main" id="{A3562688-3A68-4313-9329-CCD5C3D7D862}"/>
              </a:ext>
            </a:extLst>
          </p:cNvPr>
          <p:cNvSpPr txBox="1"/>
          <p:nvPr/>
        </p:nvSpPr>
        <p:spPr>
          <a:xfrm>
            <a:off x="5167658" y="673538"/>
            <a:ext cx="25729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92A89199-7EB1-4E47-AB63-4B36ADC85BE1}"/>
              </a:ext>
            </a:extLst>
          </p:cNvPr>
          <p:cNvSpPr txBox="1"/>
          <p:nvPr/>
        </p:nvSpPr>
        <p:spPr>
          <a:xfrm>
            <a:off x="5172565" y="1146731"/>
            <a:ext cx="25729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40A2A77E-6594-4BA5-8E98-BFEFA4EB48CA}"/>
              </a:ext>
            </a:extLst>
          </p:cNvPr>
          <p:cNvSpPr txBox="1"/>
          <p:nvPr/>
        </p:nvSpPr>
        <p:spPr>
          <a:xfrm>
            <a:off x="5144204" y="1657191"/>
            <a:ext cx="25729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2C6D3B4B-B3E2-4BBA-B669-4280DEAC3842}"/>
              </a:ext>
            </a:extLst>
          </p:cNvPr>
          <p:cNvSpPr txBox="1"/>
          <p:nvPr/>
        </p:nvSpPr>
        <p:spPr>
          <a:xfrm>
            <a:off x="5143930" y="2117458"/>
            <a:ext cx="2585438" cy="707886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F56C53BC-EA07-449D-BBA5-11DC5FEEC471}"/>
              </a:ext>
            </a:extLst>
          </p:cNvPr>
          <p:cNvSpPr txBox="1"/>
          <p:nvPr/>
        </p:nvSpPr>
        <p:spPr>
          <a:xfrm>
            <a:off x="4860396" y="2911033"/>
            <a:ext cx="2842526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2" name="Group 2071">
            <a:extLst>
              <a:ext uri="{FF2B5EF4-FFF2-40B4-BE49-F238E27FC236}">
                <a16:creationId xmlns="" xmlns:a16="http://schemas.microsoft.com/office/drawing/2014/main" id="{EA014F3C-B306-48EF-AA7C-BE6DEF396B7D}"/>
              </a:ext>
            </a:extLst>
          </p:cNvPr>
          <p:cNvGrpSpPr/>
          <p:nvPr/>
        </p:nvGrpSpPr>
        <p:grpSpPr>
          <a:xfrm>
            <a:off x="3961024" y="3141159"/>
            <a:ext cx="888582" cy="933275"/>
            <a:chOff x="4119790" y="3509313"/>
            <a:chExt cx="888582" cy="933275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="" xmlns:a16="http://schemas.microsoft.com/office/drawing/2014/main" id="{DB91FFEE-9875-43E4-B62A-247E337E850F}"/>
                </a:ext>
              </a:extLst>
            </p:cNvPr>
            <p:cNvCxnSpPr>
              <a:cxnSpLocks/>
            </p:cNvCxnSpPr>
            <p:nvPr/>
          </p:nvCxnSpPr>
          <p:spPr>
            <a:xfrm>
              <a:off x="4119790" y="3974624"/>
              <a:ext cx="54359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="" xmlns:a16="http://schemas.microsoft.com/office/drawing/2014/main" id="{10D6DE90-7B10-44A6-A05F-2EE44ACC8C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300" y="3509313"/>
              <a:ext cx="1" cy="933275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75566D2F-4758-4CBB-9936-9012A0B90EC3}"/>
                </a:ext>
              </a:extLst>
            </p:cNvPr>
            <p:cNvCxnSpPr>
              <a:cxnSpLocks/>
            </p:cNvCxnSpPr>
            <p:nvPr/>
          </p:nvCxnSpPr>
          <p:spPr>
            <a:xfrm>
              <a:off x="4693887" y="3509313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FA2E2719-AA55-461B-9F43-E0F9A97D6DD5}"/>
                </a:ext>
              </a:extLst>
            </p:cNvPr>
            <p:cNvCxnSpPr>
              <a:cxnSpLocks/>
            </p:cNvCxnSpPr>
            <p:nvPr/>
          </p:nvCxnSpPr>
          <p:spPr>
            <a:xfrm>
              <a:off x="4703572" y="4428212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DED482EE-4B02-4E4F-8A6A-C3CC53D44DB3}"/>
                </a:ext>
              </a:extLst>
            </p:cNvPr>
            <p:cNvCxnSpPr>
              <a:cxnSpLocks/>
            </p:cNvCxnSpPr>
            <p:nvPr/>
          </p:nvCxnSpPr>
          <p:spPr>
            <a:xfrm>
              <a:off x="4697459" y="3974624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25EE467D-E512-4FFB-8291-AC1FC35F9C0C}"/>
              </a:ext>
            </a:extLst>
          </p:cNvPr>
          <p:cNvSpPr txBox="1"/>
          <p:nvPr/>
        </p:nvSpPr>
        <p:spPr>
          <a:xfrm>
            <a:off x="4844810" y="3376687"/>
            <a:ext cx="2842526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728C2184-BF91-4F7F-ADC4-A527041E1154}"/>
              </a:ext>
            </a:extLst>
          </p:cNvPr>
          <p:cNvSpPr txBox="1"/>
          <p:nvPr/>
        </p:nvSpPr>
        <p:spPr>
          <a:xfrm>
            <a:off x="4844810" y="3857648"/>
            <a:ext cx="2842526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0AB8514E-6195-4633-BD38-EC6565203C7A}"/>
              </a:ext>
            </a:extLst>
          </p:cNvPr>
          <p:cNvGrpSpPr/>
          <p:nvPr/>
        </p:nvGrpSpPr>
        <p:grpSpPr>
          <a:xfrm>
            <a:off x="3985960" y="4620331"/>
            <a:ext cx="763585" cy="517066"/>
            <a:chOff x="3491552" y="4890083"/>
            <a:chExt cx="763585" cy="619942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04CDB9E0-20F0-4B15-91A3-2CA164157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552" y="5186887"/>
              <a:ext cx="456889" cy="1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4D310DAD-23F5-4532-9B1D-ACDB6CB2288C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4890083"/>
              <a:ext cx="484" cy="619942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B52FBAF1-4DC1-46F9-B9CD-E59611857F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946" y="4907660"/>
              <a:ext cx="350191" cy="2213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57502A14-2EAF-4229-9864-C9D03D8D4C08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5504169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7F18E072-D9F0-4ACC-A1C4-05C576CC2EE2}"/>
              </a:ext>
            </a:extLst>
          </p:cNvPr>
          <p:cNvSpPr txBox="1"/>
          <p:nvPr/>
        </p:nvSpPr>
        <p:spPr>
          <a:xfrm>
            <a:off x="4743857" y="4359011"/>
            <a:ext cx="2993272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F58E5DA0-3245-4F45-99C3-42961A93B954}"/>
              </a:ext>
            </a:extLst>
          </p:cNvPr>
          <p:cNvSpPr txBox="1"/>
          <p:nvPr/>
        </p:nvSpPr>
        <p:spPr>
          <a:xfrm>
            <a:off x="4757040" y="4833366"/>
            <a:ext cx="29942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="" xmlns:a16="http://schemas.microsoft.com/office/drawing/2014/main" id="{FF7262F5-9E84-42B8-A223-A26EEAD026FA}"/>
              </a:ext>
            </a:extLst>
          </p:cNvPr>
          <p:cNvGrpSpPr/>
          <p:nvPr/>
        </p:nvGrpSpPr>
        <p:grpSpPr>
          <a:xfrm>
            <a:off x="4002045" y="5491852"/>
            <a:ext cx="790695" cy="914502"/>
            <a:chOff x="3491552" y="4890083"/>
            <a:chExt cx="763585" cy="619942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="" xmlns:a16="http://schemas.microsoft.com/office/drawing/2014/main" id="{42A03AFF-4DCD-41E5-B26A-2A70B3DAF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552" y="5186887"/>
              <a:ext cx="456889" cy="1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="" xmlns:a16="http://schemas.microsoft.com/office/drawing/2014/main" id="{346DD8EE-D48F-4420-9FE7-0D6BAB6C91E0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4890083"/>
              <a:ext cx="484" cy="619942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="" xmlns:a16="http://schemas.microsoft.com/office/drawing/2014/main" id="{833C6AD5-14D6-4060-96CA-78FEC39F8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946" y="4907660"/>
              <a:ext cx="350191" cy="2213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="" xmlns:a16="http://schemas.microsoft.com/office/drawing/2014/main" id="{8DC2B2CB-58B1-4227-9F93-7A91B939F8CA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5504169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78A84BF3-D340-4BD7-B33D-8516568BB370}"/>
              </a:ext>
            </a:extLst>
          </p:cNvPr>
          <p:cNvSpPr txBox="1"/>
          <p:nvPr/>
        </p:nvSpPr>
        <p:spPr>
          <a:xfrm>
            <a:off x="4776675" y="5338480"/>
            <a:ext cx="2994240" cy="707886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8BD868F1-9078-4FEE-90F0-57B618983C14}"/>
              </a:ext>
            </a:extLst>
          </p:cNvPr>
          <p:cNvSpPr txBox="1"/>
          <p:nvPr/>
        </p:nvSpPr>
        <p:spPr>
          <a:xfrm>
            <a:off x="4784539" y="6119010"/>
            <a:ext cx="29942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="" xmlns:a16="http://schemas.microsoft.com/office/drawing/2014/main" id="{695EC075-D984-42A3-ACF6-FA0E54F5B151}"/>
              </a:ext>
            </a:extLst>
          </p:cNvPr>
          <p:cNvCxnSpPr>
            <a:cxnSpLocks/>
            <a:endCxn id="173" idx="0"/>
          </p:cNvCxnSpPr>
          <p:nvPr/>
        </p:nvCxnSpPr>
        <p:spPr>
          <a:xfrm>
            <a:off x="2902234" y="5987705"/>
            <a:ext cx="0" cy="288819"/>
          </a:xfrm>
          <a:prstGeom prst="straightConnector1">
            <a:avLst/>
          </a:prstGeom>
          <a:ln w="38100">
            <a:solidFill>
              <a:srgbClr val="4A5A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664899E3-F898-4CCC-A2AA-E19BEE6C07C8}"/>
              </a:ext>
            </a:extLst>
          </p:cNvPr>
          <p:cNvSpPr txBox="1"/>
          <p:nvPr/>
        </p:nvSpPr>
        <p:spPr>
          <a:xfrm>
            <a:off x="1405114" y="6276524"/>
            <a:ext cx="2994240" cy="400110"/>
          </a:xfrm>
          <a:prstGeom prst="rect">
            <a:avLst/>
          </a:prstGeom>
          <a:solidFill>
            <a:srgbClr val="F88C43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="" xmlns:a16="http://schemas.microsoft.com/office/drawing/2014/main" id="{58B5EFFF-187A-4DCD-AA1D-01D36798D351}"/>
              </a:ext>
            </a:extLst>
          </p:cNvPr>
          <p:cNvGrpSpPr/>
          <p:nvPr/>
        </p:nvGrpSpPr>
        <p:grpSpPr>
          <a:xfrm>
            <a:off x="7712322" y="2674389"/>
            <a:ext cx="1262830" cy="910885"/>
            <a:chOff x="3491552" y="4890083"/>
            <a:chExt cx="763585" cy="619942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="" xmlns:a16="http://schemas.microsoft.com/office/drawing/2014/main" id="{B4805D30-B0D9-4842-8545-06206AA05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552" y="5186887"/>
              <a:ext cx="456889" cy="1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="" xmlns:a16="http://schemas.microsoft.com/office/drawing/2014/main" id="{52C04572-4366-4D90-9DAD-2DAD2A759479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4890083"/>
              <a:ext cx="484" cy="619942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="" xmlns:a16="http://schemas.microsoft.com/office/drawing/2014/main" id="{6406C115-DC45-4A39-8B49-DC91A98A4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946" y="4907660"/>
              <a:ext cx="350191" cy="2213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="" xmlns:a16="http://schemas.microsoft.com/office/drawing/2014/main" id="{88BC17D2-3B3C-4FC6-90D7-F7A9368F76ED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5504169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D4FE24FA-2200-4CD5-B948-9F869EFDFEFD}"/>
              </a:ext>
            </a:extLst>
          </p:cNvPr>
          <p:cNvSpPr txBox="1"/>
          <p:nvPr/>
        </p:nvSpPr>
        <p:spPr>
          <a:xfrm>
            <a:off x="8975152" y="2446121"/>
            <a:ext cx="2572940" cy="400110"/>
          </a:xfrm>
          <a:prstGeom prst="rect">
            <a:avLst/>
          </a:prstGeom>
          <a:solidFill>
            <a:srgbClr val="EEB962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B031DE7A-FE78-4414-82F8-2D82B582D858}"/>
              </a:ext>
            </a:extLst>
          </p:cNvPr>
          <p:cNvSpPr txBox="1"/>
          <p:nvPr/>
        </p:nvSpPr>
        <p:spPr>
          <a:xfrm>
            <a:off x="8959255" y="3087853"/>
            <a:ext cx="2572940" cy="707886"/>
          </a:xfrm>
          <a:prstGeom prst="rect">
            <a:avLst/>
          </a:prstGeom>
          <a:solidFill>
            <a:srgbClr val="EEB962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="" xmlns:a16="http://schemas.microsoft.com/office/drawing/2014/main" id="{F15A5DE3-09B3-4C3E-9082-018F97E54F48}"/>
              </a:ext>
            </a:extLst>
          </p:cNvPr>
          <p:cNvGrpSpPr/>
          <p:nvPr/>
        </p:nvGrpSpPr>
        <p:grpSpPr>
          <a:xfrm rot="10800000">
            <a:off x="7754138" y="4525585"/>
            <a:ext cx="1128274" cy="510559"/>
            <a:chOff x="3491552" y="4890083"/>
            <a:chExt cx="763585" cy="619942"/>
          </a:xfrm>
        </p:grpSpPr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7A5B4ED8-E8FB-48DE-BDA0-413BCB00F8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552" y="5186887"/>
              <a:ext cx="456889" cy="1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="" xmlns:a16="http://schemas.microsoft.com/office/drawing/2014/main" id="{532C1948-7F26-4781-9475-9A97C604D4B8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4890083"/>
              <a:ext cx="484" cy="619942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="" xmlns:a16="http://schemas.microsoft.com/office/drawing/2014/main" id="{7ED3F16A-7E14-46F4-8491-7DCED955E5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946" y="4907660"/>
              <a:ext cx="350191" cy="2213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="" xmlns:a16="http://schemas.microsoft.com/office/drawing/2014/main" id="{9A1BF612-04E9-48A7-9588-A6A9B2452976}"/>
                </a:ext>
              </a:extLst>
            </p:cNvPr>
            <p:cNvCxnSpPr>
              <a:cxnSpLocks/>
            </p:cNvCxnSpPr>
            <p:nvPr/>
          </p:nvCxnSpPr>
          <p:spPr>
            <a:xfrm>
              <a:off x="3934823" y="5504169"/>
              <a:ext cx="30480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A235AC5A-E051-4C5B-9F80-B312421051FD}"/>
              </a:ext>
            </a:extLst>
          </p:cNvPr>
          <p:cNvSpPr txBox="1"/>
          <p:nvPr/>
        </p:nvSpPr>
        <p:spPr>
          <a:xfrm>
            <a:off x="8901818" y="4331167"/>
            <a:ext cx="2682692" cy="707886"/>
          </a:xfrm>
          <a:prstGeom prst="rect">
            <a:avLst/>
          </a:prstGeom>
          <a:solidFill>
            <a:srgbClr val="EEB962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A35380F9-D434-45C5-9376-8BEC1FF47A85}"/>
              </a:ext>
            </a:extLst>
          </p:cNvPr>
          <p:cNvGrpSpPr/>
          <p:nvPr/>
        </p:nvGrpSpPr>
        <p:grpSpPr>
          <a:xfrm>
            <a:off x="7792479" y="5498764"/>
            <a:ext cx="1190443" cy="871483"/>
            <a:chOff x="7310078" y="5597873"/>
            <a:chExt cx="1033630" cy="522843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="" xmlns:a16="http://schemas.microsoft.com/office/drawing/2014/main" id="{8AE65E27-1ECE-4DEC-B501-8CA10049B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0750" y="5882656"/>
              <a:ext cx="44945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="" xmlns:a16="http://schemas.microsoft.com/office/drawing/2014/main" id="{EA274149-61C2-4884-A03F-D1339EC5F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3788" y="5622482"/>
              <a:ext cx="0" cy="498234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="" xmlns:a16="http://schemas.microsoft.com/office/drawing/2014/main" id="{B7F07D36-0CA6-4748-B7E7-FCC1F41C6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0078" y="6120716"/>
              <a:ext cx="286675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3CDFCFD9-27AC-449E-92EB-3F37A1090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4299" y="5622481"/>
              <a:ext cx="28264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="" xmlns:a16="http://schemas.microsoft.com/office/drawing/2014/main" id="{2D7AD608-11B3-4011-BD41-055EB321A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4110" y="5597873"/>
              <a:ext cx="0" cy="498234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="" xmlns:a16="http://schemas.microsoft.com/office/drawing/2014/main" id="{3B0B6AB8-92E1-4D25-9766-498E4DA0F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068" y="5597873"/>
              <a:ext cx="282640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="" xmlns:a16="http://schemas.microsoft.com/office/drawing/2014/main" id="{EB0F9E2D-08B4-45DC-BC94-3FBE622C10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7033" y="6100945"/>
              <a:ext cx="286675" cy="0"/>
            </a:xfrm>
            <a:prstGeom prst="line">
              <a:avLst/>
            </a:prstGeom>
            <a:ln w="28575">
              <a:solidFill>
                <a:srgbClr val="4A5A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AB116D4A-E979-46CB-A5D0-EF76F8D4D0CA}"/>
              </a:ext>
            </a:extLst>
          </p:cNvPr>
          <p:cNvSpPr txBox="1"/>
          <p:nvPr/>
        </p:nvSpPr>
        <p:spPr>
          <a:xfrm>
            <a:off x="9013719" y="5132513"/>
            <a:ext cx="2572940" cy="707886"/>
          </a:xfrm>
          <a:prstGeom prst="rect">
            <a:avLst/>
          </a:prstGeom>
          <a:solidFill>
            <a:srgbClr val="EEB962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EAED31D4-0B62-46D2-A8CD-8AFF1F16FAD1}"/>
              </a:ext>
            </a:extLst>
          </p:cNvPr>
          <p:cNvSpPr txBox="1"/>
          <p:nvPr/>
        </p:nvSpPr>
        <p:spPr>
          <a:xfrm>
            <a:off x="9013719" y="5949103"/>
            <a:ext cx="2572940" cy="707886"/>
          </a:xfrm>
          <a:prstGeom prst="rect">
            <a:avLst/>
          </a:prstGeom>
          <a:solidFill>
            <a:srgbClr val="EEB962"/>
          </a:solidFill>
          <a:ln w="28575">
            <a:solidFill>
              <a:srgbClr val="F88C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060" grpId="0" animBg="1"/>
      <p:bldP spid="115" grpId="0" animBg="1"/>
      <p:bldP spid="116" grpId="0" animBg="1"/>
      <p:bldP spid="123" grpId="0" animBg="1"/>
      <p:bldP spid="129" grpId="0" animBg="1"/>
      <p:bldP spid="132" grpId="0" animBg="1"/>
      <p:bldP spid="133" grpId="0" animBg="1"/>
      <p:bldP spid="147" grpId="0" animBg="1"/>
      <p:bldP spid="157" grpId="0" animBg="1"/>
      <p:bldP spid="167" grpId="0" animBg="1"/>
      <p:bldP spid="168" grpId="0" animBg="1"/>
      <p:bldP spid="173" grpId="0" animBg="1"/>
      <p:bldP spid="179" grpId="0" animBg="1"/>
      <p:bldP spid="180" grpId="0" animBg="1"/>
      <p:bldP spid="186" grpId="0" animBg="1"/>
      <p:bldP spid="203" grpId="0" animBg="1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919" y="123731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직사각형 69">
            <a:extLst>
              <a:ext uri="{FF2B5EF4-FFF2-40B4-BE49-F238E27FC236}">
                <a16:creationId xmlns="" xmlns:a16="http://schemas.microsoft.com/office/drawing/2014/main" id="{48FF78A7-2622-4D7D-B8E2-EA77BDE65AF3}"/>
              </a:ext>
            </a:extLst>
          </p:cNvPr>
          <p:cNvSpPr/>
          <p:nvPr/>
        </p:nvSpPr>
        <p:spPr>
          <a:xfrm>
            <a:off x="6306155" y="4299930"/>
            <a:ext cx="5580952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직사각형 72">
            <a:extLst>
              <a:ext uri="{FF2B5EF4-FFF2-40B4-BE49-F238E27FC236}">
                <a16:creationId xmlns="" xmlns:a16="http://schemas.microsoft.com/office/drawing/2014/main" id="{94A7AE55-6710-4F24-B594-06F835CE35CD}"/>
              </a:ext>
            </a:extLst>
          </p:cNvPr>
          <p:cNvSpPr/>
          <p:nvPr/>
        </p:nvSpPr>
        <p:spPr>
          <a:xfrm>
            <a:off x="6279247" y="5453911"/>
            <a:ext cx="5571105" cy="939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762E198-571E-491B-BD97-3BB77B423048}"/>
              </a:ext>
            </a:extLst>
          </p:cNvPr>
          <p:cNvSpPr txBox="1"/>
          <p:nvPr/>
        </p:nvSpPr>
        <p:spPr>
          <a:xfrm>
            <a:off x="642173" y="903384"/>
            <a:ext cx="1063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085D5422-FB4B-41EA-A49A-4EDFB8485BB3}"/>
              </a:ext>
            </a:extLst>
          </p:cNvPr>
          <p:cNvGrpSpPr/>
          <p:nvPr/>
        </p:nvGrpSpPr>
        <p:grpSpPr>
          <a:xfrm>
            <a:off x="0" y="1473958"/>
            <a:ext cx="5058469" cy="4924511"/>
            <a:chOff x="0" y="1473958"/>
            <a:chExt cx="5058469" cy="4924511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AB5B495-320D-4A8D-8384-3FAB30C53326}"/>
                </a:ext>
              </a:extLst>
            </p:cNvPr>
            <p:cNvGrpSpPr/>
            <p:nvPr/>
          </p:nvGrpSpPr>
          <p:grpSpPr>
            <a:xfrm>
              <a:off x="0" y="1473958"/>
              <a:ext cx="5058469" cy="4924511"/>
              <a:chOff x="812246" y="1875092"/>
              <a:chExt cx="4105383" cy="4105384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145E0807-4706-46B9-B8BE-DD611A0F4E07}"/>
                  </a:ext>
                </a:extLst>
              </p:cNvPr>
              <p:cNvSpPr/>
              <p:nvPr/>
            </p:nvSpPr>
            <p:spPr>
              <a:xfrm rot="18900000">
                <a:off x="812246" y="2923294"/>
                <a:ext cx="2066499" cy="2066499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F4C59EBD-5AF6-4253-BDDC-E510AB4199F2}"/>
                  </a:ext>
                </a:extLst>
              </p:cNvPr>
              <p:cNvSpPr/>
              <p:nvPr/>
            </p:nvSpPr>
            <p:spPr>
              <a:xfrm rot="18900000">
                <a:off x="1860448" y="1875092"/>
                <a:ext cx="2066499" cy="2066499"/>
              </a:xfrm>
              <a:prstGeom prst="ellipse">
                <a:avLst/>
              </a:prstGeom>
              <a:solidFill>
                <a:schemeClr val="accent4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A3C99E05-CC6E-4902-B363-CB727319E376}"/>
                  </a:ext>
                </a:extLst>
              </p:cNvPr>
              <p:cNvSpPr/>
              <p:nvPr/>
            </p:nvSpPr>
            <p:spPr>
              <a:xfrm rot="18900000">
                <a:off x="2851130" y="2865774"/>
                <a:ext cx="2066499" cy="2066499"/>
              </a:xfrm>
              <a:prstGeom prst="ellipse">
                <a:avLst/>
              </a:prstGeom>
              <a:solidFill>
                <a:schemeClr val="accent3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73B78E1-F591-422F-85A1-FCF0E0E0CBFB}"/>
                  </a:ext>
                </a:extLst>
              </p:cNvPr>
              <p:cNvSpPr/>
              <p:nvPr/>
            </p:nvSpPr>
            <p:spPr>
              <a:xfrm rot="18900000">
                <a:off x="1802928" y="3913977"/>
                <a:ext cx="2066499" cy="2066499"/>
              </a:xfrm>
              <a:prstGeom prst="ellipse">
                <a:avLst/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A590E76-DC7A-4E35-81DF-D34FB0E8CD2C}"/>
                </a:ext>
              </a:extLst>
            </p:cNvPr>
            <p:cNvSpPr/>
            <p:nvPr/>
          </p:nvSpPr>
          <p:spPr>
            <a:xfrm>
              <a:off x="1971991" y="3210897"/>
              <a:ext cx="1274519" cy="12745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8AEDBE9-C419-411F-AD88-4ED7DAA709D5}"/>
                </a:ext>
              </a:extLst>
            </p:cNvPr>
            <p:cNvSpPr/>
            <p:nvPr/>
          </p:nvSpPr>
          <p:spPr>
            <a:xfrm>
              <a:off x="2060793" y="3295902"/>
              <a:ext cx="1093611" cy="1093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93DCBE4-A70A-467A-92B8-B4A536B22D86}"/>
                </a:ext>
              </a:extLst>
            </p:cNvPr>
            <p:cNvSpPr txBox="1"/>
            <p:nvPr/>
          </p:nvSpPr>
          <p:spPr>
            <a:xfrm>
              <a:off x="2079309" y="3339955"/>
              <a:ext cx="1053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EE46EAA-7757-4E65-926C-89749BBD625B}"/>
                </a:ext>
              </a:extLst>
            </p:cNvPr>
            <p:cNvSpPr txBox="1"/>
            <p:nvPr/>
          </p:nvSpPr>
          <p:spPr>
            <a:xfrm>
              <a:off x="1519176" y="2926187"/>
              <a:ext cx="601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4D7C3E2-7A5E-4E18-AABB-92C526214E0F}"/>
                </a:ext>
              </a:extLst>
            </p:cNvPr>
            <p:cNvSpPr txBox="1"/>
            <p:nvPr/>
          </p:nvSpPr>
          <p:spPr>
            <a:xfrm>
              <a:off x="3084584" y="2799445"/>
              <a:ext cx="601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55D19FF-619B-4698-90AA-618D55762A75}"/>
                </a:ext>
              </a:extLst>
            </p:cNvPr>
            <p:cNvSpPr txBox="1"/>
            <p:nvPr/>
          </p:nvSpPr>
          <p:spPr>
            <a:xfrm>
              <a:off x="1553069" y="4347357"/>
              <a:ext cx="601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F37459B-0335-4A0A-9845-4C0BC84D0D5B}"/>
                </a:ext>
              </a:extLst>
            </p:cNvPr>
            <p:cNvSpPr txBox="1"/>
            <p:nvPr/>
          </p:nvSpPr>
          <p:spPr>
            <a:xfrm>
              <a:off x="2930955" y="4338174"/>
              <a:ext cx="6014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490D232-0910-47DB-8D42-3A926861F0AA}"/>
                </a:ext>
              </a:extLst>
            </p:cNvPr>
            <p:cNvSpPr txBox="1"/>
            <p:nvPr/>
          </p:nvSpPr>
          <p:spPr>
            <a:xfrm>
              <a:off x="1637043" y="1759120"/>
              <a:ext cx="2001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(protein)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766F7C3-F523-420A-82AC-66D57333213F}"/>
                </a:ext>
              </a:extLst>
            </p:cNvPr>
            <p:cNvSpPr txBox="1"/>
            <p:nvPr/>
          </p:nvSpPr>
          <p:spPr>
            <a:xfrm>
              <a:off x="13246" y="3275652"/>
              <a:ext cx="16325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vitamin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BB696D1-F4EA-4982-A82B-41F1CB2C0014}"/>
                </a:ext>
              </a:extLst>
            </p:cNvPr>
            <p:cNvSpPr txBox="1"/>
            <p:nvPr/>
          </p:nvSpPr>
          <p:spPr>
            <a:xfrm>
              <a:off x="1530494" y="5126694"/>
              <a:ext cx="2001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béo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(lipid)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CF6BAE13-1B1D-423F-91A3-1B51774BCDA0}"/>
                </a:ext>
              </a:extLst>
            </p:cNvPr>
            <p:cNvSpPr txBox="1"/>
            <p:nvPr/>
          </p:nvSpPr>
          <p:spPr>
            <a:xfrm>
              <a:off x="3408437" y="3255792"/>
              <a:ext cx="16179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ko-K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glucid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480332B8-2293-476C-A3B1-634DA2F61999}"/>
              </a:ext>
            </a:extLst>
          </p:cNvPr>
          <p:cNvGrpSpPr/>
          <p:nvPr/>
        </p:nvGrpSpPr>
        <p:grpSpPr>
          <a:xfrm>
            <a:off x="5377217" y="3195285"/>
            <a:ext cx="6548898" cy="976171"/>
            <a:chOff x="5377217" y="3195285"/>
            <a:chExt cx="6548898" cy="976171"/>
          </a:xfrm>
        </p:grpSpPr>
        <p:sp>
          <p:nvSpPr>
            <p:cNvPr id="3" name="직사각형 65">
              <a:extLst>
                <a:ext uri="{FF2B5EF4-FFF2-40B4-BE49-F238E27FC236}">
                  <a16:creationId xmlns="" xmlns:a16="http://schemas.microsoft.com/office/drawing/2014/main" id="{0D94B897-9E96-42FF-A9FB-0B970746435F}"/>
                </a:ext>
              </a:extLst>
            </p:cNvPr>
            <p:cNvSpPr/>
            <p:nvPr/>
          </p:nvSpPr>
          <p:spPr>
            <a:xfrm>
              <a:off x="5377217" y="3195285"/>
              <a:ext cx="6548898" cy="900000"/>
            </a:xfrm>
            <a:prstGeom prst="rect">
              <a:avLst/>
            </a:prstGeom>
            <a:solidFill>
              <a:srgbClr val="EBC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직사각형 66">
              <a:extLst>
                <a:ext uri="{FF2B5EF4-FFF2-40B4-BE49-F238E27FC236}">
                  <a16:creationId xmlns="" xmlns:a16="http://schemas.microsoft.com/office/drawing/2014/main" id="{CAF7832F-79F8-4F41-B7D2-BD5B71B938C7}"/>
                </a:ext>
              </a:extLst>
            </p:cNvPr>
            <p:cNvSpPr/>
            <p:nvPr/>
          </p:nvSpPr>
          <p:spPr>
            <a:xfrm>
              <a:off x="6279247" y="3236164"/>
              <a:ext cx="5575869" cy="7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77208CA6-90F1-4022-8E8A-7C014D015820}"/>
                </a:ext>
              </a:extLst>
            </p:cNvPr>
            <p:cNvSpPr txBox="1"/>
            <p:nvPr/>
          </p:nvSpPr>
          <p:spPr>
            <a:xfrm>
              <a:off x="6387330" y="3225598"/>
              <a:ext cx="5517749" cy="43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glucid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BA55200D-B7C4-438A-8170-15E8794738A0}"/>
                </a:ext>
              </a:extLst>
            </p:cNvPr>
            <p:cNvSpPr txBox="1"/>
            <p:nvPr/>
          </p:nvSpPr>
          <p:spPr>
            <a:xfrm>
              <a:off x="6229285" y="3512786"/>
              <a:ext cx="5458280" cy="65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6CC8221-30C3-48E5-A51B-3787CBC4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5337" y="3235393"/>
              <a:ext cx="567325" cy="5880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2A2A586-0E5C-4404-915C-389E495C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9206" y="3629003"/>
              <a:ext cx="596172" cy="42238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2BCE45FF-09DD-418E-947F-2CBF19BAD7E5}"/>
              </a:ext>
            </a:extLst>
          </p:cNvPr>
          <p:cNvGrpSpPr/>
          <p:nvPr/>
        </p:nvGrpSpPr>
        <p:grpSpPr>
          <a:xfrm>
            <a:off x="5377218" y="1978818"/>
            <a:ext cx="6661466" cy="1178201"/>
            <a:chOff x="5377218" y="1978818"/>
            <a:chExt cx="6661466" cy="1178201"/>
          </a:xfrm>
        </p:grpSpPr>
        <p:sp>
          <p:nvSpPr>
            <p:cNvPr id="9" name="직사각형 9">
              <a:extLst>
                <a:ext uri="{FF2B5EF4-FFF2-40B4-BE49-F238E27FC236}">
                  <a16:creationId xmlns="" xmlns:a16="http://schemas.microsoft.com/office/drawing/2014/main" id="{5553BC05-636E-411F-B077-BD1C2E4A5F51}"/>
                </a:ext>
              </a:extLst>
            </p:cNvPr>
            <p:cNvSpPr/>
            <p:nvPr/>
          </p:nvSpPr>
          <p:spPr>
            <a:xfrm>
              <a:off x="5377218" y="1978818"/>
              <a:ext cx="6548898" cy="1125048"/>
            </a:xfrm>
            <a:prstGeom prst="rect">
              <a:avLst/>
            </a:prstGeom>
            <a:solidFill>
              <a:srgbClr val="B89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직사각형 10">
              <a:extLst>
                <a:ext uri="{FF2B5EF4-FFF2-40B4-BE49-F238E27FC236}">
                  <a16:creationId xmlns="" xmlns:a16="http://schemas.microsoft.com/office/drawing/2014/main" id="{06383D3E-76D8-49B3-AFC0-A5C1AD09334C}"/>
                </a:ext>
              </a:extLst>
            </p:cNvPr>
            <p:cNvSpPr/>
            <p:nvPr/>
          </p:nvSpPr>
          <p:spPr>
            <a:xfrm>
              <a:off x="6250304" y="2057827"/>
              <a:ext cx="5604813" cy="99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1D15557-115F-4CEC-85A6-FEAFE82EA5D4}"/>
                </a:ext>
              </a:extLst>
            </p:cNvPr>
            <p:cNvSpPr txBox="1"/>
            <p:nvPr/>
          </p:nvSpPr>
          <p:spPr>
            <a:xfrm>
              <a:off x="6628435" y="2101892"/>
              <a:ext cx="5231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r>
                <a: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protein)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67343F25-4283-458F-9AED-5D5D89F1F106}"/>
                </a:ext>
              </a:extLst>
            </p:cNvPr>
            <p:cNvSpPr txBox="1"/>
            <p:nvPr/>
          </p:nvSpPr>
          <p:spPr>
            <a:xfrm>
              <a:off x="6306155" y="2448649"/>
              <a:ext cx="5732529" cy="70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chết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</a:t>
              </a:r>
              <a:r>
                <a:rPr lang="vi-VN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ởng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1B538348-2662-4BBD-A3B7-A0C3D14D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1219" y="2210019"/>
              <a:ext cx="711652" cy="53308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B55C4D32-926E-4DBD-93C7-FACD3A3B75DA}"/>
              </a:ext>
            </a:extLst>
          </p:cNvPr>
          <p:cNvGrpSpPr/>
          <p:nvPr/>
        </p:nvGrpSpPr>
        <p:grpSpPr>
          <a:xfrm>
            <a:off x="5377217" y="4176550"/>
            <a:ext cx="6591345" cy="967512"/>
            <a:chOff x="5377217" y="4176550"/>
            <a:chExt cx="6591345" cy="967512"/>
          </a:xfrm>
        </p:grpSpPr>
        <p:sp>
          <p:nvSpPr>
            <p:cNvPr id="5" name="직사각형 68">
              <a:extLst>
                <a:ext uri="{FF2B5EF4-FFF2-40B4-BE49-F238E27FC236}">
                  <a16:creationId xmlns="" xmlns:a16="http://schemas.microsoft.com/office/drawing/2014/main" id="{3DDEAEE3-F72F-40D1-B5C1-82464AFAB27F}"/>
                </a:ext>
              </a:extLst>
            </p:cNvPr>
            <p:cNvSpPr/>
            <p:nvPr/>
          </p:nvSpPr>
          <p:spPr>
            <a:xfrm>
              <a:off x="5377217" y="4244062"/>
              <a:ext cx="6591345" cy="900000"/>
            </a:xfrm>
            <a:prstGeom prst="rect">
              <a:avLst/>
            </a:prstGeom>
            <a:solidFill>
              <a:srgbClr val="9BB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F4D0F44A-B438-4977-8368-68A4667CFDB4}"/>
                </a:ext>
              </a:extLst>
            </p:cNvPr>
            <p:cNvGrpSpPr/>
            <p:nvPr/>
          </p:nvGrpSpPr>
          <p:grpSpPr>
            <a:xfrm>
              <a:off x="6250302" y="4176550"/>
              <a:ext cx="5675812" cy="959856"/>
              <a:chOff x="5494894" y="3444480"/>
              <a:chExt cx="3045996" cy="839688"/>
            </a:xfrm>
          </p:grpSpPr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CAB385B6-AD4A-4F83-B88C-70FFBC5DDFAE}"/>
                  </a:ext>
                </a:extLst>
              </p:cNvPr>
              <p:cNvSpPr txBox="1"/>
              <p:nvPr/>
            </p:nvSpPr>
            <p:spPr>
              <a:xfrm>
                <a:off x="5625940" y="3444480"/>
                <a:ext cx="2874292" cy="350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giàu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béo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(lipid)</a:t>
                </a:r>
                <a:endPara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DA438508-7A21-4BFB-AFBC-00753E78D2AE}"/>
                  </a:ext>
                </a:extLst>
              </p:cNvPr>
              <p:cNvSpPr txBox="1"/>
              <p:nvPr/>
            </p:nvSpPr>
            <p:spPr>
              <a:xfrm>
                <a:off x="5494894" y="3718754"/>
                <a:ext cx="3045996" cy="565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Góp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</a:t>
                </a:r>
                <a:r>
                  <a:rPr lang="vi-VN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vitamin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AF790573-55AD-4766-A6D4-0BCD9540D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0475" y="4366218"/>
              <a:ext cx="445047" cy="62184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D4EC9998-10E7-4EEA-9568-0473E240AB9B}"/>
              </a:ext>
            </a:extLst>
          </p:cNvPr>
          <p:cNvGrpSpPr/>
          <p:nvPr/>
        </p:nvGrpSpPr>
        <p:grpSpPr>
          <a:xfrm>
            <a:off x="5377216" y="5376686"/>
            <a:ext cx="6593385" cy="1086708"/>
            <a:chOff x="5377216" y="5376686"/>
            <a:chExt cx="6593385" cy="1086708"/>
          </a:xfrm>
        </p:grpSpPr>
        <p:sp>
          <p:nvSpPr>
            <p:cNvPr id="7" name="직사각형 71">
              <a:extLst>
                <a:ext uri="{FF2B5EF4-FFF2-40B4-BE49-F238E27FC236}">
                  <a16:creationId xmlns="" xmlns:a16="http://schemas.microsoft.com/office/drawing/2014/main" id="{76B9510A-1858-4B19-9782-0F5967DE8E52}"/>
                </a:ext>
              </a:extLst>
            </p:cNvPr>
            <p:cNvSpPr/>
            <p:nvPr/>
          </p:nvSpPr>
          <p:spPr>
            <a:xfrm>
              <a:off x="5377216" y="5376686"/>
              <a:ext cx="6548898" cy="10867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87588598-B571-4579-868F-874871D73ED5}"/>
                </a:ext>
              </a:extLst>
            </p:cNvPr>
            <p:cNvGrpSpPr/>
            <p:nvPr/>
          </p:nvGrpSpPr>
          <p:grpSpPr>
            <a:xfrm>
              <a:off x="6279247" y="5453910"/>
              <a:ext cx="5691354" cy="963898"/>
              <a:chOff x="5445895" y="3444480"/>
              <a:chExt cx="3054337" cy="843224"/>
            </a:xfrm>
          </p:grpSpPr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3C95A3E7-889F-4E15-9B7F-C5E222535868}"/>
                  </a:ext>
                </a:extLst>
              </p:cNvPr>
              <p:cNvSpPr txBox="1"/>
              <p:nvPr/>
            </p:nvSpPr>
            <p:spPr>
              <a:xfrm>
                <a:off x="5445895" y="3444480"/>
                <a:ext cx="3054337" cy="350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giàu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ko-K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vitamin</a:t>
                </a:r>
                <a:endParaRPr lang="ko-KR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16CED8C7-53E5-4345-9CFA-152357D0CC6F}"/>
                  </a:ext>
                </a:extLst>
              </p:cNvPr>
              <p:cNvSpPr txBox="1"/>
              <p:nvPr/>
            </p:nvSpPr>
            <p:spPr>
              <a:xfrm>
                <a:off x="5474046" y="3722289"/>
                <a:ext cx="2874292" cy="565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mạnh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chống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tật</a:t>
                </a: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612BE52D-A2B5-47C8-882F-A2033CE87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1219" y="5557518"/>
              <a:ext cx="468600" cy="591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28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919" y="123731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직사각형 66">
            <a:extLst>
              <a:ext uri="{FF2B5EF4-FFF2-40B4-BE49-F238E27FC236}">
                <a16:creationId xmlns="" xmlns:a16="http://schemas.microsoft.com/office/drawing/2014/main" id="{CAF7832F-79F8-4F41-B7D2-BD5B71B938C7}"/>
              </a:ext>
            </a:extLst>
          </p:cNvPr>
          <p:cNvSpPr/>
          <p:nvPr/>
        </p:nvSpPr>
        <p:spPr>
          <a:xfrm>
            <a:off x="6680897" y="3236164"/>
            <a:ext cx="5174219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직사각형 69">
            <a:extLst>
              <a:ext uri="{FF2B5EF4-FFF2-40B4-BE49-F238E27FC236}">
                <a16:creationId xmlns="" xmlns:a16="http://schemas.microsoft.com/office/drawing/2014/main" id="{48FF78A7-2622-4D7D-B8E2-EA77BDE65AF3}"/>
              </a:ext>
            </a:extLst>
          </p:cNvPr>
          <p:cNvSpPr/>
          <p:nvPr/>
        </p:nvSpPr>
        <p:spPr>
          <a:xfrm>
            <a:off x="6636977" y="4299930"/>
            <a:ext cx="525013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762E198-571E-491B-BD97-3BB77B423048}"/>
              </a:ext>
            </a:extLst>
          </p:cNvPr>
          <p:cNvSpPr txBox="1"/>
          <p:nvPr/>
        </p:nvSpPr>
        <p:spPr>
          <a:xfrm>
            <a:off x="642173" y="903384"/>
            <a:ext cx="10637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DB5AAF59-7916-42EB-BC2A-E3652DA83B5E}"/>
              </a:ext>
            </a:extLst>
          </p:cNvPr>
          <p:cNvGrpSpPr/>
          <p:nvPr/>
        </p:nvGrpSpPr>
        <p:grpSpPr>
          <a:xfrm rot="21379738">
            <a:off x="-708958" y="3343955"/>
            <a:ext cx="3470887" cy="3241289"/>
            <a:chOff x="-1162222" y="208347"/>
            <a:chExt cx="5314538" cy="5466700"/>
          </a:xfrm>
          <a:solidFill>
            <a:schemeClr val="accent2"/>
          </a:solidFill>
        </p:grpSpPr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CFA6B2E-F237-4BF9-A96C-882D79EDF298}"/>
                </a:ext>
              </a:extLst>
            </p:cNvPr>
            <p:cNvSpPr>
              <a:spLocks/>
            </p:cNvSpPr>
            <p:nvPr/>
          </p:nvSpPr>
          <p:spPr bwMode="auto">
            <a:xfrm rot="14400000">
              <a:off x="-1385407" y="898402"/>
              <a:ext cx="4999830" cy="4553459"/>
            </a:xfrm>
            <a:custGeom>
              <a:avLst/>
              <a:gdLst>
                <a:gd name="connsiteX0" fmla="*/ 518146 w 4809278"/>
                <a:gd name="connsiteY0" fmla="*/ 2748060 h 4379920"/>
                <a:gd name="connsiteX1" fmla="*/ 516675 w 4809278"/>
                <a:gd name="connsiteY1" fmla="*/ 2746287 h 4379920"/>
                <a:gd name="connsiteX2" fmla="*/ 517207 w 4809278"/>
                <a:gd name="connsiteY2" fmla="*/ 2741648 h 4379920"/>
                <a:gd name="connsiteX3" fmla="*/ 584786 w 4809278"/>
                <a:gd name="connsiteY3" fmla="*/ 2923446 h 4379920"/>
                <a:gd name="connsiteX4" fmla="*/ 581396 w 4809278"/>
                <a:gd name="connsiteY4" fmla="*/ 2920240 h 4379920"/>
                <a:gd name="connsiteX5" fmla="*/ 581146 w 4809278"/>
                <a:gd name="connsiteY5" fmla="*/ 2919116 h 4379920"/>
                <a:gd name="connsiteX6" fmla="*/ 592251 w 4809278"/>
                <a:gd name="connsiteY6" fmla="*/ 2928925 h 4379920"/>
                <a:gd name="connsiteX7" fmla="*/ 589765 w 4809278"/>
                <a:gd name="connsiteY7" fmla="*/ 2923509 h 4379920"/>
                <a:gd name="connsiteX8" fmla="*/ 588884 w 4809278"/>
                <a:gd name="connsiteY8" fmla="*/ 2920706 h 4379920"/>
                <a:gd name="connsiteX9" fmla="*/ 591259 w 4809278"/>
                <a:gd name="connsiteY9" fmla="*/ 2922450 h 4379920"/>
                <a:gd name="connsiteX10" fmla="*/ 592251 w 4809278"/>
                <a:gd name="connsiteY10" fmla="*/ 2928925 h 4379920"/>
                <a:gd name="connsiteX11" fmla="*/ 649093 w 4809278"/>
                <a:gd name="connsiteY11" fmla="*/ 3148825 h 4379920"/>
                <a:gd name="connsiteX12" fmla="*/ 648407 w 4809278"/>
                <a:gd name="connsiteY12" fmla="*/ 3149760 h 4379920"/>
                <a:gd name="connsiteX13" fmla="*/ 645359 w 4809278"/>
                <a:gd name="connsiteY13" fmla="*/ 3146086 h 4379920"/>
                <a:gd name="connsiteX14" fmla="*/ 649093 w 4809278"/>
                <a:gd name="connsiteY14" fmla="*/ 3148825 h 4379920"/>
                <a:gd name="connsiteX15" fmla="*/ 740655 w 4809278"/>
                <a:gd name="connsiteY15" fmla="*/ 3227523 h 4379920"/>
                <a:gd name="connsiteX16" fmla="*/ 739131 w 4809278"/>
                <a:gd name="connsiteY16" fmla="*/ 3225687 h 4379920"/>
                <a:gd name="connsiteX17" fmla="*/ 739357 w 4809278"/>
                <a:gd name="connsiteY17" fmla="*/ 3223710 h 4379920"/>
                <a:gd name="connsiteX18" fmla="*/ 850810 w 4809278"/>
                <a:gd name="connsiteY18" fmla="*/ 3406085 h 4379920"/>
                <a:gd name="connsiteX19" fmla="*/ 785905 w 4809278"/>
                <a:gd name="connsiteY19" fmla="*/ 3306718 h 4379920"/>
                <a:gd name="connsiteX20" fmla="*/ 750861 w 4809278"/>
                <a:gd name="connsiteY20" fmla="*/ 3229267 h 4379920"/>
                <a:gd name="connsiteX21" fmla="*/ 747128 w 4809278"/>
                <a:gd name="connsiteY21" fmla="*/ 3226528 h 4379920"/>
                <a:gd name="connsiteX22" fmla="*/ 746137 w 4809278"/>
                <a:gd name="connsiteY22" fmla="*/ 3220053 h 4379920"/>
                <a:gd name="connsiteX23" fmla="*/ 739662 w 4809278"/>
                <a:gd name="connsiteY23" fmla="*/ 3221049 h 4379920"/>
                <a:gd name="connsiteX24" fmla="*/ 739357 w 4809278"/>
                <a:gd name="connsiteY24" fmla="*/ 3223710 h 4379920"/>
                <a:gd name="connsiteX25" fmla="*/ 728606 w 4809278"/>
                <a:gd name="connsiteY25" fmla="*/ 3192098 h 4379920"/>
                <a:gd name="connsiteX26" fmla="*/ 704618 w 4809278"/>
                <a:gd name="connsiteY26" fmla="*/ 3143598 h 4379920"/>
                <a:gd name="connsiteX27" fmla="*/ 699895 w 4809278"/>
                <a:gd name="connsiteY27" fmla="*/ 3134383 h 4379920"/>
                <a:gd name="connsiteX28" fmla="*/ 698904 w 4809278"/>
                <a:gd name="connsiteY28" fmla="*/ 3127908 h 4379920"/>
                <a:gd name="connsiteX29" fmla="*/ 688698 w 4809278"/>
                <a:gd name="connsiteY29" fmla="*/ 3126165 h 4379920"/>
                <a:gd name="connsiteX30" fmla="*/ 681003 w 4809278"/>
                <a:gd name="connsiteY30" fmla="*/ 3097525 h 4379920"/>
                <a:gd name="connsiteX31" fmla="*/ 586536 w 4809278"/>
                <a:gd name="connsiteY31" fmla="*/ 2913235 h 4379920"/>
                <a:gd name="connsiteX32" fmla="*/ 588884 w 4809278"/>
                <a:gd name="connsiteY32" fmla="*/ 2920706 h 4379920"/>
                <a:gd name="connsiteX33" fmla="*/ 587527 w 4809278"/>
                <a:gd name="connsiteY33" fmla="*/ 2919710 h 4379920"/>
                <a:gd name="connsiteX34" fmla="*/ 582804 w 4809278"/>
                <a:gd name="connsiteY34" fmla="*/ 2910496 h 4379920"/>
                <a:gd name="connsiteX35" fmla="*/ 580062 w 4809278"/>
                <a:gd name="connsiteY35" fmla="*/ 2914231 h 4379920"/>
                <a:gd name="connsiteX36" fmla="*/ 581146 w 4809278"/>
                <a:gd name="connsiteY36" fmla="*/ 2919116 h 4379920"/>
                <a:gd name="connsiteX37" fmla="*/ 570607 w 4809278"/>
                <a:gd name="connsiteY37" fmla="*/ 2906574 h 4379920"/>
                <a:gd name="connsiteX38" fmla="*/ 555686 w 4809278"/>
                <a:gd name="connsiteY38" fmla="*/ 2884845 h 4379920"/>
                <a:gd name="connsiteX39" fmla="*/ 559418 w 4809278"/>
                <a:gd name="connsiteY39" fmla="*/ 2887585 h 4379920"/>
                <a:gd name="connsiteX40" fmla="*/ 554694 w 4809278"/>
                <a:gd name="connsiteY40" fmla="*/ 2878370 h 4379920"/>
                <a:gd name="connsiteX41" fmla="*/ 553704 w 4809278"/>
                <a:gd name="connsiteY41" fmla="*/ 2871895 h 4379920"/>
                <a:gd name="connsiteX42" fmla="*/ 526400 w 4809278"/>
                <a:gd name="connsiteY42" fmla="*/ 2804436 h 4379920"/>
                <a:gd name="connsiteX43" fmla="*/ 518146 w 4809278"/>
                <a:gd name="connsiteY43" fmla="*/ 2748060 h 4379920"/>
                <a:gd name="connsiteX44" fmla="*/ 518198 w 4809278"/>
                <a:gd name="connsiteY44" fmla="*/ 2748122 h 4379920"/>
                <a:gd name="connsiteX45" fmla="*/ 524671 w 4809278"/>
                <a:gd name="connsiteY45" fmla="*/ 2747127 h 4379920"/>
                <a:gd name="connsiteX46" fmla="*/ 520940 w 4809278"/>
                <a:gd name="connsiteY46" fmla="*/ 2744388 h 4379920"/>
                <a:gd name="connsiteX47" fmla="*/ 517207 w 4809278"/>
                <a:gd name="connsiteY47" fmla="*/ 2741648 h 4379920"/>
                <a:gd name="connsiteX48" fmla="*/ 516217 w 4809278"/>
                <a:gd name="connsiteY48" fmla="*/ 2735173 h 4379920"/>
                <a:gd name="connsiteX49" fmla="*/ 511263 w 4809278"/>
                <a:gd name="connsiteY49" fmla="*/ 2702797 h 4379920"/>
                <a:gd name="connsiteX50" fmla="*/ 509512 w 4809278"/>
                <a:gd name="connsiteY50" fmla="*/ 2713009 h 4379920"/>
                <a:gd name="connsiteX51" fmla="*/ 505778 w 4809278"/>
                <a:gd name="connsiteY51" fmla="*/ 2710269 h 4379920"/>
                <a:gd name="connsiteX52" fmla="*/ 502046 w 4809278"/>
                <a:gd name="connsiteY52" fmla="*/ 2707529 h 4379920"/>
                <a:gd name="connsiteX53" fmla="*/ 503038 w 4809278"/>
                <a:gd name="connsiteY53" fmla="*/ 2714004 h 4379920"/>
                <a:gd name="connsiteX54" fmla="*/ 487877 w 4809278"/>
                <a:gd name="connsiteY54" fmla="*/ 2679885 h 4379920"/>
                <a:gd name="connsiteX55" fmla="*/ 491609 w 4809278"/>
                <a:gd name="connsiteY55" fmla="*/ 2682626 h 4379920"/>
                <a:gd name="connsiteX56" fmla="*/ 492599 w 4809278"/>
                <a:gd name="connsiteY56" fmla="*/ 2689100 h 4379920"/>
                <a:gd name="connsiteX57" fmla="*/ 496333 w 4809278"/>
                <a:gd name="connsiteY57" fmla="*/ 2691840 h 4379920"/>
                <a:gd name="connsiteX58" fmla="*/ 494351 w 4809278"/>
                <a:gd name="connsiteY58" fmla="*/ 2678890 h 4379920"/>
                <a:gd name="connsiteX59" fmla="*/ 493360 w 4809278"/>
                <a:gd name="connsiteY59" fmla="*/ 2672415 h 4379920"/>
                <a:gd name="connsiteX60" fmla="*/ 491907 w 4809278"/>
                <a:gd name="connsiteY60" fmla="*/ 2619618 h 4379920"/>
                <a:gd name="connsiteX61" fmla="*/ 466310 w 4809278"/>
                <a:gd name="connsiteY61" fmla="*/ 2560597 h 4379920"/>
                <a:gd name="connsiteX62" fmla="*/ 469052 w 4809278"/>
                <a:gd name="connsiteY62" fmla="*/ 2556861 h 4379920"/>
                <a:gd name="connsiteX63" fmla="*/ 464328 w 4809278"/>
                <a:gd name="connsiteY63" fmla="*/ 2547646 h 4379920"/>
                <a:gd name="connsiteX64" fmla="*/ 467070 w 4809278"/>
                <a:gd name="connsiteY64" fmla="*/ 2543911 h 4379920"/>
                <a:gd name="connsiteX65" fmla="*/ 463337 w 4809278"/>
                <a:gd name="connsiteY65" fmla="*/ 2541171 h 4379920"/>
                <a:gd name="connsiteX66" fmla="*/ 454651 w 4809278"/>
                <a:gd name="connsiteY66" fmla="*/ 2506057 h 4379920"/>
                <a:gd name="connsiteX67" fmla="*/ 450158 w 4809278"/>
                <a:gd name="connsiteY67" fmla="*/ 2520003 h 4379920"/>
                <a:gd name="connsiteX68" fmla="*/ 446426 w 4809278"/>
                <a:gd name="connsiteY68" fmla="*/ 2517263 h 4379920"/>
                <a:gd name="connsiteX69" fmla="*/ 447417 w 4809278"/>
                <a:gd name="connsiteY69" fmla="*/ 2523739 h 4379920"/>
                <a:gd name="connsiteX70" fmla="*/ 444675 w 4809278"/>
                <a:gd name="connsiteY70" fmla="*/ 2527474 h 4379920"/>
                <a:gd name="connsiteX71" fmla="*/ 434006 w 4809278"/>
                <a:gd name="connsiteY71" fmla="*/ 2479410 h 4379920"/>
                <a:gd name="connsiteX72" fmla="*/ 446956 w 4809278"/>
                <a:gd name="connsiteY72" fmla="*/ 2477418 h 4379920"/>
                <a:gd name="connsiteX73" fmla="*/ 446263 w 4809278"/>
                <a:gd name="connsiteY73" fmla="*/ 2407937 h 4379920"/>
                <a:gd name="connsiteX74" fmla="*/ 425388 w 4809278"/>
                <a:gd name="connsiteY74" fmla="*/ 2358129 h 4379920"/>
                <a:gd name="connsiteX75" fmla="*/ 421955 w 4809278"/>
                <a:gd name="connsiteY75" fmla="*/ 2292382 h 4379920"/>
                <a:gd name="connsiteX76" fmla="*/ 407784 w 4809278"/>
                <a:gd name="connsiteY76" fmla="*/ 2264739 h 4379920"/>
                <a:gd name="connsiteX77" fmla="*/ 374857 w 4809278"/>
                <a:gd name="connsiteY77" fmla="*/ 2027904 h 4379920"/>
                <a:gd name="connsiteX78" fmla="*/ 373500 w 4809278"/>
                <a:gd name="connsiteY78" fmla="*/ 2170602 h 4379920"/>
                <a:gd name="connsiteX79" fmla="*/ 401772 w 4809278"/>
                <a:gd name="connsiteY79" fmla="*/ 2312055 h 4379920"/>
                <a:gd name="connsiteX80" fmla="*/ 398039 w 4809278"/>
                <a:gd name="connsiteY80" fmla="*/ 2309317 h 4379920"/>
                <a:gd name="connsiteX81" fmla="*/ 393316 w 4809278"/>
                <a:gd name="connsiteY81" fmla="*/ 2300103 h 4379920"/>
                <a:gd name="connsiteX82" fmla="*/ 394308 w 4809278"/>
                <a:gd name="connsiteY82" fmla="*/ 2306577 h 4379920"/>
                <a:gd name="connsiteX83" fmla="*/ 392555 w 4809278"/>
                <a:gd name="connsiteY83" fmla="*/ 2316787 h 4379920"/>
                <a:gd name="connsiteX84" fmla="*/ 389584 w 4809278"/>
                <a:gd name="connsiteY84" fmla="*/ 2297362 h 4379920"/>
                <a:gd name="connsiteX85" fmla="*/ 399193 w 4809278"/>
                <a:gd name="connsiteY85" fmla="*/ 2425118 h 4379920"/>
                <a:gd name="connsiteX86" fmla="*/ 443386 w 4809278"/>
                <a:gd name="connsiteY86" fmla="*/ 2584006 h 4379920"/>
                <a:gd name="connsiteX87" fmla="*/ 473178 w 4809278"/>
                <a:gd name="connsiteY87" fmla="*/ 2692089 h 4379920"/>
                <a:gd name="connsiteX88" fmla="*/ 514927 w 4809278"/>
                <a:gd name="connsiteY88" fmla="*/ 2791705 h 4379920"/>
                <a:gd name="connsiteX89" fmla="*/ 547230 w 4809278"/>
                <a:gd name="connsiteY89" fmla="*/ 2872891 h 4379920"/>
                <a:gd name="connsiteX90" fmla="*/ 548220 w 4809278"/>
                <a:gd name="connsiteY90" fmla="*/ 2879367 h 4379920"/>
                <a:gd name="connsiteX91" fmla="*/ 552943 w 4809278"/>
                <a:gd name="connsiteY91" fmla="*/ 2888580 h 4379920"/>
                <a:gd name="connsiteX92" fmla="*/ 645659 w 4809278"/>
                <a:gd name="connsiteY92" fmla="*/ 3083080 h 4379920"/>
                <a:gd name="connsiteX93" fmla="*/ 626236 w 4809278"/>
                <a:gd name="connsiteY93" fmla="*/ 3086068 h 4379920"/>
                <a:gd name="connsiteX94" fmla="*/ 631190 w 4809278"/>
                <a:gd name="connsiteY94" fmla="*/ 3118443 h 4379920"/>
                <a:gd name="connsiteX95" fmla="*/ 626467 w 4809278"/>
                <a:gd name="connsiteY95" fmla="*/ 3109229 h 4379920"/>
                <a:gd name="connsiteX96" fmla="*/ 621743 w 4809278"/>
                <a:gd name="connsiteY96" fmla="*/ 3100014 h 4379920"/>
                <a:gd name="connsiteX97" fmla="*/ 622735 w 4809278"/>
                <a:gd name="connsiteY97" fmla="*/ 3106489 h 4379920"/>
                <a:gd name="connsiteX98" fmla="*/ 627457 w 4809278"/>
                <a:gd name="connsiteY98" fmla="*/ 3115704 h 4379920"/>
                <a:gd name="connsiteX99" fmla="*/ 628449 w 4809278"/>
                <a:gd name="connsiteY99" fmla="*/ 3122179 h 4379920"/>
                <a:gd name="connsiteX100" fmla="*/ 638886 w 4809278"/>
                <a:gd name="connsiteY100" fmla="*/ 3147083 h 4379920"/>
                <a:gd name="connsiteX101" fmla="*/ 642618 w 4809278"/>
                <a:gd name="connsiteY101" fmla="*/ 3149822 h 4379920"/>
                <a:gd name="connsiteX102" fmla="*/ 646351 w 4809278"/>
                <a:gd name="connsiteY102" fmla="*/ 3152562 h 4379920"/>
                <a:gd name="connsiteX103" fmla="*/ 646693 w 4809278"/>
                <a:gd name="connsiteY103" fmla="*/ 3152095 h 4379920"/>
                <a:gd name="connsiteX104" fmla="*/ 648407 w 4809278"/>
                <a:gd name="connsiteY104" fmla="*/ 3149760 h 4379920"/>
                <a:gd name="connsiteX105" fmla="*/ 651455 w 4809278"/>
                <a:gd name="connsiteY105" fmla="*/ 3153434 h 4379920"/>
                <a:gd name="connsiteX106" fmla="*/ 657548 w 4809278"/>
                <a:gd name="connsiteY106" fmla="*/ 3160780 h 4379920"/>
                <a:gd name="connsiteX107" fmla="*/ 660060 w 4809278"/>
                <a:gd name="connsiteY107" fmla="*/ 3133884 h 4379920"/>
                <a:gd name="connsiteX108" fmla="*/ 684435 w 4809278"/>
                <a:gd name="connsiteY108" fmla="*/ 3163270 h 4379920"/>
                <a:gd name="connsiteX109" fmla="*/ 690910 w 4809278"/>
                <a:gd name="connsiteY109" fmla="*/ 3162275 h 4379920"/>
                <a:gd name="connsiteX110" fmla="*/ 688168 w 4809278"/>
                <a:gd name="connsiteY110" fmla="*/ 3166011 h 4379920"/>
                <a:gd name="connsiteX111" fmla="*/ 691900 w 4809278"/>
                <a:gd name="connsiteY111" fmla="*/ 3168750 h 4379920"/>
                <a:gd name="connsiteX112" fmla="*/ 695633 w 4809278"/>
                <a:gd name="connsiteY112" fmla="*/ 3171489 h 4379920"/>
                <a:gd name="connsiteX113" fmla="*/ 699366 w 4809278"/>
                <a:gd name="connsiteY113" fmla="*/ 3174229 h 4379920"/>
                <a:gd name="connsiteX114" fmla="*/ 738903 w 4809278"/>
                <a:gd name="connsiteY114" fmla="*/ 3237734 h 4379920"/>
                <a:gd name="connsiteX115" fmla="*/ 741645 w 4809278"/>
                <a:gd name="connsiteY115" fmla="*/ 3233998 h 4379920"/>
                <a:gd name="connsiteX116" fmla="*/ 742636 w 4809278"/>
                <a:gd name="connsiteY116" fmla="*/ 3240474 h 4379920"/>
                <a:gd name="connsiteX117" fmla="*/ 748349 w 4809278"/>
                <a:gd name="connsiteY117" fmla="*/ 3256163 h 4379920"/>
                <a:gd name="connsiteX118" fmla="*/ 754824 w 4809278"/>
                <a:gd name="connsiteY118" fmla="*/ 3255167 h 4379920"/>
                <a:gd name="connsiteX119" fmla="*/ 786136 w 4809278"/>
                <a:gd name="connsiteY119" fmla="*/ 3329879 h 4379920"/>
                <a:gd name="connsiteX120" fmla="*/ 850810 w 4809278"/>
                <a:gd name="connsiteY120" fmla="*/ 3406085 h 4379920"/>
                <a:gd name="connsiteX121" fmla="*/ 1572411 w 4809278"/>
                <a:gd name="connsiteY121" fmla="*/ 4078582 h 4379920"/>
                <a:gd name="connsiteX122" fmla="*/ 1540366 w 4809278"/>
                <a:gd name="connsiteY122" fmla="*/ 4059204 h 4379920"/>
                <a:gd name="connsiteX123" fmla="*/ 1496795 w 4809278"/>
                <a:gd name="connsiteY123" fmla="*/ 4063590 h 4379920"/>
                <a:gd name="connsiteX124" fmla="*/ 1520184 w 4809278"/>
                <a:gd name="connsiteY124" fmla="*/ 4031188 h 4379920"/>
                <a:gd name="connsiteX125" fmla="*/ 1426888 w 4809278"/>
                <a:gd name="connsiteY125" fmla="*/ 4016254 h 4379920"/>
                <a:gd name="connsiteX126" fmla="*/ 1302012 w 4809278"/>
                <a:gd name="connsiteY126" fmla="*/ 4026873 h 4379920"/>
                <a:gd name="connsiteX127" fmla="*/ 1372236 w 4809278"/>
                <a:gd name="connsiteY127" fmla="*/ 4049419 h 4379920"/>
                <a:gd name="connsiteX128" fmla="*/ 1462972 w 4809278"/>
                <a:gd name="connsiteY128" fmla="*/ 4069635 h 4379920"/>
                <a:gd name="connsiteX129" fmla="*/ 1572411 w 4809278"/>
                <a:gd name="connsiteY129" fmla="*/ 4078582 h 4379920"/>
                <a:gd name="connsiteX130" fmla="*/ 3123180 w 4809278"/>
                <a:gd name="connsiteY130" fmla="*/ 4003152 h 4379920"/>
                <a:gd name="connsiteX131" fmla="*/ 3108653 w 4809278"/>
                <a:gd name="connsiteY131" fmla="*/ 4008531 h 4379920"/>
                <a:gd name="connsiteX132" fmla="*/ 3117774 w 4809278"/>
                <a:gd name="connsiteY132" fmla="*/ 3999963 h 4379920"/>
                <a:gd name="connsiteX133" fmla="*/ 3234673 w 4809278"/>
                <a:gd name="connsiteY133" fmla="*/ 3964303 h 4379920"/>
                <a:gd name="connsiteX134" fmla="*/ 2830129 w 4809278"/>
                <a:gd name="connsiteY134" fmla="*/ 3948864 h 4379920"/>
                <a:gd name="connsiteX135" fmla="*/ 2874332 w 4809278"/>
                <a:gd name="connsiteY135" fmla="*/ 3984233 h 4379920"/>
                <a:gd name="connsiteX136" fmla="*/ 2598607 w 4809278"/>
                <a:gd name="connsiteY136" fmla="*/ 4032935 h 4379920"/>
                <a:gd name="connsiteX137" fmla="*/ 2485972 w 4809278"/>
                <a:gd name="connsiteY137" fmla="*/ 4049684 h 4379920"/>
                <a:gd name="connsiteX138" fmla="*/ 2447334 w 4809278"/>
                <a:gd name="connsiteY138" fmla="*/ 4051989 h 4379920"/>
                <a:gd name="connsiteX139" fmla="*/ 2249852 w 4809278"/>
                <a:gd name="connsiteY139" fmla="*/ 4027867 h 4379920"/>
                <a:gd name="connsiteX140" fmla="*/ 2201479 w 4809278"/>
                <a:gd name="connsiteY140" fmla="*/ 4024244 h 4379920"/>
                <a:gd name="connsiteX141" fmla="*/ 1845915 w 4809278"/>
                <a:gd name="connsiteY141" fmla="*/ 3955539 h 4379920"/>
                <a:gd name="connsiteX142" fmla="*/ 1749075 w 4809278"/>
                <a:gd name="connsiteY142" fmla="*/ 3915596 h 4379920"/>
                <a:gd name="connsiteX143" fmla="*/ 1692952 w 4809278"/>
                <a:gd name="connsiteY143" fmla="*/ 3907101 h 4379920"/>
                <a:gd name="connsiteX144" fmla="*/ 1696280 w 4809278"/>
                <a:gd name="connsiteY144" fmla="*/ 3907831 h 4379920"/>
                <a:gd name="connsiteX145" fmla="*/ 1690565 w 4809278"/>
                <a:gd name="connsiteY145" fmla="*/ 3908524 h 4379920"/>
                <a:gd name="connsiteX146" fmla="*/ 1676708 w 4809278"/>
                <a:gd name="connsiteY146" fmla="*/ 3916786 h 4379920"/>
                <a:gd name="connsiteX147" fmla="*/ 1679261 w 4809278"/>
                <a:gd name="connsiteY147" fmla="*/ 3920915 h 4379920"/>
                <a:gd name="connsiteX148" fmla="*/ 1697480 w 4809278"/>
                <a:gd name="connsiteY148" fmla="*/ 3931932 h 4379920"/>
                <a:gd name="connsiteX149" fmla="*/ 1742282 w 4809278"/>
                <a:gd name="connsiteY149" fmla="*/ 3944273 h 4379920"/>
                <a:gd name="connsiteX150" fmla="*/ 1736705 w 4809278"/>
                <a:gd name="connsiteY150" fmla="*/ 3944553 h 4379920"/>
                <a:gd name="connsiteX151" fmla="*/ 1559512 w 4809278"/>
                <a:gd name="connsiteY151" fmla="*/ 3900044 h 4379920"/>
                <a:gd name="connsiteX152" fmla="*/ 1577836 w 4809278"/>
                <a:gd name="connsiteY152" fmla="*/ 3901038 h 4379920"/>
                <a:gd name="connsiteX153" fmla="*/ 1641756 w 4809278"/>
                <a:gd name="connsiteY153" fmla="*/ 3901553 h 4379920"/>
                <a:gd name="connsiteX154" fmla="*/ 1578838 w 4809278"/>
                <a:gd name="connsiteY154" fmla="*/ 3882713 h 4379920"/>
                <a:gd name="connsiteX155" fmla="*/ 1579841 w 4809278"/>
                <a:gd name="connsiteY155" fmla="*/ 3864389 h 4379920"/>
                <a:gd name="connsiteX156" fmla="*/ 1535433 w 4809278"/>
                <a:gd name="connsiteY156" fmla="*/ 3853763 h 4379920"/>
                <a:gd name="connsiteX157" fmla="*/ 1492775 w 4809278"/>
                <a:gd name="connsiteY157" fmla="*/ 3843447 h 4379920"/>
                <a:gd name="connsiteX158" fmla="*/ 1404328 w 4809278"/>
                <a:gd name="connsiteY158" fmla="*/ 3840835 h 4379920"/>
                <a:gd name="connsiteX159" fmla="*/ 1458222 w 4809278"/>
                <a:gd name="connsiteY159" fmla="*/ 3881878 h 4379920"/>
                <a:gd name="connsiteX160" fmla="*/ 1605871 w 4809278"/>
                <a:gd name="connsiteY160" fmla="*/ 3971909 h 4379920"/>
                <a:gd name="connsiteX161" fmla="*/ 1847189 w 4809278"/>
                <a:gd name="connsiteY161" fmla="*/ 4062198 h 4379920"/>
                <a:gd name="connsiteX162" fmla="*/ 2084851 w 4809278"/>
                <a:gd name="connsiteY162" fmla="*/ 4122665 h 4379920"/>
                <a:gd name="connsiteX163" fmla="*/ 2145122 w 4809278"/>
                <a:gd name="connsiteY163" fmla="*/ 4087602 h 4379920"/>
                <a:gd name="connsiteX164" fmla="*/ 2207994 w 4809278"/>
                <a:gd name="connsiteY164" fmla="*/ 4104781 h 4379920"/>
                <a:gd name="connsiteX165" fmla="*/ 2211715 w 4809278"/>
                <a:gd name="connsiteY165" fmla="*/ 4105153 h 4379920"/>
                <a:gd name="connsiteX166" fmla="*/ 2208907 w 4809278"/>
                <a:gd name="connsiteY166" fmla="*/ 4108839 h 4379920"/>
                <a:gd name="connsiteX167" fmla="*/ 2213314 w 4809278"/>
                <a:gd name="connsiteY167" fmla="*/ 4108100 h 4379920"/>
                <a:gd name="connsiteX168" fmla="*/ 2206698 w 4809278"/>
                <a:gd name="connsiteY168" fmla="*/ 4111740 h 4379920"/>
                <a:gd name="connsiteX169" fmla="*/ 2193879 w 4809278"/>
                <a:gd name="connsiteY169" fmla="*/ 4128575 h 4379920"/>
                <a:gd name="connsiteX170" fmla="*/ 2199006 w 4809278"/>
                <a:gd name="connsiteY170" fmla="*/ 4132351 h 4379920"/>
                <a:gd name="connsiteX171" fmla="*/ 2226569 w 4809278"/>
                <a:gd name="connsiteY171" fmla="*/ 4136839 h 4379920"/>
                <a:gd name="connsiteX172" fmla="*/ 2662085 w 4809278"/>
                <a:gd name="connsiteY172" fmla="*/ 4068264 h 4379920"/>
                <a:gd name="connsiteX173" fmla="*/ 3079911 w 4809278"/>
                <a:gd name="connsiteY173" fmla="*/ 4021798 h 4379920"/>
                <a:gd name="connsiteX174" fmla="*/ 3090961 w 4809278"/>
                <a:gd name="connsiteY174" fmla="*/ 4030641 h 4379920"/>
                <a:gd name="connsiteX175" fmla="*/ 3099807 w 4809278"/>
                <a:gd name="connsiteY175" fmla="*/ 4019586 h 4379920"/>
                <a:gd name="connsiteX176" fmla="*/ 3139600 w 4809278"/>
                <a:gd name="connsiteY176" fmla="*/ 4015161 h 4379920"/>
                <a:gd name="connsiteX177" fmla="*/ 3128550 w 4809278"/>
                <a:gd name="connsiteY177" fmla="*/ 4006319 h 4379920"/>
                <a:gd name="connsiteX178" fmla="*/ 3123180 w 4809278"/>
                <a:gd name="connsiteY178" fmla="*/ 4003152 h 4379920"/>
                <a:gd name="connsiteX179" fmla="*/ 3143267 w 4809278"/>
                <a:gd name="connsiteY179" fmla="*/ 3995712 h 4379920"/>
                <a:gd name="connsiteX180" fmla="*/ 3234673 w 4809278"/>
                <a:gd name="connsiteY180" fmla="*/ 3964303 h 4379920"/>
                <a:gd name="connsiteX181" fmla="*/ 4660534 w 4809278"/>
                <a:gd name="connsiteY181" fmla="*/ 3048064 h 4379920"/>
                <a:gd name="connsiteX182" fmla="*/ 4582830 w 4809278"/>
                <a:gd name="connsiteY182" fmla="*/ 3128761 h 4379920"/>
                <a:gd name="connsiteX183" fmla="*/ 4421763 w 4809278"/>
                <a:gd name="connsiteY183" fmla="*/ 3294702 h 4379920"/>
                <a:gd name="connsiteX184" fmla="*/ 4423728 w 4809278"/>
                <a:gd name="connsiteY184" fmla="*/ 3316761 h 4379920"/>
                <a:gd name="connsiteX185" fmla="*/ 4400496 w 4809278"/>
                <a:gd name="connsiteY185" fmla="*/ 3413324 h 4379920"/>
                <a:gd name="connsiteX186" fmla="*/ 4129751 w 4809278"/>
                <a:gd name="connsiteY186" fmla="*/ 3601666 h 4379920"/>
                <a:gd name="connsiteX187" fmla="*/ 3879654 w 4809278"/>
                <a:gd name="connsiteY187" fmla="*/ 3811919 h 4379920"/>
                <a:gd name="connsiteX188" fmla="*/ 3863502 w 4809278"/>
                <a:gd name="connsiteY188" fmla="*/ 3823465 h 4379920"/>
                <a:gd name="connsiteX189" fmla="*/ 3787169 w 4809278"/>
                <a:gd name="connsiteY189" fmla="*/ 3902523 h 4379920"/>
                <a:gd name="connsiteX190" fmla="*/ 3451470 w 4809278"/>
                <a:gd name="connsiteY190" fmla="*/ 4076440 h 4379920"/>
                <a:gd name="connsiteX191" fmla="*/ 3337453 w 4809278"/>
                <a:gd name="connsiteY191" fmla="*/ 4129548 h 4379920"/>
                <a:gd name="connsiteX192" fmla="*/ 2749638 w 4809278"/>
                <a:gd name="connsiteY192" fmla="*/ 4320867 h 4379920"/>
                <a:gd name="connsiteX193" fmla="*/ 2625545 w 4809278"/>
                <a:gd name="connsiteY193" fmla="*/ 4351630 h 4379920"/>
                <a:gd name="connsiteX194" fmla="*/ 2546205 w 4809278"/>
                <a:gd name="connsiteY194" fmla="*/ 4379920 h 4379920"/>
                <a:gd name="connsiteX195" fmla="*/ 2293089 w 4809278"/>
                <a:gd name="connsiteY195" fmla="*/ 4346377 h 4379920"/>
                <a:gd name="connsiteX196" fmla="*/ 2106256 w 4809278"/>
                <a:gd name="connsiteY196" fmla="*/ 4347860 h 4379920"/>
                <a:gd name="connsiteX197" fmla="*/ 1990185 w 4809278"/>
                <a:gd name="connsiteY197" fmla="*/ 4326870 h 4379920"/>
                <a:gd name="connsiteX198" fmla="*/ 1815397 w 4809278"/>
                <a:gd name="connsiteY198" fmla="*/ 4270686 h 4379920"/>
                <a:gd name="connsiteX199" fmla="*/ 1330669 w 4809278"/>
                <a:gd name="connsiteY199" fmla="*/ 4104664 h 4379920"/>
                <a:gd name="connsiteX200" fmla="*/ 1256989 w 4809278"/>
                <a:gd name="connsiteY200" fmla="*/ 4077371 h 4379920"/>
                <a:gd name="connsiteX201" fmla="*/ 1183150 w 4809278"/>
                <a:gd name="connsiteY201" fmla="*/ 4036955 h 4379920"/>
                <a:gd name="connsiteX202" fmla="*/ 1168340 w 4809278"/>
                <a:gd name="connsiteY202" fmla="*/ 4012504 h 4379920"/>
                <a:gd name="connsiteX203" fmla="*/ 1206640 w 4809278"/>
                <a:gd name="connsiteY203" fmla="*/ 3999996 h 4379920"/>
                <a:gd name="connsiteX204" fmla="*/ 1210194 w 4809278"/>
                <a:gd name="connsiteY204" fmla="*/ 4000185 h 4379920"/>
                <a:gd name="connsiteX205" fmla="*/ 1248086 w 4809278"/>
                <a:gd name="connsiteY205" fmla="*/ 4011463 h 4379920"/>
                <a:gd name="connsiteX206" fmla="*/ 1268486 w 4809278"/>
                <a:gd name="connsiteY206" fmla="*/ 4019248 h 4379920"/>
                <a:gd name="connsiteX207" fmla="*/ 1291826 w 4809278"/>
                <a:gd name="connsiteY207" fmla="*/ 4014642 h 4379920"/>
                <a:gd name="connsiteX208" fmla="*/ 1282118 w 4809278"/>
                <a:gd name="connsiteY208" fmla="*/ 3990747 h 4379920"/>
                <a:gd name="connsiteX209" fmla="*/ 1273560 w 4809278"/>
                <a:gd name="connsiteY209" fmla="*/ 3985445 h 4379920"/>
                <a:gd name="connsiteX210" fmla="*/ 1266462 w 4809278"/>
                <a:gd name="connsiteY210" fmla="*/ 3979509 h 4379920"/>
                <a:gd name="connsiteX211" fmla="*/ 1254114 w 4809278"/>
                <a:gd name="connsiteY211" fmla="*/ 3954332 h 4379920"/>
                <a:gd name="connsiteX212" fmla="*/ 1186093 w 4809278"/>
                <a:gd name="connsiteY212" fmla="*/ 3922493 h 4379920"/>
                <a:gd name="connsiteX213" fmla="*/ 1148191 w 4809278"/>
                <a:gd name="connsiteY213" fmla="*/ 3916773 h 4379920"/>
                <a:gd name="connsiteX214" fmla="*/ 975926 w 4809278"/>
                <a:gd name="connsiteY214" fmla="*/ 3775472 h 4379920"/>
                <a:gd name="connsiteX215" fmla="*/ 762058 w 4809278"/>
                <a:gd name="connsiteY215" fmla="*/ 3558543 h 4379920"/>
                <a:gd name="connsiteX216" fmla="*/ 590014 w 4809278"/>
                <a:gd name="connsiteY216" fmla="*/ 3345973 h 4379920"/>
                <a:gd name="connsiteX217" fmla="*/ 494854 w 4809278"/>
                <a:gd name="connsiteY217" fmla="*/ 3202350 h 4379920"/>
                <a:gd name="connsiteX218" fmla="*/ 442093 w 4809278"/>
                <a:gd name="connsiteY218" fmla="*/ 3148940 h 4379920"/>
                <a:gd name="connsiteX219" fmla="*/ 425307 w 4809278"/>
                <a:gd name="connsiteY219" fmla="*/ 3107989 h 4379920"/>
                <a:gd name="connsiteX220" fmla="*/ 432133 w 4809278"/>
                <a:gd name="connsiteY220" fmla="*/ 3212991 h 4379920"/>
                <a:gd name="connsiteX221" fmla="*/ 597269 w 4809278"/>
                <a:gd name="connsiteY221" fmla="*/ 3416070 h 4379920"/>
                <a:gd name="connsiteX222" fmla="*/ 646515 w 4809278"/>
                <a:gd name="connsiteY222" fmla="*/ 3498091 h 4379920"/>
                <a:gd name="connsiteX223" fmla="*/ 631308 w 4809278"/>
                <a:gd name="connsiteY223" fmla="*/ 3491866 h 4379920"/>
                <a:gd name="connsiteX224" fmla="*/ 616823 w 4809278"/>
                <a:gd name="connsiteY224" fmla="*/ 3488104 h 4379920"/>
                <a:gd name="connsiteX225" fmla="*/ 513324 w 4809278"/>
                <a:gd name="connsiteY225" fmla="*/ 3369984 h 4379920"/>
                <a:gd name="connsiteX226" fmla="*/ 596531 w 4809278"/>
                <a:gd name="connsiteY226" fmla="*/ 3521241 h 4379920"/>
                <a:gd name="connsiteX227" fmla="*/ 642552 w 4809278"/>
                <a:gd name="connsiteY227" fmla="*/ 3572725 h 4379920"/>
                <a:gd name="connsiteX228" fmla="*/ 654225 w 4809278"/>
                <a:gd name="connsiteY228" fmla="*/ 3618679 h 4379920"/>
                <a:gd name="connsiteX229" fmla="*/ 574521 w 4809278"/>
                <a:gd name="connsiteY229" fmla="*/ 3546445 h 4379920"/>
                <a:gd name="connsiteX230" fmla="*/ 418986 w 4809278"/>
                <a:gd name="connsiteY230" fmla="*/ 3326341 h 4379920"/>
                <a:gd name="connsiteX231" fmla="*/ 327047 w 4809278"/>
                <a:gd name="connsiteY231" fmla="*/ 3065705 h 4379920"/>
                <a:gd name="connsiteX232" fmla="*/ 279004 w 4809278"/>
                <a:gd name="connsiteY232" fmla="*/ 2923444 h 4379920"/>
                <a:gd name="connsiteX233" fmla="*/ 252761 w 4809278"/>
                <a:gd name="connsiteY233" fmla="*/ 2770653 h 4379920"/>
                <a:gd name="connsiteX234" fmla="*/ 263434 w 4809278"/>
                <a:gd name="connsiteY234" fmla="*/ 2714623 h 4379920"/>
                <a:gd name="connsiteX235" fmla="*/ 267339 w 4809278"/>
                <a:gd name="connsiteY235" fmla="*/ 2622308 h 4379920"/>
                <a:gd name="connsiteX236" fmla="*/ 269017 w 4809278"/>
                <a:gd name="connsiteY236" fmla="*/ 2601441 h 4379920"/>
                <a:gd name="connsiteX237" fmla="*/ 262942 w 4809278"/>
                <a:gd name="connsiteY237" fmla="*/ 2584296 h 4379920"/>
                <a:gd name="connsiteX238" fmla="*/ 251149 w 4809278"/>
                <a:gd name="connsiteY238" fmla="*/ 2605054 h 4379920"/>
                <a:gd name="connsiteX239" fmla="*/ 249489 w 4809278"/>
                <a:gd name="connsiteY239" fmla="*/ 2614802 h 4379920"/>
                <a:gd name="connsiteX240" fmla="*/ 246740 w 4809278"/>
                <a:gd name="connsiteY240" fmla="*/ 2623638 h 4379920"/>
                <a:gd name="connsiteX241" fmla="*/ 234210 w 4809278"/>
                <a:gd name="connsiteY241" fmla="*/ 2647493 h 4379920"/>
                <a:gd name="connsiteX242" fmla="*/ 226176 w 4809278"/>
                <a:gd name="connsiteY242" fmla="*/ 2704803 h 4379920"/>
                <a:gd name="connsiteX243" fmla="*/ 182938 w 4809278"/>
                <a:gd name="connsiteY243" fmla="*/ 2576768 h 4379920"/>
                <a:gd name="connsiteX244" fmla="*/ 179722 w 4809278"/>
                <a:gd name="connsiteY244" fmla="*/ 2540673 h 4379920"/>
                <a:gd name="connsiteX245" fmla="*/ 175732 w 4809278"/>
                <a:gd name="connsiteY245" fmla="*/ 2529912 h 4379920"/>
                <a:gd name="connsiteX246" fmla="*/ 206103 w 4809278"/>
                <a:gd name="connsiteY246" fmla="*/ 2417049 h 4379920"/>
                <a:gd name="connsiteX247" fmla="*/ 215934 w 4809278"/>
                <a:gd name="connsiteY247" fmla="*/ 2323195 h 4379920"/>
                <a:gd name="connsiteX248" fmla="*/ 196636 w 4809278"/>
                <a:gd name="connsiteY248" fmla="*/ 2310766 h 4379920"/>
                <a:gd name="connsiteX249" fmla="*/ 131109 w 4809278"/>
                <a:gd name="connsiteY249" fmla="*/ 2511147 h 4379920"/>
                <a:gd name="connsiteX250" fmla="*/ 98653 w 4809278"/>
                <a:gd name="connsiteY250" fmla="*/ 2316967 h 4379920"/>
                <a:gd name="connsiteX251" fmla="*/ 60122 w 4809278"/>
                <a:gd name="connsiteY251" fmla="*/ 2105643 h 4379920"/>
                <a:gd name="connsiteX252" fmla="*/ 69192 w 4809278"/>
                <a:gd name="connsiteY252" fmla="*/ 1878455 h 4379920"/>
                <a:gd name="connsiteX253" fmla="*/ 56336 w 4809278"/>
                <a:gd name="connsiteY253" fmla="*/ 1881622 h 4379920"/>
                <a:gd name="connsiteX254" fmla="*/ 58173 w 4809278"/>
                <a:gd name="connsiteY254" fmla="*/ 1873879 h 4379920"/>
                <a:gd name="connsiteX255" fmla="*/ 67270 w 4809278"/>
                <a:gd name="connsiteY255" fmla="*/ 1783123 h 4379920"/>
                <a:gd name="connsiteX256" fmla="*/ 69950 w 4809278"/>
                <a:gd name="connsiteY256" fmla="*/ 1762167 h 4379920"/>
                <a:gd name="connsiteX257" fmla="*/ 66973 w 4809278"/>
                <a:gd name="connsiteY257" fmla="*/ 1745756 h 4379920"/>
                <a:gd name="connsiteX258" fmla="*/ 56727 w 4809278"/>
                <a:gd name="connsiteY258" fmla="*/ 1766882 h 4379920"/>
                <a:gd name="connsiteX259" fmla="*/ 55069 w 4809278"/>
                <a:gd name="connsiteY259" fmla="*/ 1776631 h 4379920"/>
                <a:gd name="connsiteX260" fmla="*/ 52865 w 4809278"/>
                <a:gd name="connsiteY260" fmla="*/ 1785922 h 4379920"/>
                <a:gd name="connsiteX261" fmla="*/ 41884 w 4809278"/>
                <a:gd name="connsiteY261" fmla="*/ 1810144 h 4379920"/>
                <a:gd name="connsiteX262" fmla="*/ 30724 w 4809278"/>
                <a:gd name="connsiteY262" fmla="*/ 1883398 h 4379920"/>
                <a:gd name="connsiteX263" fmla="*/ 29392 w 4809278"/>
                <a:gd name="connsiteY263" fmla="*/ 1913835 h 4379920"/>
                <a:gd name="connsiteX264" fmla="*/ 14611 w 4809278"/>
                <a:gd name="connsiteY264" fmla="*/ 1923742 h 4379920"/>
                <a:gd name="connsiteX265" fmla="*/ 8684 w 4809278"/>
                <a:gd name="connsiteY265" fmla="*/ 1925281 h 4379920"/>
                <a:gd name="connsiteX266" fmla="*/ 74805 w 4809278"/>
                <a:gd name="connsiteY266" fmla="*/ 1447936 h 4379920"/>
                <a:gd name="connsiteX267" fmla="*/ 104033 w 4809278"/>
                <a:gd name="connsiteY267" fmla="*/ 1412992 h 4379920"/>
                <a:gd name="connsiteX268" fmla="*/ 150390 w 4809278"/>
                <a:gd name="connsiteY268" fmla="*/ 1229983 h 4379920"/>
                <a:gd name="connsiteX269" fmla="*/ 249599 w 4809278"/>
                <a:gd name="connsiteY269" fmla="*/ 1050351 h 4379920"/>
                <a:gd name="connsiteX270" fmla="*/ 316127 w 4809278"/>
                <a:gd name="connsiteY270" fmla="*/ 900918 h 4379920"/>
                <a:gd name="connsiteX271" fmla="*/ 350398 w 4809278"/>
                <a:gd name="connsiteY271" fmla="*/ 848849 h 4379920"/>
                <a:gd name="connsiteX272" fmla="*/ 377930 w 4809278"/>
                <a:gd name="connsiteY272" fmla="*/ 743819 h 4379920"/>
                <a:gd name="connsiteX273" fmla="*/ 477527 w 4809278"/>
                <a:gd name="connsiteY273" fmla="*/ 551519 h 4379920"/>
                <a:gd name="connsiteX274" fmla="*/ 589421 w 4809278"/>
                <a:gd name="connsiteY274" fmla="*/ 463228 h 4379920"/>
                <a:gd name="connsiteX275" fmla="*/ 584665 w 4809278"/>
                <a:gd name="connsiteY275" fmla="*/ 472243 h 4379920"/>
                <a:gd name="connsiteX276" fmla="*/ 566863 w 4809278"/>
                <a:gd name="connsiteY276" fmla="*/ 539014 h 4379920"/>
                <a:gd name="connsiteX277" fmla="*/ 583730 w 4809278"/>
                <a:gd name="connsiteY277" fmla="*/ 535490 h 4379920"/>
                <a:gd name="connsiteX278" fmla="*/ 641498 w 4809278"/>
                <a:gd name="connsiteY278" fmla="*/ 491941 h 4379920"/>
                <a:gd name="connsiteX279" fmla="*/ 665625 w 4809278"/>
                <a:gd name="connsiteY279" fmla="*/ 405405 h 4379920"/>
                <a:gd name="connsiteX280" fmla="*/ 671393 w 4809278"/>
                <a:gd name="connsiteY280" fmla="*/ 390741 h 4379920"/>
                <a:gd name="connsiteX281" fmla="*/ 671850 w 4809278"/>
                <a:gd name="connsiteY281" fmla="*/ 390197 h 4379920"/>
                <a:gd name="connsiteX282" fmla="*/ 668951 w 4809278"/>
                <a:gd name="connsiteY282" fmla="*/ 380348 h 4379920"/>
                <a:gd name="connsiteX283" fmla="*/ 680100 w 4809278"/>
                <a:gd name="connsiteY283" fmla="*/ 363691 h 4379920"/>
                <a:gd name="connsiteX284" fmla="*/ 1007396 w 4809278"/>
                <a:gd name="connsiteY284" fmla="*/ 50046 h 4379920"/>
                <a:gd name="connsiteX285" fmla="*/ 1064521 w 4809278"/>
                <a:gd name="connsiteY285" fmla="*/ 5306 h 4379920"/>
                <a:gd name="connsiteX286" fmla="*/ 1086096 w 4809278"/>
                <a:gd name="connsiteY286" fmla="*/ 0 h 4379920"/>
                <a:gd name="connsiteX287" fmla="*/ 4809278 w 4809278"/>
                <a:gd name="connsiteY287" fmla="*/ 2149580 h 4379920"/>
                <a:gd name="connsiteX288" fmla="*/ 4801754 w 4809278"/>
                <a:gd name="connsiteY288" fmla="*/ 2181384 h 4379920"/>
                <a:gd name="connsiteX289" fmla="*/ 4785632 w 4809278"/>
                <a:gd name="connsiteY289" fmla="*/ 2313822 h 4379920"/>
                <a:gd name="connsiteX290" fmla="*/ 4770910 w 4809278"/>
                <a:gd name="connsiteY290" fmla="*/ 2341410 h 4379920"/>
                <a:gd name="connsiteX291" fmla="*/ 4755154 w 4809278"/>
                <a:gd name="connsiteY291" fmla="*/ 2385765 h 4379920"/>
                <a:gd name="connsiteX292" fmla="*/ 4662055 w 4809278"/>
                <a:gd name="connsiteY292" fmla="*/ 2662378 h 4379920"/>
                <a:gd name="connsiteX293" fmla="*/ 4650559 w 4809278"/>
                <a:gd name="connsiteY293" fmla="*/ 2669465 h 4379920"/>
                <a:gd name="connsiteX294" fmla="*/ 4629542 w 4809278"/>
                <a:gd name="connsiteY294" fmla="*/ 2700141 h 4379920"/>
                <a:gd name="connsiteX295" fmla="*/ 4608247 w 4809278"/>
                <a:gd name="connsiteY295" fmla="*/ 2733366 h 4379920"/>
                <a:gd name="connsiteX296" fmla="*/ 4587837 w 4809278"/>
                <a:gd name="connsiteY296" fmla="*/ 2731142 h 4379920"/>
                <a:gd name="connsiteX297" fmla="*/ 4557101 w 4809278"/>
                <a:gd name="connsiteY297" fmla="*/ 2743480 h 4379920"/>
                <a:gd name="connsiteX298" fmla="*/ 4557378 w 4809278"/>
                <a:gd name="connsiteY298" fmla="*/ 2791966 h 4379920"/>
                <a:gd name="connsiteX299" fmla="*/ 4558477 w 4809278"/>
                <a:gd name="connsiteY299" fmla="*/ 2838356 h 4379920"/>
                <a:gd name="connsiteX300" fmla="*/ 4563173 w 4809278"/>
                <a:gd name="connsiteY300" fmla="*/ 2862698 h 4379920"/>
                <a:gd name="connsiteX301" fmla="*/ 4571928 w 4809278"/>
                <a:gd name="connsiteY301" fmla="*/ 2858886 h 4379920"/>
                <a:gd name="connsiteX302" fmla="*/ 4590165 w 4809278"/>
                <a:gd name="connsiteY302" fmla="*/ 2853725 h 4379920"/>
                <a:gd name="connsiteX303" fmla="*/ 4609454 w 4809278"/>
                <a:gd name="connsiteY303" fmla="*/ 2871714 h 4379920"/>
                <a:gd name="connsiteX304" fmla="*/ 4598949 w 4809278"/>
                <a:gd name="connsiteY304" fmla="*/ 2935308 h 4379920"/>
                <a:gd name="connsiteX305" fmla="*/ 4554728 w 4809278"/>
                <a:gd name="connsiteY305" fmla="*/ 3045867 h 4379920"/>
                <a:gd name="connsiteX306" fmla="*/ 4560128 w 4809278"/>
                <a:gd name="connsiteY306" fmla="*/ 3083789 h 4379920"/>
                <a:gd name="connsiteX307" fmla="*/ 4597315 w 4809278"/>
                <a:gd name="connsiteY307" fmla="*/ 3081488 h 4379920"/>
                <a:gd name="connsiteX308" fmla="*/ 4660534 w 4809278"/>
                <a:gd name="connsiteY308" fmla="*/ 3048064 h 437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4809278" h="4379920">
                  <a:moveTo>
                    <a:pt x="518146" y="2748060"/>
                  </a:moveTo>
                  <a:lnTo>
                    <a:pt x="516675" y="2746287"/>
                  </a:lnTo>
                  <a:cubicBezTo>
                    <a:pt x="516084" y="2745134"/>
                    <a:pt x="515837" y="2743516"/>
                    <a:pt x="517207" y="2741648"/>
                  </a:cubicBezTo>
                  <a:close/>
                  <a:moveTo>
                    <a:pt x="584786" y="2923446"/>
                  </a:moveTo>
                  <a:cubicBezTo>
                    <a:pt x="582919" y="2922077"/>
                    <a:pt x="581987" y="2921392"/>
                    <a:pt x="581396" y="2920240"/>
                  </a:cubicBezTo>
                  <a:lnTo>
                    <a:pt x="581146" y="2919116"/>
                  </a:lnTo>
                  <a:close/>
                  <a:moveTo>
                    <a:pt x="592251" y="2928925"/>
                  </a:moveTo>
                  <a:cubicBezTo>
                    <a:pt x="590385" y="2927555"/>
                    <a:pt x="590137" y="2925936"/>
                    <a:pt x="589765" y="2923509"/>
                  </a:cubicBezTo>
                  <a:lnTo>
                    <a:pt x="588884" y="2920706"/>
                  </a:lnTo>
                  <a:lnTo>
                    <a:pt x="591259" y="2922450"/>
                  </a:lnTo>
                  <a:cubicBezTo>
                    <a:pt x="591259" y="2922450"/>
                    <a:pt x="588518" y="2926186"/>
                    <a:pt x="592251" y="2928925"/>
                  </a:cubicBezTo>
                  <a:close/>
                  <a:moveTo>
                    <a:pt x="649093" y="3148825"/>
                  </a:moveTo>
                  <a:lnTo>
                    <a:pt x="648407" y="3149760"/>
                  </a:lnTo>
                  <a:lnTo>
                    <a:pt x="645359" y="3146086"/>
                  </a:lnTo>
                  <a:cubicBezTo>
                    <a:pt x="645359" y="3146086"/>
                    <a:pt x="645359" y="3146086"/>
                    <a:pt x="649093" y="3148825"/>
                  </a:cubicBezTo>
                  <a:close/>
                  <a:moveTo>
                    <a:pt x="740655" y="3227523"/>
                  </a:moveTo>
                  <a:cubicBezTo>
                    <a:pt x="740655" y="3227523"/>
                    <a:pt x="739720" y="3226838"/>
                    <a:pt x="739131" y="3225687"/>
                  </a:cubicBezTo>
                  <a:lnTo>
                    <a:pt x="739357" y="3223710"/>
                  </a:lnTo>
                  <a:close/>
                  <a:moveTo>
                    <a:pt x="850810" y="3406085"/>
                  </a:moveTo>
                  <a:cubicBezTo>
                    <a:pt x="839382" y="3374706"/>
                    <a:pt x="806550" y="3333366"/>
                    <a:pt x="785905" y="3306718"/>
                  </a:cubicBezTo>
                  <a:cubicBezTo>
                    <a:pt x="797863" y="3298251"/>
                    <a:pt x="769522" y="3242964"/>
                    <a:pt x="750861" y="3229267"/>
                  </a:cubicBezTo>
                  <a:cubicBezTo>
                    <a:pt x="750861" y="3229267"/>
                    <a:pt x="750861" y="3229267"/>
                    <a:pt x="747128" y="3226528"/>
                  </a:cubicBezTo>
                  <a:cubicBezTo>
                    <a:pt x="747128" y="3226528"/>
                    <a:pt x="746137" y="3220053"/>
                    <a:pt x="746137" y="3220053"/>
                  </a:cubicBezTo>
                  <a:cubicBezTo>
                    <a:pt x="742405" y="3217314"/>
                    <a:pt x="739662" y="3221049"/>
                    <a:pt x="739662" y="3221049"/>
                  </a:cubicBezTo>
                  <a:lnTo>
                    <a:pt x="739357" y="3223710"/>
                  </a:lnTo>
                  <a:lnTo>
                    <a:pt x="728606" y="3192098"/>
                  </a:lnTo>
                  <a:cubicBezTo>
                    <a:pt x="724197" y="3179522"/>
                    <a:pt x="717797" y="3164766"/>
                    <a:pt x="704618" y="3143598"/>
                  </a:cubicBezTo>
                  <a:cubicBezTo>
                    <a:pt x="700886" y="3140857"/>
                    <a:pt x="703628" y="3137122"/>
                    <a:pt x="699895" y="3134383"/>
                  </a:cubicBezTo>
                  <a:cubicBezTo>
                    <a:pt x="696162" y="3131643"/>
                    <a:pt x="698904" y="3127908"/>
                    <a:pt x="698904" y="3127908"/>
                  </a:cubicBezTo>
                  <a:cubicBezTo>
                    <a:pt x="691439" y="3122429"/>
                    <a:pt x="691439" y="3122429"/>
                    <a:pt x="688698" y="3126165"/>
                  </a:cubicBezTo>
                  <a:cubicBezTo>
                    <a:pt x="687707" y="3119689"/>
                    <a:pt x="678260" y="3101260"/>
                    <a:pt x="681003" y="3097525"/>
                  </a:cubicBezTo>
                  <a:cubicBezTo>
                    <a:pt x="646188" y="3043234"/>
                    <a:pt x="624091" y="2963791"/>
                    <a:pt x="586536" y="2913235"/>
                  </a:cubicBezTo>
                  <a:lnTo>
                    <a:pt x="588884" y="2920706"/>
                  </a:lnTo>
                  <a:lnTo>
                    <a:pt x="587527" y="2919710"/>
                  </a:lnTo>
                  <a:cubicBezTo>
                    <a:pt x="586536" y="2913235"/>
                    <a:pt x="586536" y="2913235"/>
                    <a:pt x="582804" y="2910496"/>
                  </a:cubicBezTo>
                  <a:cubicBezTo>
                    <a:pt x="582804" y="2910496"/>
                    <a:pt x="580062" y="2914231"/>
                    <a:pt x="580062" y="2914231"/>
                  </a:cubicBezTo>
                  <a:lnTo>
                    <a:pt x="581146" y="2919116"/>
                  </a:lnTo>
                  <a:lnTo>
                    <a:pt x="570607" y="2906574"/>
                  </a:lnTo>
                  <a:cubicBezTo>
                    <a:pt x="565322" y="2899103"/>
                    <a:pt x="559913" y="2890822"/>
                    <a:pt x="555686" y="2884845"/>
                  </a:cubicBezTo>
                  <a:cubicBezTo>
                    <a:pt x="559418" y="2887585"/>
                    <a:pt x="559418" y="2887585"/>
                    <a:pt x="559418" y="2887585"/>
                  </a:cubicBezTo>
                  <a:cubicBezTo>
                    <a:pt x="559418" y="2887585"/>
                    <a:pt x="558428" y="2881109"/>
                    <a:pt x="554694" y="2878370"/>
                  </a:cubicBezTo>
                  <a:cubicBezTo>
                    <a:pt x="557436" y="2874634"/>
                    <a:pt x="553704" y="2871895"/>
                    <a:pt x="553704" y="2871895"/>
                  </a:cubicBezTo>
                  <a:cubicBezTo>
                    <a:pt x="541895" y="2848859"/>
                    <a:pt x="532639" y="2826258"/>
                    <a:pt x="526400" y="2804436"/>
                  </a:cubicBezTo>
                  <a:lnTo>
                    <a:pt x="518146" y="2748060"/>
                  </a:lnTo>
                  <a:lnTo>
                    <a:pt x="518198" y="2748122"/>
                  </a:lnTo>
                  <a:cubicBezTo>
                    <a:pt x="521930" y="2750862"/>
                    <a:pt x="521930" y="2750862"/>
                    <a:pt x="524671" y="2747127"/>
                  </a:cubicBezTo>
                  <a:cubicBezTo>
                    <a:pt x="524671" y="2747127"/>
                    <a:pt x="520940" y="2744388"/>
                    <a:pt x="520940" y="2744388"/>
                  </a:cubicBezTo>
                  <a:cubicBezTo>
                    <a:pt x="520940" y="2744388"/>
                    <a:pt x="520940" y="2744388"/>
                    <a:pt x="517207" y="2741648"/>
                  </a:cubicBezTo>
                  <a:cubicBezTo>
                    <a:pt x="519949" y="2737912"/>
                    <a:pt x="516217" y="2735173"/>
                    <a:pt x="516217" y="2735173"/>
                  </a:cubicBezTo>
                  <a:cubicBezTo>
                    <a:pt x="522691" y="2734176"/>
                    <a:pt x="516976" y="2718487"/>
                    <a:pt x="511263" y="2702797"/>
                  </a:cubicBezTo>
                  <a:cubicBezTo>
                    <a:pt x="504788" y="2703794"/>
                    <a:pt x="509512" y="2713009"/>
                    <a:pt x="509512" y="2713009"/>
                  </a:cubicBezTo>
                  <a:cubicBezTo>
                    <a:pt x="505778" y="2710269"/>
                    <a:pt x="505778" y="2710269"/>
                    <a:pt x="505778" y="2710269"/>
                  </a:cubicBezTo>
                  <a:cubicBezTo>
                    <a:pt x="502046" y="2707529"/>
                    <a:pt x="502046" y="2707529"/>
                    <a:pt x="502046" y="2707529"/>
                  </a:cubicBezTo>
                  <a:cubicBezTo>
                    <a:pt x="502046" y="2707529"/>
                    <a:pt x="503038" y="2714004"/>
                    <a:pt x="503038" y="2714004"/>
                  </a:cubicBezTo>
                  <a:cubicBezTo>
                    <a:pt x="497323" y="2698315"/>
                    <a:pt x="494582" y="2702051"/>
                    <a:pt x="487877" y="2679885"/>
                  </a:cubicBezTo>
                  <a:cubicBezTo>
                    <a:pt x="491609" y="2682626"/>
                    <a:pt x="491609" y="2682626"/>
                    <a:pt x="491609" y="2682626"/>
                  </a:cubicBezTo>
                  <a:cubicBezTo>
                    <a:pt x="491609" y="2682626"/>
                    <a:pt x="491609" y="2682626"/>
                    <a:pt x="492599" y="2689100"/>
                  </a:cubicBezTo>
                  <a:cubicBezTo>
                    <a:pt x="496333" y="2691840"/>
                    <a:pt x="496333" y="2691840"/>
                    <a:pt x="496333" y="2691840"/>
                  </a:cubicBezTo>
                  <a:cubicBezTo>
                    <a:pt x="499074" y="2688104"/>
                    <a:pt x="498084" y="2681630"/>
                    <a:pt x="494351" y="2678890"/>
                  </a:cubicBezTo>
                  <a:cubicBezTo>
                    <a:pt x="494351" y="2678890"/>
                    <a:pt x="497093" y="2675154"/>
                    <a:pt x="493360" y="2672415"/>
                  </a:cubicBezTo>
                  <a:cubicBezTo>
                    <a:pt x="498843" y="2664944"/>
                    <a:pt x="495871" y="2645519"/>
                    <a:pt x="491907" y="2619618"/>
                  </a:cubicBezTo>
                  <a:cubicBezTo>
                    <a:pt x="485202" y="2597454"/>
                    <a:pt x="474766" y="2572551"/>
                    <a:pt x="466310" y="2560597"/>
                  </a:cubicBezTo>
                  <a:cubicBezTo>
                    <a:pt x="466310" y="2560597"/>
                    <a:pt x="466310" y="2560597"/>
                    <a:pt x="469052" y="2556861"/>
                  </a:cubicBezTo>
                  <a:cubicBezTo>
                    <a:pt x="469052" y="2556861"/>
                    <a:pt x="468060" y="2550386"/>
                    <a:pt x="464328" y="2547646"/>
                  </a:cubicBezTo>
                  <a:cubicBezTo>
                    <a:pt x="467070" y="2543911"/>
                    <a:pt x="467070" y="2543911"/>
                    <a:pt x="467070" y="2543911"/>
                  </a:cubicBezTo>
                  <a:cubicBezTo>
                    <a:pt x="463337" y="2541171"/>
                    <a:pt x="463337" y="2541171"/>
                    <a:pt x="463337" y="2541171"/>
                  </a:cubicBezTo>
                  <a:cubicBezTo>
                    <a:pt x="457623" y="2525483"/>
                    <a:pt x="464097" y="2524487"/>
                    <a:pt x="454651" y="2506057"/>
                  </a:cubicBezTo>
                  <a:cubicBezTo>
                    <a:pt x="447185" y="2500578"/>
                    <a:pt x="452900" y="2516268"/>
                    <a:pt x="450158" y="2520003"/>
                  </a:cubicBezTo>
                  <a:cubicBezTo>
                    <a:pt x="450158" y="2520003"/>
                    <a:pt x="446426" y="2517263"/>
                    <a:pt x="446426" y="2517263"/>
                  </a:cubicBezTo>
                  <a:cubicBezTo>
                    <a:pt x="442694" y="2514524"/>
                    <a:pt x="443684" y="2520999"/>
                    <a:pt x="447417" y="2523739"/>
                  </a:cubicBezTo>
                  <a:cubicBezTo>
                    <a:pt x="444675" y="2527474"/>
                    <a:pt x="444675" y="2527474"/>
                    <a:pt x="444675" y="2527474"/>
                  </a:cubicBezTo>
                  <a:cubicBezTo>
                    <a:pt x="438962" y="2511785"/>
                    <a:pt x="435989" y="2492359"/>
                    <a:pt x="434006" y="2479410"/>
                  </a:cubicBezTo>
                  <a:cubicBezTo>
                    <a:pt x="446956" y="2477418"/>
                    <a:pt x="446956" y="2477418"/>
                    <a:pt x="446956" y="2477418"/>
                  </a:cubicBezTo>
                  <a:cubicBezTo>
                    <a:pt x="446725" y="2454257"/>
                    <a:pt x="446494" y="2431097"/>
                    <a:pt x="446263" y="2407937"/>
                  </a:cubicBezTo>
                  <a:cubicBezTo>
                    <a:pt x="439558" y="2385772"/>
                    <a:pt x="429352" y="2384028"/>
                    <a:pt x="425388" y="2358129"/>
                  </a:cubicBezTo>
                  <a:cubicBezTo>
                    <a:pt x="426148" y="2341442"/>
                    <a:pt x="426909" y="2324758"/>
                    <a:pt x="421955" y="2292382"/>
                  </a:cubicBezTo>
                  <a:cubicBezTo>
                    <a:pt x="416241" y="2276692"/>
                    <a:pt x="408016" y="2287900"/>
                    <a:pt x="407784" y="2264739"/>
                  </a:cubicBezTo>
                  <a:cubicBezTo>
                    <a:pt x="402369" y="2186044"/>
                    <a:pt x="376541" y="2103861"/>
                    <a:pt x="374857" y="2027904"/>
                  </a:cubicBezTo>
                  <a:cubicBezTo>
                    <a:pt x="372578" y="2077961"/>
                    <a:pt x="381495" y="2136235"/>
                    <a:pt x="373500" y="2170602"/>
                  </a:cubicBezTo>
                  <a:cubicBezTo>
                    <a:pt x="386910" y="2214931"/>
                    <a:pt x="394836" y="2266731"/>
                    <a:pt x="401772" y="2312055"/>
                  </a:cubicBezTo>
                  <a:cubicBezTo>
                    <a:pt x="398039" y="2309317"/>
                    <a:pt x="398039" y="2309317"/>
                    <a:pt x="398039" y="2309317"/>
                  </a:cubicBezTo>
                  <a:cubicBezTo>
                    <a:pt x="397049" y="2302841"/>
                    <a:pt x="397049" y="2302841"/>
                    <a:pt x="393316" y="2300103"/>
                  </a:cubicBezTo>
                  <a:cubicBezTo>
                    <a:pt x="393316" y="2300103"/>
                    <a:pt x="390575" y="2303837"/>
                    <a:pt x="394308" y="2306577"/>
                  </a:cubicBezTo>
                  <a:cubicBezTo>
                    <a:pt x="392555" y="2316787"/>
                    <a:pt x="392555" y="2316787"/>
                    <a:pt x="392555" y="2316787"/>
                  </a:cubicBezTo>
                  <a:cubicBezTo>
                    <a:pt x="391565" y="2310312"/>
                    <a:pt x="390575" y="2303837"/>
                    <a:pt x="389584" y="2297362"/>
                  </a:cubicBezTo>
                  <a:cubicBezTo>
                    <a:pt x="381590" y="2331730"/>
                    <a:pt x="388524" y="2377054"/>
                    <a:pt x="399193" y="2425118"/>
                  </a:cubicBezTo>
                  <a:cubicBezTo>
                    <a:pt x="413593" y="2475923"/>
                    <a:pt x="428985" y="2533202"/>
                    <a:pt x="443386" y="2584006"/>
                  </a:cubicBezTo>
                  <a:cubicBezTo>
                    <a:pt x="447349" y="2609905"/>
                    <a:pt x="457026" y="2651496"/>
                    <a:pt x="473178" y="2692089"/>
                  </a:cubicBezTo>
                  <a:cubicBezTo>
                    <a:pt x="482854" y="2733678"/>
                    <a:pt x="501748" y="2770536"/>
                    <a:pt x="514927" y="2791705"/>
                  </a:cubicBezTo>
                  <a:cubicBezTo>
                    <a:pt x="522623" y="2820344"/>
                    <a:pt x="534051" y="2851722"/>
                    <a:pt x="547230" y="2872891"/>
                  </a:cubicBezTo>
                  <a:cubicBezTo>
                    <a:pt x="547230" y="2872891"/>
                    <a:pt x="544488" y="2876626"/>
                    <a:pt x="548220" y="2879367"/>
                  </a:cubicBezTo>
                  <a:cubicBezTo>
                    <a:pt x="549212" y="2885840"/>
                    <a:pt x="549212" y="2885840"/>
                    <a:pt x="552943" y="2888580"/>
                  </a:cubicBezTo>
                  <a:cubicBezTo>
                    <a:pt x="577782" y="2964288"/>
                    <a:pt x="608863" y="3015840"/>
                    <a:pt x="645659" y="3083080"/>
                  </a:cubicBezTo>
                  <a:cubicBezTo>
                    <a:pt x="641166" y="3097025"/>
                    <a:pt x="632710" y="3085073"/>
                    <a:pt x="626236" y="3086068"/>
                  </a:cubicBezTo>
                  <a:cubicBezTo>
                    <a:pt x="624485" y="3096278"/>
                    <a:pt x="629208" y="3105492"/>
                    <a:pt x="631190" y="3118443"/>
                  </a:cubicBezTo>
                  <a:cubicBezTo>
                    <a:pt x="630200" y="3111969"/>
                    <a:pt x="626467" y="3109229"/>
                    <a:pt x="626467" y="3109229"/>
                  </a:cubicBezTo>
                  <a:cubicBezTo>
                    <a:pt x="625476" y="3102754"/>
                    <a:pt x="625476" y="3102754"/>
                    <a:pt x="621743" y="3100014"/>
                  </a:cubicBezTo>
                  <a:cubicBezTo>
                    <a:pt x="619002" y="3103751"/>
                    <a:pt x="622735" y="3106489"/>
                    <a:pt x="622735" y="3106489"/>
                  </a:cubicBezTo>
                  <a:cubicBezTo>
                    <a:pt x="623725" y="3112965"/>
                    <a:pt x="627457" y="3115704"/>
                    <a:pt x="627457" y="3115704"/>
                  </a:cubicBezTo>
                  <a:cubicBezTo>
                    <a:pt x="627457" y="3115704"/>
                    <a:pt x="628449" y="3122179"/>
                    <a:pt x="628449" y="3122179"/>
                  </a:cubicBezTo>
                  <a:cubicBezTo>
                    <a:pt x="633171" y="3131393"/>
                    <a:pt x="637895" y="3140607"/>
                    <a:pt x="638886" y="3147083"/>
                  </a:cubicBezTo>
                  <a:cubicBezTo>
                    <a:pt x="638886" y="3147083"/>
                    <a:pt x="638886" y="3147083"/>
                    <a:pt x="642618" y="3149822"/>
                  </a:cubicBezTo>
                  <a:cubicBezTo>
                    <a:pt x="642618" y="3149822"/>
                    <a:pt x="646351" y="3152562"/>
                    <a:pt x="646351" y="3152562"/>
                  </a:cubicBezTo>
                  <a:cubicBezTo>
                    <a:pt x="646351" y="3152562"/>
                    <a:pt x="646351" y="3152562"/>
                    <a:pt x="646693" y="3152095"/>
                  </a:cubicBezTo>
                  <a:lnTo>
                    <a:pt x="648407" y="3149760"/>
                  </a:lnTo>
                  <a:lnTo>
                    <a:pt x="651455" y="3153434"/>
                  </a:lnTo>
                  <a:cubicBezTo>
                    <a:pt x="653320" y="3154803"/>
                    <a:pt x="655187" y="3156173"/>
                    <a:pt x="657548" y="3160780"/>
                  </a:cubicBezTo>
                  <a:cubicBezTo>
                    <a:pt x="671488" y="3165263"/>
                    <a:pt x="654575" y="3141355"/>
                    <a:pt x="660060" y="3133884"/>
                  </a:cubicBezTo>
                  <a:cubicBezTo>
                    <a:pt x="673239" y="3155052"/>
                    <a:pt x="679713" y="3154056"/>
                    <a:pt x="684435" y="3163270"/>
                  </a:cubicBezTo>
                  <a:cubicBezTo>
                    <a:pt x="690910" y="3162275"/>
                    <a:pt x="690910" y="3162275"/>
                    <a:pt x="690910" y="3162275"/>
                  </a:cubicBezTo>
                  <a:cubicBezTo>
                    <a:pt x="690910" y="3162275"/>
                    <a:pt x="690910" y="3162275"/>
                    <a:pt x="688168" y="3166011"/>
                  </a:cubicBezTo>
                  <a:cubicBezTo>
                    <a:pt x="688168" y="3166011"/>
                    <a:pt x="691900" y="3168750"/>
                    <a:pt x="691900" y="3168750"/>
                  </a:cubicBezTo>
                  <a:cubicBezTo>
                    <a:pt x="692891" y="3175225"/>
                    <a:pt x="692891" y="3175225"/>
                    <a:pt x="695633" y="3171489"/>
                  </a:cubicBezTo>
                  <a:cubicBezTo>
                    <a:pt x="699366" y="3174229"/>
                    <a:pt x="699366" y="3174229"/>
                    <a:pt x="699366" y="3174229"/>
                  </a:cubicBezTo>
                  <a:cubicBezTo>
                    <a:pt x="714526" y="3208347"/>
                    <a:pt x="725954" y="3239726"/>
                    <a:pt x="738903" y="3237734"/>
                  </a:cubicBezTo>
                  <a:cubicBezTo>
                    <a:pt x="741645" y="3233998"/>
                    <a:pt x="741645" y="3233998"/>
                    <a:pt x="741645" y="3233998"/>
                  </a:cubicBezTo>
                  <a:cubicBezTo>
                    <a:pt x="738903" y="3237734"/>
                    <a:pt x="742636" y="3240474"/>
                    <a:pt x="742636" y="3240474"/>
                  </a:cubicBezTo>
                  <a:cubicBezTo>
                    <a:pt x="739894" y="3244209"/>
                    <a:pt x="747359" y="3249689"/>
                    <a:pt x="748349" y="3256163"/>
                  </a:cubicBezTo>
                  <a:cubicBezTo>
                    <a:pt x="752082" y="3258903"/>
                    <a:pt x="752082" y="3258903"/>
                    <a:pt x="754824" y="3255167"/>
                  </a:cubicBezTo>
                  <a:cubicBezTo>
                    <a:pt x="750332" y="3269113"/>
                    <a:pt x="764501" y="3296756"/>
                    <a:pt x="786136" y="3329879"/>
                  </a:cubicBezTo>
                  <a:cubicBezTo>
                    <a:pt x="807770" y="3363001"/>
                    <a:pt x="834889" y="3388652"/>
                    <a:pt x="850810" y="3406085"/>
                  </a:cubicBezTo>
                  <a:close/>
                  <a:moveTo>
                    <a:pt x="1572411" y="4078582"/>
                  </a:moveTo>
                  <a:cubicBezTo>
                    <a:pt x="1561670" y="4071454"/>
                    <a:pt x="1546302" y="4052106"/>
                    <a:pt x="1540366" y="4059204"/>
                  </a:cubicBezTo>
                  <a:cubicBezTo>
                    <a:pt x="1524293" y="4077310"/>
                    <a:pt x="1511378" y="4062797"/>
                    <a:pt x="1496795" y="4063590"/>
                  </a:cubicBezTo>
                  <a:cubicBezTo>
                    <a:pt x="1514574" y="4058974"/>
                    <a:pt x="1508777" y="4039278"/>
                    <a:pt x="1520184" y="4031188"/>
                  </a:cubicBezTo>
                  <a:cubicBezTo>
                    <a:pt x="1488745" y="4029946"/>
                    <a:pt x="1457126" y="4026698"/>
                    <a:pt x="1426888" y="4016254"/>
                  </a:cubicBezTo>
                  <a:cubicBezTo>
                    <a:pt x="1384717" y="4002325"/>
                    <a:pt x="1342962" y="4010087"/>
                    <a:pt x="1302012" y="4026873"/>
                  </a:cubicBezTo>
                  <a:cubicBezTo>
                    <a:pt x="1327891" y="4028104"/>
                    <a:pt x="1348004" y="4043998"/>
                    <a:pt x="1372236" y="4049419"/>
                  </a:cubicBezTo>
                  <a:cubicBezTo>
                    <a:pt x="1402118" y="4055854"/>
                    <a:pt x="1433001" y="4062198"/>
                    <a:pt x="1462972" y="4069635"/>
                  </a:cubicBezTo>
                  <a:cubicBezTo>
                    <a:pt x="1497588" y="4078173"/>
                    <a:pt x="1534667" y="4085988"/>
                    <a:pt x="1572411" y="4078582"/>
                  </a:cubicBezTo>
                  <a:close/>
                  <a:moveTo>
                    <a:pt x="3123180" y="4003152"/>
                  </a:moveTo>
                  <a:lnTo>
                    <a:pt x="3108653" y="4008531"/>
                  </a:lnTo>
                  <a:cubicBezTo>
                    <a:pt x="3113076" y="4003004"/>
                    <a:pt x="3115287" y="4000240"/>
                    <a:pt x="3117774" y="3999963"/>
                  </a:cubicBezTo>
                  <a:close/>
                  <a:moveTo>
                    <a:pt x="3234673" y="3964303"/>
                  </a:moveTo>
                  <a:cubicBezTo>
                    <a:pt x="3064451" y="3973162"/>
                    <a:pt x="3015840" y="3897998"/>
                    <a:pt x="2830129" y="3948864"/>
                  </a:cubicBezTo>
                  <a:cubicBezTo>
                    <a:pt x="2812439" y="3970973"/>
                    <a:pt x="2863283" y="3975391"/>
                    <a:pt x="2874332" y="3984233"/>
                  </a:cubicBezTo>
                  <a:cubicBezTo>
                    <a:pt x="2774711" y="3999718"/>
                    <a:pt x="2686936" y="4017740"/>
                    <a:pt x="2598607" y="4032935"/>
                  </a:cubicBezTo>
                  <a:lnTo>
                    <a:pt x="2485972" y="4049684"/>
                  </a:lnTo>
                  <a:lnTo>
                    <a:pt x="2447334" y="4051989"/>
                  </a:lnTo>
                  <a:cubicBezTo>
                    <a:pt x="2377652" y="4053999"/>
                    <a:pt x="2359226" y="4040505"/>
                    <a:pt x="2249852" y="4027867"/>
                  </a:cubicBezTo>
                  <a:cubicBezTo>
                    <a:pt x="2231049" y="4038473"/>
                    <a:pt x="2196178" y="4014845"/>
                    <a:pt x="2201479" y="4024244"/>
                  </a:cubicBezTo>
                  <a:cubicBezTo>
                    <a:pt x="1998507" y="4026857"/>
                    <a:pt x="1992358" y="4007588"/>
                    <a:pt x="1845915" y="3955539"/>
                  </a:cubicBezTo>
                  <a:lnTo>
                    <a:pt x="1749075" y="3915596"/>
                  </a:lnTo>
                  <a:lnTo>
                    <a:pt x="1692952" y="3907101"/>
                  </a:lnTo>
                  <a:lnTo>
                    <a:pt x="1696280" y="3907831"/>
                  </a:lnTo>
                  <a:lnTo>
                    <a:pt x="1690565" y="3908524"/>
                  </a:lnTo>
                  <a:lnTo>
                    <a:pt x="1676708" y="3916786"/>
                  </a:lnTo>
                  <a:cubicBezTo>
                    <a:pt x="1677558" y="3918162"/>
                    <a:pt x="1678410" y="3919539"/>
                    <a:pt x="1679261" y="3920915"/>
                  </a:cubicBezTo>
                  <a:cubicBezTo>
                    <a:pt x="1682883" y="3923904"/>
                    <a:pt x="1688804" y="3927534"/>
                    <a:pt x="1697480" y="3931932"/>
                  </a:cubicBezTo>
                  <a:lnTo>
                    <a:pt x="1742282" y="3944273"/>
                  </a:lnTo>
                  <a:lnTo>
                    <a:pt x="1736705" y="3944553"/>
                  </a:lnTo>
                  <a:cubicBezTo>
                    <a:pt x="1689821" y="3943301"/>
                    <a:pt x="1606487" y="3923270"/>
                    <a:pt x="1559512" y="3900044"/>
                  </a:cubicBezTo>
                  <a:cubicBezTo>
                    <a:pt x="1565620" y="3900376"/>
                    <a:pt x="1564129" y="3900786"/>
                    <a:pt x="1577836" y="3901038"/>
                  </a:cubicBezTo>
                  <a:cubicBezTo>
                    <a:pt x="1591544" y="3901289"/>
                    <a:pt x="1640755" y="3919877"/>
                    <a:pt x="1641756" y="3901553"/>
                  </a:cubicBezTo>
                  <a:cubicBezTo>
                    <a:pt x="1641756" y="3901553"/>
                    <a:pt x="1587501" y="3892373"/>
                    <a:pt x="1578838" y="3882713"/>
                  </a:cubicBezTo>
                  <a:cubicBezTo>
                    <a:pt x="1579173" y="3876606"/>
                    <a:pt x="1587075" y="3869214"/>
                    <a:pt x="1579841" y="3864389"/>
                  </a:cubicBezTo>
                  <a:cubicBezTo>
                    <a:pt x="1572607" y="3859564"/>
                    <a:pt x="1549944" y="3857253"/>
                    <a:pt x="1535433" y="3853763"/>
                  </a:cubicBezTo>
                  <a:cubicBezTo>
                    <a:pt x="1520922" y="3850273"/>
                    <a:pt x="1514626" y="3845601"/>
                    <a:pt x="1492775" y="3843447"/>
                  </a:cubicBezTo>
                  <a:cubicBezTo>
                    <a:pt x="1470925" y="3841291"/>
                    <a:pt x="1404328" y="3840835"/>
                    <a:pt x="1404328" y="3840835"/>
                  </a:cubicBezTo>
                  <a:cubicBezTo>
                    <a:pt x="1412989" y="3850495"/>
                    <a:pt x="1449561" y="3872218"/>
                    <a:pt x="1458222" y="3881878"/>
                  </a:cubicBezTo>
                  <a:cubicBezTo>
                    <a:pt x="1484207" y="3910857"/>
                    <a:pt x="1687832" y="3985548"/>
                    <a:pt x="1605871" y="3971909"/>
                  </a:cubicBezTo>
                  <a:cubicBezTo>
                    <a:pt x="1750465" y="4016516"/>
                    <a:pt x="1737241" y="4056229"/>
                    <a:pt x="1847189" y="4062198"/>
                  </a:cubicBezTo>
                  <a:cubicBezTo>
                    <a:pt x="1928899" y="4080417"/>
                    <a:pt x="2000282" y="4109457"/>
                    <a:pt x="2084851" y="4122665"/>
                  </a:cubicBezTo>
                  <a:lnTo>
                    <a:pt x="2145122" y="4087602"/>
                  </a:lnTo>
                  <a:lnTo>
                    <a:pt x="2207994" y="4104781"/>
                  </a:lnTo>
                  <a:lnTo>
                    <a:pt x="2211715" y="4105153"/>
                  </a:lnTo>
                  <a:lnTo>
                    <a:pt x="2208907" y="4108839"/>
                  </a:lnTo>
                  <a:lnTo>
                    <a:pt x="2213314" y="4108100"/>
                  </a:lnTo>
                  <a:lnTo>
                    <a:pt x="2206698" y="4111740"/>
                  </a:lnTo>
                  <a:lnTo>
                    <a:pt x="2193879" y="4128575"/>
                  </a:lnTo>
                  <a:lnTo>
                    <a:pt x="2199006" y="4132351"/>
                  </a:lnTo>
                  <a:cubicBezTo>
                    <a:pt x="2204877" y="4134216"/>
                    <a:pt x="2213858" y="4135735"/>
                    <a:pt x="2226569" y="4136839"/>
                  </a:cubicBezTo>
                  <a:cubicBezTo>
                    <a:pt x="2354793" y="4112509"/>
                    <a:pt x="2578064" y="4127964"/>
                    <a:pt x="2662085" y="4068264"/>
                  </a:cubicBezTo>
                  <a:cubicBezTo>
                    <a:pt x="2785874" y="4094782"/>
                    <a:pt x="2933994" y="4068239"/>
                    <a:pt x="3079911" y="4021798"/>
                  </a:cubicBezTo>
                  <a:cubicBezTo>
                    <a:pt x="3090961" y="4030641"/>
                    <a:pt x="3090961" y="4030641"/>
                    <a:pt x="3090961" y="4030641"/>
                  </a:cubicBezTo>
                  <a:cubicBezTo>
                    <a:pt x="3090961" y="4030641"/>
                    <a:pt x="3099807" y="4019586"/>
                    <a:pt x="3099807" y="4019586"/>
                  </a:cubicBezTo>
                  <a:cubicBezTo>
                    <a:pt x="3110858" y="4028429"/>
                    <a:pt x="3139600" y="4015161"/>
                    <a:pt x="3139600" y="4015161"/>
                  </a:cubicBezTo>
                  <a:cubicBezTo>
                    <a:pt x="3159497" y="4012949"/>
                    <a:pt x="3148446" y="4004105"/>
                    <a:pt x="3128550" y="4006319"/>
                  </a:cubicBezTo>
                  <a:lnTo>
                    <a:pt x="3123180" y="4003152"/>
                  </a:lnTo>
                  <a:lnTo>
                    <a:pt x="3143267" y="3995712"/>
                  </a:lnTo>
                  <a:cubicBezTo>
                    <a:pt x="3182439" y="3987107"/>
                    <a:pt x="3229691" y="3987517"/>
                    <a:pt x="3234673" y="3964303"/>
                  </a:cubicBezTo>
                  <a:close/>
                  <a:moveTo>
                    <a:pt x="4660534" y="3048064"/>
                  </a:moveTo>
                  <a:cubicBezTo>
                    <a:pt x="4647339" y="3087138"/>
                    <a:pt x="4617220" y="3112055"/>
                    <a:pt x="4582830" y="3128761"/>
                  </a:cubicBezTo>
                  <a:cubicBezTo>
                    <a:pt x="4499737" y="3165976"/>
                    <a:pt x="4466826" y="3221966"/>
                    <a:pt x="4421763" y="3294702"/>
                  </a:cubicBezTo>
                  <a:cubicBezTo>
                    <a:pt x="4417286" y="3301165"/>
                    <a:pt x="4419360" y="3313108"/>
                    <a:pt x="4423728" y="3316761"/>
                  </a:cubicBezTo>
                  <a:cubicBezTo>
                    <a:pt x="4471498" y="3359500"/>
                    <a:pt x="4436354" y="3390423"/>
                    <a:pt x="4400496" y="3413324"/>
                  </a:cubicBezTo>
                  <a:cubicBezTo>
                    <a:pt x="4302500" y="3476120"/>
                    <a:pt x="4226733" y="3544517"/>
                    <a:pt x="4129751" y="3601666"/>
                  </a:cubicBezTo>
                  <a:cubicBezTo>
                    <a:pt x="4032769" y="3658815"/>
                    <a:pt x="3947898" y="3721453"/>
                    <a:pt x="3879654" y="3811919"/>
                  </a:cubicBezTo>
                  <a:cubicBezTo>
                    <a:pt x="3875544" y="3816833"/>
                    <a:pt x="3868247" y="3820009"/>
                    <a:pt x="3863502" y="3823465"/>
                  </a:cubicBezTo>
                  <a:cubicBezTo>
                    <a:pt x="3826105" y="3840438"/>
                    <a:pt x="3814470" y="3874320"/>
                    <a:pt x="3787169" y="3902523"/>
                  </a:cubicBezTo>
                  <a:cubicBezTo>
                    <a:pt x="3680050" y="3970681"/>
                    <a:pt x="3564673" y="4019867"/>
                    <a:pt x="3451470" y="4076440"/>
                  </a:cubicBezTo>
                  <a:cubicBezTo>
                    <a:pt x="3413249" y="4095509"/>
                    <a:pt x="3376308" y="4111938"/>
                    <a:pt x="3337453" y="4129548"/>
                  </a:cubicBezTo>
                  <a:cubicBezTo>
                    <a:pt x="3146002" y="4215324"/>
                    <a:pt x="2959036" y="4289077"/>
                    <a:pt x="2749638" y="4320867"/>
                  </a:cubicBezTo>
                  <a:cubicBezTo>
                    <a:pt x="2708796" y="4327539"/>
                    <a:pt x="2666576" y="4341405"/>
                    <a:pt x="2625545" y="4351630"/>
                  </a:cubicBezTo>
                  <a:cubicBezTo>
                    <a:pt x="2598374" y="4358597"/>
                    <a:pt x="2570656" y="4365109"/>
                    <a:pt x="2546205" y="4379920"/>
                  </a:cubicBezTo>
                  <a:cubicBezTo>
                    <a:pt x="2462388" y="4363637"/>
                    <a:pt x="2377828" y="4356009"/>
                    <a:pt x="2293089" y="4346377"/>
                  </a:cubicBezTo>
                  <a:cubicBezTo>
                    <a:pt x="2230309" y="4339336"/>
                    <a:pt x="2169244" y="4340229"/>
                    <a:pt x="2106256" y="4347860"/>
                  </a:cubicBezTo>
                  <a:cubicBezTo>
                    <a:pt x="2063777" y="4353159"/>
                    <a:pt x="2028793" y="4346170"/>
                    <a:pt x="1990185" y="4326870"/>
                  </a:cubicBezTo>
                  <a:cubicBezTo>
                    <a:pt x="1935190" y="4299429"/>
                    <a:pt x="1874325" y="4291207"/>
                    <a:pt x="1815397" y="4270686"/>
                  </a:cubicBezTo>
                  <a:cubicBezTo>
                    <a:pt x="1654733" y="4214253"/>
                    <a:pt x="1488581" y="4169932"/>
                    <a:pt x="1330669" y="4104664"/>
                  </a:cubicBezTo>
                  <a:cubicBezTo>
                    <a:pt x="1308918" y="4087400"/>
                    <a:pt x="1283773" y="4083071"/>
                    <a:pt x="1256989" y="4077371"/>
                  </a:cubicBezTo>
                  <a:cubicBezTo>
                    <a:pt x="1232589" y="4064385"/>
                    <a:pt x="1208098" y="4050398"/>
                    <a:pt x="1183150" y="4036955"/>
                  </a:cubicBezTo>
                  <a:cubicBezTo>
                    <a:pt x="1171764" y="4033927"/>
                    <a:pt x="1163217" y="4023066"/>
                    <a:pt x="1168340" y="4012504"/>
                  </a:cubicBezTo>
                  <a:cubicBezTo>
                    <a:pt x="1176847" y="3994565"/>
                    <a:pt x="1193953" y="4010727"/>
                    <a:pt x="1206640" y="3999996"/>
                  </a:cubicBezTo>
                  <a:cubicBezTo>
                    <a:pt x="1207643" y="3999907"/>
                    <a:pt x="1209190" y="4000274"/>
                    <a:pt x="1210194" y="4000185"/>
                  </a:cubicBezTo>
                  <a:cubicBezTo>
                    <a:pt x="1223129" y="4003580"/>
                    <a:pt x="1235518" y="4006519"/>
                    <a:pt x="1248086" y="4011463"/>
                  </a:cubicBezTo>
                  <a:cubicBezTo>
                    <a:pt x="1256565" y="4010203"/>
                    <a:pt x="1263394" y="4013132"/>
                    <a:pt x="1268486" y="4019248"/>
                  </a:cubicBezTo>
                  <a:cubicBezTo>
                    <a:pt x="1277054" y="4018989"/>
                    <a:pt x="1286703" y="4025205"/>
                    <a:pt x="1291826" y="4014642"/>
                  </a:cubicBezTo>
                  <a:cubicBezTo>
                    <a:pt x="1297406" y="4003534"/>
                    <a:pt x="1288302" y="3997775"/>
                    <a:pt x="1282118" y="3990747"/>
                  </a:cubicBezTo>
                  <a:cubicBezTo>
                    <a:pt x="1279844" y="3987918"/>
                    <a:pt x="1276659" y="3986180"/>
                    <a:pt x="1273560" y="3985445"/>
                  </a:cubicBezTo>
                  <a:cubicBezTo>
                    <a:pt x="1271376" y="3983618"/>
                    <a:pt x="1268647" y="3981335"/>
                    <a:pt x="1266462" y="3979509"/>
                  </a:cubicBezTo>
                  <a:cubicBezTo>
                    <a:pt x="1262194" y="3971299"/>
                    <a:pt x="1249170" y="3966899"/>
                    <a:pt x="1254114" y="3954332"/>
                  </a:cubicBezTo>
                  <a:cubicBezTo>
                    <a:pt x="1234458" y="3937892"/>
                    <a:pt x="1210048" y="3930466"/>
                    <a:pt x="1186093" y="3922493"/>
                  </a:cubicBezTo>
                  <a:cubicBezTo>
                    <a:pt x="1173068" y="3918095"/>
                    <a:pt x="1159587" y="3914242"/>
                    <a:pt x="1148191" y="3916773"/>
                  </a:cubicBezTo>
                  <a:cubicBezTo>
                    <a:pt x="1089124" y="3872009"/>
                    <a:pt x="1031885" y="3825061"/>
                    <a:pt x="975926" y="3775472"/>
                  </a:cubicBezTo>
                  <a:cubicBezTo>
                    <a:pt x="899130" y="3707527"/>
                    <a:pt x="831914" y="3633674"/>
                    <a:pt x="762058" y="3558543"/>
                  </a:cubicBezTo>
                  <a:cubicBezTo>
                    <a:pt x="703389" y="3495551"/>
                    <a:pt x="632619" y="3421512"/>
                    <a:pt x="590014" y="3345973"/>
                  </a:cubicBezTo>
                  <a:cubicBezTo>
                    <a:pt x="558219" y="3289683"/>
                    <a:pt x="537601" y="3251095"/>
                    <a:pt x="494854" y="3202350"/>
                  </a:cubicBezTo>
                  <a:cubicBezTo>
                    <a:pt x="478485" y="3183092"/>
                    <a:pt x="463743" y="3170761"/>
                    <a:pt x="442093" y="3148940"/>
                  </a:cubicBezTo>
                  <a:cubicBezTo>
                    <a:pt x="420899" y="3126573"/>
                    <a:pt x="444865" y="3077949"/>
                    <a:pt x="425307" y="3107989"/>
                  </a:cubicBezTo>
                  <a:cubicBezTo>
                    <a:pt x="405203" y="3137572"/>
                    <a:pt x="415139" y="3186713"/>
                    <a:pt x="432133" y="3212991"/>
                  </a:cubicBezTo>
                  <a:cubicBezTo>
                    <a:pt x="483842" y="3294288"/>
                    <a:pt x="523560" y="3354419"/>
                    <a:pt x="597269" y="3416070"/>
                  </a:cubicBezTo>
                  <a:cubicBezTo>
                    <a:pt x="615385" y="3426583"/>
                    <a:pt x="630513" y="3477283"/>
                    <a:pt x="646515" y="3498091"/>
                  </a:cubicBezTo>
                  <a:cubicBezTo>
                    <a:pt x="641502" y="3498538"/>
                    <a:pt x="636221" y="3495976"/>
                    <a:pt x="631308" y="3491866"/>
                  </a:cubicBezTo>
                  <a:cubicBezTo>
                    <a:pt x="627118" y="3490219"/>
                    <a:pt x="621380" y="3488203"/>
                    <a:pt x="616823" y="3488104"/>
                  </a:cubicBezTo>
                  <a:cubicBezTo>
                    <a:pt x="582553" y="3489135"/>
                    <a:pt x="541090" y="3386712"/>
                    <a:pt x="513324" y="3369984"/>
                  </a:cubicBezTo>
                  <a:cubicBezTo>
                    <a:pt x="534687" y="3399917"/>
                    <a:pt x="575624" y="3490762"/>
                    <a:pt x="596531" y="3521241"/>
                  </a:cubicBezTo>
                  <a:cubicBezTo>
                    <a:pt x="615462" y="3535219"/>
                    <a:pt x="631196" y="3553019"/>
                    <a:pt x="642552" y="3572725"/>
                  </a:cubicBezTo>
                  <a:cubicBezTo>
                    <a:pt x="651546" y="3588600"/>
                    <a:pt x="667836" y="3601296"/>
                    <a:pt x="654225" y="3618679"/>
                  </a:cubicBezTo>
                  <a:cubicBezTo>
                    <a:pt x="644178" y="3630690"/>
                    <a:pt x="589183" y="3552213"/>
                    <a:pt x="574521" y="3546445"/>
                  </a:cubicBezTo>
                  <a:cubicBezTo>
                    <a:pt x="524160" y="3525666"/>
                    <a:pt x="435524" y="3353165"/>
                    <a:pt x="418986" y="3326341"/>
                  </a:cubicBezTo>
                  <a:cubicBezTo>
                    <a:pt x="395271" y="3287018"/>
                    <a:pt x="348667" y="3104204"/>
                    <a:pt x="327047" y="3065705"/>
                  </a:cubicBezTo>
                  <a:cubicBezTo>
                    <a:pt x="271090" y="2965080"/>
                    <a:pt x="306420" y="3032676"/>
                    <a:pt x="279004" y="2923444"/>
                  </a:cubicBezTo>
                  <a:cubicBezTo>
                    <a:pt x="282975" y="2894289"/>
                    <a:pt x="252929" y="2778217"/>
                    <a:pt x="252761" y="2770653"/>
                  </a:cubicBezTo>
                  <a:cubicBezTo>
                    <a:pt x="254310" y="2771019"/>
                    <a:pt x="258936" y="2732204"/>
                    <a:pt x="263434" y="2714623"/>
                  </a:cubicBezTo>
                  <a:cubicBezTo>
                    <a:pt x="267138" y="2682457"/>
                    <a:pt x="265094" y="2653837"/>
                    <a:pt x="267339" y="2622308"/>
                  </a:cubicBezTo>
                  <a:cubicBezTo>
                    <a:pt x="265253" y="2615925"/>
                    <a:pt x="266177" y="2609273"/>
                    <a:pt x="269017" y="2601441"/>
                  </a:cubicBezTo>
                  <a:cubicBezTo>
                    <a:pt x="267389" y="2594511"/>
                    <a:pt x="269415" y="2583214"/>
                    <a:pt x="262942" y="2584296"/>
                  </a:cubicBezTo>
                  <a:cubicBezTo>
                    <a:pt x="256469" y="2585378"/>
                    <a:pt x="254444" y="2596676"/>
                    <a:pt x="251149" y="2605054"/>
                  </a:cubicBezTo>
                  <a:cubicBezTo>
                    <a:pt x="250413" y="2608151"/>
                    <a:pt x="249678" y="2611248"/>
                    <a:pt x="249489" y="2614802"/>
                  </a:cubicBezTo>
                  <a:cubicBezTo>
                    <a:pt x="248209" y="2617443"/>
                    <a:pt x="247474" y="2620541"/>
                    <a:pt x="246740" y="2623638"/>
                  </a:cubicBezTo>
                  <a:cubicBezTo>
                    <a:pt x="242441" y="2632106"/>
                    <a:pt x="242053" y="2644772"/>
                    <a:pt x="234210" y="2647493"/>
                  </a:cubicBezTo>
                  <a:cubicBezTo>
                    <a:pt x="228888" y="2667168"/>
                    <a:pt x="227032" y="2686030"/>
                    <a:pt x="226176" y="2704803"/>
                  </a:cubicBezTo>
                  <a:cubicBezTo>
                    <a:pt x="206384" y="2664120"/>
                    <a:pt x="190054" y="2622622"/>
                    <a:pt x="182938" y="2576768"/>
                  </a:cubicBezTo>
                  <a:cubicBezTo>
                    <a:pt x="180952" y="2565829"/>
                    <a:pt x="182254" y="2552070"/>
                    <a:pt x="179722" y="2540673"/>
                  </a:cubicBezTo>
                  <a:cubicBezTo>
                    <a:pt x="178908" y="2537209"/>
                    <a:pt x="177549" y="2533287"/>
                    <a:pt x="175732" y="2529912"/>
                  </a:cubicBezTo>
                  <a:cubicBezTo>
                    <a:pt x="164644" y="2513213"/>
                    <a:pt x="221124" y="2426827"/>
                    <a:pt x="206103" y="2417049"/>
                  </a:cubicBezTo>
                  <a:cubicBezTo>
                    <a:pt x="198091" y="2412204"/>
                    <a:pt x="223033" y="2329132"/>
                    <a:pt x="215934" y="2323195"/>
                  </a:cubicBezTo>
                  <a:cubicBezTo>
                    <a:pt x="203287" y="2311690"/>
                    <a:pt x="192367" y="2302556"/>
                    <a:pt x="196636" y="2310766"/>
                  </a:cubicBezTo>
                  <a:cubicBezTo>
                    <a:pt x="199722" y="2368096"/>
                    <a:pt x="183706" y="2454920"/>
                    <a:pt x="131109" y="2511147"/>
                  </a:cubicBezTo>
                  <a:cubicBezTo>
                    <a:pt x="100522" y="2542169"/>
                    <a:pt x="91770" y="2392870"/>
                    <a:pt x="98653" y="2316967"/>
                  </a:cubicBezTo>
                  <a:cubicBezTo>
                    <a:pt x="107283" y="2232317"/>
                    <a:pt x="31944" y="2214773"/>
                    <a:pt x="60122" y="2105643"/>
                  </a:cubicBezTo>
                  <a:cubicBezTo>
                    <a:pt x="74716" y="2048252"/>
                    <a:pt x="72536" y="1944353"/>
                    <a:pt x="69192" y="1878455"/>
                  </a:cubicBezTo>
                  <a:cubicBezTo>
                    <a:pt x="65312" y="1857578"/>
                    <a:pt x="64695" y="1896036"/>
                    <a:pt x="56336" y="1881622"/>
                  </a:cubicBezTo>
                  <a:cubicBezTo>
                    <a:pt x="56615" y="1879070"/>
                    <a:pt x="57438" y="1876976"/>
                    <a:pt x="58173" y="1873879"/>
                  </a:cubicBezTo>
                  <a:cubicBezTo>
                    <a:pt x="63426" y="1842080"/>
                    <a:pt x="63933" y="1813739"/>
                    <a:pt x="67270" y="1783123"/>
                  </a:cubicBezTo>
                  <a:cubicBezTo>
                    <a:pt x="66188" y="1776650"/>
                    <a:pt x="67111" y="1769999"/>
                    <a:pt x="69950" y="1762167"/>
                  </a:cubicBezTo>
                  <a:cubicBezTo>
                    <a:pt x="69871" y="1755605"/>
                    <a:pt x="71897" y="1744307"/>
                    <a:pt x="66973" y="1745756"/>
                  </a:cubicBezTo>
                  <a:cubicBezTo>
                    <a:pt x="62049" y="1747205"/>
                    <a:pt x="59477" y="1758046"/>
                    <a:pt x="56727" y="1766882"/>
                  </a:cubicBezTo>
                  <a:cubicBezTo>
                    <a:pt x="55992" y="1769979"/>
                    <a:pt x="55258" y="1773076"/>
                    <a:pt x="55069" y="1776631"/>
                  </a:cubicBezTo>
                  <a:cubicBezTo>
                    <a:pt x="54334" y="1779728"/>
                    <a:pt x="53600" y="1782825"/>
                    <a:pt x="52865" y="1785922"/>
                  </a:cubicBezTo>
                  <a:cubicBezTo>
                    <a:pt x="49569" y="1794300"/>
                    <a:pt x="48179" y="1807058"/>
                    <a:pt x="41884" y="1810144"/>
                  </a:cubicBezTo>
                  <a:cubicBezTo>
                    <a:pt x="35094" y="1836015"/>
                    <a:pt x="33137" y="1859433"/>
                    <a:pt x="30724" y="1883398"/>
                  </a:cubicBezTo>
                  <a:cubicBezTo>
                    <a:pt x="29701" y="1894607"/>
                    <a:pt x="28678" y="1905814"/>
                    <a:pt x="29392" y="1913835"/>
                  </a:cubicBezTo>
                  <a:cubicBezTo>
                    <a:pt x="26286" y="1918660"/>
                    <a:pt x="21539" y="1922114"/>
                    <a:pt x="14611" y="1923742"/>
                  </a:cubicBezTo>
                  <a:cubicBezTo>
                    <a:pt x="12059" y="1923465"/>
                    <a:pt x="10510" y="1923097"/>
                    <a:pt x="8684" y="1925281"/>
                  </a:cubicBezTo>
                  <a:cubicBezTo>
                    <a:pt x="-24683" y="1930780"/>
                    <a:pt x="46908" y="1452442"/>
                    <a:pt x="74805" y="1447936"/>
                  </a:cubicBezTo>
                  <a:cubicBezTo>
                    <a:pt x="94770" y="1445147"/>
                    <a:pt x="101809" y="1433403"/>
                    <a:pt x="104033" y="1412992"/>
                  </a:cubicBezTo>
                  <a:cubicBezTo>
                    <a:pt x="109126" y="1368072"/>
                    <a:pt x="117250" y="1260727"/>
                    <a:pt x="150390" y="1229983"/>
                  </a:cubicBezTo>
                  <a:cubicBezTo>
                    <a:pt x="204981" y="1179138"/>
                    <a:pt x="230694" y="1121769"/>
                    <a:pt x="249599" y="1050351"/>
                  </a:cubicBezTo>
                  <a:cubicBezTo>
                    <a:pt x="264094" y="997518"/>
                    <a:pt x="292250" y="950542"/>
                    <a:pt x="316127" y="900918"/>
                  </a:cubicBezTo>
                  <a:cubicBezTo>
                    <a:pt x="323910" y="880517"/>
                    <a:pt x="342615" y="869249"/>
                    <a:pt x="350398" y="848849"/>
                  </a:cubicBezTo>
                  <a:cubicBezTo>
                    <a:pt x="344820" y="808921"/>
                    <a:pt x="361370" y="779149"/>
                    <a:pt x="377930" y="743819"/>
                  </a:cubicBezTo>
                  <a:cubicBezTo>
                    <a:pt x="381546" y="659615"/>
                    <a:pt x="412541" y="604808"/>
                    <a:pt x="477527" y="551519"/>
                  </a:cubicBezTo>
                  <a:cubicBezTo>
                    <a:pt x="516135" y="519783"/>
                    <a:pt x="554188" y="493149"/>
                    <a:pt x="589421" y="463228"/>
                  </a:cubicBezTo>
                  <a:cubicBezTo>
                    <a:pt x="588686" y="466326"/>
                    <a:pt x="586949" y="469513"/>
                    <a:pt x="584665" y="472243"/>
                  </a:cubicBezTo>
                  <a:cubicBezTo>
                    <a:pt x="569227" y="491809"/>
                    <a:pt x="570914" y="516419"/>
                    <a:pt x="566863" y="539014"/>
                  </a:cubicBezTo>
                  <a:cubicBezTo>
                    <a:pt x="572332" y="538021"/>
                    <a:pt x="577803" y="537029"/>
                    <a:pt x="583730" y="535490"/>
                  </a:cubicBezTo>
                  <a:cubicBezTo>
                    <a:pt x="609443" y="529157"/>
                    <a:pt x="633804" y="513344"/>
                    <a:pt x="641498" y="491941"/>
                  </a:cubicBezTo>
                  <a:cubicBezTo>
                    <a:pt x="651665" y="464253"/>
                    <a:pt x="657553" y="433916"/>
                    <a:pt x="665625" y="405405"/>
                  </a:cubicBezTo>
                  <a:cubicBezTo>
                    <a:pt x="666638" y="399756"/>
                    <a:pt x="667740" y="395110"/>
                    <a:pt x="671393" y="390741"/>
                  </a:cubicBezTo>
                  <a:lnTo>
                    <a:pt x="671850" y="390197"/>
                  </a:lnTo>
                  <a:cubicBezTo>
                    <a:pt x="673409" y="385004"/>
                    <a:pt x="671136" y="382175"/>
                    <a:pt x="668951" y="380348"/>
                  </a:cubicBezTo>
                  <a:cubicBezTo>
                    <a:pt x="672516" y="374977"/>
                    <a:pt x="676537" y="369061"/>
                    <a:pt x="680100" y="363691"/>
                  </a:cubicBezTo>
                  <a:cubicBezTo>
                    <a:pt x="764458" y="232880"/>
                    <a:pt x="863090" y="120506"/>
                    <a:pt x="1007396" y="50046"/>
                  </a:cubicBezTo>
                  <a:cubicBezTo>
                    <a:pt x="1033187" y="37516"/>
                    <a:pt x="1044231" y="15783"/>
                    <a:pt x="1064521" y="5306"/>
                  </a:cubicBezTo>
                  <a:lnTo>
                    <a:pt x="1086096" y="0"/>
                  </a:lnTo>
                  <a:lnTo>
                    <a:pt x="4809278" y="2149580"/>
                  </a:lnTo>
                  <a:lnTo>
                    <a:pt x="4801754" y="2181384"/>
                  </a:lnTo>
                  <a:cubicBezTo>
                    <a:pt x="4792584" y="2224521"/>
                    <a:pt x="4785852" y="2268072"/>
                    <a:pt x="4785632" y="2313822"/>
                  </a:cubicBezTo>
                  <a:cubicBezTo>
                    <a:pt x="4783061" y="2324663"/>
                    <a:pt x="4775119" y="2331939"/>
                    <a:pt x="4770910" y="2341410"/>
                  </a:cubicBezTo>
                  <a:cubicBezTo>
                    <a:pt x="4764596" y="2355615"/>
                    <a:pt x="4762470" y="2371469"/>
                    <a:pt x="4755154" y="2385765"/>
                  </a:cubicBezTo>
                  <a:cubicBezTo>
                    <a:pt x="4745212" y="2489733"/>
                    <a:pt x="4725643" y="2576368"/>
                    <a:pt x="4662055" y="2662378"/>
                  </a:cubicBezTo>
                  <a:cubicBezTo>
                    <a:pt x="4658859" y="2666198"/>
                    <a:pt x="4662125" y="2674498"/>
                    <a:pt x="4650559" y="2669465"/>
                  </a:cubicBezTo>
                  <a:cubicBezTo>
                    <a:pt x="4624699" y="2657114"/>
                    <a:pt x="4625950" y="2671152"/>
                    <a:pt x="4629542" y="2700141"/>
                  </a:cubicBezTo>
                  <a:cubicBezTo>
                    <a:pt x="4631250" y="2713631"/>
                    <a:pt x="4625114" y="2729842"/>
                    <a:pt x="4608247" y="2733366"/>
                  </a:cubicBezTo>
                  <a:cubicBezTo>
                    <a:pt x="4600137" y="2733078"/>
                    <a:pt x="4597040" y="2732343"/>
                    <a:pt x="4587837" y="2731142"/>
                  </a:cubicBezTo>
                  <a:cubicBezTo>
                    <a:pt x="4571437" y="2728560"/>
                    <a:pt x="4560606" y="2720429"/>
                    <a:pt x="4557101" y="2743480"/>
                  </a:cubicBezTo>
                  <a:cubicBezTo>
                    <a:pt x="4561082" y="2759800"/>
                    <a:pt x="4554857" y="2775009"/>
                    <a:pt x="4557378" y="2791966"/>
                  </a:cubicBezTo>
                  <a:cubicBezTo>
                    <a:pt x="4559263" y="2807462"/>
                    <a:pt x="4558598" y="2822681"/>
                    <a:pt x="4558477" y="2838356"/>
                  </a:cubicBezTo>
                  <a:cubicBezTo>
                    <a:pt x="4561743" y="2846655"/>
                    <a:pt x="4563918" y="2854042"/>
                    <a:pt x="4563173" y="2862698"/>
                  </a:cubicBezTo>
                  <a:cubicBezTo>
                    <a:pt x="4570181" y="2867632"/>
                    <a:pt x="4567005" y="2860336"/>
                    <a:pt x="4571928" y="2858886"/>
                  </a:cubicBezTo>
                  <a:cubicBezTo>
                    <a:pt x="4577131" y="2854886"/>
                    <a:pt x="4584149" y="2854261"/>
                    <a:pt x="4590165" y="2853725"/>
                  </a:cubicBezTo>
                  <a:cubicBezTo>
                    <a:pt x="4605662" y="2851839"/>
                    <a:pt x="4601175" y="2863861"/>
                    <a:pt x="4609454" y="2871714"/>
                  </a:cubicBezTo>
                  <a:cubicBezTo>
                    <a:pt x="4617703" y="2896244"/>
                    <a:pt x="4616938" y="2916019"/>
                    <a:pt x="4598949" y="2935308"/>
                  </a:cubicBezTo>
                  <a:cubicBezTo>
                    <a:pt x="4576284" y="2970172"/>
                    <a:pt x="4565828" y="3005970"/>
                    <a:pt x="4554728" y="3045867"/>
                  </a:cubicBezTo>
                  <a:cubicBezTo>
                    <a:pt x="4550509" y="3060897"/>
                    <a:pt x="4546568" y="3073375"/>
                    <a:pt x="4560128" y="3083789"/>
                  </a:cubicBezTo>
                  <a:cubicBezTo>
                    <a:pt x="4573688" y="3094205"/>
                    <a:pt x="4584639" y="3086660"/>
                    <a:pt x="4597315" y="3081488"/>
                  </a:cubicBezTo>
                  <a:cubicBezTo>
                    <a:pt x="4620297" y="3072872"/>
                    <a:pt x="4639825" y="3059511"/>
                    <a:pt x="4660534" y="30480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F7017AD4-EB8A-4C37-96C9-70B6C5156444}"/>
                </a:ext>
              </a:extLst>
            </p:cNvPr>
            <p:cNvGrpSpPr/>
            <p:nvPr/>
          </p:nvGrpSpPr>
          <p:grpSpPr>
            <a:xfrm>
              <a:off x="32860" y="208347"/>
              <a:ext cx="4119456" cy="4230108"/>
              <a:chOff x="32860" y="208347"/>
              <a:chExt cx="4119456" cy="4230108"/>
            </a:xfrm>
            <a:grpFill/>
          </p:grpSpPr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66B8FE19-3501-4A30-A5EA-A7B1C3E6156F}"/>
                  </a:ext>
                </a:extLst>
              </p:cNvPr>
              <p:cNvSpPr/>
              <p:nvPr/>
            </p:nvSpPr>
            <p:spPr>
              <a:xfrm rot="18082453">
                <a:off x="3252763" y="2497570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28825A79-F94C-49A6-8711-39B3BCE1E012}"/>
                  </a:ext>
                </a:extLst>
              </p:cNvPr>
              <p:cNvSpPr/>
              <p:nvPr/>
            </p:nvSpPr>
            <p:spPr>
              <a:xfrm rot="17276003" flipH="1">
                <a:off x="3028552" y="1483336"/>
                <a:ext cx="1073977" cy="117355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84C9C88F-C71F-4973-A61B-DD30CE096A93}"/>
                  </a:ext>
                </a:extLst>
              </p:cNvPr>
              <p:cNvSpPr/>
              <p:nvPr/>
            </p:nvSpPr>
            <p:spPr>
              <a:xfrm rot="14968065" flipH="1">
                <a:off x="2480106" y="897757"/>
                <a:ext cx="879975" cy="961562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FDCB3566-65D5-424A-A285-7F70FE5A0769}"/>
                  </a:ext>
                </a:extLst>
              </p:cNvPr>
              <p:cNvSpPr/>
              <p:nvPr/>
            </p:nvSpPr>
            <p:spPr>
              <a:xfrm rot="18853876" flipH="1">
                <a:off x="3268692" y="3175787"/>
                <a:ext cx="664000" cy="725563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E1FFB793-BCA3-4749-B26F-CBEB277C850A}"/>
                  </a:ext>
                </a:extLst>
              </p:cNvPr>
              <p:cNvSpPr/>
              <p:nvPr/>
            </p:nvSpPr>
            <p:spPr>
              <a:xfrm rot="18521158">
                <a:off x="3182513" y="3722455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C6614014-F7C0-45D8-9D41-D31EBECA225E}"/>
                  </a:ext>
                </a:extLst>
              </p:cNvPr>
              <p:cNvSpPr/>
              <p:nvPr/>
            </p:nvSpPr>
            <p:spPr>
              <a:xfrm rot="12894755">
                <a:off x="1973396" y="583180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464ACFB7-0492-4FE8-89E3-5BBEBA062557}"/>
                  </a:ext>
                </a:extLst>
              </p:cNvPr>
              <p:cNvSpPr/>
              <p:nvPr/>
            </p:nvSpPr>
            <p:spPr>
              <a:xfrm rot="9608251">
                <a:off x="1297601" y="354418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E492246F-7C3A-426D-B3EA-9B7B275F045B}"/>
                  </a:ext>
                </a:extLst>
              </p:cNvPr>
              <p:cNvSpPr/>
              <p:nvPr/>
            </p:nvSpPr>
            <p:spPr>
              <a:xfrm rot="11905801" flipH="1">
                <a:off x="625375" y="208347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DE0D4A8A-55AE-4FAE-A7A0-55E90C5DA2AA}"/>
                  </a:ext>
                </a:extLst>
              </p:cNvPr>
              <p:cNvSpPr/>
              <p:nvPr/>
            </p:nvSpPr>
            <p:spPr>
              <a:xfrm rot="8435707" flipH="1">
                <a:off x="32860" y="382818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9D3D8245-0CD6-47AA-A1A8-6BEB3D5D5EEA}"/>
              </a:ext>
            </a:extLst>
          </p:cNvPr>
          <p:cNvGrpSpPr/>
          <p:nvPr/>
        </p:nvGrpSpPr>
        <p:grpSpPr>
          <a:xfrm>
            <a:off x="2947672" y="1743018"/>
            <a:ext cx="8027808" cy="3354802"/>
            <a:chOff x="5454590" y="2353004"/>
            <a:chExt cx="5601217" cy="1971181"/>
          </a:xfrm>
        </p:grpSpPr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57996C3F-01F7-4643-95DB-170F7F460D39}"/>
                </a:ext>
              </a:extLst>
            </p:cNvPr>
            <p:cNvSpPr txBox="1"/>
            <p:nvPr/>
          </p:nvSpPr>
          <p:spPr>
            <a:xfrm>
              <a:off x="5880974" y="2353004"/>
              <a:ext cx="5148669" cy="4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mực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cút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8CA8196E-09BF-481D-869D-17319FBFC2CB}"/>
                </a:ext>
              </a:extLst>
            </p:cNvPr>
            <p:cNvSpPr txBox="1"/>
            <p:nvPr/>
          </p:nvSpPr>
          <p:spPr>
            <a:xfrm>
              <a:off x="5454590" y="2353005"/>
              <a:ext cx="452548" cy="45079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ko-KR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84F8616E-EE70-4916-BA31-EFF2A52CED0C}"/>
                </a:ext>
              </a:extLst>
            </p:cNvPr>
            <p:cNvSpPr txBox="1"/>
            <p:nvPr/>
          </p:nvSpPr>
          <p:spPr>
            <a:xfrm>
              <a:off x="5495291" y="3134233"/>
              <a:ext cx="452548" cy="34359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ko-KR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90A29F93-EDE3-42BE-ACF1-5450FDC12853}"/>
                </a:ext>
              </a:extLst>
            </p:cNvPr>
            <p:cNvSpPr txBox="1"/>
            <p:nvPr/>
          </p:nvSpPr>
          <p:spPr>
            <a:xfrm>
              <a:off x="5454590" y="3915420"/>
              <a:ext cx="452548" cy="34359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endParaRPr lang="ko-KR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C11CB25A-5DF1-43B6-9F12-F0A5366D653F}"/>
                </a:ext>
              </a:extLst>
            </p:cNvPr>
            <p:cNvSpPr txBox="1"/>
            <p:nvPr/>
          </p:nvSpPr>
          <p:spPr>
            <a:xfrm>
              <a:off x="5907138" y="3157642"/>
              <a:ext cx="5148669" cy="4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muống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541BF8F-6C7C-41BD-A1DB-76C4B038FA17}"/>
                </a:ext>
              </a:extLst>
            </p:cNvPr>
            <p:cNvSpPr txBox="1"/>
            <p:nvPr/>
          </p:nvSpPr>
          <p:spPr>
            <a:xfrm>
              <a:off x="5880973" y="3920845"/>
              <a:ext cx="5148669" cy="4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Bún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bắp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altLang="ko-KR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1F241D6C-BC8B-425A-AD14-6B444F3D66E1}"/>
              </a:ext>
            </a:extLst>
          </p:cNvPr>
          <p:cNvSpPr txBox="1"/>
          <p:nvPr/>
        </p:nvSpPr>
        <p:spPr>
          <a:xfrm>
            <a:off x="3772375" y="2391375"/>
            <a:ext cx="737920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altLang="ko-KR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A3808AA4-F0DB-49CC-9A66-D9FA2493EA06}"/>
              </a:ext>
            </a:extLst>
          </p:cNvPr>
          <p:cNvSpPr txBox="1"/>
          <p:nvPr/>
        </p:nvSpPr>
        <p:spPr>
          <a:xfrm>
            <a:off x="3781937" y="3787808"/>
            <a:ext cx="7668386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  <a:endParaRPr lang="en-US" altLang="ko-KR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7DAA705D-97E1-4283-8B99-7D4A837130A3}"/>
              </a:ext>
            </a:extLst>
          </p:cNvPr>
          <p:cNvSpPr txBox="1"/>
          <p:nvPr/>
        </p:nvSpPr>
        <p:spPr>
          <a:xfrm>
            <a:off x="3752666" y="5209081"/>
            <a:ext cx="7668387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ko-KR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altLang="ko-KR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984" y="65329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74" name="그룹 120">
            <a:extLst>
              <a:ext uri="{FF2B5EF4-FFF2-40B4-BE49-F238E27FC236}">
                <a16:creationId xmlns="" xmlns:a16="http://schemas.microsoft.com/office/drawing/2014/main" id="{0C419FC1-AF3A-4E08-B84B-CA195F3CD6DE}"/>
              </a:ext>
            </a:extLst>
          </p:cNvPr>
          <p:cNvGrpSpPr/>
          <p:nvPr/>
        </p:nvGrpSpPr>
        <p:grpSpPr>
          <a:xfrm>
            <a:off x="1959853" y="1832621"/>
            <a:ext cx="182212" cy="163694"/>
            <a:chOff x="9014972" y="3185232"/>
            <a:chExt cx="626852" cy="563148"/>
          </a:xfrm>
          <a:solidFill>
            <a:schemeClr val="bg1"/>
          </a:solidFill>
        </p:grpSpPr>
        <p:sp>
          <p:nvSpPr>
            <p:cNvPr id="76" name="자유형: 도형 122">
              <a:extLst>
                <a:ext uri="{FF2B5EF4-FFF2-40B4-BE49-F238E27FC236}">
                  <a16:creationId xmlns="" xmlns:a16="http://schemas.microsoft.com/office/drawing/2014/main" id="{B8A42036-6010-4835-ABF9-7F86565F544A}"/>
                </a:ext>
              </a:extLst>
            </p:cNvPr>
            <p:cNvSpPr/>
            <p:nvPr/>
          </p:nvSpPr>
          <p:spPr>
            <a:xfrm>
              <a:off x="9014972" y="3185232"/>
              <a:ext cx="216234" cy="56314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자유형: 도형 123">
              <a:extLst>
                <a:ext uri="{FF2B5EF4-FFF2-40B4-BE49-F238E27FC236}">
                  <a16:creationId xmlns="" xmlns:a16="http://schemas.microsoft.com/office/drawing/2014/main" id="{4189464B-34B1-479B-9CB6-4F0C00EE6CBA}"/>
                </a:ext>
              </a:extLst>
            </p:cNvPr>
            <p:cNvSpPr/>
            <p:nvPr/>
          </p:nvSpPr>
          <p:spPr>
            <a:xfrm rot="3314848">
              <a:off x="9297740" y="3340683"/>
              <a:ext cx="190927" cy="4972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9" name="그룹 125">
            <a:extLst>
              <a:ext uri="{FF2B5EF4-FFF2-40B4-BE49-F238E27FC236}">
                <a16:creationId xmlns="" xmlns:a16="http://schemas.microsoft.com/office/drawing/2014/main" id="{CAACCAC1-1BDF-4994-969F-1A81EED945E6}"/>
              </a:ext>
            </a:extLst>
          </p:cNvPr>
          <p:cNvGrpSpPr/>
          <p:nvPr/>
        </p:nvGrpSpPr>
        <p:grpSpPr>
          <a:xfrm>
            <a:off x="9884030" y="5882440"/>
            <a:ext cx="301904" cy="422301"/>
            <a:chOff x="1019786" y="3002376"/>
            <a:chExt cx="2531613" cy="3541196"/>
          </a:xfrm>
          <a:solidFill>
            <a:schemeClr val="bg1"/>
          </a:solidFill>
        </p:grpSpPr>
        <p:sp>
          <p:nvSpPr>
            <p:cNvPr id="80" name="사각형: 둥근 모서리 132">
              <a:extLst>
                <a:ext uri="{FF2B5EF4-FFF2-40B4-BE49-F238E27FC236}">
                  <a16:creationId xmlns="" xmlns:a16="http://schemas.microsoft.com/office/drawing/2014/main" id="{9628027D-647F-4A7C-B379-D5F92F1F81FF}"/>
                </a:ext>
              </a:extLst>
            </p:cNvPr>
            <p:cNvSpPr/>
            <p:nvPr/>
          </p:nvSpPr>
          <p:spPr>
            <a:xfrm>
              <a:off x="1719599" y="3938796"/>
              <a:ext cx="1084494" cy="2604776"/>
            </a:xfrm>
            <a:custGeom>
              <a:avLst/>
              <a:gdLst>
                <a:gd name="connsiteX0" fmla="*/ 0 w 626166"/>
                <a:gd name="connsiteY0" fmla="*/ 293202 h 1175728"/>
                <a:gd name="connsiteX1" fmla="*/ 293202 w 626166"/>
                <a:gd name="connsiteY1" fmla="*/ 0 h 1175728"/>
                <a:gd name="connsiteX2" fmla="*/ 332964 w 626166"/>
                <a:gd name="connsiteY2" fmla="*/ 0 h 1175728"/>
                <a:gd name="connsiteX3" fmla="*/ 626166 w 626166"/>
                <a:gd name="connsiteY3" fmla="*/ 293202 h 1175728"/>
                <a:gd name="connsiteX4" fmla="*/ 626166 w 626166"/>
                <a:gd name="connsiteY4" fmla="*/ 882526 h 1175728"/>
                <a:gd name="connsiteX5" fmla="*/ 332964 w 626166"/>
                <a:gd name="connsiteY5" fmla="*/ 1175728 h 1175728"/>
                <a:gd name="connsiteX6" fmla="*/ 293202 w 626166"/>
                <a:gd name="connsiteY6" fmla="*/ 1175728 h 1175728"/>
                <a:gd name="connsiteX7" fmla="*/ 0 w 626166"/>
                <a:gd name="connsiteY7" fmla="*/ 882526 h 1175728"/>
                <a:gd name="connsiteX8" fmla="*/ 0 w 626166"/>
                <a:gd name="connsiteY8" fmla="*/ 293202 h 1175728"/>
                <a:gd name="connsiteX0" fmla="*/ 0 w 626166"/>
                <a:gd name="connsiteY0" fmla="*/ 303142 h 1185668"/>
                <a:gd name="connsiteX1" fmla="*/ 293202 w 626166"/>
                <a:gd name="connsiteY1" fmla="*/ 9940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03142 h 1185668"/>
                <a:gd name="connsiteX1" fmla="*/ 233567 w 626166"/>
                <a:gd name="connsiteY1" fmla="*/ 1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93202 w 626166"/>
                <a:gd name="connsiteY6" fmla="*/ 1205546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53446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32959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03142 w 626166"/>
                <a:gd name="connsiteY6" fmla="*/ 1185668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25711"/>
                <a:gd name="connsiteX1" fmla="*/ 233567 w 626166"/>
                <a:gd name="connsiteY1" fmla="*/ 19879 h 1225711"/>
                <a:gd name="connsiteX2" fmla="*/ 432356 w 626166"/>
                <a:gd name="connsiteY2" fmla="*/ 0 h 1225711"/>
                <a:gd name="connsiteX3" fmla="*/ 626166 w 626166"/>
                <a:gd name="connsiteY3" fmla="*/ 323020 h 1225711"/>
                <a:gd name="connsiteX4" fmla="*/ 626166 w 626166"/>
                <a:gd name="connsiteY4" fmla="*/ 912344 h 1225711"/>
                <a:gd name="connsiteX5" fmla="*/ 332964 w 626166"/>
                <a:gd name="connsiteY5" fmla="*/ 1205546 h 1225711"/>
                <a:gd name="connsiteX6" fmla="*/ 332960 w 626166"/>
                <a:gd name="connsiteY6" fmla="*/ 1225424 h 1225711"/>
                <a:gd name="connsiteX7" fmla="*/ 0 w 626166"/>
                <a:gd name="connsiteY7" fmla="*/ 912344 h 1225711"/>
                <a:gd name="connsiteX8" fmla="*/ 0 w 626166"/>
                <a:gd name="connsiteY8" fmla="*/ 323020 h 1225711"/>
                <a:gd name="connsiteX0" fmla="*/ 0 w 626166"/>
                <a:gd name="connsiteY0" fmla="*/ 303142 h 1205833"/>
                <a:gd name="connsiteX1" fmla="*/ 233567 w 626166"/>
                <a:gd name="connsiteY1" fmla="*/ 1 h 1205833"/>
                <a:gd name="connsiteX2" fmla="*/ 412478 w 626166"/>
                <a:gd name="connsiteY2" fmla="*/ 0 h 1205833"/>
                <a:gd name="connsiteX3" fmla="*/ 626166 w 626166"/>
                <a:gd name="connsiteY3" fmla="*/ 303142 h 1205833"/>
                <a:gd name="connsiteX4" fmla="*/ 626166 w 626166"/>
                <a:gd name="connsiteY4" fmla="*/ 892466 h 1205833"/>
                <a:gd name="connsiteX5" fmla="*/ 332964 w 626166"/>
                <a:gd name="connsiteY5" fmla="*/ 1185668 h 1205833"/>
                <a:gd name="connsiteX6" fmla="*/ 332960 w 626166"/>
                <a:gd name="connsiteY6" fmla="*/ 1205546 h 1205833"/>
                <a:gd name="connsiteX7" fmla="*/ 0 w 626166"/>
                <a:gd name="connsiteY7" fmla="*/ 892466 h 1205833"/>
                <a:gd name="connsiteX8" fmla="*/ 0 w 626166"/>
                <a:gd name="connsiteY8" fmla="*/ 303142 h 1205833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32960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23429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3429 w 626166"/>
                <a:gd name="connsiteY6" fmla="*/ 1205546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0252 w 626166"/>
                <a:gd name="connsiteY6" fmla="*/ 1200437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9124"/>
                <a:gd name="connsiteX1" fmla="*/ 233567 w 626166"/>
                <a:gd name="connsiteY1" fmla="*/ 1 h 1209124"/>
                <a:gd name="connsiteX2" fmla="*/ 412478 w 626166"/>
                <a:gd name="connsiteY2" fmla="*/ 0 h 1209124"/>
                <a:gd name="connsiteX3" fmla="*/ 626166 w 626166"/>
                <a:gd name="connsiteY3" fmla="*/ 303142 h 1209124"/>
                <a:gd name="connsiteX4" fmla="*/ 626166 w 626166"/>
                <a:gd name="connsiteY4" fmla="*/ 892466 h 1209124"/>
                <a:gd name="connsiteX5" fmla="*/ 345672 w 626166"/>
                <a:gd name="connsiteY5" fmla="*/ 1208656 h 1209124"/>
                <a:gd name="connsiteX6" fmla="*/ 313898 w 626166"/>
                <a:gd name="connsiteY6" fmla="*/ 1208099 h 1209124"/>
                <a:gd name="connsiteX7" fmla="*/ 0 w 626166"/>
                <a:gd name="connsiteY7" fmla="*/ 892466 h 1209124"/>
                <a:gd name="connsiteX8" fmla="*/ 0 w 626166"/>
                <a:gd name="connsiteY8" fmla="*/ 303142 h 120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66" h="1209124">
                  <a:moveTo>
                    <a:pt x="0" y="303142"/>
                  </a:moveTo>
                  <a:cubicBezTo>
                    <a:pt x="0" y="141211"/>
                    <a:pt x="71636" y="1"/>
                    <a:pt x="233567" y="1"/>
                  </a:cubicBezTo>
                  <a:lnTo>
                    <a:pt x="412478" y="0"/>
                  </a:lnTo>
                  <a:cubicBezTo>
                    <a:pt x="574409" y="0"/>
                    <a:pt x="626166" y="141211"/>
                    <a:pt x="626166" y="303142"/>
                  </a:cubicBezTo>
                  <a:lnTo>
                    <a:pt x="626166" y="892466"/>
                  </a:lnTo>
                  <a:cubicBezTo>
                    <a:pt x="626166" y="1054397"/>
                    <a:pt x="507603" y="1208656"/>
                    <a:pt x="345672" y="1208656"/>
                  </a:cubicBezTo>
                  <a:cubicBezTo>
                    <a:pt x="345670" y="1205343"/>
                    <a:pt x="313900" y="1211412"/>
                    <a:pt x="313898" y="1208099"/>
                  </a:cubicBezTo>
                  <a:cubicBezTo>
                    <a:pt x="151967" y="1208099"/>
                    <a:pt x="0" y="1054397"/>
                    <a:pt x="0" y="892466"/>
                  </a:cubicBezTo>
                  <a:lnTo>
                    <a:pt x="0" y="303142"/>
                  </a:ln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막힌 원호 135">
              <a:extLst>
                <a:ext uri="{FF2B5EF4-FFF2-40B4-BE49-F238E27FC236}">
                  <a16:creationId xmlns="" xmlns:a16="http://schemas.microsoft.com/office/drawing/2014/main" id="{E2BF4BCC-063C-4D41-BFA1-5B734EEA9DB6}"/>
                </a:ext>
              </a:extLst>
            </p:cNvPr>
            <p:cNvSpPr/>
            <p:nvPr/>
          </p:nvSpPr>
          <p:spPr>
            <a:xfrm>
              <a:off x="2103734" y="3002376"/>
              <a:ext cx="861381" cy="963974"/>
            </a:xfrm>
            <a:custGeom>
              <a:avLst/>
              <a:gdLst>
                <a:gd name="connsiteX0" fmla="*/ 6421 w 1188673"/>
                <a:gd name="connsiteY0" fmla="*/ 681464 h 1188673"/>
                <a:gd name="connsiteX1" fmla="*/ 149811 w 1188673"/>
                <a:gd name="connsiteY1" fmla="*/ 199833 h 1188673"/>
                <a:gd name="connsiteX2" fmla="*/ 610993 w 1188673"/>
                <a:gd name="connsiteY2" fmla="*/ 233 h 1188673"/>
                <a:gd name="connsiteX3" fmla="*/ 605291 w 1188673"/>
                <a:gd name="connsiteY3" fmla="*/ 203607 h 1188673"/>
                <a:gd name="connsiteX4" fmla="*/ 301981 w 1188673"/>
                <a:gd name="connsiteY4" fmla="*/ 334880 h 1188673"/>
                <a:gd name="connsiteX5" fmla="*/ 207676 w 1188673"/>
                <a:gd name="connsiteY5" fmla="*/ 651639 h 1188673"/>
                <a:gd name="connsiteX6" fmla="*/ 6421 w 1188673"/>
                <a:gd name="connsiteY6" fmla="*/ 681464 h 1188673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605295 w 610997"/>
                <a:gd name="connsiteY3" fmla="*/ 203607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595567 w 610997"/>
                <a:gd name="connsiteY3" fmla="*/ 154969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997" h="683767">
                  <a:moveTo>
                    <a:pt x="6425" y="681464"/>
                  </a:moveTo>
                  <a:cubicBezTo>
                    <a:pt x="-19339" y="507616"/>
                    <a:pt x="33160" y="331280"/>
                    <a:pt x="149815" y="199833"/>
                  </a:cubicBezTo>
                  <a:cubicBezTo>
                    <a:pt x="266470" y="68386"/>
                    <a:pt x="435320" y="-4692"/>
                    <a:pt x="610997" y="233"/>
                  </a:cubicBezTo>
                  <a:lnTo>
                    <a:pt x="595567" y="154969"/>
                  </a:lnTo>
                  <a:cubicBezTo>
                    <a:pt x="480028" y="151730"/>
                    <a:pt x="378707" y="248430"/>
                    <a:pt x="301985" y="334880"/>
                  </a:cubicBezTo>
                  <a:cubicBezTo>
                    <a:pt x="225263" y="421330"/>
                    <a:pt x="258829" y="566486"/>
                    <a:pt x="275773" y="680822"/>
                  </a:cubicBezTo>
                  <a:cubicBezTo>
                    <a:pt x="208688" y="690764"/>
                    <a:pt x="73510" y="671522"/>
                    <a:pt x="6425" y="6814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2" name="자유형: 도형 128">
              <a:extLst>
                <a:ext uri="{FF2B5EF4-FFF2-40B4-BE49-F238E27FC236}">
                  <a16:creationId xmlns="" xmlns:a16="http://schemas.microsoft.com/office/drawing/2014/main" id="{5149E8F9-4327-44CE-A690-25F5E8E1AABE}"/>
                </a:ext>
              </a:extLst>
            </p:cNvPr>
            <p:cNvSpPr/>
            <p:nvPr/>
          </p:nvSpPr>
          <p:spPr>
            <a:xfrm rot="21000000">
              <a:off x="1019786" y="4024649"/>
              <a:ext cx="948277" cy="2492473"/>
            </a:xfrm>
            <a:custGeom>
              <a:avLst/>
              <a:gdLst>
                <a:gd name="connsiteX0" fmla="*/ 810820 w 948279"/>
                <a:gd name="connsiteY0" fmla="*/ 13176 h 2492471"/>
                <a:gd name="connsiteX1" fmla="*/ 890541 w 948279"/>
                <a:gd name="connsiteY1" fmla="*/ 50763 h 2492471"/>
                <a:gd name="connsiteX2" fmla="*/ 948279 w 948279"/>
                <a:gd name="connsiteY2" fmla="*/ 103894 h 2492471"/>
                <a:gd name="connsiteX3" fmla="*/ 938298 w 948279"/>
                <a:gd name="connsiteY3" fmla="*/ 110009 h 2492471"/>
                <a:gd name="connsiteX4" fmla="*/ 693849 w 948279"/>
                <a:gd name="connsiteY4" fmla="*/ 613610 h 2492471"/>
                <a:gd name="connsiteX5" fmla="*/ 473392 w 948279"/>
                <a:gd name="connsiteY5" fmla="*/ 1863884 h 2492471"/>
                <a:gd name="connsiteX6" fmla="*/ 621326 w 948279"/>
                <a:gd name="connsiteY6" fmla="*/ 2455353 h 2492471"/>
                <a:gd name="connsiteX7" fmla="*/ 654526 w 948279"/>
                <a:gd name="connsiteY7" fmla="*/ 2489310 h 2492471"/>
                <a:gd name="connsiteX8" fmla="*/ 632338 w 948279"/>
                <a:gd name="connsiteY8" fmla="*/ 2492471 h 2492471"/>
                <a:gd name="connsiteX9" fmla="*/ 576673 w 948279"/>
                <a:gd name="connsiteY9" fmla="*/ 2488230 h 2492471"/>
                <a:gd name="connsiteX10" fmla="*/ 0 w 948279"/>
                <a:gd name="connsiteY10" fmla="*/ 1842037 h 2492471"/>
                <a:gd name="connsiteX11" fmla="*/ 0 w 948279"/>
                <a:gd name="connsiteY11" fmla="*/ 625681 h 2492471"/>
                <a:gd name="connsiteX12" fmla="*/ 404528 w 948279"/>
                <a:gd name="connsiteY12" fmla="*/ 2 h 2492471"/>
                <a:gd name="connsiteX13" fmla="*/ 714395 w 948279"/>
                <a:gd name="connsiteY13" fmla="*/ 0 h 2492471"/>
                <a:gd name="connsiteX14" fmla="*/ 810820 w 948279"/>
                <a:gd name="connsiteY14" fmla="*/ 13176 h 249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8279" h="2492471">
                  <a:moveTo>
                    <a:pt x="810820" y="13176"/>
                  </a:moveTo>
                  <a:cubicBezTo>
                    <a:pt x="840111" y="21799"/>
                    <a:pt x="866619" y="34490"/>
                    <a:pt x="890541" y="50763"/>
                  </a:cubicBezTo>
                  <a:lnTo>
                    <a:pt x="948279" y="103894"/>
                  </a:lnTo>
                  <a:lnTo>
                    <a:pt x="938298" y="110009"/>
                  </a:lnTo>
                  <a:cubicBezTo>
                    <a:pt x="814270" y="209770"/>
                    <a:pt x="731709" y="398896"/>
                    <a:pt x="693849" y="613610"/>
                  </a:cubicBezTo>
                  <a:lnTo>
                    <a:pt x="473392" y="1863884"/>
                  </a:lnTo>
                  <a:cubicBezTo>
                    <a:pt x="435532" y="2078599"/>
                    <a:pt x="500125" y="2304347"/>
                    <a:pt x="621326" y="2455353"/>
                  </a:cubicBezTo>
                  <a:lnTo>
                    <a:pt x="654526" y="2489310"/>
                  </a:lnTo>
                  <a:lnTo>
                    <a:pt x="632338" y="2492471"/>
                  </a:lnTo>
                  <a:cubicBezTo>
                    <a:pt x="632335" y="2485633"/>
                    <a:pt x="576677" y="2495068"/>
                    <a:pt x="576673" y="2488230"/>
                  </a:cubicBezTo>
                  <a:cubicBezTo>
                    <a:pt x="296215" y="2488230"/>
                    <a:pt x="0" y="2176260"/>
                    <a:pt x="0" y="1842037"/>
                  </a:cubicBezTo>
                  <a:lnTo>
                    <a:pt x="0" y="625681"/>
                  </a:lnTo>
                  <a:cubicBezTo>
                    <a:pt x="0" y="291458"/>
                    <a:pt x="124071" y="2"/>
                    <a:pt x="404528" y="2"/>
                  </a:cubicBezTo>
                  <a:lnTo>
                    <a:pt x="714395" y="0"/>
                  </a:lnTo>
                  <a:cubicBezTo>
                    <a:pt x="749452" y="0"/>
                    <a:pt x="781528" y="4554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3" name="자유형: 도형 129">
              <a:extLst>
                <a:ext uri="{FF2B5EF4-FFF2-40B4-BE49-F238E27FC236}">
                  <a16:creationId xmlns="" xmlns:a16="http://schemas.microsoft.com/office/drawing/2014/main" id="{C1C47D7E-288D-4EA9-8267-C1FC238EA4B8}"/>
                </a:ext>
              </a:extLst>
            </p:cNvPr>
            <p:cNvSpPr/>
            <p:nvPr/>
          </p:nvSpPr>
          <p:spPr>
            <a:xfrm rot="638553" flipH="1">
              <a:off x="2580804" y="4025901"/>
              <a:ext cx="970595" cy="2486379"/>
            </a:xfrm>
            <a:custGeom>
              <a:avLst/>
              <a:gdLst>
                <a:gd name="connsiteX0" fmla="*/ 810820 w 970595"/>
                <a:gd name="connsiteY0" fmla="*/ 13176 h 2486380"/>
                <a:gd name="connsiteX1" fmla="*/ 714395 w 970595"/>
                <a:gd name="connsiteY1" fmla="*/ 0 h 2486380"/>
                <a:gd name="connsiteX2" fmla="*/ 404528 w 970595"/>
                <a:gd name="connsiteY2" fmla="*/ 2 h 2486380"/>
                <a:gd name="connsiteX3" fmla="*/ 0 w 970595"/>
                <a:gd name="connsiteY3" fmla="*/ 625681 h 2486380"/>
                <a:gd name="connsiteX4" fmla="*/ 0 w 970595"/>
                <a:gd name="connsiteY4" fmla="*/ 1842037 h 2486380"/>
                <a:gd name="connsiteX5" fmla="*/ 560449 w 970595"/>
                <a:gd name="connsiteY5" fmla="*/ 2485181 h 2486380"/>
                <a:gd name="connsiteX6" fmla="*/ 599656 w 970595"/>
                <a:gd name="connsiteY6" fmla="*/ 2473913 h 2486380"/>
                <a:gd name="connsiteX7" fmla="*/ 663413 w 970595"/>
                <a:gd name="connsiteY7" fmla="*/ 2465457 h 2486380"/>
                <a:gd name="connsiteX8" fmla="*/ 641917 w 970595"/>
                <a:gd name="connsiteY8" fmla="*/ 2440471 h 2486380"/>
                <a:gd name="connsiteX9" fmla="*/ 539647 w 970595"/>
                <a:gd name="connsiteY9" fmla="*/ 1853878 h 2486380"/>
                <a:gd name="connsiteX10" fmla="*/ 774111 w 970595"/>
                <a:gd name="connsiteY10" fmla="*/ 606155 h 2486380"/>
                <a:gd name="connsiteX11" fmla="*/ 937077 w 970595"/>
                <a:gd name="connsiteY11" fmla="*/ 171433 h 2486380"/>
                <a:gd name="connsiteX12" fmla="*/ 970595 w 970595"/>
                <a:gd name="connsiteY12" fmla="*/ 134526 h 2486380"/>
                <a:gd name="connsiteX13" fmla="*/ 954745 w 970595"/>
                <a:gd name="connsiteY13" fmla="*/ 109844 h 2486380"/>
                <a:gd name="connsiteX14" fmla="*/ 810820 w 970595"/>
                <a:gd name="connsiteY14" fmla="*/ 13176 h 248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0595" h="2486380">
                  <a:moveTo>
                    <a:pt x="810820" y="13176"/>
                  </a:moveTo>
                  <a:cubicBezTo>
                    <a:pt x="781528" y="4554"/>
                    <a:pt x="749452" y="0"/>
                    <a:pt x="714395" y="0"/>
                  </a:cubicBezTo>
                  <a:lnTo>
                    <a:pt x="404528" y="2"/>
                  </a:lnTo>
                  <a:cubicBezTo>
                    <a:pt x="124071" y="2"/>
                    <a:pt x="0" y="291457"/>
                    <a:pt x="0" y="625681"/>
                  </a:cubicBezTo>
                  <a:lnTo>
                    <a:pt x="0" y="1842037"/>
                  </a:lnTo>
                  <a:cubicBezTo>
                    <a:pt x="0" y="2176260"/>
                    <a:pt x="279992" y="2485181"/>
                    <a:pt x="560449" y="2485181"/>
                  </a:cubicBezTo>
                  <a:cubicBezTo>
                    <a:pt x="560454" y="2492019"/>
                    <a:pt x="599653" y="2467075"/>
                    <a:pt x="599656" y="2473913"/>
                  </a:cubicBezTo>
                  <a:lnTo>
                    <a:pt x="663413" y="2465457"/>
                  </a:lnTo>
                  <a:lnTo>
                    <a:pt x="641917" y="2440471"/>
                  </a:lnTo>
                  <a:cubicBezTo>
                    <a:pt x="539141" y="2290899"/>
                    <a:pt x="499381" y="2068154"/>
                    <a:pt x="539647" y="1853878"/>
                  </a:cubicBezTo>
                  <a:lnTo>
                    <a:pt x="774111" y="606155"/>
                  </a:lnTo>
                  <a:cubicBezTo>
                    <a:pt x="806323" y="434734"/>
                    <a:pt x="858499" y="278419"/>
                    <a:pt x="937077" y="171433"/>
                  </a:cubicBezTo>
                  <a:lnTo>
                    <a:pt x="970595" y="134526"/>
                  </a:lnTo>
                  <a:lnTo>
                    <a:pt x="954745" y="109844"/>
                  </a:lnTo>
                  <a:cubicBezTo>
                    <a:pt x="916851" y="63939"/>
                    <a:pt x="869403" y="30421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84" name="그룹 103">
            <a:extLst>
              <a:ext uri="{FF2B5EF4-FFF2-40B4-BE49-F238E27FC236}">
                <a16:creationId xmlns="" xmlns:a16="http://schemas.microsoft.com/office/drawing/2014/main" id="{7BA2B4B4-4248-4AF7-89A5-B77DD15DF690}"/>
              </a:ext>
            </a:extLst>
          </p:cNvPr>
          <p:cNvGrpSpPr/>
          <p:nvPr/>
        </p:nvGrpSpPr>
        <p:grpSpPr>
          <a:xfrm rot="4020525">
            <a:off x="7697251" y="5918977"/>
            <a:ext cx="298248" cy="631981"/>
            <a:chOff x="-287118" y="4952296"/>
            <a:chExt cx="1609427" cy="3410347"/>
          </a:xfrm>
          <a:solidFill>
            <a:schemeClr val="bg1"/>
          </a:solidFill>
        </p:grpSpPr>
        <p:sp>
          <p:nvSpPr>
            <p:cNvPr id="85" name="자유형: 도형 104">
              <a:extLst>
                <a:ext uri="{FF2B5EF4-FFF2-40B4-BE49-F238E27FC236}">
                  <a16:creationId xmlns="" xmlns:a16="http://schemas.microsoft.com/office/drawing/2014/main" id="{7714D957-D1A3-42C1-AC60-F60E05072A1E}"/>
                </a:ext>
              </a:extLst>
            </p:cNvPr>
            <p:cNvSpPr/>
            <p:nvPr/>
          </p:nvSpPr>
          <p:spPr>
            <a:xfrm>
              <a:off x="-16779" y="5815886"/>
              <a:ext cx="976601" cy="2546757"/>
            </a:xfrm>
            <a:custGeom>
              <a:avLst/>
              <a:gdLst>
                <a:gd name="connsiteX0" fmla="*/ 245997 w 976601"/>
                <a:gd name="connsiteY0" fmla="*/ 1541896 h 2546757"/>
                <a:gd name="connsiteX1" fmla="*/ 191997 w 976601"/>
                <a:gd name="connsiteY1" fmla="*/ 1595896 h 2546757"/>
                <a:gd name="connsiteX2" fmla="*/ 245997 w 976601"/>
                <a:gd name="connsiteY2" fmla="*/ 1649896 h 2546757"/>
                <a:gd name="connsiteX3" fmla="*/ 353997 w 976601"/>
                <a:gd name="connsiteY3" fmla="*/ 1649896 h 2546757"/>
                <a:gd name="connsiteX4" fmla="*/ 407997 w 976601"/>
                <a:gd name="connsiteY4" fmla="*/ 1595896 h 2546757"/>
                <a:gd name="connsiteX5" fmla="*/ 353997 w 976601"/>
                <a:gd name="connsiteY5" fmla="*/ 1541896 h 2546757"/>
                <a:gd name="connsiteX6" fmla="*/ 510373 w 976601"/>
                <a:gd name="connsiteY6" fmla="*/ 50 h 2546757"/>
                <a:gd name="connsiteX7" fmla="*/ 885380 w 976601"/>
                <a:gd name="connsiteY7" fmla="*/ 214523 h 2546757"/>
                <a:gd name="connsiteX8" fmla="*/ 975808 w 976601"/>
                <a:gd name="connsiteY8" fmla="*/ 584318 h 2546757"/>
                <a:gd name="connsiteX9" fmla="*/ 976601 w 976601"/>
                <a:gd name="connsiteY9" fmla="*/ 731372 h 2546757"/>
                <a:gd name="connsiteX10" fmla="*/ 948804 w 976601"/>
                <a:gd name="connsiteY10" fmla="*/ 719858 h 2546757"/>
                <a:gd name="connsiteX11" fmla="*/ 696804 w 976601"/>
                <a:gd name="connsiteY11" fmla="*/ 719858 h 2546757"/>
                <a:gd name="connsiteX12" fmla="*/ 642804 w 976601"/>
                <a:gd name="connsiteY12" fmla="*/ 773858 h 2546757"/>
                <a:gd name="connsiteX13" fmla="*/ 696804 w 976601"/>
                <a:gd name="connsiteY13" fmla="*/ 827858 h 2546757"/>
                <a:gd name="connsiteX14" fmla="*/ 948804 w 976601"/>
                <a:gd name="connsiteY14" fmla="*/ 827858 h 2546757"/>
                <a:gd name="connsiteX15" fmla="*/ 972918 w 976601"/>
                <a:gd name="connsiteY15" fmla="*/ 817870 h 2546757"/>
                <a:gd name="connsiteX16" fmla="*/ 966749 w 976601"/>
                <a:gd name="connsiteY16" fmla="*/ 921008 h 2546757"/>
                <a:gd name="connsiteX17" fmla="*/ 806380 w 976601"/>
                <a:gd name="connsiteY17" fmla="*/ 921008 h 2546757"/>
                <a:gd name="connsiteX18" fmla="*/ 752380 w 976601"/>
                <a:gd name="connsiteY18" fmla="*/ 975008 h 2546757"/>
                <a:gd name="connsiteX19" fmla="*/ 806380 w 976601"/>
                <a:gd name="connsiteY19" fmla="*/ 1029008 h 2546757"/>
                <a:gd name="connsiteX20" fmla="*/ 955051 w 976601"/>
                <a:gd name="connsiteY20" fmla="*/ 1029008 h 2546757"/>
                <a:gd name="connsiteX21" fmla="*/ 933789 w 976601"/>
                <a:gd name="connsiteY21" fmla="*/ 1208993 h 2546757"/>
                <a:gd name="connsiteX22" fmla="*/ 843059 w 976601"/>
                <a:gd name="connsiteY22" fmla="*/ 1688156 h 2546757"/>
                <a:gd name="connsiteX23" fmla="*/ 810682 w 976601"/>
                <a:gd name="connsiteY23" fmla="*/ 1817456 h 2546757"/>
                <a:gd name="connsiteX24" fmla="*/ 806987 w 976601"/>
                <a:gd name="connsiteY24" fmla="*/ 1811976 h 2546757"/>
                <a:gd name="connsiteX25" fmla="*/ 768803 w 976601"/>
                <a:gd name="connsiteY25" fmla="*/ 1796159 h 2546757"/>
                <a:gd name="connsiteX26" fmla="*/ 660803 w 976601"/>
                <a:gd name="connsiteY26" fmla="*/ 1796159 h 2546757"/>
                <a:gd name="connsiteX27" fmla="*/ 606803 w 976601"/>
                <a:gd name="connsiteY27" fmla="*/ 1850159 h 2546757"/>
                <a:gd name="connsiteX28" fmla="*/ 660803 w 976601"/>
                <a:gd name="connsiteY28" fmla="*/ 1904159 h 2546757"/>
                <a:gd name="connsiteX29" fmla="*/ 768803 w 976601"/>
                <a:gd name="connsiteY29" fmla="*/ 1904159 h 2546757"/>
                <a:gd name="connsiteX30" fmla="*/ 791304 w 976601"/>
                <a:gd name="connsiteY30" fmla="*/ 1894839 h 2546757"/>
                <a:gd name="connsiteX31" fmla="*/ 786712 w 976601"/>
                <a:gd name="connsiteY31" fmla="*/ 1913180 h 2546757"/>
                <a:gd name="connsiteX32" fmla="*/ 505236 w 976601"/>
                <a:gd name="connsiteY32" fmla="*/ 2546757 h 2546757"/>
                <a:gd name="connsiteX33" fmla="*/ 104544 w 976601"/>
                <a:gd name="connsiteY33" fmla="*/ 193975 h 2546757"/>
                <a:gd name="connsiteX34" fmla="*/ 510373 w 976601"/>
                <a:gd name="connsiteY34" fmla="*/ 50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76601" h="2546757">
                  <a:moveTo>
                    <a:pt x="245997" y="1541896"/>
                  </a:moveTo>
                  <a:cubicBezTo>
                    <a:pt x="216174" y="1541896"/>
                    <a:pt x="191997" y="1566073"/>
                    <a:pt x="191997" y="1595896"/>
                  </a:cubicBezTo>
                  <a:cubicBezTo>
                    <a:pt x="191997" y="1625719"/>
                    <a:pt x="216174" y="1649896"/>
                    <a:pt x="245997" y="1649896"/>
                  </a:cubicBezTo>
                  <a:lnTo>
                    <a:pt x="353997" y="1649896"/>
                  </a:lnTo>
                  <a:cubicBezTo>
                    <a:pt x="383820" y="1649896"/>
                    <a:pt x="407997" y="1625719"/>
                    <a:pt x="407997" y="1595896"/>
                  </a:cubicBezTo>
                  <a:cubicBezTo>
                    <a:pt x="407997" y="1566073"/>
                    <a:pt x="383820" y="1541896"/>
                    <a:pt x="353997" y="1541896"/>
                  </a:cubicBezTo>
                  <a:close/>
                  <a:moveTo>
                    <a:pt x="510373" y="50"/>
                  </a:moveTo>
                  <a:cubicBezTo>
                    <a:pt x="645650" y="2191"/>
                    <a:pt x="775789" y="72397"/>
                    <a:pt x="885380" y="214523"/>
                  </a:cubicBezTo>
                  <a:cubicBezTo>
                    <a:pt x="940604" y="292864"/>
                    <a:pt x="968376" y="423579"/>
                    <a:pt x="975808" y="584318"/>
                  </a:cubicBezTo>
                  <a:lnTo>
                    <a:pt x="976601" y="731372"/>
                  </a:lnTo>
                  <a:lnTo>
                    <a:pt x="948804" y="719858"/>
                  </a:lnTo>
                  <a:lnTo>
                    <a:pt x="696804" y="719858"/>
                  </a:lnTo>
                  <a:cubicBezTo>
                    <a:pt x="666981" y="719858"/>
                    <a:pt x="642804" y="744035"/>
                    <a:pt x="642804" y="773858"/>
                  </a:cubicBezTo>
                  <a:cubicBezTo>
                    <a:pt x="642804" y="803681"/>
                    <a:pt x="666981" y="827858"/>
                    <a:pt x="696804" y="827858"/>
                  </a:cubicBezTo>
                  <a:lnTo>
                    <a:pt x="948804" y="827858"/>
                  </a:lnTo>
                  <a:lnTo>
                    <a:pt x="972918" y="817870"/>
                  </a:lnTo>
                  <a:lnTo>
                    <a:pt x="966749" y="921008"/>
                  </a:lnTo>
                  <a:lnTo>
                    <a:pt x="806380" y="921008"/>
                  </a:lnTo>
                  <a:cubicBezTo>
                    <a:pt x="776557" y="921008"/>
                    <a:pt x="752380" y="945185"/>
                    <a:pt x="752380" y="975008"/>
                  </a:cubicBezTo>
                  <a:cubicBezTo>
                    <a:pt x="752380" y="1004831"/>
                    <a:pt x="776557" y="1029008"/>
                    <a:pt x="806380" y="1029008"/>
                  </a:cubicBezTo>
                  <a:lnTo>
                    <a:pt x="955051" y="1029008"/>
                  </a:lnTo>
                  <a:lnTo>
                    <a:pt x="933789" y="1208993"/>
                  </a:lnTo>
                  <a:cubicBezTo>
                    <a:pt x="910261" y="1369418"/>
                    <a:pt x="878795" y="1532982"/>
                    <a:pt x="843059" y="1688156"/>
                  </a:cubicBezTo>
                  <a:lnTo>
                    <a:pt x="810682" y="1817456"/>
                  </a:lnTo>
                  <a:lnTo>
                    <a:pt x="806987" y="1811976"/>
                  </a:lnTo>
                  <a:cubicBezTo>
                    <a:pt x="797215" y="1802204"/>
                    <a:pt x="783715" y="1796159"/>
                    <a:pt x="768803" y="1796159"/>
                  </a:cubicBezTo>
                  <a:lnTo>
                    <a:pt x="660803" y="1796159"/>
                  </a:lnTo>
                  <a:cubicBezTo>
                    <a:pt x="630980" y="1796159"/>
                    <a:pt x="606803" y="1820336"/>
                    <a:pt x="606803" y="1850159"/>
                  </a:cubicBezTo>
                  <a:cubicBezTo>
                    <a:pt x="606803" y="1879982"/>
                    <a:pt x="630980" y="1904159"/>
                    <a:pt x="660803" y="1904159"/>
                  </a:cubicBezTo>
                  <a:lnTo>
                    <a:pt x="768803" y="1904159"/>
                  </a:lnTo>
                  <a:lnTo>
                    <a:pt x="791304" y="1894839"/>
                  </a:lnTo>
                  <a:lnTo>
                    <a:pt x="786712" y="1913180"/>
                  </a:lnTo>
                  <a:cubicBezTo>
                    <a:pt x="688992" y="2272925"/>
                    <a:pt x="576055" y="2544183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ubicBezTo>
                    <a:pt x="234684" y="63836"/>
                    <a:pt x="375097" y="-2091"/>
                    <a:pt x="510373" y="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자유형: 도형 105">
              <a:extLst>
                <a:ext uri="{FF2B5EF4-FFF2-40B4-BE49-F238E27FC236}">
                  <a16:creationId xmlns="" xmlns:a16="http://schemas.microsoft.com/office/drawing/2014/main" id="{C617F562-82FF-4589-8A97-D804FF54AE40}"/>
                </a:ext>
              </a:extLst>
            </p:cNvPr>
            <p:cNvSpPr/>
            <p:nvPr/>
          </p:nvSpPr>
          <p:spPr>
            <a:xfrm>
              <a:off x="339044" y="4952296"/>
              <a:ext cx="339180" cy="8833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자유형: 도형 106">
              <a:extLst>
                <a:ext uri="{FF2B5EF4-FFF2-40B4-BE49-F238E27FC236}">
                  <a16:creationId xmlns="" xmlns:a16="http://schemas.microsoft.com/office/drawing/2014/main" id="{D5C073EA-D470-41E3-A444-D0A0931D892C}"/>
                </a:ext>
              </a:extLst>
            </p:cNvPr>
            <p:cNvSpPr/>
            <p:nvPr/>
          </p:nvSpPr>
          <p:spPr>
            <a:xfrm rot="3314848">
              <a:off x="782588" y="5196133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자유형: 도형 107">
              <a:extLst>
                <a:ext uri="{FF2B5EF4-FFF2-40B4-BE49-F238E27FC236}">
                  <a16:creationId xmlns="" xmlns:a16="http://schemas.microsoft.com/office/drawing/2014/main" id="{6A434FF5-83AE-4EA5-A713-74BE672D6F2D}"/>
                </a:ext>
              </a:extLst>
            </p:cNvPr>
            <p:cNvSpPr/>
            <p:nvPr/>
          </p:nvSpPr>
          <p:spPr>
            <a:xfrm rot="18285152" flipH="1">
              <a:off x="-46881" y="5188454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E875171-C37E-407F-BAFF-D2689EE2EC1B}"/>
              </a:ext>
            </a:extLst>
          </p:cNvPr>
          <p:cNvSpPr txBox="1"/>
          <p:nvPr/>
        </p:nvSpPr>
        <p:spPr>
          <a:xfrm>
            <a:off x="331308" y="903384"/>
            <a:ext cx="1166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CED4110C-65B0-42DC-B7FA-B5E2360F8CFA}"/>
              </a:ext>
            </a:extLst>
          </p:cNvPr>
          <p:cNvGrpSpPr/>
          <p:nvPr/>
        </p:nvGrpSpPr>
        <p:grpSpPr>
          <a:xfrm>
            <a:off x="1205392" y="1830862"/>
            <a:ext cx="10048062" cy="830997"/>
            <a:chOff x="1205392" y="1830862"/>
            <a:chExt cx="10048062" cy="830997"/>
          </a:xfrm>
        </p:grpSpPr>
        <p:sp>
          <p:nvSpPr>
            <p:cNvPr id="57" name="Isosceles Triangle 56">
              <a:extLst>
                <a:ext uri="{FF2B5EF4-FFF2-40B4-BE49-F238E27FC236}">
                  <a16:creationId xmlns="" xmlns:a16="http://schemas.microsoft.com/office/drawing/2014/main" id="{173CE936-4F73-4D9F-AFE6-AD0FAE76375E}"/>
                </a:ext>
              </a:extLst>
            </p:cNvPr>
            <p:cNvSpPr/>
            <p:nvPr/>
          </p:nvSpPr>
          <p:spPr>
            <a:xfrm rot="16200000" flipV="1">
              <a:off x="1187637" y="1945088"/>
              <a:ext cx="257452" cy="221941"/>
            </a:xfrm>
            <a:prstGeom prst="triangle">
              <a:avLst/>
            </a:prstGeom>
            <a:solidFill>
              <a:schemeClr val="accent2"/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B705361-6A86-4532-8BDB-EA3EA114CB8F}"/>
                </a:ext>
              </a:extLst>
            </p:cNvPr>
            <p:cNvSpPr txBox="1"/>
            <p:nvPr/>
          </p:nvSpPr>
          <p:spPr>
            <a:xfrm>
              <a:off x="1682255" y="1830862"/>
              <a:ext cx="957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723B22-8466-4F73-A43E-0348B6BE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71" y="5710755"/>
            <a:ext cx="286537" cy="487722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783F79C2-227F-47A8-8CEF-177F0F9F42D6}"/>
              </a:ext>
            </a:extLst>
          </p:cNvPr>
          <p:cNvGrpSpPr/>
          <p:nvPr/>
        </p:nvGrpSpPr>
        <p:grpSpPr>
          <a:xfrm>
            <a:off x="1205392" y="2803097"/>
            <a:ext cx="10048061" cy="830997"/>
            <a:chOff x="1205392" y="2803097"/>
            <a:chExt cx="10048061" cy="830997"/>
          </a:xfrm>
        </p:grpSpPr>
        <p:sp>
          <p:nvSpPr>
            <p:cNvPr id="90" name="Isosceles Triangle 89">
              <a:extLst>
                <a:ext uri="{FF2B5EF4-FFF2-40B4-BE49-F238E27FC236}">
                  <a16:creationId xmlns="" xmlns:a16="http://schemas.microsoft.com/office/drawing/2014/main" id="{9927983B-0A72-416A-A5DC-1F2249092802}"/>
                </a:ext>
              </a:extLst>
            </p:cNvPr>
            <p:cNvSpPr/>
            <p:nvPr/>
          </p:nvSpPr>
          <p:spPr>
            <a:xfrm rot="16200000" flipV="1">
              <a:off x="1187637" y="2978898"/>
              <a:ext cx="257452" cy="221941"/>
            </a:xfrm>
            <a:prstGeom prst="triangle">
              <a:avLst/>
            </a:prstGeom>
            <a:solidFill>
              <a:schemeClr val="accent2"/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A62EF576-FFA1-4331-8369-12A96AE45437}"/>
                </a:ext>
              </a:extLst>
            </p:cNvPr>
            <p:cNvSpPr txBox="1"/>
            <p:nvPr/>
          </p:nvSpPr>
          <p:spPr>
            <a:xfrm>
              <a:off x="1682254" y="2803097"/>
              <a:ext cx="957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84C1968-2DDF-4EA4-9FFF-FAA829CBF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0" y="5874935"/>
            <a:ext cx="853514" cy="85961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7770EEB3-F0EE-41C9-9C3A-BA610CF4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8" y="5994112"/>
            <a:ext cx="286537" cy="4877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15DF264A-25AF-48A7-9057-17396A17A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727" y="5882440"/>
            <a:ext cx="859611" cy="85961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044AE00-B749-41E4-ACE3-66E6C765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232" y="587493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984" y="65329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74" name="그룹 120">
            <a:extLst>
              <a:ext uri="{FF2B5EF4-FFF2-40B4-BE49-F238E27FC236}">
                <a16:creationId xmlns="" xmlns:a16="http://schemas.microsoft.com/office/drawing/2014/main" id="{0C419FC1-AF3A-4E08-B84B-CA195F3CD6DE}"/>
              </a:ext>
            </a:extLst>
          </p:cNvPr>
          <p:cNvGrpSpPr/>
          <p:nvPr/>
        </p:nvGrpSpPr>
        <p:grpSpPr>
          <a:xfrm>
            <a:off x="1959853" y="1832621"/>
            <a:ext cx="182212" cy="163694"/>
            <a:chOff x="9014972" y="3185232"/>
            <a:chExt cx="626852" cy="563148"/>
          </a:xfrm>
          <a:solidFill>
            <a:schemeClr val="bg1"/>
          </a:solidFill>
        </p:grpSpPr>
        <p:sp>
          <p:nvSpPr>
            <p:cNvPr id="76" name="자유형: 도형 122">
              <a:extLst>
                <a:ext uri="{FF2B5EF4-FFF2-40B4-BE49-F238E27FC236}">
                  <a16:creationId xmlns="" xmlns:a16="http://schemas.microsoft.com/office/drawing/2014/main" id="{B8A42036-6010-4835-ABF9-7F86565F544A}"/>
                </a:ext>
              </a:extLst>
            </p:cNvPr>
            <p:cNvSpPr/>
            <p:nvPr/>
          </p:nvSpPr>
          <p:spPr>
            <a:xfrm>
              <a:off x="9014972" y="3185232"/>
              <a:ext cx="216234" cy="56314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자유형: 도형 123">
              <a:extLst>
                <a:ext uri="{FF2B5EF4-FFF2-40B4-BE49-F238E27FC236}">
                  <a16:creationId xmlns="" xmlns:a16="http://schemas.microsoft.com/office/drawing/2014/main" id="{4189464B-34B1-479B-9CB6-4F0C00EE6CBA}"/>
                </a:ext>
              </a:extLst>
            </p:cNvPr>
            <p:cNvSpPr/>
            <p:nvPr/>
          </p:nvSpPr>
          <p:spPr>
            <a:xfrm rot="3314848">
              <a:off x="9297740" y="3340683"/>
              <a:ext cx="190927" cy="4972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9" name="그룹 125">
            <a:extLst>
              <a:ext uri="{FF2B5EF4-FFF2-40B4-BE49-F238E27FC236}">
                <a16:creationId xmlns="" xmlns:a16="http://schemas.microsoft.com/office/drawing/2014/main" id="{CAACCAC1-1BDF-4994-969F-1A81EED945E6}"/>
              </a:ext>
            </a:extLst>
          </p:cNvPr>
          <p:cNvGrpSpPr/>
          <p:nvPr/>
        </p:nvGrpSpPr>
        <p:grpSpPr>
          <a:xfrm>
            <a:off x="9884030" y="5882440"/>
            <a:ext cx="301904" cy="422301"/>
            <a:chOff x="1019786" y="3002376"/>
            <a:chExt cx="2531613" cy="3541196"/>
          </a:xfrm>
          <a:solidFill>
            <a:schemeClr val="bg1"/>
          </a:solidFill>
        </p:grpSpPr>
        <p:sp>
          <p:nvSpPr>
            <p:cNvPr id="80" name="사각형: 둥근 모서리 132">
              <a:extLst>
                <a:ext uri="{FF2B5EF4-FFF2-40B4-BE49-F238E27FC236}">
                  <a16:creationId xmlns="" xmlns:a16="http://schemas.microsoft.com/office/drawing/2014/main" id="{9628027D-647F-4A7C-B379-D5F92F1F81FF}"/>
                </a:ext>
              </a:extLst>
            </p:cNvPr>
            <p:cNvSpPr/>
            <p:nvPr/>
          </p:nvSpPr>
          <p:spPr>
            <a:xfrm>
              <a:off x="1719599" y="3938796"/>
              <a:ext cx="1084494" cy="2604776"/>
            </a:xfrm>
            <a:custGeom>
              <a:avLst/>
              <a:gdLst>
                <a:gd name="connsiteX0" fmla="*/ 0 w 626166"/>
                <a:gd name="connsiteY0" fmla="*/ 293202 h 1175728"/>
                <a:gd name="connsiteX1" fmla="*/ 293202 w 626166"/>
                <a:gd name="connsiteY1" fmla="*/ 0 h 1175728"/>
                <a:gd name="connsiteX2" fmla="*/ 332964 w 626166"/>
                <a:gd name="connsiteY2" fmla="*/ 0 h 1175728"/>
                <a:gd name="connsiteX3" fmla="*/ 626166 w 626166"/>
                <a:gd name="connsiteY3" fmla="*/ 293202 h 1175728"/>
                <a:gd name="connsiteX4" fmla="*/ 626166 w 626166"/>
                <a:gd name="connsiteY4" fmla="*/ 882526 h 1175728"/>
                <a:gd name="connsiteX5" fmla="*/ 332964 w 626166"/>
                <a:gd name="connsiteY5" fmla="*/ 1175728 h 1175728"/>
                <a:gd name="connsiteX6" fmla="*/ 293202 w 626166"/>
                <a:gd name="connsiteY6" fmla="*/ 1175728 h 1175728"/>
                <a:gd name="connsiteX7" fmla="*/ 0 w 626166"/>
                <a:gd name="connsiteY7" fmla="*/ 882526 h 1175728"/>
                <a:gd name="connsiteX8" fmla="*/ 0 w 626166"/>
                <a:gd name="connsiteY8" fmla="*/ 293202 h 1175728"/>
                <a:gd name="connsiteX0" fmla="*/ 0 w 626166"/>
                <a:gd name="connsiteY0" fmla="*/ 303142 h 1185668"/>
                <a:gd name="connsiteX1" fmla="*/ 293202 w 626166"/>
                <a:gd name="connsiteY1" fmla="*/ 9940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03142 h 1185668"/>
                <a:gd name="connsiteX1" fmla="*/ 233567 w 626166"/>
                <a:gd name="connsiteY1" fmla="*/ 1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93202 w 626166"/>
                <a:gd name="connsiteY6" fmla="*/ 1205546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53446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32959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03142 w 626166"/>
                <a:gd name="connsiteY6" fmla="*/ 1185668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25711"/>
                <a:gd name="connsiteX1" fmla="*/ 233567 w 626166"/>
                <a:gd name="connsiteY1" fmla="*/ 19879 h 1225711"/>
                <a:gd name="connsiteX2" fmla="*/ 432356 w 626166"/>
                <a:gd name="connsiteY2" fmla="*/ 0 h 1225711"/>
                <a:gd name="connsiteX3" fmla="*/ 626166 w 626166"/>
                <a:gd name="connsiteY3" fmla="*/ 323020 h 1225711"/>
                <a:gd name="connsiteX4" fmla="*/ 626166 w 626166"/>
                <a:gd name="connsiteY4" fmla="*/ 912344 h 1225711"/>
                <a:gd name="connsiteX5" fmla="*/ 332964 w 626166"/>
                <a:gd name="connsiteY5" fmla="*/ 1205546 h 1225711"/>
                <a:gd name="connsiteX6" fmla="*/ 332960 w 626166"/>
                <a:gd name="connsiteY6" fmla="*/ 1225424 h 1225711"/>
                <a:gd name="connsiteX7" fmla="*/ 0 w 626166"/>
                <a:gd name="connsiteY7" fmla="*/ 912344 h 1225711"/>
                <a:gd name="connsiteX8" fmla="*/ 0 w 626166"/>
                <a:gd name="connsiteY8" fmla="*/ 323020 h 1225711"/>
                <a:gd name="connsiteX0" fmla="*/ 0 w 626166"/>
                <a:gd name="connsiteY0" fmla="*/ 303142 h 1205833"/>
                <a:gd name="connsiteX1" fmla="*/ 233567 w 626166"/>
                <a:gd name="connsiteY1" fmla="*/ 1 h 1205833"/>
                <a:gd name="connsiteX2" fmla="*/ 412478 w 626166"/>
                <a:gd name="connsiteY2" fmla="*/ 0 h 1205833"/>
                <a:gd name="connsiteX3" fmla="*/ 626166 w 626166"/>
                <a:gd name="connsiteY3" fmla="*/ 303142 h 1205833"/>
                <a:gd name="connsiteX4" fmla="*/ 626166 w 626166"/>
                <a:gd name="connsiteY4" fmla="*/ 892466 h 1205833"/>
                <a:gd name="connsiteX5" fmla="*/ 332964 w 626166"/>
                <a:gd name="connsiteY5" fmla="*/ 1185668 h 1205833"/>
                <a:gd name="connsiteX6" fmla="*/ 332960 w 626166"/>
                <a:gd name="connsiteY6" fmla="*/ 1205546 h 1205833"/>
                <a:gd name="connsiteX7" fmla="*/ 0 w 626166"/>
                <a:gd name="connsiteY7" fmla="*/ 892466 h 1205833"/>
                <a:gd name="connsiteX8" fmla="*/ 0 w 626166"/>
                <a:gd name="connsiteY8" fmla="*/ 303142 h 1205833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32960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23429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3429 w 626166"/>
                <a:gd name="connsiteY6" fmla="*/ 1205546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0252 w 626166"/>
                <a:gd name="connsiteY6" fmla="*/ 1200437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9124"/>
                <a:gd name="connsiteX1" fmla="*/ 233567 w 626166"/>
                <a:gd name="connsiteY1" fmla="*/ 1 h 1209124"/>
                <a:gd name="connsiteX2" fmla="*/ 412478 w 626166"/>
                <a:gd name="connsiteY2" fmla="*/ 0 h 1209124"/>
                <a:gd name="connsiteX3" fmla="*/ 626166 w 626166"/>
                <a:gd name="connsiteY3" fmla="*/ 303142 h 1209124"/>
                <a:gd name="connsiteX4" fmla="*/ 626166 w 626166"/>
                <a:gd name="connsiteY4" fmla="*/ 892466 h 1209124"/>
                <a:gd name="connsiteX5" fmla="*/ 345672 w 626166"/>
                <a:gd name="connsiteY5" fmla="*/ 1208656 h 1209124"/>
                <a:gd name="connsiteX6" fmla="*/ 313898 w 626166"/>
                <a:gd name="connsiteY6" fmla="*/ 1208099 h 1209124"/>
                <a:gd name="connsiteX7" fmla="*/ 0 w 626166"/>
                <a:gd name="connsiteY7" fmla="*/ 892466 h 1209124"/>
                <a:gd name="connsiteX8" fmla="*/ 0 w 626166"/>
                <a:gd name="connsiteY8" fmla="*/ 303142 h 120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66" h="1209124">
                  <a:moveTo>
                    <a:pt x="0" y="303142"/>
                  </a:moveTo>
                  <a:cubicBezTo>
                    <a:pt x="0" y="141211"/>
                    <a:pt x="71636" y="1"/>
                    <a:pt x="233567" y="1"/>
                  </a:cubicBezTo>
                  <a:lnTo>
                    <a:pt x="412478" y="0"/>
                  </a:lnTo>
                  <a:cubicBezTo>
                    <a:pt x="574409" y="0"/>
                    <a:pt x="626166" y="141211"/>
                    <a:pt x="626166" y="303142"/>
                  </a:cubicBezTo>
                  <a:lnTo>
                    <a:pt x="626166" y="892466"/>
                  </a:lnTo>
                  <a:cubicBezTo>
                    <a:pt x="626166" y="1054397"/>
                    <a:pt x="507603" y="1208656"/>
                    <a:pt x="345672" y="1208656"/>
                  </a:cubicBezTo>
                  <a:cubicBezTo>
                    <a:pt x="345670" y="1205343"/>
                    <a:pt x="313900" y="1211412"/>
                    <a:pt x="313898" y="1208099"/>
                  </a:cubicBezTo>
                  <a:cubicBezTo>
                    <a:pt x="151967" y="1208099"/>
                    <a:pt x="0" y="1054397"/>
                    <a:pt x="0" y="892466"/>
                  </a:cubicBezTo>
                  <a:lnTo>
                    <a:pt x="0" y="303142"/>
                  </a:ln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막힌 원호 135">
              <a:extLst>
                <a:ext uri="{FF2B5EF4-FFF2-40B4-BE49-F238E27FC236}">
                  <a16:creationId xmlns="" xmlns:a16="http://schemas.microsoft.com/office/drawing/2014/main" id="{E2BF4BCC-063C-4D41-BFA1-5B734EEA9DB6}"/>
                </a:ext>
              </a:extLst>
            </p:cNvPr>
            <p:cNvSpPr/>
            <p:nvPr/>
          </p:nvSpPr>
          <p:spPr>
            <a:xfrm>
              <a:off x="2103734" y="3002376"/>
              <a:ext cx="861381" cy="963974"/>
            </a:xfrm>
            <a:custGeom>
              <a:avLst/>
              <a:gdLst>
                <a:gd name="connsiteX0" fmla="*/ 6421 w 1188673"/>
                <a:gd name="connsiteY0" fmla="*/ 681464 h 1188673"/>
                <a:gd name="connsiteX1" fmla="*/ 149811 w 1188673"/>
                <a:gd name="connsiteY1" fmla="*/ 199833 h 1188673"/>
                <a:gd name="connsiteX2" fmla="*/ 610993 w 1188673"/>
                <a:gd name="connsiteY2" fmla="*/ 233 h 1188673"/>
                <a:gd name="connsiteX3" fmla="*/ 605291 w 1188673"/>
                <a:gd name="connsiteY3" fmla="*/ 203607 h 1188673"/>
                <a:gd name="connsiteX4" fmla="*/ 301981 w 1188673"/>
                <a:gd name="connsiteY4" fmla="*/ 334880 h 1188673"/>
                <a:gd name="connsiteX5" fmla="*/ 207676 w 1188673"/>
                <a:gd name="connsiteY5" fmla="*/ 651639 h 1188673"/>
                <a:gd name="connsiteX6" fmla="*/ 6421 w 1188673"/>
                <a:gd name="connsiteY6" fmla="*/ 681464 h 1188673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605295 w 610997"/>
                <a:gd name="connsiteY3" fmla="*/ 203607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595567 w 610997"/>
                <a:gd name="connsiteY3" fmla="*/ 154969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997" h="683767">
                  <a:moveTo>
                    <a:pt x="6425" y="681464"/>
                  </a:moveTo>
                  <a:cubicBezTo>
                    <a:pt x="-19339" y="507616"/>
                    <a:pt x="33160" y="331280"/>
                    <a:pt x="149815" y="199833"/>
                  </a:cubicBezTo>
                  <a:cubicBezTo>
                    <a:pt x="266470" y="68386"/>
                    <a:pt x="435320" y="-4692"/>
                    <a:pt x="610997" y="233"/>
                  </a:cubicBezTo>
                  <a:lnTo>
                    <a:pt x="595567" y="154969"/>
                  </a:lnTo>
                  <a:cubicBezTo>
                    <a:pt x="480028" y="151730"/>
                    <a:pt x="378707" y="248430"/>
                    <a:pt x="301985" y="334880"/>
                  </a:cubicBezTo>
                  <a:cubicBezTo>
                    <a:pt x="225263" y="421330"/>
                    <a:pt x="258829" y="566486"/>
                    <a:pt x="275773" y="680822"/>
                  </a:cubicBezTo>
                  <a:cubicBezTo>
                    <a:pt x="208688" y="690764"/>
                    <a:pt x="73510" y="671522"/>
                    <a:pt x="6425" y="6814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2" name="자유형: 도형 128">
              <a:extLst>
                <a:ext uri="{FF2B5EF4-FFF2-40B4-BE49-F238E27FC236}">
                  <a16:creationId xmlns="" xmlns:a16="http://schemas.microsoft.com/office/drawing/2014/main" id="{5149E8F9-4327-44CE-A690-25F5E8E1AABE}"/>
                </a:ext>
              </a:extLst>
            </p:cNvPr>
            <p:cNvSpPr/>
            <p:nvPr/>
          </p:nvSpPr>
          <p:spPr>
            <a:xfrm rot="21000000">
              <a:off x="1019786" y="4024649"/>
              <a:ext cx="948277" cy="2492473"/>
            </a:xfrm>
            <a:custGeom>
              <a:avLst/>
              <a:gdLst>
                <a:gd name="connsiteX0" fmla="*/ 810820 w 948279"/>
                <a:gd name="connsiteY0" fmla="*/ 13176 h 2492471"/>
                <a:gd name="connsiteX1" fmla="*/ 890541 w 948279"/>
                <a:gd name="connsiteY1" fmla="*/ 50763 h 2492471"/>
                <a:gd name="connsiteX2" fmla="*/ 948279 w 948279"/>
                <a:gd name="connsiteY2" fmla="*/ 103894 h 2492471"/>
                <a:gd name="connsiteX3" fmla="*/ 938298 w 948279"/>
                <a:gd name="connsiteY3" fmla="*/ 110009 h 2492471"/>
                <a:gd name="connsiteX4" fmla="*/ 693849 w 948279"/>
                <a:gd name="connsiteY4" fmla="*/ 613610 h 2492471"/>
                <a:gd name="connsiteX5" fmla="*/ 473392 w 948279"/>
                <a:gd name="connsiteY5" fmla="*/ 1863884 h 2492471"/>
                <a:gd name="connsiteX6" fmla="*/ 621326 w 948279"/>
                <a:gd name="connsiteY6" fmla="*/ 2455353 h 2492471"/>
                <a:gd name="connsiteX7" fmla="*/ 654526 w 948279"/>
                <a:gd name="connsiteY7" fmla="*/ 2489310 h 2492471"/>
                <a:gd name="connsiteX8" fmla="*/ 632338 w 948279"/>
                <a:gd name="connsiteY8" fmla="*/ 2492471 h 2492471"/>
                <a:gd name="connsiteX9" fmla="*/ 576673 w 948279"/>
                <a:gd name="connsiteY9" fmla="*/ 2488230 h 2492471"/>
                <a:gd name="connsiteX10" fmla="*/ 0 w 948279"/>
                <a:gd name="connsiteY10" fmla="*/ 1842037 h 2492471"/>
                <a:gd name="connsiteX11" fmla="*/ 0 w 948279"/>
                <a:gd name="connsiteY11" fmla="*/ 625681 h 2492471"/>
                <a:gd name="connsiteX12" fmla="*/ 404528 w 948279"/>
                <a:gd name="connsiteY12" fmla="*/ 2 h 2492471"/>
                <a:gd name="connsiteX13" fmla="*/ 714395 w 948279"/>
                <a:gd name="connsiteY13" fmla="*/ 0 h 2492471"/>
                <a:gd name="connsiteX14" fmla="*/ 810820 w 948279"/>
                <a:gd name="connsiteY14" fmla="*/ 13176 h 249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8279" h="2492471">
                  <a:moveTo>
                    <a:pt x="810820" y="13176"/>
                  </a:moveTo>
                  <a:cubicBezTo>
                    <a:pt x="840111" y="21799"/>
                    <a:pt x="866619" y="34490"/>
                    <a:pt x="890541" y="50763"/>
                  </a:cubicBezTo>
                  <a:lnTo>
                    <a:pt x="948279" y="103894"/>
                  </a:lnTo>
                  <a:lnTo>
                    <a:pt x="938298" y="110009"/>
                  </a:lnTo>
                  <a:cubicBezTo>
                    <a:pt x="814270" y="209770"/>
                    <a:pt x="731709" y="398896"/>
                    <a:pt x="693849" y="613610"/>
                  </a:cubicBezTo>
                  <a:lnTo>
                    <a:pt x="473392" y="1863884"/>
                  </a:lnTo>
                  <a:cubicBezTo>
                    <a:pt x="435532" y="2078599"/>
                    <a:pt x="500125" y="2304347"/>
                    <a:pt x="621326" y="2455353"/>
                  </a:cubicBezTo>
                  <a:lnTo>
                    <a:pt x="654526" y="2489310"/>
                  </a:lnTo>
                  <a:lnTo>
                    <a:pt x="632338" y="2492471"/>
                  </a:lnTo>
                  <a:cubicBezTo>
                    <a:pt x="632335" y="2485633"/>
                    <a:pt x="576677" y="2495068"/>
                    <a:pt x="576673" y="2488230"/>
                  </a:cubicBezTo>
                  <a:cubicBezTo>
                    <a:pt x="296215" y="2488230"/>
                    <a:pt x="0" y="2176260"/>
                    <a:pt x="0" y="1842037"/>
                  </a:cubicBezTo>
                  <a:lnTo>
                    <a:pt x="0" y="625681"/>
                  </a:lnTo>
                  <a:cubicBezTo>
                    <a:pt x="0" y="291458"/>
                    <a:pt x="124071" y="2"/>
                    <a:pt x="404528" y="2"/>
                  </a:cubicBezTo>
                  <a:lnTo>
                    <a:pt x="714395" y="0"/>
                  </a:lnTo>
                  <a:cubicBezTo>
                    <a:pt x="749452" y="0"/>
                    <a:pt x="781528" y="4554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3" name="자유형: 도형 129">
              <a:extLst>
                <a:ext uri="{FF2B5EF4-FFF2-40B4-BE49-F238E27FC236}">
                  <a16:creationId xmlns="" xmlns:a16="http://schemas.microsoft.com/office/drawing/2014/main" id="{C1C47D7E-288D-4EA9-8267-C1FC238EA4B8}"/>
                </a:ext>
              </a:extLst>
            </p:cNvPr>
            <p:cNvSpPr/>
            <p:nvPr/>
          </p:nvSpPr>
          <p:spPr>
            <a:xfrm rot="638553" flipH="1">
              <a:off x="2580804" y="4025901"/>
              <a:ext cx="970595" cy="2486379"/>
            </a:xfrm>
            <a:custGeom>
              <a:avLst/>
              <a:gdLst>
                <a:gd name="connsiteX0" fmla="*/ 810820 w 970595"/>
                <a:gd name="connsiteY0" fmla="*/ 13176 h 2486380"/>
                <a:gd name="connsiteX1" fmla="*/ 714395 w 970595"/>
                <a:gd name="connsiteY1" fmla="*/ 0 h 2486380"/>
                <a:gd name="connsiteX2" fmla="*/ 404528 w 970595"/>
                <a:gd name="connsiteY2" fmla="*/ 2 h 2486380"/>
                <a:gd name="connsiteX3" fmla="*/ 0 w 970595"/>
                <a:gd name="connsiteY3" fmla="*/ 625681 h 2486380"/>
                <a:gd name="connsiteX4" fmla="*/ 0 w 970595"/>
                <a:gd name="connsiteY4" fmla="*/ 1842037 h 2486380"/>
                <a:gd name="connsiteX5" fmla="*/ 560449 w 970595"/>
                <a:gd name="connsiteY5" fmla="*/ 2485181 h 2486380"/>
                <a:gd name="connsiteX6" fmla="*/ 599656 w 970595"/>
                <a:gd name="connsiteY6" fmla="*/ 2473913 h 2486380"/>
                <a:gd name="connsiteX7" fmla="*/ 663413 w 970595"/>
                <a:gd name="connsiteY7" fmla="*/ 2465457 h 2486380"/>
                <a:gd name="connsiteX8" fmla="*/ 641917 w 970595"/>
                <a:gd name="connsiteY8" fmla="*/ 2440471 h 2486380"/>
                <a:gd name="connsiteX9" fmla="*/ 539647 w 970595"/>
                <a:gd name="connsiteY9" fmla="*/ 1853878 h 2486380"/>
                <a:gd name="connsiteX10" fmla="*/ 774111 w 970595"/>
                <a:gd name="connsiteY10" fmla="*/ 606155 h 2486380"/>
                <a:gd name="connsiteX11" fmla="*/ 937077 w 970595"/>
                <a:gd name="connsiteY11" fmla="*/ 171433 h 2486380"/>
                <a:gd name="connsiteX12" fmla="*/ 970595 w 970595"/>
                <a:gd name="connsiteY12" fmla="*/ 134526 h 2486380"/>
                <a:gd name="connsiteX13" fmla="*/ 954745 w 970595"/>
                <a:gd name="connsiteY13" fmla="*/ 109844 h 2486380"/>
                <a:gd name="connsiteX14" fmla="*/ 810820 w 970595"/>
                <a:gd name="connsiteY14" fmla="*/ 13176 h 248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0595" h="2486380">
                  <a:moveTo>
                    <a:pt x="810820" y="13176"/>
                  </a:moveTo>
                  <a:cubicBezTo>
                    <a:pt x="781528" y="4554"/>
                    <a:pt x="749452" y="0"/>
                    <a:pt x="714395" y="0"/>
                  </a:cubicBezTo>
                  <a:lnTo>
                    <a:pt x="404528" y="2"/>
                  </a:lnTo>
                  <a:cubicBezTo>
                    <a:pt x="124071" y="2"/>
                    <a:pt x="0" y="291457"/>
                    <a:pt x="0" y="625681"/>
                  </a:cubicBezTo>
                  <a:lnTo>
                    <a:pt x="0" y="1842037"/>
                  </a:lnTo>
                  <a:cubicBezTo>
                    <a:pt x="0" y="2176260"/>
                    <a:pt x="279992" y="2485181"/>
                    <a:pt x="560449" y="2485181"/>
                  </a:cubicBezTo>
                  <a:cubicBezTo>
                    <a:pt x="560454" y="2492019"/>
                    <a:pt x="599653" y="2467075"/>
                    <a:pt x="599656" y="2473913"/>
                  </a:cubicBezTo>
                  <a:lnTo>
                    <a:pt x="663413" y="2465457"/>
                  </a:lnTo>
                  <a:lnTo>
                    <a:pt x="641917" y="2440471"/>
                  </a:lnTo>
                  <a:cubicBezTo>
                    <a:pt x="539141" y="2290899"/>
                    <a:pt x="499381" y="2068154"/>
                    <a:pt x="539647" y="1853878"/>
                  </a:cubicBezTo>
                  <a:lnTo>
                    <a:pt x="774111" y="606155"/>
                  </a:lnTo>
                  <a:cubicBezTo>
                    <a:pt x="806323" y="434734"/>
                    <a:pt x="858499" y="278419"/>
                    <a:pt x="937077" y="171433"/>
                  </a:cubicBezTo>
                  <a:lnTo>
                    <a:pt x="970595" y="134526"/>
                  </a:lnTo>
                  <a:lnTo>
                    <a:pt x="954745" y="109844"/>
                  </a:lnTo>
                  <a:cubicBezTo>
                    <a:pt x="916851" y="63939"/>
                    <a:pt x="869403" y="30421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84" name="그룹 103">
            <a:extLst>
              <a:ext uri="{FF2B5EF4-FFF2-40B4-BE49-F238E27FC236}">
                <a16:creationId xmlns="" xmlns:a16="http://schemas.microsoft.com/office/drawing/2014/main" id="{7BA2B4B4-4248-4AF7-89A5-B77DD15DF690}"/>
              </a:ext>
            </a:extLst>
          </p:cNvPr>
          <p:cNvGrpSpPr/>
          <p:nvPr/>
        </p:nvGrpSpPr>
        <p:grpSpPr>
          <a:xfrm rot="4020525">
            <a:off x="7697251" y="5918977"/>
            <a:ext cx="298248" cy="631981"/>
            <a:chOff x="-287118" y="4952296"/>
            <a:chExt cx="1609427" cy="3410347"/>
          </a:xfrm>
          <a:solidFill>
            <a:schemeClr val="bg1"/>
          </a:solidFill>
        </p:grpSpPr>
        <p:sp>
          <p:nvSpPr>
            <p:cNvPr id="85" name="자유형: 도형 104">
              <a:extLst>
                <a:ext uri="{FF2B5EF4-FFF2-40B4-BE49-F238E27FC236}">
                  <a16:creationId xmlns="" xmlns:a16="http://schemas.microsoft.com/office/drawing/2014/main" id="{7714D957-D1A3-42C1-AC60-F60E05072A1E}"/>
                </a:ext>
              </a:extLst>
            </p:cNvPr>
            <p:cNvSpPr/>
            <p:nvPr/>
          </p:nvSpPr>
          <p:spPr>
            <a:xfrm>
              <a:off x="-16779" y="5815886"/>
              <a:ext cx="976601" cy="2546757"/>
            </a:xfrm>
            <a:custGeom>
              <a:avLst/>
              <a:gdLst>
                <a:gd name="connsiteX0" fmla="*/ 245997 w 976601"/>
                <a:gd name="connsiteY0" fmla="*/ 1541896 h 2546757"/>
                <a:gd name="connsiteX1" fmla="*/ 191997 w 976601"/>
                <a:gd name="connsiteY1" fmla="*/ 1595896 h 2546757"/>
                <a:gd name="connsiteX2" fmla="*/ 245997 w 976601"/>
                <a:gd name="connsiteY2" fmla="*/ 1649896 h 2546757"/>
                <a:gd name="connsiteX3" fmla="*/ 353997 w 976601"/>
                <a:gd name="connsiteY3" fmla="*/ 1649896 h 2546757"/>
                <a:gd name="connsiteX4" fmla="*/ 407997 w 976601"/>
                <a:gd name="connsiteY4" fmla="*/ 1595896 h 2546757"/>
                <a:gd name="connsiteX5" fmla="*/ 353997 w 976601"/>
                <a:gd name="connsiteY5" fmla="*/ 1541896 h 2546757"/>
                <a:gd name="connsiteX6" fmla="*/ 510373 w 976601"/>
                <a:gd name="connsiteY6" fmla="*/ 50 h 2546757"/>
                <a:gd name="connsiteX7" fmla="*/ 885380 w 976601"/>
                <a:gd name="connsiteY7" fmla="*/ 214523 h 2546757"/>
                <a:gd name="connsiteX8" fmla="*/ 975808 w 976601"/>
                <a:gd name="connsiteY8" fmla="*/ 584318 h 2546757"/>
                <a:gd name="connsiteX9" fmla="*/ 976601 w 976601"/>
                <a:gd name="connsiteY9" fmla="*/ 731372 h 2546757"/>
                <a:gd name="connsiteX10" fmla="*/ 948804 w 976601"/>
                <a:gd name="connsiteY10" fmla="*/ 719858 h 2546757"/>
                <a:gd name="connsiteX11" fmla="*/ 696804 w 976601"/>
                <a:gd name="connsiteY11" fmla="*/ 719858 h 2546757"/>
                <a:gd name="connsiteX12" fmla="*/ 642804 w 976601"/>
                <a:gd name="connsiteY12" fmla="*/ 773858 h 2546757"/>
                <a:gd name="connsiteX13" fmla="*/ 696804 w 976601"/>
                <a:gd name="connsiteY13" fmla="*/ 827858 h 2546757"/>
                <a:gd name="connsiteX14" fmla="*/ 948804 w 976601"/>
                <a:gd name="connsiteY14" fmla="*/ 827858 h 2546757"/>
                <a:gd name="connsiteX15" fmla="*/ 972918 w 976601"/>
                <a:gd name="connsiteY15" fmla="*/ 817870 h 2546757"/>
                <a:gd name="connsiteX16" fmla="*/ 966749 w 976601"/>
                <a:gd name="connsiteY16" fmla="*/ 921008 h 2546757"/>
                <a:gd name="connsiteX17" fmla="*/ 806380 w 976601"/>
                <a:gd name="connsiteY17" fmla="*/ 921008 h 2546757"/>
                <a:gd name="connsiteX18" fmla="*/ 752380 w 976601"/>
                <a:gd name="connsiteY18" fmla="*/ 975008 h 2546757"/>
                <a:gd name="connsiteX19" fmla="*/ 806380 w 976601"/>
                <a:gd name="connsiteY19" fmla="*/ 1029008 h 2546757"/>
                <a:gd name="connsiteX20" fmla="*/ 955051 w 976601"/>
                <a:gd name="connsiteY20" fmla="*/ 1029008 h 2546757"/>
                <a:gd name="connsiteX21" fmla="*/ 933789 w 976601"/>
                <a:gd name="connsiteY21" fmla="*/ 1208993 h 2546757"/>
                <a:gd name="connsiteX22" fmla="*/ 843059 w 976601"/>
                <a:gd name="connsiteY22" fmla="*/ 1688156 h 2546757"/>
                <a:gd name="connsiteX23" fmla="*/ 810682 w 976601"/>
                <a:gd name="connsiteY23" fmla="*/ 1817456 h 2546757"/>
                <a:gd name="connsiteX24" fmla="*/ 806987 w 976601"/>
                <a:gd name="connsiteY24" fmla="*/ 1811976 h 2546757"/>
                <a:gd name="connsiteX25" fmla="*/ 768803 w 976601"/>
                <a:gd name="connsiteY25" fmla="*/ 1796159 h 2546757"/>
                <a:gd name="connsiteX26" fmla="*/ 660803 w 976601"/>
                <a:gd name="connsiteY26" fmla="*/ 1796159 h 2546757"/>
                <a:gd name="connsiteX27" fmla="*/ 606803 w 976601"/>
                <a:gd name="connsiteY27" fmla="*/ 1850159 h 2546757"/>
                <a:gd name="connsiteX28" fmla="*/ 660803 w 976601"/>
                <a:gd name="connsiteY28" fmla="*/ 1904159 h 2546757"/>
                <a:gd name="connsiteX29" fmla="*/ 768803 w 976601"/>
                <a:gd name="connsiteY29" fmla="*/ 1904159 h 2546757"/>
                <a:gd name="connsiteX30" fmla="*/ 791304 w 976601"/>
                <a:gd name="connsiteY30" fmla="*/ 1894839 h 2546757"/>
                <a:gd name="connsiteX31" fmla="*/ 786712 w 976601"/>
                <a:gd name="connsiteY31" fmla="*/ 1913180 h 2546757"/>
                <a:gd name="connsiteX32" fmla="*/ 505236 w 976601"/>
                <a:gd name="connsiteY32" fmla="*/ 2546757 h 2546757"/>
                <a:gd name="connsiteX33" fmla="*/ 104544 w 976601"/>
                <a:gd name="connsiteY33" fmla="*/ 193975 h 2546757"/>
                <a:gd name="connsiteX34" fmla="*/ 510373 w 976601"/>
                <a:gd name="connsiteY34" fmla="*/ 50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76601" h="2546757">
                  <a:moveTo>
                    <a:pt x="245997" y="1541896"/>
                  </a:moveTo>
                  <a:cubicBezTo>
                    <a:pt x="216174" y="1541896"/>
                    <a:pt x="191997" y="1566073"/>
                    <a:pt x="191997" y="1595896"/>
                  </a:cubicBezTo>
                  <a:cubicBezTo>
                    <a:pt x="191997" y="1625719"/>
                    <a:pt x="216174" y="1649896"/>
                    <a:pt x="245997" y="1649896"/>
                  </a:cubicBezTo>
                  <a:lnTo>
                    <a:pt x="353997" y="1649896"/>
                  </a:lnTo>
                  <a:cubicBezTo>
                    <a:pt x="383820" y="1649896"/>
                    <a:pt x="407997" y="1625719"/>
                    <a:pt x="407997" y="1595896"/>
                  </a:cubicBezTo>
                  <a:cubicBezTo>
                    <a:pt x="407997" y="1566073"/>
                    <a:pt x="383820" y="1541896"/>
                    <a:pt x="353997" y="1541896"/>
                  </a:cubicBezTo>
                  <a:close/>
                  <a:moveTo>
                    <a:pt x="510373" y="50"/>
                  </a:moveTo>
                  <a:cubicBezTo>
                    <a:pt x="645650" y="2191"/>
                    <a:pt x="775789" y="72397"/>
                    <a:pt x="885380" y="214523"/>
                  </a:cubicBezTo>
                  <a:cubicBezTo>
                    <a:pt x="940604" y="292864"/>
                    <a:pt x="968376" y="423579"/>
                    <a:pt x="975808" y="584318"/>
                  </a:cubicBezTo>
                  <a:lnTo>
                    <a:pt x="976601" y="731372"/>
                  </a:lnTo>
                  <a:lnTo>
                    <a:pt x="948804" y="719858"/>
                  </a:lnTo>
                  <a:lnTo>
                    <a:pt x="696804" y="719858"/>
                  </a:lnTo>
                  <a:cubicBezTo>
                    <a:pt x="666981" y="719858"/>
                    <a:pt x="642804" y="744035"/>
                    <a:pt x="642804" y="773858"/>
                  </a:cubicBezTo>
                  <a:cubicBezTo>
                    <a:pt x="642804" y="803681"/>
                    <a:pt x="666981" y="827858"/>
                    <a:pt x="696804" y="827858"/>
                  </a:cubicBezTo>
                  <a:lnTo>
                    <a:pt x="948804" y="827858"/>
                  </a:lnTo>
                  <a:lnTo>
                    <a:pt x="972918" y="817870"/>
                  </a:lnTo>
                  <a:lnTo>
                    <a:pt x="966749" y="921008"/>
                  </a:lnTo>
                  <a:lnTo>
                    <a:pt x="806380" y="921008"/>
                  </a:lnTo>
                  <a:cubicBezTo>
                    <a:pt x="776557" y="921008"/>
                    <a:pt x="752380" y="945185"/>
                    <a:pt x="752380" y="975008"/>
                  </a:cubicBezTo>
                  <a:cubicBezTo>
                    <a:pt x="752380" y="1004831"/>
                    <a:pt x="776557" y="1029008"/>
                    <a:pt x="806380" y="1029008"/>
                  </a:cubicBezTo>
                  <a:lnTo>
                    <a:pt x="955051" y="1029008"/>
                  </a:lnTo>
                  <a:lnTo>
                    <a:pt x="933789" y="1208993"/>
                  </a:lnTo>
                  <a:cubicBezTo>
                    <a:pt x="910261" y="1369418"/>
                    <a:pt x="878795" y="1532982"/>
                    <a:pt x="843059" y="1688156"/>
                  </a:cubicBezTo>
                  <a:lnTo>
                    <a:pt x="810682" y="1817456"/>
                  </a:lnTo>
                  <a:lnTo>
                    <a:pt x="806987" y="1811976"/>
                  </a:lnTo>
                  <a:cubicBezTo>
                    <a:pt x="797215" y="1802204"/>
                    <a:pt x="783715" y="1796159"/>
                    <a:pt x="768803" y="1796159"/>
                  </a:cubicBezTo>
                  <a:lnTo>
                    <a:pt x="660803" y="1796159"/>
                  </a:lnTo>
                  <a:cubicBezTo>
                    <a:pt x="630980" y="1796159"/>
                    <a:pt x="606803" y="1820336"/>
                    <a:pt x="606803" y="1850159"/>
                  </a:cubicBezTo>
                  <a:cubicBezTo>
                    <a:pt x="606803" y="1879982"/>
                    <a:pt x="630980" y="1904159"/>
                    <a:pt x="660803" y="1904159"/>
                  </a:cubicBezTo>
                  <a:lnTo>
                    <a:pt x="768803" y="1904159"/>
                  </a:lnTo>
                  <a:lnTo>
                    <a:pt x="791304" y="1894839"/>
                  </a:lnTo>
                  <a:lnTo>
                    <a:pt x="786712" y="1913180"/>
                  </a:lnTo>
                  <a:cubicBezTo>
                    <a:pt x="688992" y="2272925"/>
                    <a:pt x="576055" y="2544183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ubicBezTo>
                    <a:pt x="234684" y="63836"/>
                    <a:pt x="375097" y="-2091"/>
                    <a:pt x="510373" y="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자유형: 도형 105">
              <a:extLst>
                <a:ext uri="{FF2B5EF4-FFF2-40B4-BE49-F238E27FC236}">
                  <a16:creationId xmlns="" xmlns:a16="http://schemas.microsoft.com/office/drawing/2014/main" id="{C617F562-82FF-4589-8A97-D804FF54AE40}"/>
                </a:ext>
              </a:extLst>
            </p:cNvPr>
            <p:cNvSpPr/>
            <p:nvPr/>
          </p:nvSpPr>
          <p:spPr>
            <a:xfrm>
              <a:off x="339044" y="4952296"/>
              <a:ext cx="339180" cy="8833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자유형: 도형 106">
              <a:extLst>
                <a:ext uri="{FF2B5EF4-FFF2-40B4-BE49-F238E27FC236}">
                  <a16:creationId xmlns="" xmlns:a16="http://schemas.microsoft.com/office/drawing/2014/main" id="{D5C073EA-D470-41E3-A444-D0A0931D892C}"/>
                </a:ext>
              </a:extLst>
            </p:cNvPr>
            <p:cNvSpPr/>
            <p:nvPr/>
          </p:nvSpPr>
          <p:spPr>
            <a:xfrm rot="3314848">
              <a:off x="782588" y="5196133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자유형: 도형 107">
              <a:extLst>
                <a:ext uri="{FF2B5EF4-FFF2-40B4-BE49-F238E27FC236}">
                  <a16:creationId xmlns="" xmlns:a16="http://schemas.microsoft.com/office/drawing/2014/main" id="{6A434FF5-83AE-4EA5-A713-74BE672D6F2D}"/>
                </a:ext>
              </a:extLst>
            </p:cNvPr>
            <p:cNvSpPr/>
            <p:nvPr/>
          </p:nvSpPr>
          <p:spPr>
            <a:xfrm rot="18285152" flipH="1">
              <a:off x="-46881" y="5188454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E875171-C37E-407F-BAFF-D2689EE2EC1B}"/>
              </a:ext>
            </a:extLst>
          </p:cNvPr>
          <p:cNvSpPr txBox="1"/>
          <p:nvPr/>
        </p:nvSpPr>
        <p:spPr>
          <a:xfrm>
            <a:off x="331308" y="903384"/>
            <a:ext cx="11667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987C7AC-6292-4BF1-AB32-C5CDECC4E7E0}"/>
              </a:ext>
            </a:extLst>
          </p:cNvPr>
          <p:cNvGrpSpPr/>
          <p:nvPr/>
        </p:nvGrpSpPr>
        <p:grpSpPr>
          <a:xfrm>
            <a:off x="1094420" y="2269164"/>
            <a:ext cx="9787179" cy="830997"/>
            <a:chOff x="1094420" y="2269164"/>
            <a:chExt cx="9787179" cy="830997"/>
          </a:xfrm>
        </p:grpSpPr>
        <p:sp>
          <p:nvSpPr>
            <p:cNvPr id="57" name="Isosceles Triangle 56">
              <a:extLst>
                <a:ext uri="{FF2B5EF4-FFF2-40B4-BE49-F238E27FC236}">
                  <a16:creationId xmlns="" xmlns:a16="http://schemas.microsoft.com/office/drawing/2014/main" id="{173CE936-4F73-4D9F-AFE6-AD0FAE76375E}"/>
                </a:ext>
              </a:extLst>
            </p:cNvPr>
            <p:cNvSpPr/>
            <p:nvPr/>
          </p:nvSpPr>
          <p:spPr>
            <a:xfrm rot="16200000" flipV="1">
              <a:off x="1076665" y="2409743"/>
              <a:ext cx="257452" cy="221941"/>
            </a:xfrm>
            <a:prstGeom prst="triangle">
              <a:avLst/>
            </a:prstGeom>
            <a:solidFill>
              <a:schemeClr val="accent2"/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B705361-6A86-4532-8BDB-EA3EA114CB8F}"/>
                </a:ext>
              </a:extLst>
            </p:cNvPr>
            <p:cNvSpPr txBox="1"/>
            <p:nvPr/>
          </p:nvSpPr>
          <p:spPr>
            <a:xfrm>
              <a:off x="1310400" y="2269164"/>
              <a:ext cx="957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723B22-8466-4F73-A43E-0348B6BE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71" y="5710755"/>
            <a:ext cx="286537" cy="4877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B728CD-E8BA-480E-92BA-C3230D2F4E2D}"/>
              </a:ext>
            </a:extLst>
          </p:cNvPr>
          <p:cNvGrpSpPr/>
          <p:nvPr/>
        </p:nvGrpSpPr>
        <p:grpSpPr>
          <a:xfrm>
            <a:off x="1094420" y="3653045"/>
            <a:ext cx="10003160" cy="830997"/>
            <a:chOff x="1094420" y="3653045"/>
            <a:chExt cx="10003160" cy="830997"/>
          </a:xfrm>
        </p:grpSpPr>
        <p:sp>
          <p:nvSpPr>
            <p:cNvPr id="90" name="Isosceles Triangle 89">
              <a:extLst>
                <a:ext uri="{FF2B5EF4-FFF2-40B4-BE49-F238E27FC236}">
                  <a16:creationId xmlns="" xmlns:a16="http://schemas.microsoft.com/office/drawing/2014/main" id="{9927983B-0A72-416A-A5DC-1F2249092802}"/>
                </a:ext>
              </a:extLst>
            </p:cNvPr>
            <p:cNvSpPr/>
            <p:nvPr/>
          </p:nvSpPr>
          <p:spPr>
            <a:xfrm rot="16200000" flipV="1">
              <a:off x="1076665" y="3772722"/>
              <a:ext cx="257452" cy="221941"/>
            </a:xfrm>
            <a:prstGeom prst="triangle">
              <a:avLst/>
            </a:prstGeom>
            <a:solidFill>
              <a:schemeClr val="accent2"/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A62EF576-FFA1-4331-8369-12A96AE45437}"/>
                </a:ext>
              </a:extLst>
            </p:cNvPr>
            <p:cNvSpPr txBox="1"/>
            <p:nvPr/>
          </p:nvSpPr>
          <p:spPr>
            <a:xfrm>
              <a:off x="1310400" y="3653045"/>
              <a:ext cx="9787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...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08525F0-E72C-4443-BCF1-76FEE8555F09}"/>
              </a:ext>
            </a:extLst>
          </p:cNvPr>
          <p:cNvGrpSpPr/>
          <p:nvPr/>
        </p:nvGrpSpPr>
        <p:grpSpPr>
          <a:xfrm>
            <a:off x="1094419" y="4748730"/>
            <a:ext cx="9789638" cy="830997"/>
            <a:chOff x="1094419" y="4748730"/>
            <a:chExt cx="9789638" cy="830997"/>
          </a:xfrm>
        </p:grpSpPr>
        <p:sp>
          <p:nvSpPr>
            <p:cNvPr id="22" name="Isosceles Triangle 21">
              <a:extLst>
                <a:ext uri="{FF2B5EF4-FFF2-40B4-BE49-F238E27FC236}">
                  <a16:creationId xmlns="" xmlns:a16="http://schemas.microsoft.com/office/drawing/2014/main" id="{0459F7DF-E040-4D62-B8E1-8BC903794E97}"/>
                </a:ext>
              </a:extLst>
            </p:cNvPr>
            <p:cNvSpPr/>
            <p:nvPr/>
          </p:nvSpPr>
          <p:spPr>
            <a:xfrm rot="16200000" flipV="1">
              <a:off x="1076664" y="4895154"/>
              <a:ext cx="257452" cy="221941"/>
            </a:xfrm>
            <a:prstGeom prst="triangle">
              <a:avLst/>
            </a:prstGeom>
            <a:solidFill>
              <a:schemeClr val="accent2"/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83AA688-D803-475D-A840-25ECAAC3AFCC}"/>
                </a:ext>
              </a:extLst>
            </p:cNvPr>
            <p:cNvSpPr txBox="1"/>
            <p:nvPr/>
          </p:nvSpPr>
          <p:spPr>
            <a:xfrm>
              <a:off x="1312858" y="4748730"/>
              <a:ext cx="957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78206B-A702-4B85-A8BB-C96908F47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278" y="5762240"/>
            <a:ext cx="2025209" cy="992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A1DD0E-8A08-46D6-8566-59FCAAEA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944" y="5148905"/>
            <a:ext cx="408467" cy="396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555726-9CA4-462B-8885-7C4759C4A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251" y="6433832"/>
            <a:ext cx="408467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228" y="112857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“VỀ ĐÍCH”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9C5CF63-7704-4FDC-87B3-848BB7B8A774}"/>
              </a:ext>
            </a:extLst>
          </p:cNvPr>
          <p:cNvGrpSpPr/>
          <p:nvPr/>
        </p:nvGrpSpPr>
        <p:grpSpPr>
          <a:xfrm rot="3121236">
            <a:off x="7434480" y="13774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7632C19-C9A5-4AD6-B0CC-F7819704212A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D0678FF-A9F2-4CBC-9274-0B495285CB4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7EF38308-9C72-47ED-AADA-0F78F3E90763}"/>
              </a:ext>
            </a:extLst>
          </p:cNvPr>
          <p:cNvGrpSpPr/>
          <p:nvPr/>
        </p:nvGrpSpPr>
        <p:grpSpPr>
          <a:xfrm rot="14011039">
            <a:off x="4276366" y="136768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C88B8B7-1BC9-40E5-A6C4-159A1AF90648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0F327110-1AB6-4886-95CF-22A70FDE780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65BD8D6-279A-4212-9089-372C7685F6B0}"/>
              </a:ext>
            </a:extLst>
          </p:cNvPr>
          <p:cNvGrpSpPr/>
          <p:nvPr/>
        </p:nvGrpSpPr>
        <p:grpSpPr>
          <a:xfrm>
            <a:off x="509158" y="634660"/>
            <a:ext cx="3371005" cy="4370334"/>
            <a:chOff x="509158" y="634660"/>
            <a:chExt cx="3371005" cy="4370334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6AC366D9-3409-43D3-B4E6-8C4966526DA1}"/>
                </a:ext>
              </a:extLst>
            </p:cNvPr>
            <p:cNvGrpSpPr/>
            <p:nvPr/>
          </p:nvGrpSpPr>
          <p:grpSpPr>
            <a:xfrm>
              <a:off x="509158" y="634660"/>
              <a:ext cx="3371005" cy="4370334"/>
              <a:chOff x="1275016" y="1659898"/>
              <a:chExt cx="2555300" cy="4957417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="" xmlns:a16="http://schemas.microsoft.com/office/drawing/2014/main" id="{E99FA04C-BB0F-49DC-9668-79C2424EDBF1}"/>
                  </a:ext>
                </a:extLst>
              </p:cNvPr>
              <p:cNvGrpSpPr/>
              <p:nvPr/>
            </p:nvGrpSpPr>
            <p:grpSpPr>
              <a:xfrm>
                <a:off x="1275016" y="2359168"/>
                <a:ext cx="2555300" cy="4258147"/>
                <a:chOff x="8352377" y="4105120"/>
                <a:chExt cx="1021307" cy="1701904"/>
              </a:xfrm>
            </p:grpSpPr>
            <p:pic>
              <p:nvPicPr>
                <p:cNvPr id="71" name="Graphic 70">
                  <a:extLst>
                    <a:ext uri="{FF2B5EF4-FFF2-40B4-BE49-F238E27FC236}">
                      <a16:creationId xmlns="" xmlns:a16="http://schemas.microsoft.com/office/drawing/2014/main" id="{7ADDC152-C02C-4467-8F99-C1A50A6F0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352377" y="4105120"/>
                  <a:ext cx="1021307" cy="1701904"/>
                </a:xfrm>
                <a:custGeom>
                  <a:avLst/>
                  <a:gdLst>
                    <a:gd name="connsiteX0" fmla="*/ 510654 w 1021307"/>
                    <a:gd name="connsiteY0" fmla="*/ 200180 h 1701904"/>
                    <a:gd name="connsiteX1" fmla="*/ 440415 w 1021307"/>
                    <a:gd name="connsiteY1" fmla="*/ 270419 h 1701904"/>
                    <a:gd name="connsiteX2" fmla="*/ 510654 w 1021307"/>
                    <a:gd name="connsiteY2" fmla="*/ 340658 h 1701904"/>
                    <a:gd name="connsiteX3" fmla="*/ 580893 w 1021307"/>
                    <a:gd name="connsiteY3" fmla="*/ 270419 h 1701904"/>
                    <a:gd name="connsiteX4" fmla="*/ 510654 w 1021307"/>
                    <a:gd name="connsiteY4" fmla="*/ 200180 h 1701904"/>
                    <a:gd name="connsiteX5" fmla="*/ 0 w 1021307"/>
                    <a:gd name="connsiteY5" fmla="*/ 0 h 1701904"/>
                    <a:gd name="connsiteX6" fmla="*/ 1021307 w 1021307"/>
                    <a:gd name="connsiteY6" fmla="*/ 0 h 1701904"/>
                    <a:gd name="connsiteX7" fmla="*/ 1021307 w 1021307"/>
                    <a:gd name="connsiteY7" fmla="*/ 1701904 h 1701904"/>
                    <a:gd name="connsiteX8" fmla="*/ 0 w 1021307"/>
                    <a:gd name="connsiteY8" fmla="*/ 1701904 h 170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1307" h="1701904">
                      <a:moveTo>
                        <a:pt x="510654" y="200180"/>
                      </a:moveTo>
                      <a:cubicBezTo>
                        <a:pt x="471862" y="200180"/>
                        <a:pt x="440415" y="231627"/>
                        <a:pt x="440415" y="270419"/>
                      </a:cubicBezTo>
                      <a:cubicBezTo>
                        <a:pt x="440415" y="309211"/>
                        <a:pt x="471862" y="340658"/>
                        <a:pt x="510654" y="340658"/>
                      </a:cubicBezTo>
                      <a:cubicBezTo>
                        <a:pt x="549446" y="340658"/>
                        <a:pt x="580893" y="309211"/>
                        <a:pt x="580893" y="270419"/>
                      </a:cubicBezTo>
                      <a:cubicBezTo>
                        <a:pt x="580893" y="231627"/>
                        <a:pt x="549446" y="200180"/>
                        <a:pt x="510654" y="200180"/>
                      </a:cubicBezTo>
                      <a:close/>
                      <a:moveTo>
                        <a:pt x="0" y="0"/>
                      </a:moveTo>
                      <a:lnTo>
                        <a:pt x="1021307" y="0"/>
                      </a:lnTo>
                      <a:lnTo>
                        <a:pt x="1021307" y="1701904"/>
                      </a:lnTo>
                      <a:lnTo>
                        <a:pt x="0" y="1701904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72" name="Graphic 71">
                  <a:extLst>
                    <a:ext uri="{FF2B5EF4-FFF2-40B4-BE49-F238E27FC236}">
                      <a16:creationId xmlns="" xmlns:a16="http://schemas.microsoft.com/office/drawing/2014/main" id="{E162401E-35C8-4835-9E32-41A5904EB8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9718" y="4221533"/>
                  <a:ext cx="866624" cy="1502991"/>
                </a:xfrm>
                <a:prstGeom prst="rect">
                  <a:avLst/>
                </a:prstGeom>
              </p:spPr>
            </p:pic>
          </p:grp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1317FE9C-F148-4C2C-B9A9-73BE0B6CC0D6}"/>
                  </a:ext>
                </a:extLst>
              </p:cNvPr>
              <p:cNvSpPr/>
              <p:nvPr/>
            </p:nvSpPr>
            <p:spPr>
              <a:xfrm>
                <a:off x="2614266" y="2378115"/>
                <a:ext cx="87923" cy="513165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DAED16C5-050F-4C73-BFBF-67EB84D58CAD}"/>
                  </a:ext>
                </a:extLst>
              </p:cNvPr>
              <p:cNvSpPr/>
              <p:nvPr/>
            </p:nvSpPr>
            <p:spPr>
              <a:xfrm rot="20777649">
                <a:off x="2451451" y="2370181"/>
                <a:ext cx="87923" cy="506762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8A6E63D3-9B40-48D2-936C-21F9B57B3CE9}"/>
                  </a:ext>
                </a:extLst>
              </p:cNvPr>
              <p:cNvSpPr/>
              <p:nvPr/>
            </p:nvSpPr>
            <p:spPr>
              <a:xfrm>
                <a:off x="2646484" y="1659898"/>
                <a:ext cx="87198" cy="722816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8668"/>
                  <a:gd name="connsiteY0" fmla="*/ 457200 h 457200"/>
                  <a:gd name="connsiteX1" fmla="*/ 87923 w 88668"/>
                  <a:gd name="connsiteY1" fmla="*/ 0 h 457200"/>
                  <a:gd name="connsiteX2" fmla="*/ 87923 w 88668"/>
                  <a:gd name="connsiteY2" fmla="*/ 0 h 457200"/>
                  <a:gd name="connsiteX0" fmla="*/ 0 w 88591"/>
                  <a:gd name="connsiteY0" fmla="*/ 457200 h 457200"/>
                  <a:gd name="connsiteX1" fmla="*/ 87923 w 88591"/>
                  <a:gd name="connsiteY1" fmla="*/ 0 h 457200"/>
                  <a:gd name="connsiteX2" fmla="*/ 87923 w 88591"/>
                  <a:gd name="connsiteY2" fmla="*/ 0 h 457200"/>
                  <a:gd name="connsiteX0" fmla="*/ 0 w 104212"/>
                  <a:gd name="connsiteY0" fmla="*/ 457200 h 457200"/>
                  <a:gd name="connsiteX1" fmla="*/ 87923 w 104212"/>
                  <a:gd name="connsiteY1" fmla="*/ 0 h 457200"/>
                  <a:gd name="connsiteX2" fmla="*/ 87923 w 104212"/>
                  <a:gd name="connsiteY2" fmla="*/ 0 h 457200"/>
                  <a:gd name="connsiteX0" fmla="*/ 0 w 89660"/>
                  <a:gd name="connsiteY0" fmla="*/ 503909 h 503909"/>
                  <a:gd name="connsiteX1" fmla="*/ 87923 w 89660"/>
                  <a:gd name="connsiteY1" fmla="*/ 46709 h 503909"/>
                  <a:gd name="connsiteX2" fmla="*/ 55890 w 89660"/>
                  <a:gd name="connsiteY2" fmla="*/ 5890 h 503909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67538"/>
                  <a:gd name="connsiteY0" fmla="*/ 482469 h 482469"/>
                  <a:gd name="connsiteX1" fmla="*/ 67538 w 67538"/>
                  <a:gd name="connsiteY1" fmla="*/ 0 h 482469"/>
                  <a:gd name="connsiteX0" fmla="*/ 0 w 88163"/>
                  <a:gd name="connsiteY0" fmla="*/ 482469 h 482469"/>
                  <a:gd name="connsiteX1" fmla="*/ 67538 w 88163"/>
                  <a:gd name="connsiteY1" fmla="*/ 0 h 482469"/>
                  <a:gd name="connsiteX0" fmla="*/ 0 w 87198"/>
                  <a:gd name="connsiteY0" fmla="*/ 482469 h 482469"/>
                  <a:gd name="connsiteX1" fmla="*/ 67538 w 87198"/>
                  <a:gd name="connsiteY1" fmla="*/ 0 h 4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198" h="482469">
                    <a:moveTo>
                      <a:pt x="0" y="482469"/>
                    </a:moveTo>
                    <a:cubicBezTo>
                      <a:pt x="11835" y="225105"/>
                      <a:pt x="133938" y="141317"/>
                      <a:pt x="67538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FD152A39-D093-409E-B6FC-64EDC4049279}"/>
                  </a:ext>
                </a:extLst>
              </p:cNvPr>
              <p:cNvSpPr/>
              <p:nvPr/>
            </p:nvSpPr>
            <p:spPr>
              <a:xfrm rot="20777649">
                <a:off x="2478443" y="1679483"/>
                <a:ext cx="103740" cy="684959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106562"/>
                  <a:gd name="connsiteY0" fmla="*/ 457200 h 457200"/>
                  <a:gd name="connsiteX1" fmla="*/ 106562 w 106562"/>
                  <a:gd name="connsiteY1" fmla="*/ 202828 h 457200"/>
                  <a:gd name="connsiteX2" fmla="*/ 87923 w 106562"/>
                  <a:gd name="connsiteY2" fmla="*/ 0 h 457200"/>
                  <a:gd name="connsiteX3" fmla="*/ 87923 w 106562"/>
                  <a:gd name="connsiteY3" fmla="*/ 0 h 457200"/>
                  <a:gd name="connsiteX0" fmla="*/ 0 w 117378"/>
                  <a:gd name="connsiteY0" fmla="*/ 457200 h 457200"/>
                  <a:gd name="connsiteX1" fmla="*/ 106562 w 117378"/>
                  <a:gd name="connsiteY1" fmla="*/ 202828 h 457200"/>
                  <a:gd name="connsiteX2" fmla="*/ 87923 w 117378"/>
                  <a:gd name="connsiteY2" fmla="*/ 0 h 457200"/>
                  <a:gd name="connsiteX3" fmla="*/ 87923 w 117378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103296"/>
                  <a:gd name="connsiteY0" fmla="*/ 457200 h 457200"/>
                  <a:gd name="connsiteX1" fmla="*/ 87923 w 103296"/>
                  <a:gd name="connsiteY1" fmla="*/ 0 h 457200"/>
                  <a:gd name="connsiteX0" fmla="*/ 0 w 103740"/>
                  <a:gd name="connsiteY0" fmla="*/ 457200 h 457200"/>
                  <a:gd name="connsiteX1" fmla="*/ 87923 w 103740"/>
                  <a:gd name="connsiteY1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40" h="457200">
                    <a:moveTo>
                      <a:pt x="0" y="457200"/>
                    </a:moveTo>
                    <a:cubicBezTo>
                      <a:pt x="34135" y="209549"/>
                      <a:pt x="144388" y="188371"/>
                      <a:pt x="87923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28CAE95-E9A7-40EB-AD11-9536CD239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56" b="92015" l="7624" r="92199">
                          <a14:foregroundMark x1="16135" y1="7985" x2="10993" y2="19419"/>
                          <a14:foregroundMark x1="10993" y1="19419" x2="12057" y2="31397"/>
                          <a14:foregroundMark x1="12057" y1="31397" x2="17730" y2="41379"/>
                          <a14:foregroundMark x1="17730" y1="41379" x2="27305" y2="47731"/>
                          <a14:foregroundMark x1="27305" y1="47731" x2="39007" y2="41379"/>
                          <a14:foregroundMark x1="39007" y1="41379" x2="45390" y2="31579"/>
                          <a14:foregroundMark x1="45390" y1="31579" x2="46277" y2="19419"/>
                          <a14:foregroundMark x1="46277" y1="19419" x2="43085" y2="7985"/>
                          <a14:foregroundMark x1="43085" y1="7985" x2="20390" y2="5082"/>
                          <a14:foregroundMark x1="20390" y1="5082" x2="17199" y2="6897"/>
                          <a14:foregroundMark x1="64184" y1="50998" x2="55674" y2="57895"/>
                          <a14:foregroundMark x1="55674" y1="57895" x2="52660" y2="70054"/>
                          <a14:foregroundMark x1="52660" y1="70054" x2="61702" y2="82396"/>
                          <a14:foregroundMark x1="61702" y1="82396" x2="71099" y2="89292"/>
                          <a14:foregroundMark x1="71099" y1="89292" x2="82447" y2="83122"/>
                          <a14:foregroundMark x1="82447" y1="83122" x2="88121" y2="72777"/>
                          <a14:foregroundMark x1="88121" y1="72777" x2="86348" y2="60799"/>
                          <a14:foregroundMark x1="86348" y1="60799" x2="77305" y2="50817"/>
                          <a14:foregroundMark x1="77305" y1="50817" x2="64894" y2="50998"/>
                          <a14:foregroundMark x1="22340" y1="52632" x2="12234" y2="62250"/>
                          <a14:foregroundMark x1="12234" y1="62250" x2="6383" y2="73321"/>
                          <a14:foregroundMark x1="6383" y1="73321" x2="19681" y2="86025"/>
                          <a14:foregroundMark x1="19681" y1="86025" x2="29566" y2="90464"/>
                          <a14:foregroundMark x1="30191" y1="90440" x2="41135" y2="87114"/>
                          <a14:foregroundMark x1="41135" y1="87114" x2="46277" y2="63158"/>
                          <a14:foregroundMark x1="46277" y1="63158" x2="39539" y2="51361"/>
                          <a14:foregroundMark x1="39539" y1="51361" x2="30674" y2="47368"/>
                          <a14:foregroundMark x1="27837" y1="52269" x2="30496" y2="65880"/>
                          <a14:foregroundMark x1="30496" y1="65880" x2="25177" y2="78040"/>
                          <a14:foregroundMark x1="25177" y1="78040" x2="24113" y2="86570"/>
                          <a14:foregroundMark x1="20035" y1="62432" x2="18794" y2="73684"/>
                          <a14:foregroundMark x1="18794" y1="73684" x2="18794" y2="73684"/>
                          <a14:foregroundMark x1="25355" y1="10708" x2="27837" y2="42468"/>
                          <a14:foregroundMark x1="72340" y1="11615" x2="60993" y2="21597"/>
                          <a14:foregroundMark x1="60993" y1="21597" x2="64362" y2="36479"/>
                          <a14:foregroundMark x1="64362" y1="36479" x2="75887" y2="43920"/>
                          <a14:foregroundMark x1="75887" y1="43920" x2="85284" y2="36842"/>
                          <a14:foregroundMark x1="85284" y1="36842" x2="84397" y2="24864"/>
                          <a14:foregroundMark x1="84397" y1="24864" x2="68440" y2="12160"/>
                          <a14:foregroundMark x1="64894" y1="10345" x2="54965" y2="15789"/>
                          <a14:foregroundMark x1="51869" y1="19809" x2="47695" y2="25227"/>
                          <a14:foregroundMark x1="54965" y1="15789" x2="52422" y2="19091"/>
                          <a14:foregroundMark x1="47695" y1="25227" x2="55496" y2="29583"/>
                          <a14:foregroundMark x1="59752" y1="17967" x2="55319" y2="30853"/>
                          <a14:foregroundMark x1="55319" y1="30853" x2="55851" y2="36298"/>
                          <a14:foregroundMark x1="50532" y1="30309" x2="54433" y2="41561"/>
                          <a14:foregroundMark x1="54433" y1="41561" x2="76583" y2="48219"/>
                          <a14:foregroundMark x1="47244" y1="17807" x2="48582" y2="21779"/>
                          <a14:foregroundMark x1="45035" y1="11252" x2="46866" y2="16687"/>
                          <a14:foregroundMark x1="48582" y1="21779" x2="49645" y2="22868"/>
                          <a14:foregroundMark x1="48759" y1="29583" x2="44149" y2="40109"/>
                          <a14:foregroundMark x1="44149" y1="40109" x2="34043" y2="46279"/>
                          <a14:foregroundMark x1="34043" y1="46279" x2="33156" y2="45191"/>
                          <a14:foregroundMark x1="47189" y1="17784" x2="47518" y2="19601"/>
                          <a14:foregroundMark x1="46631" y1="14701" x2="46954" y2="16487"/>
                          <a14:foregroundMark x1="40071" y1="7260" x2="29078" y2="4537"/>
                          <a14:foregroundMark x1="29078" y1="4537" x2="21099" y2="6715"/>
                          <a14:foregroundMark x1="16667" y1="6897" x2="8688" y2="15064"/>
                          <a14:foregroundMark x1="8688" y1="15064" x2="7979" y2="31397"/>
                          <a14:foregroundMark x1="23227" y1="4900" x2="25709" y2="5082"/>
                          <a14:foregroundMark x1="31915" y1="4900" x2="40957" y2="7260"/>
                          <a14:foregroundMark x1="48103" y1="18179" x2="48759" y2="20145"/>
                          <a14:foregroundMark x1="46277" y1="12704" x2="47287" y2="15731"/>
                          <a14:foregroundMark x1="33511" y1="5808" x2="39184" y2="7985"/>
                          <a14:foregroundMark x1="40248" y1="7623" x2="34397" y2="5808"/>
                          <a14:foregroundMark x1="34574" y1="5445" x2="39362" y2="6897"/>
                          <a14:foregroundMark x1="16312" y1="6897" x2="8865" y2="14701"/>
                          <a14:foregroundMark x1="8865" y1="34846" x2="17553" y2="43557"/>
                          <a14:foregroundMark x1="17553" y1="43557" x2="23582" y2="46098"/>
                          <a14:foregroundMark x1="34043" y1="4900" x2="39716" y2="6897"/>
                          <a14:foregroundMark x1="84070" y1="12440" x2="89362" y2="17423"/>
                          <a14:foregroundMark x1="89362" y1="17423" x2="90603" y2="28857"/>
                          <a14:foregroundMark x1="90603" y1="28857" x2="86702" y2="39927"/>
                          <a14:foregroundMark x1="86702" y1="39927" x2="85461" y2="41561"/>
                          <a14:foregroundMark x1="91135" y1="31397" x2="86879" y2="41198"/>
                          <a14:foregroundMark x1="85015" y1="11589" x2="89362" y2="17967"/>
                          <a14:foregroundMark x1="85604" y1="11057" x2="89007" y2="16697"/>
                          <a14:foregroundMark x1="72340" y1="54446" x2="65780" y2="74047"/>
                          <a14:foregroundMark x1="73582" y1="48276" x2="61879" y2="48820"/>
                          <a14:foregroundMark x1="61879" y1="48820" x2="52305" y2="55717"/>
                          <a14:foregroundMark x1="52305" y1="55717" x2="47695" y2="66788"/>
                          <a14:foregroundMark x1="47695" y1="66788" x2="47695" y2="78403"/>
                          <a14:foregroundMark x1="47695" y1="78403" x2="54787" y2="87296"/>
                          <a14:foregroundMark x1="54787" y1="87296" x2="60993" y2="89111"/>
                          <a14:foregroundMark x1="64539" y1="63884" x2="62766" y2="69691"/>
                          <a14:foregroundMark x1="66667" y1="91107" x2="77482" y2="91470"/>
                          <a14:foregroundMark x1="77482" y1="91470" x2="86879" y2="85481"/>
                          <a14:foregroundMark x1="86879" y1="85481" x2="89227" y2="81125"/>
                          <a14:foregroundMark x1="91443" y1="62976" x2="81028" y2="50454"/>
                          <a14:foregroundMark x1="21099" y1="62976" x2="16844" y2="74229"/>
                          <a14:foregroundMark x1="16844" y1="74229" x2="16667" y2="77677"/>
                          <a14:foregroundMark x1="37589" y1="49183" x2="46277" y2="56443"/>
                          <a14:foregroundMark x1="46277" y1="56443" x2="48404" y2="61525"/>
                          <a14:foregroundMark x1="24468" y1="48276" x2="13652" y2="52087"/>
                          <a14:foregroundMark x1="13652" y1="52087" x2="7270" y2="61525"/>
                          <a14:foregroundMark x1="7270" y1="61525" x2="5319" y2="73140"/>
                          <a14:foregroundMark x1="5319" y1="73140" x2="8511" y2="83848"/>
                          <a14:foregroundMark x1="8511" y1="83848" x2="15392" y2="90891"/>
                          <a14:foregroundMark x1="20369" y1="91211" x2="24198" y2="90813"/>
                          <a14:foregroundMark x1="72340" y1="25045" x2="75532" y2="34301"/>
                          <a14:foregroundMark x1="66312" y1="76770" x2="74645" y2="71869"/>
                          <a14:foregroundMark x1="89555" y1="81125" x2="84929" y2="88566"/>
                          <a14:foregroundMark x1="84929" y1="88566" x2="79433" y2="90563"/>
                          <a14:foregroundMark x1="81560" y1="50454" x2="89362" y2="59165"/>
                          <a14:foregroundMark x1="89362" y1="59165" x2="89716" y2="60617"/>
                          <a14:foregroundMark x1="84043" y1="51724" x2="90248" y2="60254"/>
                          <a14:foregroundMark x1="86702" y1="54446" x2="89716" y2="59347"/>
                          <a14:foregroundMark x1="88830" y1="57532" x2="90864" y2="62976"/>
                          <a14:foregroundMark x1="89716" y1="82214" x2="85106" y2="89292"/>
                          <a14:foregroundMark x1="22695" y1="92015" x2="23467" y2="92015"/>
                          <a14:foregroundMark x1="73759" y1="46098" x2="84397" y2="41742"/>
                          <a14:foregroundMark x1="84397" y1="41742" x2="84929" y2="40653"/>
                          <a14:foregroundMark x1="84220" y1="42105" x2="76418" y2="45009"/>
                          <a14:foregroundMark x1="78369" y1="45554" x2="84929" y2="42105"/>
                          <a14:foregroundMark x1="91489" y1="63702" x2="91844" y2="75318"/>
                          <a14:foregroundMark x1="91844" y1="75318" x2="89716" y2="83122"/>
                          <a14:foregroundMark x1="8865" y1="56806" x2="7624" y2="60254"/>
                          <a14:foregroundMark x1="84220" y1="10889" x2="73582" y2="7260"/>
                          <a14:foregroundMark x1="73582" y1="7260" x2="62234" y2="7623"/>
                          <a14:foregroundMark x1="62234" y1="7623" x2="53191" y2="13975"/>
                          <a14:foregroundMark x1="53191" y1="13975" x2="50532" y2="18693"/>
                          <a14:foregroundMark x1="53546" y1="13067" x2="63121" y2="7260"/>
                          <a14:foregroundMark x1="63121" y1="7260" x2="73936" y2="6352"/>
                          <a14:foregroundMark x1="73936" y1="6352" x2="83156" y2="9982"/>
                          <a14:foregroundMark x1="75532" y1="7260" x2="84929" y2="10345"/>
                          <a14:foregroundMark x1="69858" y1="7260" x2="58156" y2="8348"/>
                          <a14:foregroundMark x1="58156" y1="8348" x2="54433" y2="12160"/>
                          <a14:foregroundMark x1="75532" y1="6897" x2="82447" y2="9982"/>
                          <a14:foregroundMark x1="70213" y1="7260" x2="59397" y2="8167"/>
                          <a14:foregroundMark x1="75887" y1="6897" x2="84220" y2="11252"/>
                          <a14:foregroundMark x1="70567" y1="6897" x2="60284" y2="7985"/>
                          <a14:foregroundMark x1="68794" y1="6352" x2="60284" y2="7260"/>
                          <a14:foregroundMark x1="77660" y1="6352" x2="82092" y2="7985"/>
                          <a14:foregroundMark x1="23227" y1="91833" x2="31915" y2="90926"/>
                          <a14:backgroundMark x1="49823" y1="40653" x2="48404" y2="54083"/>
                          <a14:backgroundMark x1="84798" y1="44990" x2="81028" y2="47913"/>
                          <a14:backgroundMark x1="86879" y1="43376" x2="85865" y2="44162"/>
                          <a14:backgroundMark x1="91667" y1="62976" x2="91667" y2="63697"/>
                          <a14:backgroundMark x1="85180" y1="10021" x2="85993" y2="10708"/>
                          <a14:backgroundMark x1="52678" y1="13465" x2="52514" y2="13611"/>
                          <a14:backgroundMark x1="49528" y1="18155" x2="49291" y2="18693"/>
                          <a14:backgroundMark x1="58511" y1="47913" x2="60284" y2="47913"/>
                          <a14:backgroundMark x1="77831" y1="47913" x2="82092" y2="47913"/>
                          <a14:backgroundMark x1="76773" y1="47913" x2="77242" y2="47913"/>
                          <a14:backgroundMark x1="30714" y1="92981" x2="32270" y2="92922"/>
                          <a14:backgroundMark x1="14539" y1="92015" x2="18794" y2="932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4436" y="2084496"/>
              <a:ext cx="2986038" cy="29172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F7906EC-96B3-402F-BDD0-9228F7A442C7}"/>
                </a:ext>
              </a:extLst>
            </p:cNvPr>
            <p:cNvSpPr txBox="1"/>
            <p:nvPr/>
          </p:nvSpPr>
          <p:spPr>
            <a:xfrm>
              <a:off x="1934017" y="1617574"/>
              <a:ext cx="588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AD0BFC8-C392-4E12-B9E4-274DBA5377E4}"/>
              </a:ext>
            </a:extLst>
          </p:cNvPr>
          <p:cNvGrpSpPr/>
          <p:nvPr/>
        </p:nvGrpSpPr>
        <p:grpSpPr>
          <a:xfrm>
            <a:off x="4372060" y="634660"/>
            <a:ext cx="3371005" cy="4370334"/>
            <a:chOff x="4372060" y="634660"/>
            <a:chExt cx="3371005" cy="4370334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64C3241C-7068-4837-B26F-CA65EB405E2B}"/>
                </a:ext>
              </a:extLst>
            </p:cNvPr>
            <p:cNvGrpSpPr/>
            <p:nvPr/>
          </p:nvGrpSpPr>
          <p:grpSpPr>
            <a:xfrm>
              <a:off x="4372060" y="634660"/>
              <a:ext cx="3371005" cy="4370334"/>
              <a:chOff x="1275016" y="1659898"/>
              <a:chExt cx="2555300" cy="4957417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33B863DD-C1F9-4CA1-93F5-613E3E1A850E}"/>
                  </a:ext>
                </a:extLst>
              </p:cNvPr>
              <p:cNvGrpSpPr/>
              <p:nvPr/>
            </p:nvGrpSpPr>
            <p:grpSpPr>
              <a:xfrm>
                <a:off x="1275016" y="2359168"/>
                <a:ext cx="2555300" cy="4258147"/>
                <a:chOff x="8352377" y="4105120"/>
                <a:chExt cx="1021307" cy="1701904"/>
              </a:xfrm>
            </p:grpSpPr>
            <p:pic>
              <p:nvPicPr>
                <p:cNvPr id="79" name="Graphic 78">
                  <a:extLst>
                    <a:ext uri="{FF2B5EF4-FFF2-40B4-BE49-F238E27FC236}">
                      <a16:creationId xmlns="" xmlns:a16="http://schemas.microsoft.com/office/drawing/2014/main" id="{423A34C0-D8B7-4A34-B7C3-55F5E39FD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352377" y="4105120"/>
                  <a:ext cx="1021307" cy="1701904"/>
                </a:xfrm>
                <a:custGeom>
                  <a:avLst/>
                  <a:gdLst>
                    <a:gd name="connsiteX0" fmla="*/ 510654 w 1021307"/>
                    <a:gd name="connsiteY0" fmla="*/ 200180 h 1701904"/>
                    <a:gd name="connsiteX1" fmla="*/ 440415 w 1021307"/>
                    <a:gd name="connsiteY1" fmla="*/ 270419 h 1701904"/>
                    <a:gd name="connsiteX2" fmla="*/ 510654 w 1021307"/>
                    <a:gd name="connsiteY2" fmla="*/ 340658 h 1701904"/>
                    <a:gd name="connsiteX3" fmla="*/ 580893 w 1021307"/>
                    <a:gd name="connsiteY3" fmla="*/ 270419 h 1701904"/>
                    <a:gd name="connsiteX4" fmla="*/ 510654 w 1021307"/>
                    <a:gd name="connsiteY4" fmla="*/ 200180 h 1701904"/>
                    <a:gd name="connsiteX5" fmla="*/ 0 w 1021307"/>
                    <a:gd name="connsiteY5" fmla="*/ 0 h 1701904"/>
                    <a:gd name="connsiteX6" fmla="*/ 1021307 w 1021307"/>
                    <a:gd name="connsiteY6" fmla="*/ 0 h 1701904"/>
                    <a:gd name="connsiteX7" fmla="*/ 1021307 w 1021307"/>
                    <a:gd name="connsiteY7" fmla="*/ 1701904 h 1701904"/>
                    <a:gd name="connsiteX8" fmla="*/ 0 w 1021307"/>
                    <a:gd name="connsiteY8" fmla="*/ 1701904 h 170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1307" h="1701904">
                      <a:moveTo>
                        <a:pt x="510654" y="200180"/>
                      </a:moveTo>
                      <a:cubicBezTo>
                        <a:pt x="471862" y="200180"/>
                        <a:pt x="440415" y="231627"/>
                        <a:pt x="440415" y="270419"/>
                      </a:cubicBezTo>
                      <a:cubicBezTo>
                        <a:pt x="440415" y="309211"/>
                        <a:pt x="471862" y="340658"/>
                        <a:pt x="510654" y="340658"/>
                      </a:cubicBezTo>
                      <a:cubicBezTo>
                        <a:pt x="549446" y="340658"/>
                        <a:pt x="580893" y="309211"/>
                        <a:pt x="580893" y="270419"/>
                      </a:cubicBezTo>
                      <a:cubicBezTo>
                        <a:pt x="580893" y="231627"/>
                        <a:pt x="549446" y="200180"/>
                        <a:pt x="510654" y="200180"/>
                      </a:cubicBezTo>
                      <a:close/>
                      <a:moveTo>
                        <a:pt x="0" y="0"/>
                      </a:moveTo>
                      <a:lnTo>
                        <a:pt x="1021307" y="0"/>
                      </a:lnTo>
                      <a:lnTo>
                        <a:pt x="1021307" y="1701904"/>
                      </a:lnTo>
                      <a:lnTo>
                        <a:pt x="0" y="1701904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80" name="Graphic 79">
                  <a:extLst>
                    <a:ext uri="{FF2B5EF4-FFF2-40B4-BE49-F238E27FC236}">
                      <a16:creationId xmlns="" xmlns:a16="http://schemas.microsoft.com/office/drawing/2014/main" id="{1D3018A5-AD76-4F0E-B20E-B907F45D03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9718" y="4221533"/>
                  <a:ext cx="866624" cy="1502991"/>
                </a:xfrm>
                <a:prstGeom prst="rect">
                  <a:avLst/>
                </a:prstGeom>
              </p:spPr>
            </p:pic>
          </p:grp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278AEFA7-8D0F-4B04-9D2C-BCD3D4864368}"/>
                  </a:ext>
                </a:extLst>
              </p:cNvPr>
              <p:cNvSpPr/>
              <p:nvPr/>
            </p:nvSpPr>
            <p:spPr>
              <a:xfrm>
                <a:off x="2614266" y="2378115"/>
                <a:ext cx="87923" cy="513165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9F7F3706-8221-439E-B3C3-A87E30EB92FB}"/>
                  </a:ext>
                </a:extLst>
              </p:cNvPr>
              <p:cNvSpPr/>
              <p:nvPr/>
            </p:nvSpPr>
            <p:spPr>
              <a:xfrm rot="20777649">
                <a:off x="2451451" y="2370181"/>
                <a:ext cx="87923" cy="506762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588B5016-D34B-4CBF-A9D9-8A6020327603}"/>
                  </a:ext>
                </a:extLst>
              </p:cNvPr>
              <p:cNvSpPr/>
              <p:nvPr/>
            </p:nvSpPr>
            <p:spPr>
              <a:xfrm>
                <a:off x="2646484" y="1659898"/>
                <a:ext cx="87198" cy="722816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8668"/>
                  <a:gd name="connsiteY0" fmla="*/ 457200 h 457200"/>
                  <a:gd name="connsiteX1" fmla="*/ 87923 w 88668"/>
                  <a:gd name="connsiteY1" fmla="*/ 0 h 457200"/>
                  <a:gd name="connsiteX2" fmla="*/ 87923 w 88668"/>
                  <a:gd name="connsiteY2" fmla="*/ 0 h 457200"/>
                  <a:gd name="connsiteX0" fmla="*/ 0 w 88591"/>
                  <a:gd name="connsiteY0" fmla="*/ 457200 h 457200"/>
                  <a:gd name="connsiteX1" fmla="*/ 87923 w 88591"/>
                  <a:gd name="connsiteY1" fmla="*/ 0 h 457200"/>
                  <a:gd name="connsiteX2" fmla="*/ 87923 w 88591"/>
                  <a:gd name="connsiteY2" fmla="*/ 0 h 457200"/>
                  <a:gd name="connsiteX0" fmla="*/ 0 w 104212"/>
                  <a:gd name="connsiteY0" fmla="*/ 457200 h 457200"/>
                  <a:gd name="connsiteX1" fmla="*/ 87923 w 104212"/>
                  <a:gd name="connsiteY1" fmla="*/ 0 h 457200"/>
                  <a:gd name="connsiteX2" fmla="*/ 87923 w 104212"/>
                  <a:gd name="connsiteY2" fmla="*/ 0 h 457200"/>
                  <a:gd name="connsiteX0" fmla="*/ 0 w 89660"/>
                  <a:gd name="connsiteY0" fmla="*/ 503909 h 503909"/>
                  <a:gd name="connsiteX1" fmla="*/ 87923 w 89660"/>
                  <a:gd name="connsiteY1" fmla="*/ 46709 h 503909"/>
                  <a:gd name="connsiteX2" fmla="*/ 55890 w 89660"/>
                  <a:gd name="connsiteY2" fmla="*/ 5890 h 503909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67538"/>
                  <a:gd name="connsiteY0" fmla="*/ 482469 h 482469"/>
                  <a:gd name="connsiteX1" fmla="*/ 67538 w 67538"/>
                  <a:gd name="connsiteY1" fmla="*/ 0 h 482469"/>
                  <a:gd name="connsiteX0" fmla="*/ 0 w 88163"/>
                  <a:gd name="connsiteY0" fmla="*/ 482469 h 482469"/>
                  <a:gd name="connsiteX1" fmla="*/ 67538 w 88163"/>
                  <a:gd name="connsiteY1" fmla="*/ 0 h 482469"/>
                  <a:gd name="connsiteX0" fmla="*/ 0 w 87198"/>
                  <a:gd name="connsiteY0" fmla="*/ 482469 h 482469"/>
                  <a:gd name="connsiteX1" fmla="*/ 67538 w 87198"/>
                  <a:gd name="connsiteY1" fmla="*/ 0 h 4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198" h="482469">
                    <a:moveTo>
                      <a:pt x="0" y="482469"/>
                    </a:moveTo>
                    <a:cubicBezTo>
                      <a:pt x="11835" y="225105"/>
                      <a:pt x="133938" y="141317"/>
                      <a:pt x="67538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125E9F14-B4BF-4EA9-A3A5-378EC95E40FE}"/>
                  </a:ext>
                </a:extLst>
              </p:cNvPr>
              <p:cNvSpPr/>
              <p:nvPr/>
            </p:nvSpPr>
            <p:spPr>
              <a:xfrm rot="20777649">
                <a:off x="2478443" y="1679483"/>
                <a:ext cx="103740" cy="684959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106562"/>
                  <a:gd name="connsiteY0" fmla="*/ 457200 h 457200"/>
                  <a:gd name="connsiteX1" fmla="*/ 106562 w 106562"/>
                  <a:gd name="connsiteY1" fmla="*/ 202828 h 457200"/>
                  <a:gd name="connsiteX2" fmla="*/ 87923 w 106562"/>
                  <a:gd name="connsiteY2" fmla="*/ 0 h 457200"/>
                  <a:gd name="connsiteX3" fmla="*/ 87923 w 106562"/>
                  <a:gd name="connsiteY3" fmla="*/ 0 h 457200"/>
                  <a:gd name="connsiteX0" fmla="*/ 0 w 117378"/>
                  <a:gd name="connsiteY0" fmla="*/ 457200 h 457200"/>
                  <a:gd name="connsiteX1" fmla="*/ 106562 w 117378"/>
                  <a:gd name="connsiteY1" fmla="*/ 202828 h 457200"/>
                  <a:gd name="connsiteX2" fmla="*/ 87923 w 117378"/>
                  <a:gd name="connsiteY2" fmla="*/ 0 h 457200"/>
                  <a:gd name="connsiteX3" fmla="*/ 87923 w 117378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103296"/>
                  <a:gd name="connsiteY0" fmla="*/ 457200 h 457200"/>
                  <a:gd name="connsiteX1" fmla="*/ 87923 w 103296"/>
                  <a:gd name="connsiteY1" fmla="*/ 0 h 457200"/>
                  <a:gd name="connsiteX0" fmla="*/ 0 w 103740"/>
                  <a:gd name="connsiteY0" fmla="*/ 457200 h 457200"/>
                  <a:gd name="connsiteX1" fmla="*/ 87923 w 103740"/>
                  <a:gd name="connsiteY1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40" h="457200">
                    <a:moveTo>
                      <a:pt x="0" y="457200"/>
                    </a:moveTo>
                    <a:cubicBezTo>
                      <a:pt x="34135" y="209549"/>
                      <a:pt x="144388" y="188371"/>
                      <a:pt x="87923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127E937-937C-4BA1-8094-AD8EF7A3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22" b="98559" l="2837" r="98582">
                          <a14:foregroundMark x1="4610" y1="10270" x2="24113" y2="8108"/>
                          <a14:foregroundMark x1="24113" y1="8108" x2="41312" y2="21441"/>
                          <a14:foregroundMark x1="41312" y1="21441" x2="25355" y2="35315"/>
                          <a14:foregroundMark x1="25355" y1="35315" x2="4433" y2="32793"/>
                          <a14:foregroundMark x1="4433" y1="32793" x2="3014" y2="27207"/>
                          <a14:foregroundMark x1="88652" y1="36396" x2="96809" y2="55135"/>
                          <a14:foregroundMark x1="96809" y1="55135" x2="95567" y2="58198"/>
                          <a14:foregroundMark x1="51950" y1="66486" x2="55851" y2="89369"/>
                          <a14:foregroundMark x1="55851" y1="89369" x2="75709" y2="94775"/>
                          <a14:foregroundMark x1="75709" y1="94775" x2="79433" y2="74775"/>
                          <a14:foregroundMark x1="79433" y1="74775" x2="63652" y2="61261"/>
                          <a14:foregroundMark x1="63652" y1="61261" x2="53014" y2="65946"/>
                          <a14:foregroundMark x1="532" y1="38018" x2="19149" y2="44324"/>
                          <a14:foregroundMark x1="19149" y1="44324" x2="36170" y2="30270"/>
                          <a14:foregroundMark x1="36170" y1="30270" x2="39539" y2="10811"/>
                          <a14:foregroundMark x1="39539" y1="10811" x2="22340" y2="1622"/>
                          <a14:foregroundMark x1="22340" y1="1622" x2="17730" y2="4324"/>
                          <a14:foregroundMark x1="1950" y1="83964" x2="20390" y2="94775"/>
                          <a14:foregroundMark x1="20390" y1="94775" x2="40780" y2="95135"/>
                          <a14:foregroundMark x1="40780" y1="95135" x2="42908" y2="91532"/>
                          <a14:foregroundMark x1="62943" y1="98559" x2="75000" y2="94234"/>
                          <a14:foregroundMark x1="91844" y1="68108" x2="98582" y2="87027"/>
                          <a14:foregroundMark x1="98582" y1="87027" x2="92376" y2="94234"/>
                          <a14:foregroundMark x1="3014" y1="98559" x2="12057" y2="98018"/>
                          <a14:foregroundMark x1="83865" y1="23964" x2="84397" y2="32072"/>
                          <a14:foregroundMark x1="49823" y1="14595" x2="69326" y2="15135"/>
                          <a14:foregroundMark x1="69326" y1="15135" x2="88830" y2="14054"/>
                          <a14:foregroundMark x1="97333" y1="31159" x2="97518" y2="31532"/>
                          <a14:foregroundMark x1="88830" y1="14054" x2="94926" y2="26317"/>
                          <a14:foregroundMark x1="97518" y1="31532" x2="96631" y2="37477"/>
                          <a14:backgroundMark x1="46631" y1="7568" x2="84956" y2="11746"/>
                          <a14:backgroundMark x1="93316" y1="16287" x2="98050" y2="20000"/>
                          <a14:backgroundMark x1="89358" y1="13182" x2="89851" y2="13569"/>
                          <a14:backgroundMark x1="97518" y1="22883" x2="98582" y2="30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6066" y="2224214"/>
              <a:ext cx="2719370" cy="2430018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2CB8C573-A0EE-42F1-BF95-294C25E260A5}"/>
                </a:ext>
              </a:extLst>
            </p:cNvPr>
            <p:cNvSpPr txBox="1"/>
            <p:nvPr/>
          </p:nvSpPr>
          <p:spPr>
            <a:xfrm>
              <a:off x="5796919" y="1593757"/>
              <a:ext cx="588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161F187-391F-4BE5-AB16-903F8BACD978}"/>
              </a:ext>
            </a:extLst>
          </p:cNvPr>
          <p:cNvGrpSpPr/>
          <p:nvPr/>
        </p:nvGrpSpPr>
        <p:grpSpPr>
          <a:xfrm>
            <a:off x="8151583" y="634660"/>
            <a:ext cx="3371005" cy="4370334"/>
            <a:chOff x="8151583" y="634660"/>
            <a:chExt cx="3371005" cy="4370334"/>
          </a:xfrm>
        </p:grpSpPr>
        <p:grpSp>
          <p:nvGrpSpPr>
            <p:cNvPr id="81" name="Group 80">
              <a:extLst>
                <a:ext uri="{FF2B5EF4-FFF2-40B4-BE49-F238E27FC236}">
                  <a16:creationId xmlns="" xmlns:a16="http://schemas.microsoft.com/office/drawing/2014/main" id="{CA4B134A-9A04-4D26-BDD5-6BC3FAC37EB6}"/>
                </a:ext>
              </a:extLst>
            </p:cNvPr>
            <p:cNvGrpSpPr/>
            <p:nvPr/>
          </p:nvGrpSpPr>
          <p:grpSpPr>
            <a:xfrm>
              <a:off x="8151583" y="634660"/>
              <a:ext cx="3371005" cy="4370334"/>
              <a:chOff x="1275016" y="1659898"/>
              <a:chExt cx="2555300" cy="495741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FDFF2033-C5BF-4CBF-916D-FB70C82DCC47}"/>
                  </a:ext>
                </a:extLst>
              </p:cNvPr>
              <p:cNvGrpSpPr/>
              <p:nvPr/>
            </p:nvGrpSpPr>
            <p:grpSpPr>
              <a:xfrm>
                <a:off x="1275016" y="2359168"/>
                <a:ext cx="2555300" cy="4258147"/>
                <a:chOff x="8352377" y="4105120"/>
                <a:chExt cx="1021307" cy="1701904"/>
              </a:xfrm>
            </p:grpSpPr>
            <p:pic>
              <p:nvPicPr>
                <p:cNvPr id="87" name="Graphic 86">
                  <a:extLst>
                    <a:ext uri="{FF2B5EF4-FFF2-40B4-BE49-F238E27FC236}">
                      <a16:creationId xmlns="" xmlns:a16="http://schemas.microsoft.com/office/drawing/2014/main" id="{44C4BEC6-9725-4BB4-AC1C-DCD91D3ACA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352377" y="4105120"/>
                  <a:ext cx="1021307" cy="1701904"/>
                </a:xfrm>
                <a:custGeom>
                  <a:avLst/>
                  <a:gdLst>
                    <a:gd name="connsiteX0" fmla="*/ 510654 w 1021307"/>
                    <a:gd name="connsiteY0" fmla="*/ 200180 h 1701904"/>
                    <a:gd name="connsiteX1" fmla="*/ 440415 w 1021307"/>
                    <a:gd name="connsiteY1" fmla="*/ 270419 h 1701904"/>
                    <a:gd name="connsiteX2" fmla="*/ 510654 w 1021307"/>
                    <a:gd name="connsiteY2" fmla="*/ 340658 h 1701904"/>
                    <a:gd name="connsiteX3" fmla="*/ 580893 w 1021307"/>
                    <a:gd name="connsiteY3" fmla="*/ 270419 h 1701904"/>
                    <a:gd name="connsiteX4" fmla="*/ 510654 w 1021307"/>
                    <a:gd name="connsiteY4" fmla="*/ 200180 h 1701904"/>
                    <a:gd name="connsiteX5" fmla="*/ 0 w 1021307"/>
                    <a:gd name="connsiteY5" fmla="*/ 0 h 1701904"/>
                    <a:gd name="connsiteX6" fmla="*/ 1021307 w 1021307"/>
                    <a:gd name="connsiteY6" fmla="*/ 0 h 1701904"/>
                    <a:gd name="connsiteX7" fmla="*/ 1021307 w 1021307"/>
                    <a:gd name="connsiteY7" fmla="*/ 1701904 h 1701904"/>
                    <a:gd name="connsiteX8" fmla="*/ 0 w 1021307"/>
                    <a:gd name="connsiteY8" fmla="*/ 1701904 h 170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1307" h="1701904">
                      <a:moveTo>
                        <a:pt x="510654" y="200180"/>
                      </a:moveTo>
                      <a:cubicBezTo>
                        <a:pt x="471862" y="200180"/>
                        <a:pt x="440415" y="231627"/>
                        <a:pt x="440415" y="270419"/>
                      </a:cubicBezTo>
                      <a:cubicBezTo>
                        <a:pt x="440415" y="309211"/>
                        <a:pt x="471862" y="340658"/>
                        <a:pt x="510654" y="340658"/>
                      </a:cubicBezTo>
                      <a:cubicBezTo>
                        <a:pt x="549446" y="340658"/>
                        <a:pt x="580893" y="309211"/>
                        <a:pt x="580893" y="270419"/>
                      </a:cubicBezTo>
                      <a:cubicBezTo>
                        <a:pt x="580893" y="231627"/>
                        <a:pt x="549446" y="200180"/>
                        <a:pt x="510654" y="200180"/>
                      </a:cubicBezTo>
                      <a:close/>
                      <a:moveTo>
                        <a:pt x="0" y="0"/>
                      </a:moveTo>
                      <a:lnTo>
                        <a:pt x="1021307" y="0"/>
                      </a:lnTo>
                      <a:lnTo>
                        <a:pt x="1021307" y="1701904"/>
                      </a:lnTo>
                      <a:lnTo>
                        <a:pt x="0" y="1701904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88" name="Graphic 87">
                  <a:extLst>
                    <a:ext uri="{FF2B5EF4-FFF2-40B4-BE49-F238E27FC236}">
                      <a16:creationId xmlns="" xmlns:a16="http://schemas.microsoft.com/office/drawing/2014/main" id="{D96BBEE4-6FFD-4600-8D3D-68AA44DB30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9718" y="4221533"/>
                  <a:ext cx="866624" cy="1502991"/>
                </a:xfrm>
                <a:prstGeom prst="rect">
                  <a:avLst/>
                </a:prstGeom>
              </p:spPr>
            </p:pic>
          </p:grp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897F1F1E-1EBF-4B8F-B734-A6EDE232D3BF}"/>
                  </a:ext>
                </a:extLst>
              </p:cNvPr>
              <p:cNvSpPr/>
              <p:nvPr/>
            </p:nvSpPr>
            <p:spPr>
              <a:xfrm>
                <a:off x="2614266" y="2378115"/>
                <a:ext cx="87923" cy="513165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F473E40B-3F85-4736-8BFD-392F4FFFCA6D}"/>
                  </a:ext>
                </a:extLst>
              </p:cNvPr>
              <p:cNvSpPr/>
              <p:nvPr/>
            </p:nvSpPr>
            <p:spPr>
              <a:xfrm rot="20777649">
                <a:off x="2451451" y="2370181"/>
                <a:ext cx="87923" cy="506762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457200">
                    <a:moveTo>
                      <a:pt x="0" y="457200"/>
                    </a:moveTo>
                    <a:lnTo>
                      <a:pt x="87923" y="0"/>
                    </a:lnTo>
                    <a:lnTo>
                      <a:pt x="8792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E348737B-C014-4FAC-81CA-B68E45FD683C}"/>
                  </a:ext>
                </a:extLst>
              </p:cNvPr>
              <p:cNvSpPr/>
              <p:nvPr/>
            </p:nvSpPr>
            <p:spPr>
              <a:xfrm>
                <a:off x="2646484" y="1659898"/>
                <a:ext cx="87198" cy="722816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8668"/>
                  <a:gd name="connsiteY0" fmla="*/ 457200 h 457200"/>
                  <a:gd name="connsiteX1" fmla="*/ 87923 w 88668"/>
                  <a:gd name="connsiteY1" fmla="*/ 0 h 457200"/>
                  <a:gd name="connsiteX2" fmla="*/ 87923 w 88668"/>
                  <a:gd name="connsiteY2" fmla="*/ 0 h 457200"/>
                  <a:gd name="connsiteX0" fmla="*/ 0 w 88591"/>
                  <a:gd name="connsiteY0" fmla="*/ 457200 h 457200"/>
                  <a:gd name="connsiteX1" fmla="*/ 87923 w 88591"/>
                  <a:gd name="connsiteY1" fmla="*/ 0 h 457200"/>
                  <a:gd name="connsiteX2" fmla="*/ 87923 w 88591"/>
                  <a:gd name="connsiteY2" fmla="*/ 0 h 457200"/>
                  <a:gd name="connsiteX0" fmla="*/ 0 w 104212"/>
                  <a:gd name="connsiteY0" fmla="*/ 457200 h 457200"/>
                  <a:gd name="connsiteX1" fmla="*/ 87923 w 104212"/>
                  <a:gd name="connsiteY1" fmla="*/ 0 h 457200"/>
                  <a:gd name="connsiteX2" fmla="*/ 87923 w 104212"/>
                  <a:gd name="connsiteY2" fmla="*/ 0 h 457200"/>
                  <a:gd name="connsiteX0" fmla="*/ 0 w 89660"/>
                  <a:gd name="connsiteY0" fmla="*/ 503909 h 503909"/>
                  <a:gd name="connsiteX1" fmla="*/ 87923 w 89660"/>
                  <a:gd name="connsiteY1" fmla="*/ 46709 h 503909"/>
                  <a:gd name="connsiteX2" fmla="*/ 55890 w 89660"/>
                  <a:gd name="connsiteY2" fmla="*/ 5890 h 503909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67538"/>
                  <a:gd name="connsiteY0" fmla="*/ 482469 h 482469"/>
                  <a:gd name="connsiteX1" fmla="*/ 67538 w 67538"/>
                  <a:gd name="connsiteY1" fmla="*/ 0 h 482469"/>
                  <a:gd name="connsiteX0" fmla="*/ 0 w 88163"/>
                  <a:gd name="connsiteY0" fmla="*/ 482469 h 482469"/>
                  <a:gd name="connsiteX1" fmla="*/ 67538 w 88163"/>
                  <a:gd name="connsiteY1" fmla="*/ 0 h 482469"/>
                  <a:gd name="connsiteX0" fmla="*/ 0 w 87198"/>
                  <a:gd name="connsiteY0" fmla="*/ 482469 h 482469"/>
                  <a:gd name="connsiteX1" fmla="*/ 67538 w 87198"/>
                  <a:gd name="connsiteY1" fmla="*/ 0 h 4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198" h="482469">
                    <a:moveTo>
                      <a:pt x="0" y="482469"/>
                    </a:moveTo>
                    <a:cubicBezTo>
                      <a:pt x="11835" y="225105"/>
                      <a:pt x="133938" y="141317"/>
                      <a:pt x="67538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CEB3FA70-3285-43AE-93C2-FAC914DD6A65}"/>
                  </a:ext>
                </a:extLst>
              </p:cNvPr>
              <p:cNvSpPr/>
              <p:nvPr/>
            </p:nvSpPr>
            <p:spPr>
              <a:xfrm rot="20777649">
                <a:off x="2478443" y="1679483"/>
                <a:ext cx="103740" cy="684959"/>
              </a:xfrm>
              <a:custGeom>
                <a:avLst/>
                <a:gdLst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106562"/>
                  <a:gd name="connsiteY0" fmla="*/ 457200 h 457200"/>
                  <a:gd name="connsiteX1" fmla="*/ 106562 w 106562"/>
                  <a:gd name="connsiteY1" fmla="*/ 202828 h 457200"/>
                  <a:gd name="connsiteX2" fmla="*/ 87923 w 106562"/>
                  <a:gd name="connsiteY2" fmla="*/ 0 h 457200"/>
                  <a:gd name="connsiteX3" fmla="*/ 87923 w 106562"/>
                  <a:gd name="connsiteY3" fmla="*/ 0 h 457200"/>
                  <a:gd name="connsiteX0" fmla="*/ 0 w 117378"/>
                  <a:gd name="connsiteY0" fmla="*/ 457200 h 457200"/>
                  <a:gd name="connsiteX1" fmla="*/ 106562 w 117378"/>
                  <a:gd name="connsiteY1" fmla="*/ 202828 h 457200"/>
                  <a:gd name="connsiteX2" fmla="*/ 87923 w 117378"/>
                  <a:gd name="connsiteY2" fmla="*/ 0 h 457200"/>
                  <a:gd name="connsiteX3" fmla="*/ 87923 w 117378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126147"/>
                  <a:gd name="connsiteY0" fmla="*/ 457200 h 457200"/>
                  <a:gd name="connsiteX1" fmla="*/ 106562 w 126147"/>
                  <a:gd name="connsiteY1" fmla="*/ 202828 h 457200"/>
                  <a:gd name="connsiteX2" fmla="*/ 87923 w 126147"/>
                  <a:gd name="connsiteY2" fmla="*/ 0 h 457200"/>
                  <a:gd name="connsiteX3" fmla="*/ 87923 w 126147"/>
                  <a:gd name="connsiteY3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2" fmla="*/ 87923 w 87923"/>
                  <a:gd name="connsiteY2" fmla="*/ 0 h 457200"/>
                  <a:gd name="connsiteX0" fmla="*/ 0 w 87923"/>
                  <a:gd name="connsiteY0" fmla="*/ 457200 h 457200"/>
                  <a:gd name="connsiteX1" fmla="*/ 87923 w 87923"/>
                  <a:gd name="connsiteY1" fmla="*/ 0 h 457200"/>
                  <a:gd name="connsiteX0" fmla="*/ 0 w 103296"/>
                  <a:gd name="connsiteY0" fmla="*/ 457200 h 457200"/>
                  <a:gd name="connsiteX1" fmla="*/ 87923 w 103296"/>
                  <a:gd name="connsiteY1" fmla="*/ 0 h 457200"/>
                  <a:gd name="connsiteX0" fmla="*/ 0 w 103740"/>
                  <a:gd name="connsiteY0" fmla="*/ 457200 h 457200"/>
                  <a:gd name="connsiteX1" fmla="*/ 87923 w 103740"/>
                  <a:gd name="connsiteY1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40" h="457200">
                    <a:moveTo>
                      <a:pt x="0" y="457200"/>
                    </a:moveTo>
                    <a:cubicBezTo>
                      <a:pt x="34135" y="209549"/>
                      <a:pt x="144388" y="188371"/>
                      <a:pt x="87923" y="0"/>
                    </a:cubicBez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D434022-522F-4F1A-BD03-868ECB97A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37" b="98227" l="5319" r="89894">
                          <a14:foregroundMark x1="10284" y1="8688" x2="22872" y2="4965"/>
                          <a14:foregroundMark x1="22872" y1="4965" x2="44149" y2="11170"/>
                          <a14:foregroundMark x1="44149" y1="11170" x2="53546" y2="19326"/>
                          <a14:foregroundMark x1="53546" y1="19326" x2="29255" y2="30496"/>
                          <a14:foregroundMark x1="29255" y1="30496" x2="20390" y2="27837"/>
                          <a14:foregroundMark x1="20390" y1="27837" x2="12766" y2="22695"/>
                          <a14:foregroundMark x1="12766" y1="22695" x2="14362" y2="12766"/>
                          <a14:foregroundMark x1="14362" y1="12766" x2="10993" y2="9043"/>
                          <a14:foregroundMark x1="10106" y1="4965" x2="20390" y2="3369"/>
                          <a14:foregroundMark x1="20390" y1="3369" x2="40248" y2="5851"/>
                          <a14:foregroundMark x1="40248" y1="5851" x2="49113" y2="3014"/>
                          <a14:foregroundMark x1="49113" y1="3014" x2="58865" y2="3014"/>
                          <a14:foregroundMark x1="58865" y1="3014" x2="61170" y2="3901"/>
                          <a14:foregroundMark x1="7979" y1="37943" x2="9752" y2="47163"/>
                          <a14:foregroundMark x1="9752" y1="47163" x2="36702" y2="68794"/>
                          <a14:foregroundMark x1="36702" y1="68794" x2="47163" y2="87589"/>
                          <a14:foregroundMark x1="47163" y1="87589" x2="49468" y2="89716"/>
                          <a14:foregroundMark x1="61525" y1="57979" x2="66489" y2="66667"/>
                          <a14:foregroundMark x1="66489" y1="66667" x2="67376" y2="77660"/>
                          <a14:foregroundMark x1="67376" y1="77660" x2="64539" y2="87943"/>
                          <a14:foregroundMark x1="64539" y1="87943" x2="46809" y2="95390"/>
                          <a14:foregroundMark x1="46809" y1="95390" x2="34220" y2="95390"/>
                          <a14:foregroundMark x1="34220" y1="95390" x2="14539" y2="86702"/>
                          <a14:foregroundMark x1="14539" y1="86702" x2="10993" y2="78369"/>
                          <a14:foregroundMark x1="10993" y1="78369" x2="13475" y2="70567"/>
                          <a14:foregroundMark x1="37589" y1="56560" x2="52305" y2="81383"/>
                          <a14:foregroundMark x1="18972" y1="70567" x2="30674" y2="86525"/>
                          <a14:foregroundMark x1="12057" y1="59752" x2="6738" y2="67199"/>
                          <a14:foregroundMark x1="6738" y1="67199" x2="6028" y2="76773"/>
                          <a14:foregroundMark x1="6028" y1="76773" x2="7979" y2="89539"/>
                          <a14:foregroundMark x1="9043" y1="90957" x2="16489" y2="97518"/>
                          <a14:foregroundMark x1="16489" y1="97518" x2="18440" y2="98404"/>
                          <a14:foregroundMark x1="5319" y1="80319" x2="5674" y2="79965"/>
                        </a14:backgroundRemoval>
                      </a14:imgEffect>
                    </a14:imgLayer>
                  </a14:imgProps>
                </a:ext>
              </a:extLst>
            </a:blip>
            <a:srcRect r="28802"/>
            <a:stretch/>
          </p:blipFill>
          <p:spPr>
            <a:xfrm rot="5400000">
              <a:off x="8636315" y="2009000"/>
              <a:ext cx="2430018" cy="2860446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565F70F6-B51E-4EFD-A4C7-05E3AEFB1272}"/>
                </a:ext>
              </a:extLst>
            </p:cNvPr>
            <p:cNvSpPr txBox="1"/>
            <p:nvPr/>
          </p:nvSpPr>
          <p:spPr>
            <a:xfrm>
              <a:off x="9576442" y="1593757"/>
              <a:ext cx="588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4A53971F-A593-45E5-89A4-AFE9761001F2}"/>
              </a:ext>
            </a:extLst>
          </p:cNvPr>
          <p:cNvSpPr txBox="1"/>
          <p:nvPr/>
        </p:nvSpPr>
        <p:spPr>
          <a:xfrm>
            <a:off x="0" y="5059038"/>
            <a:ext cx="11667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01, 02, 03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4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878</Words>
  <Application>Microsoft Office PowerPoint</Application>
  <PresentationFormat>Custom</PresentationFormat>
  <Paragraphs>97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MT</cp:lastModifiedBy>
  <cp:revision>151</cp:revision>
  <dcterms:created xsi:type="dcterms:W3CDTF">2019-04-04T05:32:41Z</dcterms:created>
  <dcterms:modified xsi:type="dcterms:W3CDTF">2021-12-08T09:11:28Z</dcterms:modified>
</cp:coreProperties>
</file>