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5" r:id="rId3"/>
    <p:sldId id="267" r:id="rId4"/>
    <p:sldId id="266" r:id="rId5"/>
    <p:sldId id="268" r:id="rId6"/>
    <p:sldId id="259" r:id="rId7"/>
    <p:sldId id="260" r:id="rId8"/>
    <p:sldId id="269" r:id="rId9"/>
    <p:sldId id="270" r:id="rId10"/>
    <p:sldId id="271" r:id="rId11"/>
    <p:sldId id="264" r:id="rId12"/>
    <p:sldId id="272" r:id="rId13"/>
    <p:sldId id="273" r:id="rId14"/>
    <p:sldId id="274" r:id="rId15"/>
    <p:sldId id="263" r:id="rId16"/>
    <p:sldId id="275" r:id="rId17"/>
    <p:sldId id="278" r:id="rId18"/>
    <p:sldId id="261"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EE1AE-41E4-4D05-B571-A79013E448F0}" type="datetimeFigureOut">
              <a:rPr lang="en-US" smtClean="0"/>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71450-864A-4DA0-B309-66E556750B88}" type="slidenum">
              <a:rPr lang="en-US" smtClean="0"/>
              <a:t>‹#›</a:t>
            </a:fld>
            <a:endParaRPr lang="en-US"/>
          </a:p>
        </p:txBody>
      </p:sp>
    </p:spTree>
    <p:extLst>
      <p:ext uri="{BB962C8B-B14F-4D97-AF65-F5344CB8AC3E}">
        <p14:creationId xmlns:p14="http://schemas.microsoft.com/office/powerpoint/2010/main" val="29531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71450-864A-4DA0-B309-66E556750B88}" type="slidenum">
              <a:rPr lang="en-US" smtClean="0"/>
              <a:t>18</a:t>
            </a:fld>
            <a:endParaRPr lang="en-US"/>
          </a:p>
        </p:txBody>
      </p:sp>
    </p:spTree>
    <p:extLst>
      <p:ext uri="{BB962C8B-B14F-4D97-AF65-F5344CB8AC3E}">
        <p14:creationId xmlns:p14="http://schemas.microsoft.com/office/powerpoint/2010/main" val="171927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B038B-E71B-41E0-A377-1FF527F6B045}"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038B-E71B-41E0-A377-1FF527F6B045}"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038B-E71B-41E0-A377-1FF527F6B045}"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038B-E71B-41E0-A377-1FF527F6B045}"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B038B-E71B-41E0-A377-1FF527F6B045}"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B038B-E71B-41E0-A377-1FF527F6B045}"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B038B-E71B-41E0-A377-1FF527F6B045}" type="datetimeFigureOut">
              <a:rPr lang="en-US" smtClean="0"/>
              <a:pPr/>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B038B-E71B-41E0-A377-1FF527F6B045}" type="datetimeFigureOut">
              <a:rPr lang="en-US" smtClean="0"/>
              <a:pPr/>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B038B-E71B-41E0-A377-1FF527F6B045}" type="datetimeFigureOut">
              <a:rPr lang="en-US" smtClean="0"/>
              <a:pPr/>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B038B-E71B-41E0-A377-1FF527F6B045}"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B038B-E71B-41E0-A377-1FF527F6B045}"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35878-312C-401B-A5CD-CDBA245789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B038B-E71B-41E0-A377-1FF527F6B045}" type="datetimeFigureOut">
              <a:rPr lang="en-US" smtClean="0"/>
              <a:pPr/>
              <a:t>5/17/2021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35878-312C-401B-A5CD-CDBA2457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537016"/>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miter lim="800000"/>
            <a:headEnd/>
            <a:tailEnd/>
          </a:ln>
        </p:spPr>
      </p:pic>
      <p:sp>
        <p:nvSpPr>
          <p:cNvPr id="45063" name="Text Box 7"/>
          <p:cNvSpPr txBox="1">
            <a:spLocks noChangeArrowheads="1"/>
          </p:cNvSpPr>
          <p:nvPr/>
        </p:nvSpPr>
        <p:spPr bwMode="auto">
          <a:xfrm>
            <a:off x="4343400" y="4343400"/>
            <a:ext cx="4114800" cy="519113"/>
          </a:xfrm>
          <a:prstGeom prst="rect">
            <a:avLst/>
          </a:prstGeom>
          <a:noFill/>
          <a:ln w="9525">
            <a:noFill/>
            <a:miter lim="800000"/>
            <a:headEnd/>
            <a:tailEnd/>
          </a:ln>
          <a:effectLst/>
        </p:spPr>
        <p:txBody>
          <a:bodyPr>
            <a:spAutoFit/>
          </a:bodyPr>
          <a:lstStyle/>
          <a:p>
            <a:pPr>
              <a:spcBef>
                <a:spcPct val="50000"/>
              </a:spcBef>
            </a:pPr>
            <a:r>
              <a:rPr lang="en-US" sz="2800" b="1" dirty="0">
                <a:solidFill>
                  <a:schemeClr val="tx1"/>
                </a:solidFill>
                <a:latin typeface="Times New Roman" pitchFamily="18" charset="0"/>
                <a:cs typeface="Arial" charset="0"/>
              </a:rPr>
              <a:t>NĂM HỌC: </a:t>
            </a:r>
            <a:r>
              <a:rPr lang="en-US" sz="2800" b="1" dirty="0" smtClean="0">
                <a:solidFill>
                  <a:schemeClr val="tx1"/>
                </a:solidFill>
                <a:latin typeface="Times New Roman" pitchFamily="18" charset="0"/>
                <a:cs typeface="Arial" charset="0"/>
              </a:rPr>
              <a:t>20</a:t>
            </a:r>
            <a:r>
              <a:rPr lang="en-US" sz="2800" b="1" dirty="0" smtClean="0">
                <a:latin typeface="Times New Roman" pitchFamily="18" charset="0"/>
                <a:cs typeface="Arial" charset="0"/>
              </a:rPr>
              <a:t>21</a:t>
            </a:r>
            <a:r>
              <a:rPr lang="en-US" sz="2800" b="1" dirty="0" smtClean="0">
                <a:solidFill>
                  <a:schemeClr val="tx1"/>
                </a:solidFill>
                <a:latin typeface="Times New Roman" pitchFamily="18" charset="0"/>
                <a:cs typeface="Arial" charset="0"/>
              </a:rPr>
              <a:t>-20</a:t>
            </a:r>
            <a:r>
              <a:rPr lang="vi-VN" sz="2800" b="1" dirty="0" smtClean="0">
                <a:solidFill>
                  <a:schemeClr val="tx1"/>
                </a:solidFill>
                <a:latin typeface="Times New Roman" pitchFamily="18" charset="0"/>
                <a:cs typeface="Arial" charset="0"/>
              </a:rPr>
              <a:t>2</a:t>
            </a:r>
            <a:r>
              <a:rPr lang="en-US" sz="2800" b="1" dirty="0" smtClean="0">
                <a:solidFill>
                  <a:schemeClr val="tx1"/>
                </a:solidFill>
                <a:latin typeface="Times New Roman" pitchFamily="18" charset="0"/>
                <a:cs typeface="Arial" charset="0"/>
              </a:rPr>
              <a:t>2</a:t>
            </a:r>
            <a:endParaRPr lang="en-US" sz="2800" b="1" dirty="0">
              <a:solidFill>
                <a:schemeClr val="tx1"/>
              </a:solidFill>
              <a:latin typeface="Times New Roman" pitchFamily="18" charset="0"/>
              <a:cs typeface="Arial" charset="0"/>
            </a:endParaRPr>
          </a:p>
        </p:txBody>
      </p:sp>
      <p:sp>
        <p:nvSpPr>
          <p:cNvPr id="7" name="Rectangle 6"/>
          <p:cNvSpPr/>
          <p:nvPr/>
        </p:nvSpPr>
        <p:spPr>
          <a:xfrm>
            <a:off x="381000" y="914400"/>
            <a:ext cx="8312537"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CHỦ ĐỀ- SINH SẢN</a:t>
            </a:r>
          </a:p>
          <a:p>
            <a:pPr algn="ctr"/>
            <a:r>
              <a:rPr lang="vi-V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CƠ QUAN SINH DỤC NAM, </a:t>
            </a:r>
            <a:r>
              <a:rPr lang="vi-V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NỮ</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(BÀI 60,61)</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
        <p:nvSpPr>
          <p:cNvPr id="5" name="TextBox 1"/>
          <p:cNvSpPr txBox="1">
            <a:spLocks noChangeArrowheads="1"/>
          </p:cNvSpPr>
          <p:nvPr/>
        </p:nvSpPr>
        <p:spPr bwMode="auto">
          <a:xfrm>
            <a:off x="-76200" y="304800"/>
            <a:ext cx="3733800" cy="430887"/>
          </a:xfrm>
          <a:prstGeom prst="rect">
            <a:avLst/>
          </a:prstGeom>
          <a:noFill/>
          <a:ln w="9525">
            <a:noFill/>
            <a:miter lim="800000"/>
            <a:headEnd/>
            <a:tailEnd/>
          </a:ln>
        </p:spPr>
        <p:txBody>
          <a:bodyPr wrap="square">
            <a:spAutoFit/>
          </a:bodyPr>
          <a:lstStyle/>
          <a:p>
            <a:r>
              <a:rPr lang="en-US" sz="2200" b="1" dirty="0">
                <a:solidFill>
                  <a:srgbClr val="FFFF00"/>
                </a:solidFill>
                <a:latin typeface="Times New Roman" pitchFamily="18" charset="0"/>
                <a:cs typeface="Times New Roman" pitchFamily="18" charset="0"/>
              </a:rPr>
              <a:t>II.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hoàn</a:t>
            </a:r>
            <a:endParaRPr lang="en-US" sz="2200" b="1" dirty="0">
              <a:solidFill>
                <a:srgbClr val="FFFF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0" y="559713"/>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1.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hoàn</a:t>
            </a:r>
            <a:endParaRPr lang="en-US" sz="2200" b="1" dirty="0">
              <a:solidFill>
                <a:srgbClr val="FFFF00"/>
              </a:solidFill>
              <a:latin typeface="Times New Roman" pitchFamily="18" charset="0"/>
              <a:cs typeface="Times New Roman" pitchFamily="18" charset="0"/>
            </a:endParaRPr>
          </a:p>
        </p:txBody>
      </p:sp>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0" y="838200"/>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2.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endParaRPr lang="en-US" sz="2200" b="1" dirty="0">
              <a:solidFill>
                <a:srgbClr val="FFFF00"/>
              </a:solidFill>
              <a:latin typeface="Times New Roman" pitchFamily="18" charset="0"/>
              <a:cs typeface="Times New Roman" pitchFamily="18" charset="0"/>
            </a:endParaRPr>
          </a:p>
        </p:txBody>
      </p:sp>
      <p:sp>
        <p:nvSpPr>
          <p:cNvPr id="31" name="Text Box 24"/>
          <p:cNvSpPr txBox="1">
            <a:spLocks noChangeArrowheads="1"/>
          </p:cNvSpPr>
          <p:nvPr/>
        </p:nvSpPr>
        <p:spPr bwMode="auto">
          <a:xfrm>
            <a:off x="304800" y="1406604"/>
            <a:ext cx="4191000" cy="1107996"/>
          </a:xfrm>
          <a:prstGeom prst="rect">
            <a:avLst/>
          </a:prstGeom>
          <a:noFill/>
          <a:ln w="9525">
            <a:noFill/>
            <a:miter lim="800000"/>
            <a:headEnd/>
            <a:tailEnd/>
          </a:ln>
        </p:spPr>
        <p:txBody>
          <a:bodyPr>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nhỏ</a:t>
            </a:r>
            <a:r>
              <a:rPr lang="en-US" sz="2200" b="1" dirty="0">
                <a:solidFill>
                  <a:schemeClr val="bg1"/>
                </a:solidFill>
                <a:latin typeface="Times New Roman" pitchFamily="18" charset="0"/>
                <a:cs typeface="Times New Roman" pitchFamily="18" charset="0"/>
              </a:rPr>
              <a:t> (0,06 mm) </a:t>
            </a:r>
            <a:r>
              <a:rPr lang="en-US" sz="2200" b="1" dirty="0" err="1">
                <a:solidFill>
                  <a:schemeClr val="bg1"/>
                </a:solidFill>
                <a:latin typeface="Times New Roman" pitchFamily="18" charset="0"/>
                <a:cs typeface="Times New Roman" pitchFamily="18" charset="0"/>
              </a:rPr>
              <a:t>gồm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đầu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cổ</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đuôi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chuyển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a:t>
            </a:r>
          </a:p>
        </p:txBody>
      </p:sp>
      <p:pic>
        <p:nvPicPr>
          <p:cNvPr id="32" name="Picture 16" descr="Picture5"/>
          <p:cNvPicPr>
            <a:picLocks noChangeAspect="1" noChangeArrowheads="1" noCrop="1"/>
          </p:cNvPicPr>
          <p:nvPr/>
        </p:nvPicPr>
        <p:blipFill>
          <a:blip r:embed="rId2"/>
          <a:srcRect/>
          <a:stretch>
            <a:fillRect/>
          </a:stretch>
        </p:blipFill>
        <p:spPr bwMode="auto">
          <a:xfrm>
            <a:off x="0" y="1447800"/>
            <a:ext cx="381000" cy="533400"/>
          </a:xfrm>
          <a:prstGeom prst="rect">
            <a:avLst/>
          </a:prstGeom>
          <a:noFill/>
          <a:ln w="9525">
            <a:noFill/>
            <a:miter lim="800000"/>
            <a:headEnd/>
            <a:tailEnd/>
          </a:ln>
        </p:spPr>
      </p:pic>
      <p:sp>
        <p:nvSpPr>
          <p:cNvPr id="37" name="Rectangle 36"/>
          <p:cNvSpPr/>
          <p:nvPr/>
        </p:nvSpPr>
        <p:spPr>
          <a:xfrm>
            <a:off x="228600" y="2362200"/>
            <a:ext cx="4191000" cy="2123658"/>
          </a:xfrm>
          <a:prstGeom prst="rect">
            <a:avLst/>
          </a:prstGeom>
        </p:spPr>
        <p:txBody>
          <a:bodyPr wrap="square">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có</a:t>
            </a:r>
            <a:r>
              <a:rPr lang="en-US" sz="2200" b="1" dirty="0" smtClean="0">
                <a:solidFill>
                  <a:schemeClr val="bg1"/>
                </a:solidFill>
                <a:latin typeface="Times New Roman" pitchFamily="18" charset="0"/>
                <a:cs typeface="Times New Roman" pitchFamily="18" charset="0"/>
              </a:rPr>
              <a:t> 2 </a:t>
            </a:r>
            <a:r>
              <a:rPr lang="en-US" sz="2200" b="1" dirty="0" err="1" smtClean="0">
                <a:solidFill>
                  <a:schemeClr val="bg1"/>
                </a:solidFill>
                <a:latin typeface="Times New Roman" pitchFamily="18" charset="0"/>
                <a:cs typeface="Times New Roman" pitchFamily="18" charset="0"/>
              </a:rPr>
              <a:t>loại</a:t>
            </a:r>
            <a:r>
              <a:rPr lang="en-US" sz="2200" b="1" dirty="0" smtClean="0">
                <a:solidFill>
                  <a:schemeClr val="bg1"/>
                </a:solidFill>
                <a:latin typeface="Times New Roman" pitchFamily="18" charset="0"/>
                <a:cs typeface="Times New Roman" pitchFamily="18" charset="0"/>
              </a:rPr>
              <a:t>: </a:t>
            </a:r>
          </a:p>
          <a:p>
            <a:pPr>
              <a:spcBef>
                <a:spcPct val="50000"/>
              </a:spcBef>
              <a:buFont typeface="Wingdings" pitchFamily="2" charset="2"/>
              <a:buNone/>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X: </a:t>
            </a:r>
            <a:r>
              <a:rPr lang="en-US" sz="2200" b="1" dirty="0" err="1" smtClean="0">
                <a:solidFill>
                  <a:schemeClr val="bg1"/>
                </a:solidFill>
                <a:latin typeface="Times New Roman" pitchFamily="18" charset="0"/>
                <a:cs typeface="Times New Roman" pitchFamily="18" charset="0"/>
              </a:rPr>
              <a:t>Lớn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hơn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và</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có</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sức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sống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cao</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hơn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Y</a:t>
            </a:r>
          </a:p>
          <a:p>
            <a:pPr>
              <a:spcBef>
                <a:spcPct val="50000"/>
              </a:spcBef>
              <a:buFont typeface="Wingdings" pitchFamily="2" charset="2"/>
              <a:buNone/>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Y: </a:t>
            </a:r>
            <a:r>
              <a:rPr lang="en-US" sz="2200" b="1" dirty="0" err="1" smtClean="0">
                <a:solidFill>
                  <a:schemeClr val="bg1"/>
                </a:solidFill>
                <a:latin typeface="Times New Roman" pitchFamily="18" charset="0"/>
                <a:cs typeface="Times New Roman" pitchFamily="18" charset="0"/>
              </a:rPr>
              <a:t>Nhỏ</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nhẹ</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sức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chịu</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đựng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kém</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dễ</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chết</a:t>
            </a:r>
            <a:endParaRPr lang="en-US" sz="2200" b="1" dirty="0">
              <a:solidFill>
                <a:schemeClr val="bg1"/>
              </a:solidFill>
              <a:latin typeface="Times New Roman" pitchFamily="18" charset="0"/>
              <a:cs typeface="Times New Roman" pitchFamily="18" charset="0"/>
            </a:endParaRPr>
          </a:p>
        </p:txBody>
      </p:sp>
      <p:sp>
        <p:nvSpPr>
          <p:cNvPr id="41" name="Rectangle 40"/>
          <p:cNvSpPr/>
          <p:nvPr/>
        </p:nvSpPr>
        <p:spPr>
          <a:xfrm>
            <a:off x="228600" y="4335959"/>
            <a:ext cx="3962400" cy="1107996"/>
          </a:xfrm>
          <a:prstGeom prst="rect">
            <a:avLst/>
          </a:prstGeom>
        </p:spPr>
        <p:txBody>
          <a:bodyPr wrap="square">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sống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được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khoảng</a:t>
            </a:r>
            <a:r>
              <a:rPr lang="en-US" sz="2200" b="1" dirty="0" smtClean="0">
                <a:solidFill>
                  <a:schemeClr val="bg1"/>
                </a:solidFill>
                <a:latin typeface="Times New Roman" pitchFamily="18" charset="0"/>
                <a:cs typeface="Times New Roman" pitchFamily="18" charset="0"/>
              </a:rPr>
              <a:t> 3 – 4 </a:t>
            </a:r>
            <a:r>
              <a:rPr lang="en-US" sz="2200" b="1" dirty="0" err="1" smtClean="0">
                <a:solidFill>
                  <a:schemeClr val="bg1"/>
                </a:solidFill>
                <a:latin typeface="Times New Roman" pitchFamily="18" charset="0"/>
                <a:cs typeface="Times New Roman" pitchFamily="18" charset="0"/>
              </a:rPr>
              <a:t>ngày</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trong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cơ</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quan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dục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nữ</a:t>
            </a:r>
            <a:endParaRPr lang="en-US" sz="2200" b="1" dirty="0">
              <a:solidFill>
                <a:schemeClr val="bg1"/>
              </a:solidFill>
              <a:latin typeface="Times New Roman" pitchFamily="18" charset="0"/>
              <a:cs typeface="Times New Roman" pitchFamily="18" charset="0"/>
            </a:endParaRPr>
          </a:p>
        </p:txBody>
      </p:sp>
      <p:sp>
        <p:nvSpPr>
          <p:cNvPr id="15" name="Rectangle 4"/>
          <p:cNvSpPr>
            <a:spLocks noChangeArrowheads="1"/>
          </p:cNvSpPr>
          <p:nvPr/>
        </p:nvSpPr>
        <p:spPr bwMode="auto">
          <a:xfrm>
            <a:off x="4267200" y="914400"/>
            <a:ext cx="4953000" cy="6324600"/>
          </a:xfrm>
          <a:prstGeom prst="rect">
            <a:avLst/>
          </a:prstGeom>
          <a:noFill/>
          <a:ln w="9525">
            <a:noFill/>
            <a:miter lim="800000"/>
            <a:headEnd/>
            <a:tailEnd/>
          </a:ln>
        </p:spPr>
        <p:txBody>
          <a:bodyPr/>
          <a:lstStyle/>
          <a:p>
            <a:pPr marL="342900" indent="-342900">
              <a:spcBef>
                <a:spcPct val="20000"/>
              </a:spcBef>
              <a:buClr>
                <a:srgbClr val="FF00FF"/>
              </a:buClr>
            </a:pPr>
            <a:r>
              <a:rPr lang="en-US" b="1" dirty="0" smtClean="0">
                <a:solidFill>
                  <a:srgbClr val="FFFF00"/>
                </a:solidFill>
                <a:latin typeface="Times New Roman" panose="02020603050405020304"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được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sản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sinh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liên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tục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suốt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đời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được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đưa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tới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túi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tinh</a:t>
            </a:r>
            <a:r>
              <a:rPr lang="en-US" b="1" dirty="0">
                <a:solidFill>
                  <a:srgbClr val="FFFF00"/>
                </a:solidFill>
                <a:latin typeface="Times New Roman" pitchFamily="18" charset="0"/>
                <a:cs typeface="Times New Roman" pitchFamily="18" charset="0"/>
              </a:rPr>
              <a:t>.</a:t>
            </a:r>
          </a:p>
          <a:p>
            <a:pPr marL="342900" indent="-342900">
              <a:spcBef>
                <a:spcPct val="20000"/>
              </a:spcBef>
              <a:buClr>
                <a:srgbClr val="FF00FF"/>
              </a:buClr>
            </a:pP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b="1" dirty="0">
                <a:solidFill>
                  <a:srgbClr val="FFFF00"/>
                </a:solidFill>
                <a:latin typeface="Times New Roman" pitchFamily="18" charset="0"/>
                <a:cs typeface="Times New Roman" pitchFamily="18" charset="0"/>
              </a:rPr>
              <a:t> X </a:t>
            </a:r>
            <a:r>
              <a:rPr lang="en-US" b="1" dirty="0" err="1">
                <a:solidFill>
                  <a:srgbClr val="FFFF00"/>
                </a:solidFill>
                <a:latin typeface="Times New Roman" pitchFamily="18" charset="0"/>
                <a:cs typeface="Times New Roman" pitchFamily="18" charset="0"/>
              </a:rPr>
              <a:t>lớn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hơn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sức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sống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cao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hơn</a:t>
            </a:r>
            <a:r>
              <a:rPr lang="en-US" b="1" dirty="0">
                <a:solidFill>
                  <a:srgbClr val="FFFF00"/>
                </a:solidFill>
                <a:latin typeface="Times New Roman" pitchFamily="18" charset="0"/>
                <a:cs typeface="Times New Roman" pitchFamily="18" charset="0"/>
              </a:rPr>
              <a:t> so </a:t>
            </a:r>
            <a:r>
              <a:rPr lang="en-US" b="1" dirty="0" err="1">
                <a:solidFill>
                  <a:srgbClr val="FFFF00"/>
                </a:solidFill>
                <a:latin typeface="Times New Roman" pitchFamily="18" charset="0"/>
                <a:cs typeface="Times New Roman" pitchFamily="18" charset="0"/>
              </a:rPr>
              <a:t>với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tinh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b="1" dirty="0">
                <a:solidFill>
                  <a:srgbClr val="FFFF00"/>
                </a:solidFill>
                <a:latin typeface="Times New Roman" pitchFamily="18" charset="0"/>
                <a:cs typeface="Times New Roman" pitchFamily="18" charset="0"/>
              </a:rPr>
              <a:t> Y.</a:t>
            </a:r>
          </a:p>
          <a:p>
            <a:pPr marL="342900" indent="-342900">
              <a:spcBef>
                <a:spcPct val="20000"/>
              </a:spcBef>
              <a:buClr>
                <a:srgbClr val="FF00FF"/>
              </a:buClr>
            </a:pP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trùng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gồm</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đầu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cô</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đuôi</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dài</a:t>
            </a:r>
            <a:endParaRPr lang="en-US" b="1" dirty="0">
              <a:solidFill>
                <a:srgbClr val="FFFF00"/>
              </a:solidFill>
              <a:latin typeface="Times New Roman" pitchFamily="18" charset="0"/>
              <a:cs typeface="Times New Roman" pitchFamily="18" charset="0"/>
            </a:endParaRPr>
          </a:p>
          <a:p>
            <a:pPr marL="742950" lvl="1" indent="-285750">
              <a:spcBef>
                <a:spcPct val="20000"/>
              </a:spcBef>
              <a:buClr>
                <a:srgbClr val="FF00FF"/>
              </a:buClr>
              <a:buFont typeface="Arial" charset="0"/>
              <a:buChar char="•"/>
            </a:pP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Phần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đầu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nhọn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nhân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thể</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đỉnh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chứa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một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loại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enzime</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khả</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năng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giúp</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tinh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xâm</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nhập</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trứng</a:t>
            </a:r>
            <a:r>
              <a:rPr lang="en-US" b="1" dirty="0">
                <a:solidFill>
                  <a:srgbClr val="FFFF00"/>
                </a:solidFill>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Phần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cổ</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nhiều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ty</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thể</a:t>
            </a:r>
            <a:r>
              <a:rPr lang="en-US" b="1" dirty="0">
                <a:solidFill>
                  <a:srgbClr val="FFFF00"/>
                </a:solidFill>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Phần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đuôi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hình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thành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những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ống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nhỏ</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bao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lấy</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sợi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trục</a:t>
            </a:r>
            <a:r>
              <a:rPr lang="en-US" b="1" dirty="0">
                <a:solidFill>
                  <a:srgbClr val="FFFF00"/>
                </a:solidFill>
                <a:latin typeface="Times New Roman" pitchFamily="18" charset="0"/>
                <a:cs typeface="Times New Roman" pitchFamily="18" charset="0"/>
              </a:rPr>
              <a:t>.</a:t>
            </a:r>
          </a:p>
          <a:p>
            <a:pPr marL="342900" indent="-342900">
              <a:spcBef>
                <a:spcPct val="20000"/>
              </a:spcBef>
              <a:buClr>
                <a:srgbClr val="FF00FF"/>
              </a:buClr>
            </a:pP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chuyển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động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với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vận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tốc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khoảng</a:t>
            </a:r>
            <a:r>
              <a:rPr lang="en-US" b="1" dirty="0">
                <a:solidFill>
                  <a:srgbClr val="FFFF00"/>
                </a:solidFill>
                <a:latin typeface="Times New Roman" pitchFamily="18" charset="0"/>
                <a:cs typeface="Times New Roman" pitchFamily="18" charset="0"/>
              </a:rPr>
              <a:t> 3mm/</a:t>
            </a:r>
            <a:r>
              <a:rPr lang="en-US" b="1" dirty="0" err="1">
                <a:solidFill>
                  <a:srgbClr val="FFFF00"/>
                </a:solidFill>
                <a:latin typeface="Times New Roman" pitchFamily="18" charset="0"/>
                <a:cs typeface="Times New Roman" pitchFamily="18" charset="0"/>
              </a:rPr>
              <a:t>phút</a:t>
            </a:r>
            <a:r>
              <a:rPr lang="en-US" b="1" dirty="0">
                <a:solidFill>
                  <a:srgbClr val="FFFF00"/>
                </a:solidFill>
                <a:latin typeface="Times New Roman" pitchFamily="18" charset="0"/>
                <a:cs typeface="Times New Roman" pitchFamily="18" charset="0"/>
              </a:rPr>
              <a:t>.</a:t>
            </a:r>
          </a:p>
          <a:p>
            <a:pPr marL="342900" indent="-342900">
              <a:spcBef>
                <a:spcPct val="20000"/>
              </a:spcBef>
              <a:buClr>
                <a:srgbClr val="FF00FF"/>
              </a:buClr>
            </a:pP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trùng</a:t>
            </a:r>
            <a:r>
              <a:rPr lang="en-US"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là</a:t>
            </a:r>
            <a:r>
              <a:rPr lang="en-US" b="1" dirty="0">
                <a:solidFill>
                  <a:srgbClr val="FFFF00"/>
                </a:solidFill>
                <a:latin typeface="Times New Roman" pitchFamily="18" charset="0"/>
                <a:cs typeface="Times New Roman" pitchFamily="18" charset="0"/>
              </a:rPr>
              <a:t> 1 </a:t>
            </a:r>
            <a:r>
              <a:rPr lang="en-US" b="1" dirty="0" err="1">
                <a:solidFill>
                  <a:srgbClr val="FFFF00"/>
                </a:solidFill>
                <a:latin typeface="Times New Roman" pitchFamily="18" charset="0"/>
                <a:cs typeface="Times New Roman" pitchFamily="18" charset="0"/>
              </a:rPr>
              <a:t>tế</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bào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nhưng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rất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ít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chất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tế</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bào</a:t>
            </a:r>
            <a:r>
              <a:rPr lang="en-US" b="1" dirty="0">
                <a:solidFill>
                  <a:srgbClr val="FFFF00"/>
                </a:solidFill>
                <a:latin typeface="Times New Roman" pitchFamily="18" charset="0"/>
                <a:cs typeface="Times New Roman" pitchFamily="18" charset="0"/>
              </a:rPr>
              <a:t>.</a:t>
            </a:r>
          </a:p>
          <a:p>
            <a:pPr marL="742950" lvl="1" indent="-285750">
              <a:spcBef>
                <a:spcPct val="20000"/>
              </a:spcBef>
              <a:buClr>
                <a:srgbClr val="FF00FF"/>
              </a:buClr>
              <a:buFont typeface="Arial" charset="0"/>
              <a:buChar char="•"/>
            </a:pPr>
            <a:r>
              <a:rPr lang="en-US" b="1" dirty="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Có </a:t>
            </a:r>
            <a:r>
              <a:rPr lang="en-US" b="1" dirty="0" err="1" smtClean="0">
                <a:solidFill>
                  <a:srgbClr val="FFFF00"/>
                </a:solidFill>
                <a:latin typeface="Times New Roman" pitchFamily="18" charset="0"/>
                <a:cs typeface="Times New Roman" pitchFamily="18" charset="0"/>
              </a:rPr>
              <a:t>sô</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lượng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rất</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lớn</a:t>
            </a:r>
            <a:r>
              <a:rPr lang="en-US" b="1" dirty="0" smtClean="0">
                <a:solidFill>
                  <a:srgbClr val="FFFF00"/>
                </a:solidFill>
                <a:latin typeface="Times New Roman" pitchFamily="18" charset="0"/>
                <a:cs typeface="Times New Roman" pitchFamily="18" charset="0"/>
              </a:rPr>
              <a:t>(1 </a:t>
            </a:r>
            <a:r>
              <a:rPr lang="en-US" b="1" dirty="0" err="1" smtClean="0">
                <a:solidFill>
                  <a:srgbClr val="FFFF00"/>
                </a:solidFill>
                <a:latin typeface="Times New Roman" pitchFamily="18" charset="0"/>
                <a:cs typeface="Times New Roman" pitchFamily="18" charset="0"/>
              </a:rPr>
              <a:t>lần</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phóng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có </a:t>
            </a:r>
            <a:r>
              <a:rPr lang="en-US" b="1" dirty="0" err="1" smtClean="0">
                <a:solidFill>
                  <a:srgbClr val="FFFF00"/>
                </a:solidFill>
                <a:latin typeface="Times New Roman" pitchFamily="18" charset="0"/>
                <a:cs typeface="Times New Roman" pitchFamily="18" charset="0"/>
              </a:rPr>
              <a:t>tới</a:t>
            </a:r>
            <a:r>
              <a:rPr lang="en-US" b="1" dirty="0" smtClean="0">
                <a:solidFill>
                  <a:srgbClr val="FFFF00"/>
                </a:solidFill>
                <a:latin typeface="Times New Roman" pitchFamily="18" charset="0"/>
                <a:cs typeface="Times New Roman" pitchFamily="18" charset="0"/>
              </a:rPr>
              <a:t> 200- 300 </a:t>
            </a:r>
            <a:r>
              <a:rPr lang="en-US" b="1" dirty="0" err="1" smtClean="0">
                <a:solidFill>
                  <a:srgbClr val="FFFF00"/>
                </a:solidFill>
                <a:latin typeface="Times New Roman" pitchFamily="18" charset="0"/>
                <a:cs typeface="Times New Roman" pitchFamily="18" charset="0"/>
              </a:rPr>
              <a:t>triệu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tinh</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trùng</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a:p>
            <a:pPr marL="742950" lvl="1" indent="-285750">
              <a:spcBef>
                <a:spcPct val="20000"/>
              </a:spcBef>
              <a:buClr>
                <a:srgbClr val="FF00FF"/>
              </a:buClr>
              <a:buFont typeface="Arial" charset="0"/>
              <a:buChar char="•"/>
            </a:pP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Chỉ</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sống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được</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trong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môi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trường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kiềm</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độ</a:t>
            </a:r>
            <a:r>
              <a:rPr lang="en-US" b="1" dirty="0">
                <a:solidFill>
                  <a:srgbClr val="FFFF00"/>
                </a:solidFill>
                <a:latin typeface="Times New Roman" pitchFamily="18" charset="0"/>
                <a:cs typeface="Times New Roman" pitchFamily="18" charset="0"/>
              </a:rPr>
              <a:t> pH = 7,4</a:t>
            </a:r>
          </a:p>
        </p:txBody>
      </p:sp>
      <p:sp>
        <p:nvSpPr>
          <p:cNvPr id="16" name="WordArt 12"/>
          <p:cNvSpPr>
            <a:spLocks noChangeArrowheads="1" noChangeShapeType="1" noTextEdit="1"/>
          </p:cNvSpPr>
          <p:nvPr/>
        </p:nvSpPr>
        <p:spPr bwMode="auto">
          <a:xfrm>
            <a:off x="4343400" y="533400"/>
            <a:ext cx="4752975" cy="304800"/>
          </a:xfrm>
          <a:prstGeom prst="rect">
            <a:avLst/>
          </a:prstGeom>
        </p:spPr>
        <p:txBody>
          <a:bodyPr wrap="none" fromWordArt="1">
            <a:prstTxWarp prst="textPlain">
              <a:avLst>
                <a:gd name="adj" fmla="val 49084"/>
              </a:avLst>
            </a:prstTxWarp>
          </a:bodyPr>
          <a:lstStyle/>
          <a:p>
            <a:pPr algn="ctr"/>
            <a:r>
              <a:rPr lang="en-US" sz="2200" kern="10" dirty="0">
                <a:ln w="9525">
                  <a:solidFill>
                    <a:srgbClr val="CC00CC"/>
                  </a:solidFill>
                  <a:round/>
                  <a:headEnd/>
                  <a:tailEnd/>
                </a:ln>
                <a:solidFill>
                  <a:srgbClr val="FFFF00"/>
                </a:solidFill>
                <a:effectLst>
                  <a:outerShdw dist="45791" dir="2021404" algn="ctr" rotWithShape="0">
                    <a:srgbClr val="B2B2B2">
                      <a:alpha val="79999"/>
                    </a:srgbClr>
                  </a:outerShdw>
                </a:effectLst>
                <a:latin typeface="Times New Roman" pitchFamily="18" charset="0"/>
                <a:cs typeface="Times New Roman" pitchFamily="18" charset="0"/>
              </a:rPr>
              <a:t>THÔNG TIN MỞ RỘNG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66294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cxnSp>
        <p:nvCxnSpPr>
          <p:cNvPr id="3" name="Straight Connector 2"/>
          <p:cNvCxnSpPr/>
          <p:nvPr/>
        </p:nvCxnSpPr>
        <p:spPr>
          <a:xfrm>
            <a:off x="4442564" y="537865"/>
            <a:ext cx="0" cy="5710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ectangle 9"/>
          <p:cNvSpPr>
            <a:spLocks noChangeArrowheads="1"/>
          </p:cNvSpPr>
          <p:nvPr/>
        </p:nvSpPr>
        <p:spPr bwMode="auto">
          <a:xfrm>
            <a:off x="76200" y="304800"/>
            <a:ext cx="4533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400" b="1" dirty="0" smtClean="0">
                <a:solidFill>
                  <a:srgbClr val="FFFF00"/>
                </a:solidFill>
                <a:latin typeface="Times New Roman" pitchFamily="18" charset="0"/>
                <a:cs typeface="Times New Roman" pitchFamily="18" charset="0"/>
              </a:rPr>
              <a:t>III</a:t>
            </a:r>
            <a:r>
              <a:rPr lang="en-US" sz="2400" b="1" dirty="0" smtClean="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Các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bộ</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phận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của</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cơ</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quan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sinh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dục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nữ</a:t>
            </a:r>
            <a:endParaRPr lang="en-US" sz="2400" dirty="0">
              <a:solidFill>
                <a:srgbClr val="FFFF00"/>
              </a:solidFill>
              <a:latin typeface="Times New Roman" pitchFamily="18" charset="0"/>
              <a:cs typeface="Times New Roman" pitchFamily="18" charset="0"/>
            </a:endParaRPr>
          </a:p>
        </p:txBody>
      </p:sp>
      <p:pic>
        <p:nvPicPr>
          <p:cNvPr id="8" name="Picture 7" descr="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19200"/>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76200" y="4724400"/>
            <a:ext cx="4419600" cy="1752600"/>
          </a:xfrm>
          <a:prstGeom prst="wedgeEllipseCallout">
            <a:avLst>
              <a:gd name="adj1" fmla="val -52982"/>
              <a:gd name="adj2" fmla="val 2023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rgbClr val="FFFF00"/>
                </a:solidFill>
                <a:latin typeface="Times New Roman" pitchFamily="18" charset="0"/>
                <a:cs typeface="Times New Roman" pitchFamily="18" charset="0"/>
              </a:rPr>
              <a:t>Dựa vào </a:t>
            </a:r>
            <a:r>
              <a:rPr lang="en-US" sz="2200" b="1" dirty="0" err="1" smtClean="0">
                <a:solidFill>
                  <a:srgbClr val="FFFF00"/>
                </a:solidFill>
                <a:latin typeface="Times New Roman" pitchFamily="18" charset="0"/>
                <a:cs typeface="Times New Roman" pitchFamily="18" charset="0"/>
              </a:rPr>
              <a:t>hình</a:t>
            </a:r>
            <a:r>
              <a:rPr lang="en-US" sz="2200" b="1" dirty="0" smtClean="0">
                <a:solidFill>
                  <a:srgbClr val="FFFF00"/>
                </a:solidFill>
                <a:latin typeface="Times New Roman" pitchFamily="18" charset="0"/>
                <a:cs typeface="Times New Roman" pitchFamily="18" charset="0"/>
              </a:rPr>
              <a:t> 6</a:t>
            </a:r>
            <a:r>
              <a:rPr lang="vi-VN" sz="2200" b="1" dirty="0" smtClean="0">
                <a:solidFill>
                  <a:srgbClr val="FFFF00"/>
                </a:solidFill>
                <a:latin typeface="Times New Roman" pitchFamily="18" charset="0"/>
                <a:cs typeface="Times New Roman" pitchFamily="18" charset="0"/>
              </a:rPr>
              <a:t>1</a:t>
            </a:r>
            <a:r>
              <a:rPr lang="vi-VN" sz="2200" b="1" dirty="0">
                <a:solidFill>
                  <a:srgbClr val="FFFF00"/>
                </a:solidFill>
                <a:latin typeface="Times New Roman" pitchFamily="18" charset="0"/>
                <a:cs typeface="Times New Roman" pitchFamily="18" charset="0"/>
              </a:rPr>
              <a:t>.</a:t>
            </a:r>
            <a:r>
              <a:rPr lang="en-US" sz="2200" b="1" dirty="0" smtClean="0">
                <a:solidFill>
                  <a:srgbClr val="FFFF00"/>
                </a:solidFill>
                <a:latin typeface="Times New Roman" pitchFamily="18" charset="0"/>
                <a:cs typeface="Times New Roman" pitchFamily="18" charset="0"/>
              </a:rPr>
              <a:t> 1</a:t>
            </a:r>
            <a:r>
              <a:rPr lang="vi-VN" sz="2200" b="1" dirty="0" smtClean="0">
                <a:solidFill>
                  <a:srgbClr val="FFFF00"/>
                </a:solidFill>
                <a:latin typeface="Times New Roman" pitchFamily="18" charset="0"/>
                <a:cs typeface="Times New Roman" pitchFamily="18" charset="0"/>
              </a:rPr>
              <a:t>/</a:t>
            </a:r>
            <a:r>
              <a:rPr lang="en-US" sz="2200" b="1" dirty="0" err="1" smtClean="0">
                <a:solidFill>
                  <a:srgbClr val="FFFF00"/>
                </a:solidFill>
                <a:latin typeface="Times New Roman" pitchFamily="18" charset="0"/>
                <a:cs typeface="Times New Roman" pitchFamily="18" charset="0"/>
              </a:rPr>
              <a:t>sgk</a:t>
            </a:r>
            <a:r>
              <a:rPr lang="vi-VN" sz="2200" b="1" dirty="0" smtClean="0">
                <a:solidFill>
                  <a:srgbClr val="FFFF00"/>
                </a:solidFill>
                <a:latin typeface="Times New Roman" pitchFamily="18" charset="0"/>
                <a:cs typeface="Times New Roman" pitchFamily="18" charset="0"/>
              </a:rPr>
              <a:t>  và các chú thích trên hình để hoàn thiện thông tin dưới đây ? </a:t>
            </a:r>
            <a:endParaRPr lang="en-US" sz="2200" dirty="0"/>
          </a:p>
        </p:txBody>
      </p:sp>
      <p:sp>
        <p:nvSpPr>
          <p:cNvPr id="12" name="Rectangle 2"/>
          <p:cNvSpPr txBox="1">
            <a:spLocks noChangeArrowheads="1"/>
          </p:cNvSpPr>
          <p:nvPr/>
        </p:nvSpPr>
        <p:spPr>
          <a:xfrm>
            <a:off x="4419600" y="0"/>
            <a:ext cx="4724400" cy="708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800" b="1" u="sng" dirty="0" smtClean="0">
              <a:solidFill>
                <a:srgbClr val="FFFF00"/>
              </a:solidFill>
              <a:latin typeface="Times New Roman" pitchFamily="18" charset="0"/>
              <a:cs typeface="Times New Roman" pitchFamily="18" charset="0"/>
            </a:endParaRPr>
          </a:p>
          <a:p>
            <a:pPr algn="just">
              <a:buFontTx/>
              <a:buChar char="-"/>
            </a:pPr>
            <a:r>
              <a:rPr lang="en-US" sz="2400" b="1" dirty="0" err="1" smtClean="0">
                <a:solidFill>
                  <a:srgbClr val="FFFF00"/>
                </a:solidFill>
                <a:latin typeface="Times New Roman" pitchFamily="18" charset="0"/>
                <a:cs typeface="Times New Roman" pitchFamily="18" charset="0"/>
              </a:rPr>
              <a:t>Cơ</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quan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sản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xuất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ra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a:t>
            </a:r>
            <a:endParaRPr lang="vi-VN" sz="2400" b="1" dirty="0">
              <a:solidFill>
                <a:srgbClr val="FFFF00"/>
              </a:solidFill>
              <a:latin typeface="Times New Roman" pitchFamily="18" charset="0"/>
              <a:cs typeface="Times New Roman" pitchFamily="18" charset="0"/>
            </a:endParaRPr>
          </a:p>
          <a:p>
            <a:pPr algn="just">
              <a:buFontTx/>
              <a:buChar char="-"/>
            </a:pPr>
            <a:r>
              <a:rPr lang="en-US" sz="2400" b="1" dirty="0" err="1" smtClean="0">
                <a:solidFill>
                  <a:srgbClr val="FFFF00"/>
                </a:solidFill>
                <a:latin typeface="Times New Roman" pitchFamily="18" charset="0"/>
                <a:cs typeface="Times New Roman" pitchFamily="18" charset="0"/>
              </a:rPr>
              <a:t>Mỗi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tháng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có</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một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chín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và</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rụng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theo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ki</a:t>
            </a:r>
            <a:r>
              <a:rPr lang="en-US" sz="2400" b="1" dirty="0" smtClean="0">
                <a:solidFill>
                  <a:srgbClr val="FFFF00"/>
                </a:solidFill>
                <a:latin typeface="Times New Roman" pitchFamily="18" charset="0"/>
                <a:cs typeface="Times New Roman" pitchFamily="18" charset="0"/>
              </a:rPr>
              <a:t> 28 - 32 </a:t>
            </a:r>
            <a:r>
              <a:rPr lang="en-US" sz="2400" b="1" dirty="0" err="1" smtClean="0">
                <a:solidFill>
                  <a:srgbClr val="FFFF00"/>
                </a:solidFill>
                <a:latin typeface="Times New Roman" pitchFamily="18" charset="0"/>
                <a:cs typeface="Times New Roman" pitchFamily="18" charset="0"/>
              </a:rPr>
              <a:t>ngày</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được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vào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ống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dẫn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qua ………………..</a:t>
            </a:r>
            <a:r>
              <a:rPr lang="en-US" sz="2400" b="1" dirty="0" err="1" smtClean="0">
                <a:solidFill>
                  <a:srgbClr val="FFFF00"/>
                </a:solidFill>
                <a:latin typeface="Times New Roman" pitchFamily="18" charset="0"/>
                <a:cs typeface="Times New Roman" pitchFamily="18" charset="0"/>
              </a:rPr>
              <a:t>tiếp</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theo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ống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dẫn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 .................  </a:t>
            </a:r>
            <a:r>
              <a:rPr lang="en-US" sz="2400" b="1" dirty="0" err="1" smtClean="0">
                <a:solidFill>
                  <a:srgbClr val="FFFF00"/>
                </a:solidFill>
                <a:latin typeface="Times New Roman" pitchFamily="18" charset="0"/>
                <a:cs typeface="Times New Roman" pitchFamily="18" charset="0"/>
              </a:rPr>
              <a:t>nằm</a:t>
            </a:r>
            <a:r>
              <a:rPr lang="en-US" sz="2400" b="1" dirty="0" smtClean="0">
                <a:solidFill>
                  <a:srgbClr val="FFFF00"/>
                </a:solidFill>
                <a:latin typeface="Times New Roman" pitchFamily="18" charset="0"/>
                <a:cs typeface="Times New Roman" pitchFamily="18" charset="0"/>
              </a:rPr>
              <a:t> ở </a:t>
            </a:r>
            <a:r>
              <a:rPr lang="en-US" sz="2400" b="1" dirty="0" err="1" smtClean="0">
                <a:solidFill>
                  <a:srgbClr val="FFFF00"/>
                </a:solidFill>
                <a:latin typeface="Times New Roman" pitchFamily="18" charset="0"/>
                <a:cs typeface="Times New Roman" pitchFamily="18" charset="0"/>
              </a:rPr>
              <a:t>phía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sau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bóng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đái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nơi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đón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đã</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thụ</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tinh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xuống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để</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làm</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tổ</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và</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phát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triển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thành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thai.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cung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thông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với</a:t>
            </a:r>
            <a:r>
              <a:rPr lang="en-US" sz="2400" b="1" dirty="0" smtClean="0">
                <a:solidFill>
                  <a:srgbClr val="FFFF00"/>
                </a:solidFill>
                <a:latin typeface="Times New Roman" pitchFamily="18" charset="0"/>
                <a:cs typeface="Times New Roman" pitchFamily="18" charset="0"/>
              </a:rPr>
              <a:t> ………… </a:t>
            </a:r>
            <a:r>
              <a:rPr lang="en-US" sz="2400" b="1" dirty="0" err="1" smtClean="0">
                <a:solidFill>
                  <a:srgbClr val="FFFF00"/>
                </a:solidFill>
                <a:latin typeface="Times New Roman" pitchFamily="18" charset="0"/>
                <a:cs typeface="Times New Roman" pitchFamily="18" charset="0"/>
              </a:rPr>
              <a:t>nhờ</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một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lỗ</a:t>
            </a:r>
            <a:r>
              <a:rPr lang="en-US" sz="2400" b="1" dirty="0" smtClean="0">
                <a:solidFill>
                  <a:srgbClr val="FFFF00"/>
                </a:solidFill>
                <a:latin typeface="Times New Roman" pitchFamily="18" charset="0"/>
                <a:cs typeface="Times New Roman" pitchFamily="18" charset="0"/>
              </a:rPr>
              <a:t> ở …………… </a:t>
            </a:r>
          </a:p>
          <a:p>
            <a:pPr algn="just"/>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Phía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ngoài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từ</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trên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xuống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dưới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có</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tương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ứng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với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dương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vật</a:t>
            </a:r>
            <a:r>
              <a:rPr lang="en-US" sz="2400" b="1" dirty="0" smtClean="0">
                <a:solidFill>
                  <a:srgbClr val="FFFF00"/>
                </a:solidFill>
                <a:latin typeface="Times New Roman" pitchFamily="18" charset="0"/>
                <a:cs typeface="Times New Roman" pitchFamily="18" charset="0"/>
              </a:rPr>
              <a:t> ở </a:t>
            </a:r>
            <a:r>
              <a:rPr lang="en-US" sz="2400" b="1" dirty="0" err="1" smtClean="0">
                <a:solidFill>
                  <a:srgbClr val="FFFF00"/>
                </a:solidFill>
                <a:latin typeface="Times New Roman" pitchFamily="18" charset="0"/>
                <a:cs typeface="Times New Roman" pitchFamily="18" charset="0"/>
              </a:rPr>
              <a:t>nam</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Phía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dưới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 …………………… </a:t>
            </a:r>
            <a:r>
              <a:rPr lang="en-US" sz="2400" b="1" dirty="0" err="1" smtClean="0">
                <a:solidFill>
                  <a:srgbClr val="FFFF00"/>
                </a:solidFill>
                <a:latin typeface="Times New Roman" pitchFamily="18" charset="0"/>
                <a:cs typeface="Times New Roman" pitchFamily="18" charset="0"/>
              </a:rPr>
              <a:t>thông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với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bóng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đái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tiếp</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đến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 …….........., </a:t>
            </a:r>
            <a:r>
              <a:rPr lang="en-US" sz="2400" b="1" dirty="0" err="1" smtClean="0">
                <a:solidFill>
                  <a:srgbClr val="FFFF00"/>
                </a:solidFill>
                <a:latin typeface="Times New Roman" pitchFamily="18" charset="0"/>
                <a:cs typeface="Times New Roman" pitchFamily="18" charset="0"/>
              </a:rPr>
              <a:t>dẫn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vào</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cung</a:t>
            </a:r>
            <a:r>
              <a:rPr lang="en-US" sz="2400" b="1" dirty="0" smtClean="0">
                <a:solidFill>
                  <a:srgbClr val="FFFF00"/>
                </a:solidFill>
                <a:latin typeface="Times New Roman" pitchFamily="18" charset="0"/>
                <a:cs typeface="Times New Roman" pitchFamily="18" charset="0"/>
              </a:rPr>
              <a:t>. </a:t>
            </a:r>
            <a:endParaRPr lang="en-US" sz="2400" b="1" dirty="0">
              <a:solidFill>
                <a:srgbClr val="FFFF00"/>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7772400" y="3810000"/>
            <a:ext cx="167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Âm</a:t>
            </a:r>
            <a:r>
              <a:rPr lang="en-US" sz="2000" b="1" i="1" dirty="0">
                <a:solidFill>
                  <a:srgbClr val="FF0000"/>
                </a:solidFill>
                <a:cs typeface="Arial" pitchFamily="34" charset="0"/>
              </a:rPr>
              <a:t> </a:t>
            </a:r>
            <a:r>
              <a:rPr lang="en-US" sz="2000" b="1" i="1" dirty="0" err="1">
                <a:solidFill>
                  <a:srgbClr val="FF0000"/>
                </a:solidFill>
                <a:cs typeface="Arial" pitchFamily="34" charset="0"/>
              </a:rPr>
              <a:t>đạo</a:t>
            </a:r>
            <a:endParaRPr lang="en-US" sz="2000" b="1" i="1" dirty="0">
              <a:solidFill>
                <a:srgbClr val="FF0000"/>
              </a:solidFill>
              <a:cs typeface="Arial" pitchFamily="34" charset="0"/>
            </a:endParaRPr>
          </a:p>
        </p:txBody>
      </p:sp>
      <p:sp>
        <p:nvSpPr>
          <p:cNvPr id="14" name="Text Box 5"/>
          <p:cNvSpPr txBox="1">
            <a:spLocks noChangeArrowheads="1"/>
          </p:cNvSpPr>
          <p:nvPr/>
        </p:nvSpPr>
        <p:spPr bwMode="auto">
          <a:xfrm>
            <a:off x="5105400" y="762000"/>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rPr>
              <a:t>Buồng</a:t>
            </a:r>
            <a:r>
              <a:rPr lang="en-US" sz="2000" b="1" i="1" dirty="0">
                <a:solidFill>
                  <a:srgbClr val="FF0000"/>
                </a:solidFill>
              </a:rPr>
              <a:t> </a:t>
            </a:r>
            <a:r>
              <a:rPr lang="en-US" sz="2000" b="1" i="1" dirty="0" err="1">
                <a:solidFill>
                  <a:srgbClr val="FF0000"/>
                </a:solidFill>
              </a:rPr>
              <a:t>trứng</a:t>
            </a:r>
            <a:endParaRPr lang="en-US" sz="2000" b="1" i="1" dirty="0">
              <a:solidFill>
                <a:srgbClr val="FF0000"/>
              </a:solidFill>
              <a:latin typeface=".VnTime" pitchFamily="34" charset="0"/>
              <a:cs typeface="Arial" pitchFamily="34" charset="0"/>
            </a:endParaRPr>
          </a:p>
        </p:txBody>
      </p:sp>
      <p:sp>
        <p:nvSpPr>
          <p:cNvPr id="15" name="Text Box 6"/>
          <p:cNvSpPr txBox="1">
            <a:spLocks noChangeArrowheads="1"/>
          </p:cNvSpPr>
          <p:nvPr/>
        </p:nvSpPr>
        <p:spPr bwMode="auto">
          <a:xfrm>
            <a:off x="7696200" y="249549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Tử</a:t>
            </a:r>
            <a:r>
              <a:rPr lang="en-US" sz="2000" b="1" i="1" dirty="0">
                <a:solidFill>
                  <a:srgbClr val="FF0000"/>
                </a:solidFill>
                <a:cs typeface="Arial" pitchFamily="34" charset="0"/>
              </a:rPr>
              <a:t> </a:t>
            </a:r>
            <a:r>
              <a:rPr lang="en-US" sz="2000" b="1" i="1" dirty="0" err="1">
                <a:solidFill>
                  <a:srgbClr val="FF0000"/>
                </a:solidFill>
                <a:cs typeface="Arial" pitchFamily="34" charset="0"/>
              </a:rPr>
              <a:t>cung</a:t>
            </a:r>
            <a:endParaRPr lang="en-US" sz="2000" b="1" i="1" dirty="0">
              <a:solidFill>
                <a:srgbClr val="FF0000"/>
              </a:solidFill>
              <a:cs typeface="Arial" pitchFamily="34" charset="0"/>
            </a:endParaRPr>
          </a:p>
        </p:txBody>
      </p:sp>
      <p:sp>
        <p:nvSpPr>
          <p:cNvPr id="16" name="Text Box 8"/>
          <p:cNvSpPr txBox="1">
            <a:spLocks noChangeArrowheads="1"/>
          </p:cNvSpPr>
          <p:nvPr/>
        </p:nvSpPr>
        <p:spPr bwMode="auto">
          <a:xfrm>
            <a:off x="6553200" y="4114800"/>
            <a:ext cx="281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Cổ</a:t>
            </a:r>
            <a:r>
              <a:rPr lang="en-US" sz="2000" b="1" i="1" dirty="0">
                <a:solidFill>
                  <a:srgbClr val="FF0000"/>
                </a:solidFill>
                <a:cs typeface="Arial" pitchFamily="34" charset="0"/>
              </a:rPr>
              <a:t> </a:t>
            </a:r>
            <a:r>
              <a:rPr lang="en-US" sz="2000" b="1" i="1" dirty="0" err="1">
                <a:solidFill>
                  <a:srgbClr val="FF0000"/>
                </a:solidFill>
                <a:cs typeface="Arial" pitchFamily="34" charset="0"/>
              </a:rPr>
              <a:t>tử</a:t>
            </a:r>
            <a:r>
              <a:rPr lang="en-US" sz="2000" b="1" i="1" dirty="0">
                <a:solidFill>
                  <a:srgbClr val="FF0000"/>
                </a:solidFill>
                <a:cs typeface="Arial" pitchFamily="34" charset="0"/>
              </a:rPr>
              <a:t> </a:t>
            </a:r>
            <a:r>
              <a:rPr lang="en-US" sz="2000" b="1" i="1" dirty="0" err="1">
                <a:solidFill>
                  <a:srgbClr val="FF0000"/>
                </a:solidFill>
                <a:cs typeface="Arial" pitchFamily="34" charset="0"/>
              </a:rPr>
              <a:t>cung</a:t>
            </a:r>
            <a:endParaRPr lang="en-US" sz="2000" b="1" i="1" dirty="0">
              <a:solidFill>
                <a:srgbClr val="FF0000"/>
              </a:solidFill>
              <a:cs typeface="Arial" pitchFamily="34" charset="0"/>
            </a:endParaRPr>
          </a:p>
        </p:txBody>
      </p:sp>
      <p:sp>
        <p:nvSpPr>
          <p:cNvPr id="18" name="Text Box 10"/>
          <p:cNvSpPr txBox="1">
            <a:spLocks noChangeArrowheads="1"/>
          </p:cNvSpPr>
          <p:nvPr/>
        </p:nvSpPr>
        <p:spPr bwMode="auto">
          <a:xfrm>
            <a:off x="5181600" y="4876800"/>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Âm</a:t>
            </a:r>
            <a:r>
              <a:rPr lang="en-US" sz="2000" b="1" i="1" dirty="0">
                <a:solidFill>
                  <a:srgbClr val="FF0000"/>
                </a:solidFill>
                <a:cs typeface="Arial" pitchFamily="34" charset="0"/>
              </a:rPr>
              <a:t> </a:t>
            </a:r>
            <a:r>
              <a:rPr lang="en-US" sz="2000" b="1" i="1" dirty="0" err="1">
                <a:solidFill>
                  <a:srgbClr val="FF0000"/>
                </a:solidFill>
                <a:cs typeface="Arial" pitchFamily="34" charset="0"/>
              </a:rPr>
              <a:t>vật</a:t>
            </a:r>
            <a:r>
              <a:rPr lang="en-US" sz="2000" b="1" i="1" dirty="0">
                <a:solidFill>
                  <a:srgbClr val="FF0000"/>
                </a:solidFill>
                <a:latin typeface=".VnTime" pitchFamily="34" charset="0"/>
                <a:cs typeface="Arial" pitchFamily="34" charset="0"/>
              </a:rPr>
              <a:t>  </a:t>
            </a:r>
          </a:p>
        </p:txBody>
      </p:sp>
      <p:sp>
        <p:nvSpPr>
          <p:cNvPr id="19" name="Text Box 11"/>
          <p:cNvSpPr txBox="1">
            <a:spLocks noChangeArrowheads="1"/>
          </p:cNvSpPr>
          <p:nvPr/>
        </p:nvSpPr>
        <p:spPr bwMode="auto">
          <a:xfrm>
            <a:off x="4800600" y="5486400"/>
            <a:ext cx="365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ống</a:t>
            </a:r>
            <a:r>
              <a:rPr lang="en-US" sz="2000" b="1" i="1" dirty="0">
                <a:solidFill>
                  <a:srgbClr val="FF0000"/>
                </a:solidFill>
                <a:cs typeface="Arial" pitchFamily="34" charset="0"/>
              </a:rPr>
              <a:t> </a:t>
            </a:r>
            <a:r>
              <a:rPr lang="en-US" sz="2000" b="1" i="1" dirty="0" err="1">
                <a:solidFill>
                  <a:srgbClr val="FF0000"/>
                </a:solidFill>
                <a:cs typeface="Arial" pitchFamily="34" charset="0"/>
              </a:rPr>
              <a:t>dẫn</a:t>
            </a:r>
            <a:r>
              <a:rPr lang="en-US" sz="2000" b="1" i="1" dirty="0">
                <a:solidFill>
                  <a:srgbClr val="FF0000"/>
                </a:solidFill>
                <a:cs typeface="Arial" pitchFamily="34" charset="0"/>
              </a:rPr>
              <a:t> </a:t>
            </a:r>
            <a:r>
              <a:rPr lang="en-US" sz="2000" b="1" i="1" dirty="0" err="1">
                <a:solidFill>
                  <a:srgbClr val="FF0000"/>
                </a:solidFill>
                <a:cs typeface="Arial" pitchFamily="34" charset="0"/>
              </a:rPr>
              <a:t>nước</a:t>
            </a:r>
            <a:r>
              <a:rPr lang="en-US" sz="2000" b="1" i="1" dirty="0">
                <a:solidFill>
                  <a:srgbClr val="FF0000"/>
                </a:solidFill>
                <a:cs typeface="Arial" pitchFamily="34" charset="0"/>
              </a:rPr>
              <a:t> </a:t>
            </a:r>
            <a:r>
              <a:rPr lang="en-US" sz="2000" b="1" i="1" dirty="0" err="1">
                <a:solidFill>
                  <a:srgbClr val="FF0000"/>
                </a:solidFill>
                <a:cs typeface="Arial" pitchFamily="34" charset="0"/>
              </a:rPr>
              <a:t>tiểu</a:t>
            </a:r>
            <a:endParaRPr lang="en-US" sz="2000" b="1" i="1" dirty="0">
              <a:solidFill>
                <a:srgbClr val="FF0000"/>
              </a:solidFill>
              <a:cs typeface="Arial" pitchFamily="34" charset="0"/>
            </a:endParaRPr>
          </a:p>
        </p:txBody>
      </p:sp>
      <p:sp>
        <p:nvSpPr>
          <p:cNvPr id="20" name="Text Box 12"/>
          <p:cNvSpPr txBox="1">
            <a:spLocks noChangeArrowheads="1"/>
          </p:cNvSpPr>
          <p:nvPr/>
        </p:nvSpPr>
        <p:spPr bwMode="auto">
          <a:xfrm>
            <a:off x="7543800" y="5848290"/>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rPr>
              <a:t>lỗ</a:t>
            </a:r>
            <a:r>
              <a:rPr lang="en-US" sz="2000" b="1" i="1" dirty="0">
                <a:solidFill>
                  <a:srgbClr val="FF0000"/>
                </a:solidFill>
              </a:rPr>
              <a:t> </a:t>
            </a:r>
            <a:r>
              <a:rPr lang="en-US" sz="2000" b="1" i="1" dirty="0" err="1">
                <a:solidFill>
                  <a:srgbClr val="FF0000"/>
                </a:solidFill>
              </a:rPr>
              <a:t>âm</a:t>
            </a:r>
            <a:r>
              <a:rPr lang="en-US" sz="2000" b="1" i="1" dirty="0">
                <a:solidFill>
                  <a:srgbClr val="FF0000"/>
                </a:solidFill>
              </a:rPr>
              <a:t> </a:t>
            </a:r>
            <a:r>
              <a:rPr lang="en-US" sz="2000" b="1" i="1" dirty="0" err="1">
                <a:solidFill>
                  <a:srgbClr val="FF0000"/>
                </a:solidFill>
              </a:rPr>
              <a:t>đạo</a:t>
            </a:r>
            <a:endParaRPr lang="en-US" sz="2000" b="1" i="1" dirty="0">
              <a:solidFill>
                <a:srgbClr val="FF0000"/>
              </a:solidFill>
            </a:endParaRPr>
          </a:p>
        </p:txBody>
      </p:sp>
      <p:sp>
        <p:nvSpPr>
          <p:cNvPr id="21" name="Text Box 9"/>
          <p:cNvSpPr txBox="1">
            <a:spLocks noChangeArrowheads="1"/>
          </p:cNvSpPr>
          <p:nvPr/>
        </p:nvSpPr>
        <p:spPr bwMode="auto">
          <a:xfrm>
            <a:off x="6324600" y="2133600"/>
            <a:ext cx="312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i="1" dirty="0" err="1">
                <a:solidFill>
                  <a:srgbClr val="FF0000"/>
                </a:solidFill>
                <a:cs typeface="Arial" pitchFamily="34" charset="0"/>
              </a:rPr>
              <a:t>Phễu</a:t>
            </a:r>
            <a:r>
              <a:rPr lang="en-US" sz="2000" b="1" i="1" dirty="0">
                <a:solidFill>
                  <a:srgbClr val="FF0000"/>
                </a:solidFill>
                <a:cs typeface="Arial" pitchFamily="34" charset="0"/>
              </a:rPr>
              <a:t> </a:t>
            </a:r>
            <a:r>
              <a:rPr lang="en-US" sz="2000" b="1" i="1" dirty="0" err="1">
                <a:solidFill>
                  <a:srgbClr val="FF0000"/>
                </a:solidFill>
                <a:cs typeface="Arial" pitchFamily="34" charset="0"/>
              </a:rPr>
              <a:t>dẫn</a:t>
            </a:r>
            <a:r>
              <a:rPr lang="en-US" sz="2000" b="1" i="1" dirty="0">
                <a:solidFill>
                  <a:srgbClr val="FF0000"/>
                </a:solidFill>
                <a:cs typeface="Arial" pitchFamily="34" charset="0"/>
              </a:rPr>
              <a:t> </a:t>
            </a:r>
            <a:r>
              <a:rPr lang="en-US" sz="2000" b="1" i="1" dirty="0" err="1">
                <a:solidFill>
                  <a:srgbClr val="FF0000"/>
                </a:solidFill>
                <a:cs typeface="Arial" pitchFamily="34" charset="0"/>
              </a:rPr>
              <a:t>trứng</a:t>
            </a:r>
            <a:endParaRPr lang="en-US" sz="2000" b="1" i="1" dirty="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0"/>
            <a:ext cx="66294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cxnSp>
        <p:nvCxnSpPr>
          <p:cNvPr id="3" name="Straight Connector 2"/>
          <p:cNvCxnSpPr/>
          <p:nvPr/>
        </p:nvCxnSpPr>
        <p:spPr>
          <a:xfrm>
            <a:off x="4442564" y="537865"/>
            <a:ext cx="0" cy="5710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9"/>
          <p:cNvSpPr>
            <a:spLocks noChangeArrowheads="1"/>
          </p:cNvSpPr>
          <p:nvPr/>
        </p:nvSpPr>
        <p:spPr bwMode="auto">
          <a:xfrm>
            <a:off x="76200" y="304800"/>
            <a:ext cx="4533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400" b="1" dirty="0" smtClean="0">
                <a:solidFill>
                  <a:srgbClr val="FFFF00"/>
                </a:solidFill>
                <a:latin typeface="Times New Roman" pitchFamily="18" charset="0"/>
                <a:cs typeface="Times New Roman" pitchFamily="18" charset="0"/>
              </a:rPr>
              <a:t>III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Các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bộ</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phận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cơ</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quan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sinh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dục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nữ</a:t>
            </a:r>
            <a:endParaRPr lang="en-US" sz="2400" dirty="0">
              <a:solidFill>
                <a:srgbClr val="FFFF00"/>
              </a:solidFill>
              <a:latin typeface="Times New Roman" pitchFamily="18" charset="0"/>
              <a:cs typeface="Times New Roman" pitchFamily="18" charset="0"/>
            </a:endParaRPr>
          </a:p>
        </p:txBody>
      </p:sp>
      <p:sp>
        <p:nvSpPr>
          <p:cNvPr id="5" name="Rectangle 3"/>
          <p:cNvSpPr txBox="1">
            <a:spLocks noChangeArrowheads="1"/>
          </p:cNvSpPr>
          <p:nvPr/>
        </p:nvSpPr>
        <p:spPr>
          <a:xfrm>
            <a:off x="4724400" y="765686"/>
            <a:ext cx="4267200" cy="21299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sz="2800" i="1" dirty="0" smtClean="0">
                <a:solidFill>
                  <a:srgbClr val="FFFF00"/>
                </a:solidFill>
              </a:rPr>
              <a:t>? </a:t>
            </a:r>
            <a:r>
              <a:rPr lang="en-US" sz="2800" i="1" dirty="0" err="1" smtClean="0">
                <a:solidFill>
                  <a:srgbClr val="FFFF00"/>
                </a:solidFill>
              </a:rPr>
              <a:t>Cơ</a:t>
            </a:r>
            <a:r>
              <a:rPr lang="en-US" sz="2800" i="1" dirty="0" smtClean="0">
                <a:solidFill>
                  <a:srgbClr val="FFFF00"/>
                </a:solidFill>
              </a:rPr>
              <a:t> </a:t>
            </a:r>
            <a:r>
              <a:rPr lang="en-US" sz="2800" i="1" dirty="0" err="1" smtClean="0">
                <a:solidFill>
                  <a:srgbClr val="FFFF00"/>
                </a:solidFill>
              </a:rPr>
              <a:t>quan</a:t>
            </a:r>
            <a:r>
              <a:rPr lang="en-US" sz="2800" i="1" dirty="0" smtClean="0">
                <a:solidFill>
                  <a:srgbClr val="FFFF00"/>
                </a:solidFill>
              </a:rPr>
              <a:t> </a:t>
            </a:r>
            <a:r>
              <a:rPr lang="en-US" sz="2800" i="1" dirty="0" err="1" smtClean="0">
                <a:solidFill>
                  <a:srgbClr val="FFFF00"/>
                </a:solidFill>
              </a:rPr>
              <a:t>sinh</a:t>
            </a:r>
            <a:r>
              <a:rPr lang="en-US" sz="2800" i="1" dirty="0" smtClean="0">
                <a:solidFill>
                  <a:srgbClr val="FFFF00"/>
                </a:solidFill>
              </a:rPr>
              <a:t> </a:t>
            </a:r>
            <a:r>
              <a:rPr lang="en-US" sz="2800" i="1" dirty="0" err="1" smtClean="0">
                <a:solidFill>
                  <a:srgbClr val="FFFF00"/>
                </a:solidFill>
              </a:rPr>
              <a:t>dục</a:t>
            </a:r>
            <a:r>
              <a:rPr lang="en-US" sz="2800" i="1" dirty="0" smtClean="0">
                <a:solidFill>
                  <a:srgbClr val="FFFF00"/>
                </a:solidFill>
              </a:rPr>
              <a:t> </a:t>
            </a:r>
            <a:r>
              <a:rPr lang="en-US" sz="2800" i="1" dirty="0" err="1" smtClean="0">
                <a:solidFill>
                  <a:srgbClr val="FFFF00"/>
                </a:solidFill>
              </a:rPr>
              <a:t>nữ</a:t>
            </a:r>
            <a:r>
              <a:rPr lang="en-US" sz="2800" i="1" dirty="0" smtClean="0">
                <a:solidFill>
                  <a:srgbClr val="FFFF00"/>
                </a:solidFill>
              </a:rPr>
              <a:t> </a:t>
            </a:r>
            <a:r>
              <a:rPr lang="en-US" sz="2800" i="1" dirty="0" err="1" smtClean="0">
                <a:solidFill>
                  <a:srgbClr val="FFFF00"/>
                </a:solidFill>
              </a:rPr>
              <a:t>gồm</a:t>
            </a:r>
            <a:r>
              <a:rPr lang="en-US" sz="2800" i="1" dirty="0" smtClean="0">
                <a:solidFill>
                  <a:srgbClr val="FFFF00"/>
                </a:solidFill>
              </a:rPr>
              <a:t> </a:t>
            </a:r>
            <a:r>
              <a:rPr lang="en-US" sz="2800" i="1" dirty="0" err="1" smtClean="0">
                <a:solidFill>
                  <a:srgbClr val="FFFF00"/>
                </a:solidFill>
              </a:rPr>
              <a:t>những</a:t>
            </a:r>
            <a:r>
              <a:rPr lang="en-US" sz="2800" i="1" dirty="0" smtClean="0">
                <a:solidFill>
                  <a:srgbClr val="FFFF00"/>
                </a:solidFill>
              </a:rPr>
              <a:t> </a:t>
            </a:r>
            <a:r>
              <a:rPr lang="en-US" sz="2800" i="1" dirty="0" err="1" smtClean="0">
                <a:solidFill>
                  <a:srgbClr val="FFFF00"/>
                </a:solidFill>
              </a:rPr>
              <a:t>bộ</a:t>
            </a:r>
            <a:r>
              <a:rPr lang="en-US" sz="2800" i="1" dirty="0" smtClean="0">
                <a:solidFill>
                  <a:srgbClr val="FFFF00"/>
                </a:solidFill>
              </a:rPr>
              <a:t> </a:t>
            </a:r>
            <a:r>
              <a:rPr lang="en-US" sz="2800" i="1" dirty="0" err="1" smtClean="0">
                <a:solidFill>
                  <a:srgbClr val="FFFF00"/>
                </a:solidFill>
              </a:rPr>
              <a:t>phận</a:t>
            </a:r>
            <a:r>
              <a:rPr lang="en-US" sz="2800" i="1" dirty="0" smtClean="0">
                <a:solidFill>
                  <a:srgbClr val="FFFF00"/>
                </a:solidFill>
              </a:rPr>
              <a:t> </a:t>
            </a:r>
            <a:r>
              <a:rPr lang="en-US" sz="2800" i="1" dirty="0" err="1" smtClean="0">
                <a:solidFill>
                  <a:srgbClr val="FFFF00"/>
                </a:solidFill>
              </a:rPr>
              <a:t>nào</a:t>
            </a:r>
            <a:r>
              <a:rPr lang="en-US" sz="2800" i="1" dirty="0" smtClean="0">
                <a:solidFill>
                  <a:srgbClr val="FFFF00"/>
                </a:solidFill>
              </a:rPr>
              <a:t>? </a:t>
            </a:r>
            <a:r>
              <a:rPr lang="en-US" sz="2800" i="1" dirty="0" err="1" smtClean="0">
                <a:solidFill>
                  <a:srgbClr val="FFFF00"/>
                </a:solidFill>
              </a:rPr>
              <a:t>Chức</a:t>
            </a:r>
            <a:r>
              <a:rPr lang="en-US" sz="2800" i="1" dirty="0" smtClean="0">
                <a:solidFill>
                  <a:srgbClr val="FFFF00"/>
                </a:solidFill>
              </a:rPr>
              <a:t> </a:t>
            </a:r>
            <a:r>
              <a:rPr lang="en-US" sz="2800" i="1" dirty="0" err="1" smtClean="0">
                <a:solidFill>
                  <a:srgbClr val="FFFF00"/>
                </a:solidFill>
              </a:rPr>
              <a:t>năng</a:t>
            </a:r>
            <a:r>
              <a:rPr lang="en-US" sz="2800" i="1" dirty="0" smtClean="0">
                <a:solidFill>
                  <a:srgbClr val="FFFF00"/>
                </a:solidFill>
              </a:rPr>
              <a:t> </a:t>
            </a:r>
            <a:r>
              <a:rPr lang="en-US" sz="2800" i="1" dirty="0" err="1" smtClean="0">
                <a:solidFill>
                  <a:srgbClr val="FFFF00"/>
                </a:solidFill>
              </a:rPr>
              <a:t>của</a:t>
            </a:r>
            <a:r>
              <a:rPr lang="en-US" sz="2800" i="1" dirty="0" smtClean="0">
                <a:solidFill>
                  <a:srgbClr val="FFFF00"/>
                </a:solidFill>
              </a:rPr>
              <a:t> </a:t>
            </a:r>
            <a:r>
              <a:rPr lang="en-US" sz="2800" i="1" dirty="0" err="1" smtClean="0">
                <a:solidFill>
                  <a:srgbClr val="FFFF00"/>
                </a:solidFill>
              </a:rPr>
              <a:t>từng</a:t>
            </a:r>
            <a:r>
              <a:rPr lang="en-US" sz="2800" i="1" dirty="0" smtClean="0">
                <a:solidFill>
                  <a:srgbClr val="FFFF00"/>
                </a:solidFill>
              </a:rPr>
              <a:t> </a:t>
            </a:r>
            <a:r>
              <a:rPr lang="en-US" sz="2800" i="1" dirty="0" err="1" smtClean="0">
                <a:solidFill>
                  <a:srgbClr val="FFFF00"/>
                </a:solidFill>
              </a:rPr>
              <a:t>bộ</a:t>
            </a:r>
            <a:r>
              <a:rPr lang="en-US" sz="2800" i="1" dirty="0" smtClean="0">
                <a:solidFill>
                  <a:srgbClr val="FFFF00"/>
                </a:solidFill>
              </a:rPr>
              <a:t> </a:t>
            </a:r>
            <a:r>
              <a:rPr lang="en-US" sz="2800" i="1" dirty="0" err="1" smtClean="0">
                <a:solidFill>
                  <a:srgbClr val="FFFF00"/>
                </a:solidFill>
              </a:rPr>
              <a:t>phận</a:t>
            </a:r>
            <a:r>
              <a:rPr lang="en-US" sz="2800" i="1" dirty="0" smtClean="0">
                <a:solidFill>
                  <a:srgbClr val="FFFF00"/>
                </a:solidFill>
              </a:rPr>
              <a:t>?</a:t>
            </a:r>
            <a:endParaRPr lang="en-US" sz="2800" i="1" dirty="0">
              <a:solidFill>
                <a:srgbClr val="FFFF00"/>
              </a:solidFill>
            </a:endParaRPr>
          </a:p>
        </p:txBody>
      </p:sp>
      <p:sp>
        <p:nvSpPr>
          <p:cNvPr id="6" name="Text Box 5"/>
          <p:cNvSpPr txBox="1">
            <a:spLocks noChangeArrowheads="1"/>
          </p:cNvSpPr>
          <p:nvPr/>
        </p:nvSpPr>
        <p:spPr bwMode="auto">
          <a:xfrm>
            <a:off x="152400" y="1143000"/>
            <a:ext cx="4109884" cy="52322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sz="2400" dirty="0" smtClean="0">
                <a:latin typeface=".VnTime" pitchFamily="34" charset="0"/>
              </a:rPr>
              <a:t>- </a:t>
            </a:r>
            <a:r>
              <a:rPr lang="en-US" sz="2800" dirty="0" err="1" smtClean="0">
                <a:latin typeface=".VnTime" pitchFamily="34" charset="0"/>
              </a:rPr>
              <a:t>Buång</a:t>
            </a:r>
            <a:r>
              <a:rPr lang="en-US" sz="2800" dirty="0" smtClean="0">
                <a:latin typeface=".VnTime" pitchFamily="34" charset="0"/>
              </a:rPr>
              <a:t> </a:t>
            </a:r>
            <a:r>
              <a:rPr lang="en-US" sz="2800" dirty="0" err="1">
                <a:latin typeface=".VnTime" pitchFamily="34" charset="0"/>
              </a:rPr>
              <a:t>trøng</a:t>
            </a:r>
            <a:r>
              <a:rPr lang="en-US" sz="2800" dirty="0">
                <a:latin typeface=".VnTime" pitchFamily="34" charset="0"/>
              </a:rPr>
              <a:t> : t¹o </a:t>
            </a:r>
            <a:r>
              <a:rPr lang="en-US" sz="2800" dirty="0" err="1">
                <a:latin typeface=".VnTime" pitchFamily="34" charset="0"/>
              </a:rPr>
              <a:t>ra</a:t>
            </a:r>
            <a:r>
              <a:rPr lang="en-US" sz="2800" dirty="0">
                <a:latin typeface=".VnTime" pitchFamily="34" charset="0"/>
              </a:rPr>
              <a:t> </a:t>
            </a:r>
            <a:r>
              <a:rPr lang="en-US" sz="2800" dirty="0" err="1">
                <a:latin typeface=".VnTime" pitchFamily="34" charset="0"/>
              </a:rPr>
              <a:t>trøng</a:t>
            </a:r>
            <a:endParaRPr lang="en-US" sz="2800" dirty="0">
              <a:latin typeface=".VnTime" pitchFamily="34" charset="0"/>
            </a:endParaRPr>
          </a:p>
        </p:txBody>
      </p:sp>
      <p:sp>
        <p:nvSpPr>
          <p:cNvPr id="7" name="Text Box 6"/>
          <p:cNvSpPr txBox="1">
            <a:spLocks noChangeArrowheads="1"/>
          </p:cNvSpPr>
          <p:nvPr/>
        </p:nvSpPr>
        <p:spPr bwMode="auto">
          <a:xfrm>
            <a:off x="113071" y="2819399"/>
            <a:ext cx="4109884" cy="1384995"/>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sz="2800" dirty="0" smtClean="0">
                <a:latin typeface=".VnTime" pitchFamily="34" charset="0"/>
              </a:rPr>
              <a:t>- </a:t>
            </a:r>
            <a:r>
              <a:rPr lang="en-US" sz="2800" dirty="0" err="1" smtClean="0">
                <a:latin typeface=".VnTime" pitchFamily="34" charset="0"/>
              </a:rPr>
              <a:t>Tö</a:t>
            </a:r>
            <a:r>
              <a:rPr lang="en-US" sz="2800" dirty="0" smtClean="0">
                <a:latin typeface=".VnTime" pitchFamily="34" charset="0"/>
              </a:rPr>
              <a:t> </a:t>
            </a:r>
            <a:r>
              <a:rPr lang="en-US" sz="2800" dirty="0" err="1">
                <a:latin typeface=".VnTime" pitchFamily="34" charset="0"/>
              </a:rPr>
              <a:t>cung</a:t>
            </a:r>
            <a:r>
              <a:rPr lang="en-US" sz="2800" dirty="0">
                <a:latin typeface=".VnTime" pitchFamily="34" charset="0"/>
              </a:rPr>
              <a:t> : ®</a:t>
            </a:r>
            <a:r>
              <a:rPr lang="en-US" sz="2800" dirty="0" err="1">
                <a:latin typeface=".VnTime" pitchFamily="34" charset="0"/>
              </a:rPr>
              <a:t>ãn</a:t>
            </a:r>
            <a:r>
              <a:rPr lang="en-US" sz="2800" dirty="0">
                <a:latin typeface=".VnTime" pitchFamily="34" charset="0"/>
              </a:rPr>
              <a:t> </a:t>
            </a:r>
            <a:r>
              <a:rPr lang="en-US" sz="2800" dirty="0" err="1">
                <a:latin typeface=".VnTime" pitchFamily="34" charset="0"/>
              </a:rPr>
              <a:t>nhËn</a:t>
            </a:r>
            <a:r>
              <a:rPr lang="en-US" sz="2800" dirty="0">
                <a:latin typeface=".VnTime" pitchFamily="34" charset="0"/>
              </a:rPr>
              <a:t> vµ </a:t>
            </a:r>
            <a:r>
              <a:rPr lang="en-US" sz="2800" dirty="0" err="1">
                <a:latin typeface=".VnTime" pitchFamily="34" charset="0"/>
              </a:rPr>
              <a:t>nu«i</a:t>
            </a:r>
            <a:r>
              <a:rPr lang="en-US" sz="2800" dirty="0">
                <a:latin typeface=".VnTime" pitchFamily="34" charset="0"/>
              </a:rPr>
              <a:t> </a:t>
            </a:r>
            <a:r>
              <a:rPr lang="en-US" sz="2800" dirty="0" smtClean="0">
                <a:latin typeface=".VnTime" pitchFamily="34" charset="0"/>
              </a:rPr>
              <a:t>d</a:t>
            </a:r>
            <a:r>
              <a:rPr lang="vi-VN" sz="2800" dirty="0">
                <a:latin typeface=".VnTime" pitchFamily="34" charset="0"/>
              </a:rPr>
              <a:t>ư</a:t>
            </a:r>
            <a:r>
              <a:rPr lang="en-US" sz="2800" dirty="0" smtClean="0">
                <a:latin typeface=".VnTime" pitchFamily="34" charset="0"/>
              </a:rPr>
              <a:t>­</a:t>
            </a:r>
            <a:r>
              <a:rPr lang="en-US" sz="2800" dirty="0" err="1" smtClean="0">
                <a:latin typeface=".VnTime" pitchFamily="34" charset="0"/>
              </a:rPr>
              <a:t>ìng</a:t>
            </a:r>
            <a:r>
              <a:rPr lang="en-US" sz="2800" dirty="0" smtClean="0">
                <a:latin typeface=".VnTime" pitchFamily="34" charset="0"/>
              </a:rPr>
              <a:t> </a:t>
            </a:r>
            <a:r>
              <a:rPr lang="en-US" sz="2800" dirty="0" err="1">
                <a:latin typeface=".VnTime" pitchFamily="34" charset="0"/>
              </a:rPr>
              <a:t>trøng</a:t>
            </a:r>
            <a:r>
              <a:rPr lang="en-US" sz="2800" dirty="0">
                <a:latin typeface=".VnTime" pitchFamily="34" charset="0"/>
              </a:rPr>
              <a:t> ®· </a:t>
            </a:r>
            <a:r>
              <a:rPr lang="en-US" sz="2800" dirty="0" err="1">
                <a:latin typeface=".VnTime" pitchFamily="34" charset="0"/>
              </a:rPr>
              <a:t>thô</a:t>
            </a:r>
            <a:r>
              <a:rPr lang="en-US" sz="2800" dirty="0">
                <a:latin typeface=".VnTime" pitchFamily="34" charset="0"/>
              </a:rPr>
              <a:t> </a:t>
            </a:r>
            <a:r>
              <a:rPr lang="en-US" sz="2800" dirty="0" err="1">
                <a:latin typeface=".VnTime" pitchFamily="34" charset="0"/>
              </a:rPr>
              <a:t>tinh</a:t>
            </a:r>
            <a:r>
              <a:rPr lang="en-US" sz="2400" dirty="0">
                <a:latin typeface=".VnTime" pitchFamily="34" charset="0"/>
              </a:rPr>
              <a:t> </a:t>
            </a:r>
          </a:p>
        </p:txBody>
      </p:sp>
      <p:sp>
        <p:nvSpPr>
          <p:cNvPr id="8" name="Text Box 7"/>
          <p:cNvSpPr txBox="1">
            <a:spLocks noChangeArrowheads="1"/>
          </p:cNvSpPr>
          <p:nvPr/>
        </p:nvSpPr>
        <p:spPr bwMode="auto">
          <a:xfrm>
            <a:off x="113071" y="1758950"/>
            <a:ext cx="4109884"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sz="2800" dirty="0" smtClean="0">
                <a:latin typeface=".VnTime" pitchFamily="34" charset="0"/>
              </a:rPr>
              <a:t>- </a:t>
            </a:r>
            <a:r>
              <a:rPr lang="en-US" sz="2800" dirty="0" err="1" smtClean="0">
                <a:latin typeface=".VnTime" pitchFamily="34" charset="0"/>
              </a:rPr>
              <a:t>PhÔu</a:t>
            </a:r>
            <a:r>
              <a:rPr lang="en-US" sz="2800" dirty="0" smtClean="0">
                <a:latin typeface=".VnTime" pitchFamily="34" charset="0"/>
              </a:rPr>
              <a:t> </a:t>
            </a:r>
            <a:r>
              <a:rPr lang="en-US" sz="2800" dirty="0">
                <a:latin typeface=".VnTime" pitchFamily="34" charset="0"/>
              </a:rPr>
              <a:t>,</a:t>
            </a:r>
            <a:r>
              <a:rPr lang="en-US" sz="2800" dirty="0" err="1">
                <a:latin typeface=".VnTime" pitchFamily="34" charset="0"/>
              </a:rPr>
              <a:t>èng</a:t>
            </a:r>
            <a:r>
              <a:rPr lang="en-US" sz="2800" dirty="0">
                <a:latin typeface=".VnTime" pitchFamily="34" charset="0"/>
              </a:rPr>
              <a:t> </a:t>
            </a:r>
            <a:r>
              <a:rPr lang="en-US" sz="2800" dirty="0" err="1">
                <a:latin typeface=".VnTime" pitchFamily="34" charset="0"/>
              </a:rPr>
              <a:t>dÉn</a:t>
            </a:r>
            <a:r>
              <a:rPr lang="en-US" sz="2800" dirty="0">
                <a:latin typeface=".VnTime" pitchFamily="34" charset="0"/>
              </a:rPr>
              <a:t> </a:t>
            </a:r>
            <a:r>
              <a:rPr lang="en-US" sz="2800" dirty="0" err="1">
                <a:latin typeface=".VnTime" pitchFamily="34" charset="0"/>
              </a:rPr>
              <a:t>trøng</a:t>
            </a:r>
            <a:r>
              <a:rPr lang="en-US" sz="2800" dirty="0">
                <a:latin typeface=".VnTime" pitchFamily="34" charset="0"/>
              </a:rPr>
              <a:t>: </a:t>
            </a:r>
            <a:r>
              <a:rPr lang="en-US" sz="2800" dirty="0" err="1">
                <a:latin typeface=".VnTime" pitchFamily="34" charset="0"/>
              </a:rPr>
              <a:t>thu</a:t>
            </a:r>
            <a:r>
              <a:rPr lang="en-US" sz="2800" dirty="0">
                <a:latin typeface=".VnTime" pitchFamily="34" charset="0"/>
              </a:rPr>
              <a:t> vµ </a:t>
            </a:r>
            <a:r>
              <a:rPr lang="en-US" sz="2800" dirty="0" err="1">
                <a:latin typeface=".VnTime" pitchFamily="34" charset="0"/>
              </a:rPr>
              <a:t>nhËn</a:t>
            </a:r>
            <a:r>
              <a:rPr lang="en-US" sz="2800" dirty="0">
                <a:latin typeface=".VnTime" pitchFamily="34" charset="0"/>
              </a:rPr>
              <a:t> </a:t>
            </a:r>
            <a:r>
              <a:rPr lang="en-US" sz="2800" dirty="0" err="1">
                <a:latin typeface=".VnTime" pitchFamily="34" charset="0"/>
              </a:rPr>
              <a:t>trøng</a:t>
            </a:r>
            <a:r>
              <a:rPr lang="en-US" sz="2800" dirty="0">
                <a:latin typeface=".VnTime" pitchFamily="34" charset="0"/>
              </a:rPr>
              <a:t> </a:t>
            </a:r>
          </a:p>
        </p:txBody>
      </p:sp>
      <p:sp>
        <p:nvSpPr>
          <p:cNvPr id="9" name="Text Box 8"/>
          <p:cNvSpPr txBox="1">
            <a:spLocks noChangeArrowheads="1"/>
          </p:cNvSpPr>
          <p:nvPr/>
        </p:nvSpPr>
        <p:spPr bwMode="auto">
          <a:xfrm>
            <a:off x="76200" y="4343400"/>
            <a:ext cx="4262284" cy="1384995"/>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sz="2800" dirty="0" smtClean="0">
                <a:latin typeface=".VnTimeH" pitchFamily="34" charset="0"/>
              </a:rPr>
              <a:t>- </a:t>
            </a:r>
            <a:r>
              <a:rPr lang="en-US" sz="2800" dirty="0" smtClean="0">
                <a:latin typeface=".VnTimeH" pitchFamily="34" charset="0"/>
              </a:rPr>
              <a:t>©</a:t>
            </a:r>
            <a:r>
              <a:rPr lang="en-US" sz="2800" dirty="0">
                <a:latin typeface=".VnTime" pitchFamily="34" charset="0"/>
              </a:rPr>
              <a:t>m ®¹o: </a:t>
            </a:r>
            <a:r>
              <a:rPr lang="en-US" sz="2800" dirty="0" err="1">
                <a:latin typeface=".VnTime" pitchFamily="34" charset="0"/>
              </a:rPr>
              <a:t>tiÕp</a:t>
            </a:r>
            <a:r>
              <a:rPr lang="en-US" sz="2800" dirty="0">
                <a:latin typeface=".VnTime" pitchFamily="34" charset="0"/>
              </a:rPr>
              <a:t> </a:t>
            </a:r>
            <a:r>
              <a:rPr lang="en-US" sz="2800" dirty="0" err="1">
                <a:latin typeface=".VnTime" pitchFamily="34" charset="0"/>
              </a:rPr>
              <a:t>nhËn</a:t>
            </a:r>
            <a:r>
              <a:rPr lang="en-US" sz="2800" dirty="0">
                <a:latin typeface=".VnTime" pitchFamily="34" charset="0"/>
              </a:rPr>
              <a:t> </a:t>
            </a:r>
            <a:r>
              <a:rPr lang="en-US" sz="2800" dirty="0" err="1">
                <a:latin typeface=".VnTime" pitchFamily="34" charset="0"/>
              </a:rPr>
              <a:t>tinh</a:t>
            </a:r>
            <a:r>
              <a:rPr lang="en-US" sz="2800" dirty="0">
                <a:latin typeface=".VnTime" pitchFamily="34" charset="0"/>
              </a:rPr>
              <a:t> </a:t>
            </a:r>
            <a:r>
              <a:rPr lang="en-US" sz="2800" dirty="0" err="1">
                <a:latin typeface=".VnTime" pitchFamily="34" charset="0"/>
              </a:rPr>
              <a:t>trïng</a:t>
            </a:r>
            <a:r>
              <a:rPr lang="en-US" sz="2800" dirty="0">
                <a:latin typeface=".VnTime" pitchFamily="34" charset="0"/>
              </a:rPr>
              <a:t> vµ lµ </a:t>
            </a:r>
            <a:r>
              <a:rPr lang="en-US" sz="2800" dirty="0" smtClean="0">
                <a:latin typeface=".VnTime" pitchFamily="34" charset="0"/>
              </a:rPr>
              <a:t>®­</a:t>
            </a:r>
            <a:r>
              <a:rPr lang="vi-VN" sz="2800" dirty="0">
                <a:latin typeface=".VnTime" pitchFamily="34" charset="0"/>
              </a:rPr>
              <a:t>ư</a:t>
            </a:r>
            <a:r>
              <a:rPr lang="en-US" sz="2800" dirty="0" err="1" smtClean="0">
                <a:latin typeface=".VnTime" pitchFamily="34" charset="0"/>
              </a:rPr>
              <a:t>êng</a:t>
            </a:r>
            <a:r>
              <a:rPr lang="en-US" sz="2800" dirty="0" smtClean="0">
                <a:latin typeface=".VnTime" pitchFamily="34" charset="0"/>
              </a:rPr>
              <a:t> </a:t>
            </a:r>
            <a:r>
              <a:rPr lang="en-US" sz="2800" dirty="0" err="1">
                <a:latin typeface=".VnTime" pitchFamily="34" charset="0"/>
              </a:rPr>
              <a:t>ra</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trÎ</a:t>
            </a:r>
            <a:r>
              <a:rPr lang="en-US" sz="2800" dirty="0">
                <a:latin typeface=".VnTime" pitchFamily="34" charset="0"/>
              </a:rPr>
              <a:t> </a:t>
            </a:r>
            <a:r>
              <a:rPr lang="en-US" sz="2800" dirty="0" err="1">
                <a:latin typeface=".VnTime" pitchFamily="34" charset="0"/>
              </a:rPr>
              <a:t>khi</a:t>
            </a:r>
            <a:r>
              <a:rPr lang="en-US" sz="2800" dirty="0">
                <a:latin typeface=".VnTime" pitchFamily="34" charset="0"/>
              </a:rPr>
              <a:t> </a:t>
            </a:r>
            <a:r>
              <a:rPr lang="en-US" sz="2800" dirty="0" err="1">
                <a:latin typeface=".VnTime" pitchFamily="34" charset="0"/>
              </a:rPr>
              <a:t>sinh</a:t>
            </a:r>
            <a:endParaRPr lang="en-US" sz="2800" dirty="0">
              <a:latin typeface=".VnTime" pitchFamily="34" charset="0"/>
            </a:endParaRPr>
          </a:p>
        </p:txBody>
      </p:sp>
      <p:sp>
        <p:nvSpPr>
          <p:cNvPr id="10" name="Text Box 9"/>
          <p:cNvSpPr txBox="1">
            <a:spLocks noChangeArrowheads="1"/>
          </p:cNvSpPr>
          <p:nvPr/>
        </p:nvSpPr>
        <p:spPr bwMode="auto">
          <a:xfrm>
            <a:off x="0" y="5797550"/>
            <a:ext cx="4338484" cy="984250"/>
          </a:xfrm>
          <a:prstGeom prst="rect">
            <a:avLst/>
          </a:prstGeom>
          <a:solidFill>
            <a:schemeClr val="bg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sz="2800" dirty="0" smtClean="0">
                <a:latin typeface=".VnTime" pitchFamily="34" charset="0"/>
              </a:rPr>
              <a:t>- </a:t>
            </a:r>
            <a:r>
              <a:rPr lang="en-US" sz="2800" dirty="0" err="1" smtClean="0">
                <a:latin typeface=".VnTime" pitchFamily="34" charset="0"/>
              </a:rPr>
              <a:t>TuyÕn</a:t>
            </a:r>
            <a:r>
              <a:rPr lang="en-US" sz="2800" dirty="0" smtClean="0">
                <a:latin typeface=".VnTime" pitchFamily="34" charset="0"/>
              </a:rPr>
              <a:t> </a:t>
            </a:r>
            <a:r>
              <a:rPr lang="en-US" sz="2800" dirty="0" err="1">
                <a:latin typeface=".VnTime" pitchFamily="34" charset="0"/>
              </a:rPr>
              <a:t>tiÒn</a:t>
            </a:r>
            <a:r>
              <a:rPr lang="en-US" sz="2800" dirty="0">
                <a:latin typeface=".VnTime" pitchFamily="34" charset="0"/>
              </a:rPr>
              <a:t> ®×</a:t>
            </a:r>
            <a:r>
              <a:rPr lang="en-US" sz="2800" dirty="0" err="1">
                <a:latin typeface=".VnTime" pitchFamily="34" charset="0"/>
              </a:rPr>
              <a:t>nh</a:t>
            </a:r>
            <a:r>
              <a:rPr lang="en-US" sz="2800" dirty="0">
                <a:latin typeface=".VnTime" pitchFamily="34" charset="0"/>
              </a:rPr>
              <a:t>: </a:t>
            </a:r>
            <a:r>
              <a:rPr lang="en-US" sz="2800" dirty="0" err="1">
                <a:latin typeface=".VnTime" pitchFamily="34" charset="0"/>
              </a:rPr>
              <a:t>tiÕt</a:t>
            </a:r>
            <a:r>
              <a:rPr lang="en-US" sz="2800" dirty="0">
                <a:latin typeface=".VnTime" pitchFamily="34" charset="0"/>
              </a:rPr>
              <a:t> </a:t>
            </a:r>
            <a:r>
              <a:rPr lang="en-US" sz="2800" dirty="0" err="1">
                <a:latin typeface=".VnTime" pitchFamily="34" charset="0"/>
              </a:rPr>
              <a:t>dÞch</a:t>
            </a:r>
            <a:r>
              <a:rPr lang="en-US" sz="2800" dirty="0">
                <a:latin typeface=".VnTime" pitchFamily="34" charset="0"/>
              </a:rPr>
              <a:t> </a:t>
            </a:r>
            <a:r>
              <a:rPr lang="en-US" sz="2800" dirty="0" err="1">
                <a:latin typeface=".VnTime" pitchFamily="34" charset="0"/>
              </a:rPr>
              <a:t>nhên</a:t>
            </a:r>
            <a:endParaRPr lang="en-US" sz="2800" dirty="0">
              <a:latin typeface=".VnTime" pitchFamily="34" charset="0"/>
            </a:endParaRPr>
          </a:p>
        </p:txBody>
      </p:sp>
      <p:sp>
        <p:nvSpPr>
          <p:cNvPr id="11" name="Text Box 15"/>
          <p:cNvSpPr txBox="1">
            <a:spLocks noChangeArrowheads="1"/>
          </p:cNvSpPr>
          <p:nvPr/>
        </p:nvSpPr>
        <p:spPr bwMode="auto">
          <a:xfrm>
            <a:off x="2486167" y="455088"/>
            <a:ext cx="1066800" cy="1107996"/>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hangingPunct="0">
              <a:spcBef>
                <a:spcPct val="50000"/>
              </a:spcBef>
            </a:pPr>
            <a:r>
              <a:rPr lang="en-US" sz="6600" b="1" dirty="0" smtClean="0">
                <a:solidFill>
                  <a:srgbClr val="00B0F0"/>
                </a:solidFill>
                <a:latin typeface="Times New Roman" panose="02020603050405020304" pitchFamily="18" charset="0"/>
                <a:cs typeface="Times New Roman" panose="02020603050405020304" pitchFamily="18" charset="0"/>
                <a:sym typeface="Wingdings" pitchFamily="2" charset="2"/>
              </a:rPr>
              <a:t></a:t>
            </a:r>
            <a:endParaRPr lang="en-US" sz="6600" b="1" dirty="0">
              <a:solidFill>
                <a:srgbClr val="00B0F0"/>
              </a:solidFill>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p14="http://schemas.microsoft.com/office/powerpoint/2010/main" val="14756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0"/>
            <a:ext cx="66294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cxnSp>
        <p:nvCxnSpPr>
          <p:cNvPr id="3" name="Straight Connector 2"/>
          <p:cNvCxnSpPr/>
          <p:nvPr/>
        </p:nvCxnSpPr>
        <p:spPr>
          <a:xfrm>
            <a:off x="4442564" y="537865"/>
            <a:ext cx="0" cy="5710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9"/>
          <p:cNvSpPr>
            <a:spLocks noChangeArrowheads="1"/>
          </p:cNvSpPr>
          <p:nvPr/>
        </p:nvSpPr>
        <p:spPr bwMode="auto">
          <a:xfrm>
            <a:off x="76200" y="304800"/>
            <a:ext cx="4533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400" b="1" dirty="0" smtClean="0">
                <a:solidFill>
                  <a:srgbClr val="FFFF00"/>
                </a:solidFill>
                <a:latin typeface="Times New Roman" pitchFamily="18" charset="0"/>
                <a:cs typeface="Times New Roman" pitchFamily="18" charset="0"/>
              </a:rPr>
              <a:t>III</a:t>
            </a:r>
            <a:r>
              <a:rPr lang="en-US" sz="2400" b="1" dirty="0" smtClean="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Các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bộ</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phận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của</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cơ</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quan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sinh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dục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nữ</a:t>
            </a:r>
            <a:endParaRPr lang="en-US" sz="2400" dirty="0">
              <a:solidFill>
                <a:srgbClr val="FFFF00"/>
              </a:solidFill>
              <a:latin typeface="Times New Roman" pitchFamily="18" charset="0"/>
              <a:cs typeface="Times New Roman" pitchFamily="18" charset="0"/>
            </a:endParaRPr>
          </a:p>
        </p:txBody>
      </p:sp>
      <p:sp>
        <p:nvSpPr>
          <p:cNvPr id="5" name="Rectangle 2"/>
          <p:cNvSpPr txBox="1">
            <a:spLocks noChangeArrowheads="1"/>
          </p:cNvSpPr>
          <p:nvPr/>
        </p:nvSpPr>
        <p:spPr>
          <a:xfrm>
            <a:off x="0" y="1143000"/>
            <a:ext cx="41910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00"/>
                </a:solidFill>
                <a:latin typeface=".VnTime" pitchFamily="34" charset="0"/>
              </a:rPr>
              <a:t>I</a:t>
            </a:r>
            <a:r>
              <a:rPr lang="vi-VN" sz="2800" b="1" dirty="0" smtClean="0">
                <a:solidFill>
                  <a:srgbClr val="FFFF00"/>
                </a:solidFill>
                <a:latin typeface=".VnTime" pitchFamily="34" charset="0"/>
              </a:rPr>
              <a:t>V</a:t>
            </a:r>
            <a:r>
              <a:rPr lang="en-US" sz="2800" b="1" dirty="0" smtClean="0">
                <a:solidFill>
                  <a:srgbClr val="FFFF00"/>
                </a:solidFill>
                <a:latin typeface=".VnTime" pitchFamily="34" charset="0"/>
              </a:rPr>
              <a:t> .</a:t>
            </a:r>
            <a:r>
              <a:rPr lang="en-US" sz="2800" b="1" dirty="0" err="1" smtClean="0">
                <a:solidFill>
                  <a:srgbClr val="FFFF00"/>
                </a:solidFill>
                <a:latin typeface=".VnTime" pitchFamily="34" charset="0"/>
              </a:rPr>
              <a:t>Buång</a:t>
            </a:r>
            <a:r>
              <a:rPr lang="en-US" sz="2800" b="1" dirty="0" smtClean="0">
                <a:solidFill>
                  <a:srgbClr val="FFFF00"/>
                </a:solidFill>
                <a:latin typeface=".VnTime" pitchFamily="34" charset="0"/>
              </a:rPr>
              <a:t> </a:t>
            </a:r>
            <a:r>
              <a:rPr lang="en-US" sz="2800" b="1" dirty="0" err="1" smtClean="0">
                <a:solidFill>
                  <a:srgbClr val="FFFF00"/>
                </a:solidFill>
                <a:latin typeface=".VnTime" pitchFamily="34" charset="0"/>
              </a:rPr>
              <a:t>trøng</a:t>
            </a:r>
            <a:r>
              <a:rPr lang="en-US" sz="2800" b="1" dirty="0" smtClean="0">
                <a:solidFill>
                  <a:srgbClr val="FFFF00"/>
                </a:solidFill>
                <a:latin typeface=".VnTime" pitchFamily="34" charset="0"/>
              </a:rPr>
              <a:t> vµ </a:t>
            </a:r>
            <a:r>
              <a:rPr lang="en-US" sz="2800" b="1" dirty="0" err="1" smtClean="0">
                <a:solidFill>
                  <a:srgbClr val="FFFF00"/>
                </a:solidFill>
                <a:latin typeface=".VnTime" pitchFamily="34" charset="0"/>
              </a:rPr>
              <a:t>trøng</a:t>
            </a:r>
            <a:endParaRPr lang="en-US" sz="2800" b="1" dirty="0">
              <a:solidFill>
                <a:srgbClr val="FFFF00"/>
              </a:solidFill>
              <a:latin typeface=".VnTime" pitchFamily="34" charset="0"/>
            </a:endParaRPr>
          </a:p>
        </p:txBody>
      </p:sp>
      <p:pic>
        <p:nvPicPr>
          <p:cNvPr id="6" name="Picture 4" descr="H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42564" y="457200"/>
            <a:ext cx="4701436"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5"/>
          <p:cNvSpPr>
            <a:spLocks noChangeArrowheads="1"/>
          </p:cNvSpPr>
          <p:nvPr/>
        </p:nvSpPr>
        <p:spPr bwMode="auto">
          <a:xfrm>
            <a:off x="228600" y="4419600"/>
            <a:ext cx="891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pPr>
            <a:r>
              <a:rPr lang="en-US" sz="3200" dirty="0">
                <a:latin typeface=".VnTime" pitchFamily="34" charset="0"/>
              </a:rPr>
              <a:t> </a:t>
            </a:r>
            <a:r>
              <a:rPr lang="en-US" sz="2800" dirty="0">
                <a:solidFill>
                  <a:srgbClr val="FF3300"/>
                </a:solidFill>
                <a:latin typeface=".VnTime" pitchFamily="34" charset="0"/>
              </a:rPr>
              <a:t>1.Trøng </a:t>
            </a:r>
            <a:r>
              <a:rPr lang="en-US" sz="2800" dirty="0" smtClean="0">
                <a:solidFill>
                  <a:srgbClr val="FF3300"/>
                </a:solidFill>
                <a:latin typeface=".VnTime" pitchFamily="34" charset="0"/>
              </a:rPr>
              <a:t>®­</a:t>
            </a:r>
            <a:r>
              <a:rPr lang="vi-VN" sz="2400" dirty="0" smtClean="0">
                <a:solidFill>
                  <a:srgbClr val="FF3300"/>
                </a:solidFill>
                <a:latin typeface=".VnTime" pitchFamily="34" charset="0"/>
              </a:rPr>
              <a:t>ự</a:t>
            </a:r>
            <a:r>
              <a:rPr lang="en-US" sz="2800" dirty="0" err="1" smtClean="0">
                <a:solidFill>
                  <a:srgbClr val="FF3300"/>
                </a:solidFill>
                <a:latin typeface=".VnTime" pitchFamily="34" charset="0"/>
              </a:rPr>
              <a:t>îc</a:t>
            </a:r>
            <a:r>
              <a:rPr lang="en-US" sz="2800" dirty="0" smtClean="0">
                <a:solidFill>
                  <a:srgbClr val="FF3300"/>
                </a:solidFill>
                <a:latin typeface=".VnTime" pitchFamily="34" charset="0"/>
              </a:rPr>
              <a:t> </a:t>
            </a:r>
            <a:r>
              <a:rPr lang="en-US" sz="2800" dirty="0" err="1">
                <a:solidFill>
                  <a:srgbClr val="FF3300"/>
                </a:solidFill>
                <a:latin typeface=".VnTime" pitchFamily="34" charset="0"/>
              </a:rPr>
              <a:t>sinh</a:t>
            </a:r>
            <a:r>
              <a:rPr lang="en-US" sz="2800" dirty="0">
                <a:solidFill>
                  <a:srgbClr val="FF3300"/>
                </a:solidFill>
                <a:latin typeface=".VnTime" pitchFamily="34" charset="0"/>
              </a:rPr>
              <a:t> </a:t>
            </a:r>
            <a:r>
              <a:rPr lang="en-US" sz="2800" dirty="0" err="1">
                <a:solidFill>
                  <a:srgbClr val="FF3300"/>
                </a:solidFill>
                <a:latin typeface=".VnTime" pitchFamily="34" charset="0"/>
              </a:rPr>
              <a:t>s¶n</a:t>
            </a:r>
            <a:r>
              <a:rPr lang="en-US" sz="2800" dirty="0">
                <a:solidFill>
                  <a:srgbClr val="FF3300"/>
                </a:solidFill>
                <a:latin typeface=".VnTime" pitchFamily="34" charset="0"/>
              </a:rPr>
              <a:t> ë ®©u ? </a:t>
            </a:r>
            <a:r>
              <a:rPr lang="en-US" sz="2800" dirty="0" err="1">
                <a:solidFill>
                  <a:srgbClr val="FF3300"/>
                </a:solidFill>
                <a:latin typeface=".VnTime" pitchFamily="34" charset="0"/>
              </a:rPr>
              <a:t>Løa</a:t>
            </a:r>
            <a:r>
              <a:rPr lang="en-US" sz="2800" dirty="0">
                <a:solidFill>
                  <a:srgbClr val="FF3300"/>
                </a:solidFill>
                <a:latin typeface=".VnTime" pitchFamily="34" charset="0"/>
              </a:rPr>
              <a:t> </a:t>
            </a:r>
            <a:r>
              <a:rPr lang="en-US" sz="2800" dirty="0" err="1">
                <a:solidFill>
                  <a:srgbClr val="FF3300"/>
                </a:solidFill>
                <a:latin typeface=".VnTime" pitchFamily="34" charset="0"/>
              </a:rPr>
              <a:t>tuæi</a:t>
            </a:r>
            <a:r>
              <a:rPr lang="en-US" sz="2800" dirty="0">
                <a:solidFill>
                  <a:srgbClr val="FF3300"/>
                </a:solidFill>
                <a:latin typeface=".VnTime" pitchFamily="34" charset="0"/>
              </a:rPr>
              <a:t> </a:t>
            </a:r>
            <a:r>
              <a:rPr lang="en-US" sz="2800" dirty="0" err="1">
                <a:solidFill>
                  <a:srgbClr val="FF3300"/>
                </a:solidFill>
                <a:latin typeface=".VnTime" pitchFamily="34" charset="0"/>
              </a:rPr>
              <a:t>nµo</a:t>
            </a:r>
            <a:r>
              <a:rPr lang="en-US" sz="2800" dirty="0">
                <a:solidFill>
                  <a:srgbClr val="FF3300"/>
                </a:solidFill>
                <a:latin typeface=".VnTime" pitchFamily="34" charset="0"/>
              </a:rPr>
              <a:t> </a:t>
            </a:r>
            <a:r>
              <a:rPr lang="en-US" sz="2800" dirty="0" err="1">
                <a:solidFill>
                  <a:srgbClr val="FF3300"/>
                </a:solidFill>
                <a:latin typeface=".VnTime" pitchFamily="34" charset="0"/>
              </a:rPr>
              <a:t>cña</a:t>
            </a:r>
            <a:r>
              <a:rPr lang="en-US" sz="2800" dirty="0">
                <a:solidFill>
                  <a:srgbClr val="FF3300"/>
                </a:solidFill>
                <a:latin typeface=".VnTime" pitchFamily="34" charset="0"/>
              </a:rPr>
              <a:t> </a:t>
            </a:r>
            <a:r>
              <a:rPr lang="en-US" sz="2800" dirty="0" smtClean="0">
                <a:solidFill>
                  <a:srgbClr val="FF3300"/>
                </a:solidFill>
                <a:latin typeface=".VnTime" pitchFamily="34" charset="0"/>
              </a:rPr>
              <a:t>n</a:t>
            </a:r>
            <a:r>
              <a:rPr lang="en-US" sz="2800" dirty="0">
                <a:solidFill>
                  <a:srgbClr val="FF3300"/>
                </a:solidFill>
                <a:latin typeface=".VnTime" pitchFamily="34" charset="0"/>
              </a:rPr>
              <a:t>÷ </a:t>
            </a:r>
            <a:r>
              <a:rPr lang="en-US" sz="2800" dirty="0" err="1">
                <a:solidFill>
                  <a:srgbClr val="FF3300"/>
                </a:solidFill>
                <a:latin typeface=".VnTime" pitchFamily="34" charset="0"/>
              </a:rPr>
              <a:t>th</a:t>
            </a:r>
            <a:r>
              <a:rPr lang="en-US" sz="2800" dirty="0">
                <a:solidFill>
                  <a:srgbClr val="FF3300"/>
                </a:solidFill>
                <a:latin typeface=".VnTime" pitchFamily="34" charset="0"/>
              </a:rPr>
              <a:t>× </a:t>
            </a:r>
            <a:r>
              <a:rPr lang="en-US" sz="2800" dirty="0" err="1">
                <a:solidFill>
                  <a:srgbClr val="FF3300"/>
                </a:solidFill>
                <a:latin typeface=".VnTime" pitchFamily="34" charset="0"/>
              </a:rPr>
              <a:t>trøng</a:t>
            </a:r>
            <a:r>
              <a:rPr lang="en-US" sz="2800" dirty="0">
                <a:solidFill>
                  <a:srgbClr val="FF3300"/>
                </a:solidFill>
                <a:latin typeface=".VnTime" pitchFamily="34" charset="0"/>
              </a:rPr>
              <a:t> </a:t>
            </a:r>
            <a:r>
              <a:rPr lang="en-US" sz="2800" dirty="0" err="1">
                <a:solidFill>
                  <a:srgbClr val="FF3300"/>
                </a:solidFill>
                <a:latin typeface=".VnTime" pitchFamily="34" charset="0"/>
              </a:rPr>
              <a:t>chÝn</a:t>
            </a:r>
            <a:r>
              <a:rPr lang="en-US" sz="2800" dirty="0">
                <a:solidFill>
                  <a:srgbClr val="FF3300"/>
                </a:solidFill>
                <a:latin typeface=".VnTime" pitchFamily="34" charset="0"/>
              </a:rPr>
              <a:t> vµ </a:t>
            </a:r>
            <a:r>
              <a:rPr lang="en-US" sz="2800" dirty="0" err="1">
                <a:solidFill>
                  <a:srgbClr val="FF3300"/>
                </a:solidFill>
                <a:latin typeface=".VnTime" pitchFamily="34" charset="0"/>
              </a:rPr>
              <a:t>rông</a:t>
            </a:r>
            <a:r>
              <a:rPr lang="en-US" sz="2800" dirty="0">
                <a:solidFill>
                  <a:srgbClr val="FF3300"/>
                </a:solidFill>
                <a:latin typeface=".VnTime" pitchFamily="34" charset="0"/>
              </a:rPr>
              <a:t>?</a:t>
            </a:r>
          </a:p>
          <a:p>
            <a:pPr marL="609600" indent="-609600">
              <a:spcBef>
                <a:spcPct val="20000"/>
              </a:spcBef>
            </a:pPr>
            <a:r>
              <a:rPr lang="en-US" sz="2800" dirty="0">
                <a:solidFill>
                  <a:srgbClr val="FF3300"/>
                </a:solidFill>
                <a:latin typeface=".VnTime" pitchFamily="34" charset="0"/>
              </a:rPr>
              <a:t> 2. </a:t>
            </a:r>
            <a:r>
              <a:rPr lang="en-US" sz="2800" dirty="0" err="1">
                <a:solidFill>
                  <a:srgbClr val="FF3300"/>
                </a:solidFill>
                <a:latin typeface=".VnTime" pitchFamily="34" charset="0"/>
              </a:rPr>
              <a:t>H·y</a:t>
            </a:r>
            <a:r>
              <a:rPr lang="en-US" sz="2800" dirty="0">
                <a:solidFill>
                  <a:srgbClr val="FF3300"/>
                </a:solidFill>
                <a:latin typeface=".VnTime" pitchFamily="34" charset="0"/>
              </a:rPr>
              <a:t> so </a:t>
            </a:r>
            <a:r>
              <a:rPr lang="en-US" sz="2800" dirty="0" err="1">
                <a:solidFill>
                  <a:srgbClr val="FF3300"/>
                </a:solidFill>
                <a:latin typeface=".VnTime" pitchFamily="34" charset="0"/>
              </a:rPr>
              <a:t>s¸nh</a:t>
            </a:r>
            <a:r>
              <a:rPr lang="en-US" sz="2800" dirty="0">
                <a:solidFill>
                  <a:srgbClr val="FF3300"/>
                </a:solidFill>
                <a:latin typeface=".VnTime" pitchFamily="34" charset="0"/>
              </a:rPr>
              <a:t> </a:t>
            </a:r>
            <a:r>
              <a:rPr lang="en-US" sz="2800" dirty="0" err="1">
                <a:solidFill>
                  <a:srgbClr val="FF3300"/>
                </a:solidFill>
                <a:latin typeface=".VnTime" pitchFamily="34" charset="0"/>
              </a:rPr>
              <a:t>sù</a:t>
            </a:r>
            <a:r>
              <a:rPr lang="en-US" sz="2800" dirty="0">
                <a:solidFill>
                  <a:srgbClr val="FF3300"/>
                </a:solidFill>
                <a:latin typeface=".VnTime" pitchFamily="34" charset="0"/>
              </a:rPr>
              <a:t>  </a:t>
            </a:r>
            <a:r>
              <a:rPr lang="en-US" sz="2800" dirty="0" err="1">
                <a:solidFill>
                  <a:srgbClr val="FF3300"/>
                </a:solidFill>
                <a:latin typeface=".VnTime" pitchFamily="34" charset="0"/>
              </a:rPr>
              <a:t>kh¸c</a:t>
            </a:r>
            <a:r>
              <a:rPr lang="en-US" sz="2800" dirty="0">
                <a:solidFill>
                  <a:srgbClr val="FF3300"/>
                </a:solidFill>
                <a:latin typeface=".VnTime" pitchFamily="34" charset="0"/>
              </a:rPr>
              <a:t> </a:t>
            </a:r>
            <a:r>
              <a:rPr lang="en-US" sz="2800" dirty="0" err="1">
                <a:solidFill>
                  <a:srgbClr val="FF3300"/>
                </a:solidFill>
                <a:latin typeface=".VnTime" pitchFamily="34" charset="0"/>
              </a:rPr>
              <a:t>nhau</a:t>
            </a:r>
            <a:r>
              <a:rPr lang="en-US" sz="2800" dirty="0">
                <a:solidFill>
                  <a:srgbClr val="FF3300"/>
                </a:solidFill>
                <a:latin typeface=".VnTime" pitchFamily="34" charset="0"/>
              </a:rPr>
              <a:t> </a:t>
            </a:r>
            <a:r>
              <a:rPr lang="en-US" sz="2800" dirty="0" err="1">
                <a:solidFill>
                  <a:srgbClr val="FF3300"/>
                </a:solidFill>
                <a:latin typeface=".VnTime" pitchFamily="34" charset="0"/>
              </a:rPr>
              <a:t>gi÷a</a:t>
            </a:r>
            <a:r>
              <a:rPr lang="en-US" sz="2800" dirty="0">
                <a:solidFill>
                  <a:srgbClr val="FF3300"/>
                </a:solidFill>
                <a:latin typeface=".VnTime" pitchFamily="34" charset="0"/>
              </a:rPr>
              <a:t> </a:t>
            </a:r>
            <a:r>
              <a:rPr lang="en-US" sz="2800" dirty="0" err="1">
                <a:solidFill>
                  <a:srgbClr val="FF3300"/>
                </a:solidFill>
                <a:latin typeface=".VnTime" pitchFamily="34" charset="0"/>
              </a:rPr>
              <a:t>trøng</a:t>
            </a:r>
            <a:r>
              <a:rPr lang="en-US" sz="2800" dirty="0">
                <a:solidFill>
                  <a:srgbClr val="FF3300"/>
                </a:solidFill>
                <a:latin typeface=".VnTime" pitchFamily="34" charset="0"/>
              </a:rPr>
              <a:t> vµ </a:t>
            </a:r>
            <a:r>
              <a:rPr lang="en-US" sz="2800" dirty="0" err="1">
                <a:solidFill>
                  <a:srgbClr val="FF3300"/>
                </a:solidFill>
                <a:latin typeface=".VnTime" pitchFamily="34" charset="0"/>
              </a:rPr>
              <a:t>tinh</a:t>
            </a:r>
            <a:r>
              <a:rPr lang="en-US" sz="2800" dirty="0">
                <a:solidFill>
                  <a:srgbClr val="FF3300"/>
                </a:solidFill>
                <a:latin typeface=".VnTime" pitchFamily="34" charset="0"/>
              </a:rPr>
              <a:t> </a:t>
            </a:r>
            <a:r>
              <a:rPr lang="en-US" sz="2800" dirty="0" err="1">
                <a:solidFill>
                  <a:srgbClr val="FF3300"/>
                </a:solidFill>
                <a:latin typeface=".VnTime" pitchFamily="34" charset="0"/>
              </a:rPr>
              <a:t>trïng</a:t>
            </a:r>
            <a:r>
              <a:rPr lang="en-US" sz="2800" dirty="0">
                <a:solidFill>
                  <a:srgbClr val="FF3300"/>
                </a:solidFill>
                <a:latin typeface=".VnTime" pitchFamily="34" charset="0"/>
              </a:rPr>
              <a:t> (</a:t>
            </a:r>
            <a:r>
              <a:rPr lang="en-US" sz="2800" dirty="0" err="1">
                <a:solidFill>
                  <a:srgbClr val="FF3300"/>
                </a:solidFill>
                <a:latin typeface=".VnTime" pitchFamily="34" charset="0"/>
              </a:rPr>
              <a:t>vÒ</a:t>
            </a:r>
            <a:r>
              <a:rPr lang="en-US" sz="2800" dirty="0">
                <a:solidFill>
                  <a:srgbClr val="FF3300"/>
                </a:solidFill>
                <a:latin typeface=".VnTime" pitchFamily="34" charset="0"/>
              </a:rPr>
              <a:t> </a:t>
            </a:r>
            <a:r>
              <a:rPr lang="en-US" sz="2800" dirty="0" err="1">
                <a:solidFill>
                  <a:srgbClr val="FF3300"/>
                </a:solidFill>
                <a:latin typeface=".VnTime" pitchFamily="34" charset="0"/>
              </a:rPr>
              <a:t>kÝch</a:t>
            </a:r>
            <a:r>
              <a:rPr lang="en-US" sz="2800" dirty="0">
                <a:solidFill>
                  <a:srgbClr val="FF3300"/>
                </a:solidFill>
                <a:latin typeface=".VnTime" pitchFamily="34" charset="0"/>
              </a:rPr>
              <a:t> </a:t>
            </a:r>
            <a:r>
              <a:rPr lang="en-US" sz="2800" dirty="0" err="1" smtClean="0">
                <a:solidFill>
                  <a:srgbClr val="FF3300"/>
                </a:solidFill>
                <a:latin typeface=".VnTime" pitchFamily="34" charset="0"/>
              </a:rPr>
              <a:t>th</a:t>
            </a:r>
            <a:r>
              <a:rPr lang="en-US" sz="2400" dirty="0" err="1" smtClean="0">
                <a:solidFill>
                  <a:srgbClr val="FF3300"/>
                </a:solidFill>
                <a:latin typeface=".VnTime" pitchFamily="34" charset="0"/>
              </a:rPr>
              <a:t>­</a:t>
            </a:r>
            <a:r>
              <a:rPr lang="vi-VN" sz="2400" dirty="0" smtClean="0">
                <a:solidFill>
                  <a:srgbClr val="FF3300"/>
                </a:solidFill>
                <a:latin typeface=".VnTime" pitchFamily="34" charset="0"/>
              </a:rPr>
              <a:t>ứ</a:t>
            </a:r>
            <a:r>
              <a:rPr lang="en-US" sz="2800" dirty="0" err="1" smtClean="0">
                <a:solidFill>
                  <a:srgbClr val="FF3300"/>
                </a:solidFill>
                <a:latin typeface=".VnTime" pitchFamily="34" charset="0"/>
              </a:rPr>
              <a:t>íc</a:t>
            </a:r>
            <a:r>
              <a:rPr lang="en-US" sz="2800" dirty="0" smtClean="0">
                <a:solidFill>
                  <a:srgbClr val="FF3300"/>
                </a:solidFill>
                <a:latin typeface=".VnTime" pitchFamily="34" charset="0"/>
              </a:rPr>
              <a:t> </a:t>
            </a:r>
            <a:r>
              <a:rPr lang="en-US" sz="2800" dirty="0">
                <a:solidFill>
                  <a:srgbClr val="FF3300"/>
                </a:solidFill>
                <a:latin typeface=".VnTime" pitchFamily="34" charset="0"/>
              </a:rPr>
              <a:t>, </a:t>
            </a:r>
            <a:r>
              <a:rPr lang="en-US" sz="2800" dirty="0" err="1">
                <a:solidFill>
                  <a:srgbClr val="FF3300"/>
                </a:solidFill>
                <a:latin typeface=".VnTime" pitchFamily="34" charset="0"/>
              </a:rPr>
              <a:t>n¬i</a:t>
            </a:r>
            <a:r>
              <a:rPr lang="en-US" sz="2800" dirty="0">
                <a:solidFill>
                  <a:srgbClr val="FF3300"/>
                </a:solidFill>
                <a:latin typeface=".VnTime" pitchFamily="34" charset="0"/>
              </a:rPr>
              <a:t> </a:t>
            </a:r>
            <a:r>
              <a:rPr lang="en-US" sz="2800" dirty="0" err="1">
                <a:solidFill>
                  <a:srgbClr val="FF3300"/>
                </a:solidFill>
                <a:latin typeface=".VnTime" pitchFamily="34" charset="0"/>
              </a:rPr>
              <a:t>sinh</a:t>
            </a:r>
            <a:r>
              <a:rPr lang="en-US" sz="2800" dirty="0">
                <a:solidFill>
                  <a:srgbClr val="FF3300"/>
                </a:solidFill>
                <a:latin typeface=".VnTime" pitchFamily="34" charset="0"/>
              </a:rPr>
              <a:t> </a:t>
            </a:r>
            <a:r>
              <a:rPr lang="en-US" sz="2800" dirty="0" err="1">
                <a:solidFill>
                  <a:srgbClr val="FF3300"/>
                </a:solidFill>
                <a:latin typeface=".VnTime" pitchFamily="34" charset="0"/>
              </a:rPr>
              <a:t>s¶n</a:t>
            </a:r>
            <a:r>
              <a:rPr lang="en-US" sz="2800" dirty="0">
                <a:solidFill>
                  <a:srgbClr val="FF3300"/>
                </a:solidFill>
                <a:latin typeface=".VnTime" pitchFamily="34" charset="0"/>
              </a:rPr>
              <a:t>, </a:t>
            </a:r>
            <a:r>
              <a:rPr lang="en-US" sz="2800" dirty="0" err="1">
                <a:solidFill>
                  <a:srgbClr val="FF3300"/>
                </a:solidFill>
                <a:latin typeface=".VnTime" pitchFamily="34" charset="0"/>
              </a:rPr>
              <a:t>sù</a:t>
            </a:r>
            <a:r>
              <a:rPr lang="en-US" sz="2800" dirty="0">
                <a:solidFill>
                  <a:srgbClr val="FF3300"/>
                </a:solidFill>
                <a:latin typeface=".VnTime" pitchFamily="34" charset="0"/>
              </a:rPr>
              <a:t> ho¹t ®</a:t>
            </a:r>
            <a:r>
              <a:rPr lang="en-US" sz="2800" dirty="0" err="1">
                <a:solidFill>
                  <a:srgbClr val="FF3300"/>
                </a:solidFill>
                <a:latin typeface=".VnTime" pitchFamily="34" charset="0"/>
              </a:rPr>
              <a:t>éng</a:t>
            </a:r>
            <a:r>
              <a:rPr lang="en-US" sz="2800" dirty="0">
                <a:solidFill>
                  <a:srgbClr val="FF3300"/>
                </a:solidFill>
                <a:latin typeface=".VnTime" pitchFamily="34" charset="0"/>
              </a:rPr>
              <a:t>, </a:t>
            </a:r>
            <a:r>
              <a:rPr lang="en-US" sz="2800" dirty="0" err="1">
                <a:solidFill>
                  <a:srgbClr val="FF3300"/>
                </a:solidFill>
                <a:latin typeface=".VnTime" pitchFamily="34" charset="0"/>
              </a:rPr>
              <a:t>sè</a:t>
            </a:r>
            <a:r>
              <a:rPr lang="en-US" sz="2800" dirty="0">
                <a:solidFill>
                  <a:srgbClr val="FF3300"/>
                </a:solidFill>
                <a:latin typeface=".VnTime" pitchFamily="34" charset="0"/>
              </a:rPr>
              <a:t> </a:t>
            </a:r>
            <a:r>
              <a:rPr lang="en-US" sz="2400" dirty="0" smtClean="0">
                <a:solidFill>
                  <a:srgbClr val="FF3300"/>
                </a:solidFill>
                <a:latin typeface=".VnTime" pitchFamily="34" charset="0"/>
              </a:rPr>
              <a:t>l</a:t>
            </a:r>
            <a:r>
              <a:rPr lang="vi-VN" sz="2400" dirty="0">
                <a:solidFill>
                  <a:srgbClr val="FF3300"/>
                </a:solidFill>
                <a:latin typeface=".VnTime" pitchFamily="34" charset="0"/>
              </a:rPr>
              <a:t>ư</a:t>
            </a:r>
            <a:r>
              <a:rPr lang="en-US" sz="2400" dirty="0" smtClean="0">
                <a:solidFill>
                  <a:srgbClr val="FF3300"/>
                </a:solidFill>
                <a:latin typeface=".VnTime" pitchFamily="34" charset="0"/>
              </a:rPr>
              <a:t>­</a:t>
            </a:r>
            <a:r>
              <a:rPr lang="en-US" sz="2400" dirty="0" err="1" smtClean="0">
                <a:solidFill>
                  <a:srgbClr val="FF3300"/>
                </a:solidFill>
                <a:latin typeface=".VnTime" pitchFamily="34" charset="0"/>
              </a:rPr>
              <a:t>îng</a:t>
            </a:r>
            <a:r>
              <a:rPr lang="en-US" sz="2800" dirty="0">
                <a:solidFill>
                  <a:srgbClr val="FF3300"/>
                </a:solidFill>
                <a:latin typeface=".VnTime" pitchFamily="34" charset="0"/>
              </a:rPr>
              <a:t>, ho¹t ®</a:t>
            </a:r>
            <a:r>
              <a:rPr lang="en-US" sz="2800" dirty="0" err="1">
                <a:solidFill>
                  <a:srgbClr val="FF3300"/>
                </a:solidFill>
                <a:latin typeface=".VnTime" pitchFamily="34" charset="0"/>
              </a:rPr>
              <a:t>éng</a:t>
            </a:r>
            <a:r>
              <a:rPr lang="en-US" sz="2800" dirty="0">
                <a:solidFill>
                  <a:srgbClr val="FF3300"/>
                </a:solidFill>
                <a:latin typeface=".VnTime" pitchFamily="34" charset="0"/>
              </a:rPr>
              <a:t>)</a:t>
            </a:r>
          </a:p>
          <a:p>
            <a:pPr marL="609600" indent="-609600">
              <a:spcBef>
                <a:spcPct val="20000"/>
              </a:spcBef>
            </a:pPr>
            <a:r>
              <a:rPr lang="en-US" sz="2800" dirty="0">
                <a:solidFill>
                  <a:srgbClr val="FF3300"/>
                </a:solidFill>
                <a:latin typeface=".VnTime" pitchFamily="34" charset="0"/>
              </a:rPr>
              <a:t> </a:t>
            </a:r>
            <a:endParaRPr lang="en-US" sz="2800" dirty="0">
              <a:solidFill>
                <a:srgbClr val="FF3300"/>
              </a:solidFill>
            </a:endParaRPr>
          </a:p>
        </p:txBody>
      </p:sp>
    </p:spTree>
    <p:extLst>
      <p:ext uri="{BB962C8B-B14F-4D97-AF65-F5344CB8AC3E}">
        <p14:creationId xmlns:p14="http://schemas.microsoft.com/office/powerpoint/2010/main" val="24115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ox(i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ox(i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ox(in)">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685800"/>
            <a:ext cx="86868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spcBef>
                <a:spcPct val="0"/>
              </a:spcBef>
              <a:buFontTx/>
              <a:buNone/>
            </a:pP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r>
              <a:rPr lang="en-US" dirty="0" err="1" smtClean="0">
                <a:solidFill>
                  <a:srgbClr val="FFFF00"/>
                </a:solidFill>
                <a:latin typeface=".VnTime" pitchFamily="34" charset="0"/>
              </a:rPr>
              <a:t>tÕ</a:t>
            </a:r>
            <a:r>
              <a:rPr lang="en-US" dirty="0" smtClean="0">
                <a:solidFill>
                  <a:srgbClr val="FFFF00"/>
                </a:solidFill>
                <a:latin typeface=".VnTime" pitchFamily="34" charset="0"/>
              </a:rPr>
              <a:t> </a:t>
            </a:r>
            <a:r>
              <a:rPr lang="en-US" dirty="0" err="1" smtClean="0">
                <a:solidFill>
                  <a:srgbClr val="FFFF00"/>
                </a:solidFill>
                <a:latin typeface=".VnTime" pitchFamily="34" charset="0"/>
              </a:rPr>
              <a:t>bµo</a:t>
            </a:r>
            <a:r>
              <a:rPr lang="en-US" dirty="0" smtClean="0">
                <a:solidFill>
                  <a:srgbClr val="FFFF00"/>
                </a:solidFill>
                <a:latin typeface=".VnTime" pitchFamily="34" charset="0"/>
              </a:rPr>
              <a:t> </a:t>
            </a:r>
            <a:r>
              <a:rPr lang="en-US" dirty="0" err="1" smtClean="0">
                <a:solidFill>
                  <a:srgbClr val="FFFF00"/>
                </a:solidFill>
                <a:latin typeface=".VnTime" pitchFamily="34" charset="0"/>
              </a:rPr>
              <a:t>sinh</a:t>
            </a:r>
            <a:r>
              <a:rPr lang="en-US" dirty="0" smtClean="0">
                <a:solidFill>
                  <a:srgbClr val="FFFF00"/>
                </a:solidFill>
                <a:latin typeface=".VnTime" pitchFamily="34" charset="0"/>
              </a:rPr>
              <a:t> </a:t>
            </a:r>
            <a:r>
              <a:rPr lang="en-US" dirty="0" err="1" smtClean="0">
                <a:solidFill>
                  <a:srgbClr val="FFFF00"/>
                </a:solidFill>
                <a:latin typeface=".VnTime" pitchFamily="34" charset="0"/>
              </a:rPr>
              <a:t>dôc</a:t>
            </a:r>
            <a:r>
              <a:rPr lang="en-US" dirty="0" smtClean="0">
                <a:solidFill>
                  <a:srgbClr val="FFFF00"/>
                </a:solidFill>
                <a:latin typeface=".VnTime" pitchFamily="34" charset="0"/>
              </a:rPr>
              <a:t> </a:t>
            </a:r>
            <a:r>
              <a:rPr lang="en-US" dirty="0" err="1" smtClean="0">
                <a:solidFill>
                  <a:srgbClr val="FFFF00"/>
                </a:solidFill>
                <a:latin typeface=".VnTime" pitchFamily="34" charset="0"/>
              </a:rPr>
              <a:t>c¸i</a:t>
            </a:r>
            <a:r>
              <a:rPr lang="en-US" dirty="0" smtClean="0">
                <a:solidFill>
                  <a:srgbClr val="FFFF00"/>
                </a:solidFill>
                <a:latin typeface=".VnTime" pitchFamily="34" charset="0"/>
              </a:rPr>
              <a:t> ®· </a:t>
            </a:r>
            <a:r>
              <a:rPr lang="en-US" dirty="0" err="1" smtClean="0">
                <a:solidFill>
                  <a:srgbClr val="FFFF00"/>
                </a:solidFill>
                <a:latin typeface=".VnTime" pitchFamily="34" charset="0"/>
              </a:rPr>
              <a:t>tr</a:t>
            </a:r>
            <a:r>
              <a:rPr lang="en-US" dirty="0" smtClean="0">
                <a:solidFill>
                  <a:srgbClr val="FFFF00"/>
                </a:solidFill>
                <a:latin typeface=".VnTime" pitchFamily="34" charset="0"/>
              </a:rPr>
              <a:t>­</a:t>
            </a:r>
            <a:r>
              <a:rPr lang="vi-VN" sz="2800" dirty="0" smtClean="0">
                <a:solidFill>
                  <a:srgbClr val="FFFF00"/>
                </a:solidFill>
                <a:latin typeface=".VnTime" pitchFamily="34" charset="0"/>
              </a:rPr>
              <a:t>ư</a:t>
            </a:r>
            <a:r>
              <a:rPr lang="en-US" dirty="0" err="1" smtClean="0">
                <a:solidFill>
                  <a:srgbClr val="FFFF00"/>
                </a:solidFill>
                <a:latin typeface=".VnTime" pitchFamily="34" charset="0"/>
              </a:rPr>
              <a:t>ëng</a:t>
            </a:r>
            <a:r>
              <a:rPr lang="en-US" dirty="0" smtClean="0">
                <a:solidFill>
                  <a:srgbClr val="FFFF00"/>
                </a:solidFill>
                <a:latin typeface=".VnTime" pitchFamily="34" charset="0"/>
              </a:rPr>
              <a:t> </a:t>
            </a:r>
            <a:r>
              <a:rPr lang="en-US" dirty="0" err="1" smtClean="0">
                <a:solidFill>
                  <a:srgbClr val="FFFF00"/>
                </a:solidFill>
                <a:latin typeface=".VnTime" pitchFamily="34" charset="0"/>
              </a:rPr>
              <a:t>thµnh</a:t>
            </a:r>
            <a:r>
              <a:rPr lang="en-US" dirty="0" smtClean="0">
                <a:solidFill>
                  <a:srgbClr val="FFFF00"/>
                </a:solidFill>
                <a:latin typeface=".VnTime" pitchFamily="34" charset="0"/>
              </a:rPr>
              <a:t>) ®­</a:t>
            </a:r>
            <a:r>
              <a:rPr lang="vi-VN" sz="2800" dirty="0">
                <a:solidFill>
                  <a:srgbClr val="FFFF00"/>
                </a:solidFill>
                <a:latin typeface=".VnTime" pitchFamily="34" charset="0"/>
              </a:rPr>
              <a:t>ư</a:t>
            </a:r>
            <a:r>
              <a:rPr lang="en-US" dirty="0" err="1" smtClean="0">
                <a:solidFill>
                  <a:srgbClr val="FFFF00"/>
                </a:solidFill>
                <a:latin typeface=".VnTime" pitchFamily="34" charset="0"/>
              </a:rPr>
              <a:t>îc</a:t>
            </a:r>
            <a:r>
              <a:rPr lang="en-US" dirty="0" smtClean="0">
                <a:solidFill>
                  <a:srgbClr val="FFFF00"/>
                </a:solidFill>
                <a:latin typeface=".VnTime" pitchFamily="34" charset="0"/>
              </a:rPr>
              <a:t> </a:t>
            </a:r>
            <a:r>
              <a:rPr lang="en-US" dirty="0" err="1" smtClean="0">
                <a:solidFill>
                  <a:srgbClr val="FFFF00"/>
                </a:solidFill>
                <a:latin typeface=".VnTime" pitchFamily="34" charset="0"/>
              </a:rPr>
              <a:t>sinh</a:t>
            </a:r>
            <a:r>
              <a:rPr lang="en-US" dirty="0" smtClean="0">
                <a:solidFill>
                  <a:srgbClr val="FFFF00"/>
                </a:solidFill>
                <a:latin typeface=".VnTime" pitchFamily="34" charset="0"/>
              </a:rPr>
              <a:t> </a:t>
            </a:r>
            <a:r>
              <a:rPr lang="en-US" dirty="0" err="1" smtClean="0">
                <a:solidFill>
                  <a:srgbClr val="FFFF00"/>
                </a:solidFill>
                <a:latin typeface=".VnTime" pitchFamily="34" charset="0"/>
              </a:rPr>
              <a:t>ra</a:t>
            </a:r>
            <a:r>
              <a:rPr lang="en-US" dirty="0" smtClean="0">
                <a:solidFill>
                  <a:srgbClr val="FFFF00"/>
                </a:solidFill>
                <a:latin typeface=".VnTime" pitchFamily="34" charset="0"/>
              </a:rPr>
              <a:t> </a:t>
            </a:r>
            <a:r>
              <a:rPr lang="en-US" dirty="0" err="1" smtClean="0">
                <a:solidFill>
                  <a:srgbClr val="FFFF00"/>
                </a:solidFill>
                <a:latin typeface=".VnTime" pitchFamily="34" charset="0"/>
              </a:rPr>
              <a:t>tõ</a:t>
            </a:r>
            <a:r>
              <a:rPr lang="en-US" dirty="0" smtClean="0">
                <a:solidFill>
                  <a:srgbClr val="FFFF00"/>
                </a:solidFill>
                <a:latin typeface=".VnTime" pitchFamily="34" charset="0"/>
              </a:rPr>
              <a:t> </a:t>
            </a:r>
            <a:r>
              <a:rPr lang="en-US" dirty="0" err="1" smtClean="0">
                <a:solidFill>
                  <a:srgbClr val="FFFF00"/>
                </a:solidFill>
                <a:latin typeface=".VnTime" pitchFamily="34" charset="0"/>
              </a:rPr>
              <a:t>buång</a:t>
            </a:r>
            <a:r>
              <a:rPr lang="en-US" dirty="0" smtClean="0">
                <a:solidFill>
                  <a:srgbClr val="FFFF00"/>
                </a:solidFill>
                <a:latin typeface=".VnTime" pitchFamily="34" charset="0"/>
              </a:rPr>
              <a:t> </a:t>
            </a: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r>
              <a:rPr lang="en-US" dirty="0" err="1" smtClean="0">
                <a:solidFill>
                  <a:srgbClr val="FFFF00"/>
                </a:solidFill>
                <a:latin typeface=".VnTime" pitchFamily="34" charset="0"/>
              </a:rPr>
              <a:t>løa</a:t>
            </a:r>
            <a:r>
              <a:rPr lang="en-US" dirty="0" smtClean="0">
                <a:solidFill>
                  <a:srgbClr val="FFFF00"/>
                </a:solidFill>
                <a:latin typeface=".VnTime" pitchFamily="34" charset="0"/>
              </a:rPr>
              <a:t> </a:t>
            </a:r>
            <a:r>
              <a:rPr lang="en-US" dirty="0" err="1" smtClean="0">
                <a:solidFill>
                  <a:srgbClr val="FFFF00"/>
                </a:solidFill>
                <a:latin typeface=".VnTime" pitchFamily="34" charset="0"/>
              </a:rPr>
              <a:t>tuæi</a:t>
            </a:r>
            <a:r>
              <a:rPr lang="en-US" dirty="0" smtClean="0">
                <a:solidFill>
                  <a:srgbClr val="FFFF00"/>
                </a:solidFill>
                <a:latin typeface=".VnTime" pitchFamily="34" charset="0"/>
              </a:rPr>
              <a:t> </a:t>
            </a:r>
            <a:r>
              <a:rPr lang="en-US" dirty="0" err="1" smtClean="0">
                <a:solidFill>
                  <a:srgbClr val="FFFF00"/>
                </a:solidFill>
                <a:latin typeface=".VnTime" pitchFamily="34" charset="0"/>
              </a:rPr>
              <a:t>dËy</a:t>
            </a:r>
            <a:r>
              <a:rPr lang="en-US" dirty="0" smtClean="0">
                <a:solidFill>
                  <a:srgbClr val="FFFF00"/>
                </a:solidFill>
                <a:latin typeface=".VnTime" pitchFamily="34" charset="0"/>
              </a:rPr>
              <a:t> </a:t>
            </a:r>
            <a:r>
              <a:rPr lang="en-US" dirty="0" err="1" smtClean="0">
                <a:solidFill>
                  <a:srgbClr val="FFFF00"/>
                </a:solidFill>
              </a:rPr>
              <a:t>thì</a:t>
            </a:r>
            <a:r>
              <a:rPr lang="en-US" dirty="0" smtClean="0">
                <a:solidFill>
                  <a:srgbClr val="FFFF00"/>
                </a:solidFill>
                <a:latin typeface=".VnTime" pitchFamily="34" charset="0"/>
              </a:rPr>
              <a:t> </a:t>
            </a:r>
            <a:r>
              <a:rPr lang="en-US" dirty="0" err="1" smtClean="0">
                <a:solidFill>
                  <a:srgbClr val="FFFF00"/>
                </a:solidFill>
                <a:latin typeface=".VnTime" pitchFamily="34" charset="0"/>
              </a:rPr>
              <a:t>trøng</a:t>
            </a:r>
            <a:r>
              <a:rPr lang="en-US" dirty="0" smtClean="0">
                <a:solidFill>
                  <a:srgbClr val="FFFF00"/>
                </a:solidFill>
                <a:latin typeface=".VnTime" pitchFamily="34" charset="0"/>
              </a:rPr>
              <a:t> b¾t ®</a:t>
            </a:r>
            <a:r>
              <a:rPr lang="en-US" dirty="0" err="1" smtClean="0">
                <a:solidFill>
                  <a:srgbClr val="FFFF00"/>
                </a:solidFill>
                <a:latin typeface=".VnTime" pitchFamily="34" charset="0"/>
              </a:rPr>
              <a:t>Çu</a:t>
            </a:r>
            <a:r>
              <a:rPr lang="en-US" dirty="0" smtClean="0">
                <a:solidFill>
                  <a:srgbClr val="FFFF00"/>
                </a:solidFill>
                <a:latin typeface=".VnTime" pitchFamily="34" charset="0"/>
              </a:rPr>
              <a:t> </a:t>
            </a:r>
            <a:r>
              <a:rPr lang="en-US" dirty="0" err="1" smtClean="0">
                <a:solidFill>
                  <a:srgbClr val="FFFF00"/>
                </a:solidFill>
                <a:latin typeface=".VnTime" pitchFamily="34" charset="0"/>
              </a:rPr>
              <a:t>chÝn</a:t>
            </a:r>
            <a:r>
              <a:rPr lang="en-US" dirty="0" smtClean="0">
                <a:solidFill>
                  <a:srgbClr val="FFFF00"/>
                </a:solidFill>
                <a:latin typeface=".VnTime" pitchFamily="34" charset="0"/>
              </a:rPr>
              <a:t> vµ </a:t>
            </a:r>
            <a:r>
              <a:rPr lang="en-US" dirty="0" err="1" smtClean="0">
                <a:solidFill>
                  <a:srgbClr val="FFFF00"/>
                </a:solidFill>
                <a:latin typeface=".VnTime" pitchFamily="34" charset="0"/>
              </a:rPr>
              <a:t>rông</a:t>
            </a:r>
            <a:r>
              <a:rPr lang="en-US" dirty="0" smtClean="0">
                <a:solidFill>
                  <a:srgbClr val="FFFF00"/>
                </a:solidFill>
                <a:latin typeface=".VnTime" pitchFamily="34" charset="0"/>
              </a:rPr>
              <a:t> </a:t>
            </a:r>
            <a:r>
              <a:rPr lang="en-US" dirty="0" err="1" smtClean="0">
                <a:solidFill>
                  <a:srgbClr val="FFFF00"/>
                </a:solidFill>
                <a:latin typeface=".VnTime" pitchFamily="34" charset="0"/>
              </a:rPr>
              <a:t>vµo</a:t>
            </a:r>
            <a:r>
              <a:rPr lang="en-US" dirty="0" smtClean="0">
                <a:solidFill>
                  <a:srgbClr val="FFFF00"/>
                </a:solidFill>
                <a:latin typeface=".VnTime" pitchFamily="34" charset="0"/>
              </a:rPr>
              <a:t> </a:t>
            </a:r>
            <a:r>
              <a:rPr lang="en-US" dirty="0" err="1" smtClean="0">
                <a:solidFill>
                  <a:srgbClr val="FFFF00"/>
                </a:solidFill>
                <a:latin typeface=".VnTime" pitchFamily="34" charset="0"/>
              </a:rPr>
              <a:t>vßi</a:t>
            </a:r>
            <a:r>
              <a:rPr lang="en-US" dirty="0" smtClean="0">
                <a:solidFill>
                  <a:srgbClr val="FFFF00"/>
                </a:solidFill>
                <a:latin typeface=".VnTime" pitchFamily="34" charset="0"/>
              </a:rPr>
              <a:t> </a:t>
            </a: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r>
              <a:rPr lang="en-US" dirty="0" err="1" smtClean="0">
                <a:solidFill>
                  <a:srgbClr val="FFFF00"/>
                </a:solidFill>
                <a:latin typeface=".VnTime" pitchFamily="34" charset="0"/>
              </a:rPr>
              <a:t>Buång</a:t>
            </a:r>
            <a:r>
              <a:rPr lang="en-US" dirty="0" smtClean="0">
                <a:solidFill>
                  <a:srgbClr val="FFFF00"/>
                </a:solidFill>
                <a:latin typeface=".VnTime" pitchFamily="34" charset="0"/>
              </a:rPr>
              <a:t> </a:t>
            </a: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r>
              <a:rPr lang="en-US" dirty="0" err="1" smtClean="0">
                <a:solidFill>
                  <a:srgbClr val="FFFF00"/>
                </a:solidFill>
                <a:latin typeface=".VnTime" pitchFamily="34" charset="0"/>
              </a:rPr>
              <a:t>cña</a:t>
            </a:r>
            <a:r>
              <a:rPr lang="en-US" dirty="0" smtClean="0">
                <a:solidFill>
                  <a:srgbClr val="FFFF00"/>
                </a:solidFill>
                <a:latin typeface=".VnTime" pitchFamily="34" charset="0"/>
              </a:rPr>
              <a:t> 1 </a:t>
            </a:r>
            <a:r>
              <a:rPr lang="en-US" dirty="0" err="1" smtClean="0">
                <a:solidFill>
                  <a:srgbClr val="FFFF00"/>
                </a:solidFill>
                <a:latin typeface=".VnTime" pitchFamily="34" charset="0"/>
              </a:rPr>
              <a:t>bÐ</a:t>
            </a:r>
            <a:r>
              <a:rPr lang="en-US" dirty="0" smtClean="0">
                <a:solidFill>
                  <a:srgbClr val="FFFF00"/>
                </a:solidFill>
                <a:latin typeface=".VnTime" pitchFamily="34" charset="0"/>
              </a:rPr>
              <a:t> </a:t>
            </a:r>
            <a:r>
              <a:rPr lang="en-US" dirty="0" err="1" smtClean="0">
                <a:solidFill>
                  <a:srgbClr val="FFFF00"/>
                </a:solidFill>
                <a:latin typeface=".VnTime" pitchFamily="34" charset="0"/>
              </a:rPr>
              <a:t>g¸i</a:t>
            </a:r>
            <a:r>
              <a:rPr lang="en-US" dirty="0" smtClean="0">
                <a:solidFill>
                  <a:srgbClr val="FFFF00"/>
                </a:solidFill>
                <a:latin typeface=".VnTime" pitchFamily="34" charset="0"/>
              </a:rPr>
              <a:t> </a:t>
            </a:r>
            <a:r>
              <a:rPr lang="en-US" dirty="0" err="1" smtClean="0">
                <a:solidFill>
                  <a:srgbClr val="FFFF00"/>
                </a:solidFill>
                <a:latin typeface=".VnTime" pitchFamily="34" charset="0"/>
              </a:rPr>
              <a:t>cã</a:t>
            </a:r>
            <a:r>
              <a:rPr lang="en-US" dirty="0" smtClean="0">
                <a:solidFill>
                  <a:srgbClr val="FFFF00"/>
                </a:solidFill>
                <a:latin typeface=".VnTime" pitchFamily="34" charset="0"/>
              </a:rPr>
              <a:t> </a:t>
            </a:r>
            <a:r>
              <a:rPr lang="en-US" dirty="0" err="1" smtClean="0">
                <a:solidFill>
                  <a:srgbClr val="FFFF00"/>
                </a:solidFill>
                <a:latin typeface=".VnTime" pitchFamily="34" charset="0"/>
              </a:rPr>
              <a:t>kho¶ng</a:t>
            </a:r>
            <a:r>
              <a:rPr lang="en-US" dirty="0" smtClean="0">
                <a:solidFill>
                  <a:srgbClr val="FFFF00"/>
                </a:solidFill>
                <a:latin typeface=".VnTime" pitchFamily="34" charset="0"/>
              </a:rPr>
              <a:t> 400 000 </a:t>
            </a: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r>
              <a:rPr lang="en-US" dirty="0" err="1" smtClean="0">
                <a:solidFill>
                  <a:srgbClr val="FFFF00"/>
                </a:solidFill>
                <a:latin typeface=".VnTime" pitchFamily="34" charset="0"/>
              </a:rPr>
              <a:t>nh­</a:t>
            </a:r>
            <a:r>
              <a:rPr lang="vi-VN" dirty="0">
                <a:solidFill>
                  <a:srgbClr val="FFFF00"/>
                </a:solidFill>
                <a:latin typeface=".VnTime" pitchFamily="34" charset="0"/>
              </a:rPr>
              <a:t>ư</a:t>
            </a:r>
            <a:r>
              <a:rPr lang="en-US" dirty="0" err="1" smtClean="0">
                <a:solidFill>
                  <a:srgbClr val="FFFF00"/>
                </a:solidFill>
                <a:latin typeface=".VnTime" pitchFamily="34" charset="0"/>
              </a:rPr>
              <a:t>ng</a:t>
            </a:r>
            <a:r>
              <a:rPr lang="en-US" dirty="0" smtClean="0">
                <a:solidFill>
                  <a:srgbClr val="FFFF00"/>
                </a:solidFill>
                <a:latin typeface=".VnTime" pitchFamily="34" charset="0"/>
              </a:rPr>
              <a:t> </a:t>
            </a:r>
            <a:r>
              <a:rPr lang="en-US" dirty="0" err="1" smtClean="0">
                <a:solidFill>
                  <a:srgbClr val="FFFF00"/>
                </a:solidFill>
                <a:latin typeface=".VnTime" pitchFamily="34" charset="0"/>
              </a:rPr>
              <a:t>trong</a:t>
            </a:r>
            <a:r>
              <a:rPr lang="en-US" dirty="0" smtClean="0">
                <a:solidFill>
                  <a:srgbClr val="FFFF00"/>
                </a:solidFill>
                <a:latin typeface=".VnTime" pitchFamily="34" charset="0"/>
              </a:rPr>
              <a:t> </a:t>
            </a:r>
            <a:r>
              <a:rPr lang="en-US" dirty="0" err="1" smtClean="0">
                <a:solidFill>
                  <a:srgbClr val="FFFF00"/>
                </a:solidFill>
                <a:latin typeface=".VnTime" pitchFamily="34" charset="0"/>
              </a:rPr>
              <a:t>cuéc</a:t>
            </a:r>
            <a:r>
              <a:rPr lang="en-US" dirty="0" smtClean="0">
                <a:solidFill>
                  <a:srgbClr val="FFFF00"/>
                </a:solidFill>
                <a:latin typeface=".VnTime" pitchFamily="34" charset="0"/>
              </a:rPr>
              <a:t> ®</a:t>
            </a:r>
            <a:r>
              <a:rPr lang="en-US" dirty="0" err="1" smtClean="0">
                <a:solidFill>
                  <a:srgbClr val="FFFF00"/>
                </a:solidFill>
                <a:latin typeface=".VnTime" pitchFamily="34" charset="0"/>
              </a:rPr>
              <a:t>êi</a:t>
            </a:r>
            <a:r>
              <a:rPr lang="en-US" dirty="0" smtClean="0">
                <a:solidFill>
                  <a:srgbClr val="FFFF00"/>
                </a:solidFill>
                <a:latin typeface=".VnTime" pitchFamily="34" charset="0"/>
              </a:rPr>
              <a:t> </a:t>
            </a:r>
            <a:r>
              <a:rPr lang="en-US" dirty="0" err="1" smtClean="0">
                <a:solidFill>
                  <a:srgbClr val="FFFF00"/>
                </a:solidFill>
                <a:latin typeface=".VnTime" pitchFamily="34" charset="0"/>
              </a:rPr>
              <a:t>mçi</a:t>
            </a:r>
            <a:r>
              <a:rPr lang="en-US" dirty="0" smtClean="0">
                <a:solidFill>
                  <a:srgbClr val="FFFF00"/>
                </a:solidFill>
                <a:latin typeface=".VnTime" pitchFamily="34" charset="0"/>
              </a:rPr>
              <a:t> </a:t>
            </a:r>
            <a:r>
              <a:rPr lang="en-US" dirty="0" err="1" smtClean="0">
                <a:solidFill>
                  <a:srgbClr val="FFFF00"/>
                </a:solidFill>
                <a:latin typeface=".VnTime" pitchFamily="34" charset="0"/>
              </a:rPr>
              <a:t>phô</a:t>
            </a:r>
            <a:r>
              <a:rPr lang="en-US" dirty="0" smtClean="0">
                <a:solidFill>
                  <a:srgbClr val="FFFF00"/>
                </a:solidFill>
                <a:latin typeface=".VnTime" pitchFamily="34" charset="0"/>
              </a:rPr>
              <a:t> </a:t>
            </a:r>
            <a:r>
              <a:rPr lang="en-US" dirty="0" err="1" smtClean="0">
                <a:solidFill>
                  <a:srgbClr val="FFFF00"/>
                </a:solidFill>
              </a:rPr>
              <a:t>nữ</a:t>
            </a:r>
            <a:r>
              <a:rPr lang="en-US" dirty="0" smtClean="0">
                <a:solidFill>
                  <a:srgbClr val="FFFF00"/>
                </a:solidFill>
                <a:latin typeface=".VnTime" pitchFamily="34" charset="0"/>
              </a:rPr>
              <a:t> </a:t>
            </a:r>
            <a:r>
              <a:rPr lang="en-US" dirty="0" err="1" smtClean="0">
                <a:solidFill>
                  <a:srgbClr val="FFFF00"/>
                </a:solidFill>
                <a:latin typeface=".VnTime" pitchFamily="34" charset="0"/>
              </a:rPr>
              <a:t>chØ</a:t>
            </a:r>
            <a:r>
              <a:rPr lang="en-US" dirty="0" smtClean="0">
                <a:solidFill>
                  <a:srgbClr val="FFFF00"/>
                </a:solidFill>
                <a:latin typeface=".VnTime" pitchFamily="34" charset="0"/>
              </a:rPr>
              <a:t> </a:t>
            </a:r>
            <a:r>
              <a:rPr lang="en-US" dirty="0" err="1" smtClean="0">
                <a:solidFill>
                  <a:srgbClr val="FFFF00"/>
                </a:solidFill>
                <a:latin typeface=".VnTime" pitchFamily="34" charset="0"/>
              </a:rPr>
              <a:t>cã</a:t>
            </a:r>
            <a:r>
              <a:rPr lang="en-US" dirty="0" smtClean="0">
                <a:solidFill>
                  <a:srgbClr val="FFFF00"/>
                </a:solidFill>
                <a:latin typeface=".VnTime" pitchFamily="34" charset="0"/>
              </a:rPr>
              <a:t> </a:t>
            </a:r>
            <a:r>
              <a:rPr lang="en-US" dirty="0" err="1" smtClean="0">
                <a:solidFill>
                  <a:srgbClr val="FFFF00"/>
                </a:solidFill>
                <a:latin typeface=".VnTime" pitchFamily="34" charset="0"/>
              </a:rPr>
              <a:t>kho¶ng</a:t>
            </a:r>
            <a:r>
              <a:rPr lang="en-US" dirty="0" smtClean="0">
                <a:solidFill>
                  <a:srgbClr val="FFFF00"/>
                </a:solidFill>
                <a:latin typeface=".VnTime" pitchFamily="34" charset="0"/>
              </a:rPr>
              <a:t> 400- 500 </a:t>
            </a:r>
            <a:r>
              <a:rPr lang="en-US" dirty="0" err="1" smtClean="0">
                <a:solidFill>
                  <a:srgbClr val="FFFF00"/>
                </a:solidFill>
                <a:latin typeface=".VnTime" pitchFamily="34" charset="0"/>
              </a:rPr>
              <a:t>trøng</a:t>
            </a:r>
            <a:r>
              <a:rPr lang="en-US" dirty="0" smtClean="0">
                <a:solidFill>
                  <a:srgbClr val="FFFF00"/>
                </a:solidFill>
                <a:latin typeface=".VnTime" pitchFamily="34" charset="0"/>
              </a:rPr>
              <a:t> </a:t>
            </a:r>
            <a:endParaRPr lang="vi-VN" dirty="0" smtClean="0">
              <a:solidFill>
                <a:srgbClr val="FFFF00"/>
              </a:solidFill>
              <a:latin typeface=".VnTime" pitchFamily="34" charset="0"/>
            </a:endParaRPr>
          </a:p>
          <a:p>
            <a:pPr marL="0" indent="0">
              <a:lnSpc>
                <a:spcPct val="200000"/>
              </a:lnSpc>
              <a:spcBef>
                <a:spcPct val="0"/>
              </a:spcBef>
              <a:buFontTx/>
              <a:buNone/>
            </a:pPr>
            <a:r>
              <a:rPr lang="vi-VN" dirty="0">
                <a:solidFill>
                  <a:srgbClr val="FFFF00"/>
                </a:solidFill>
                <a:latin typeface=".VnTime" pitchFamily="34" charset="0"/>
              </a:rPr>
              <a:t>t</a:t>
            </a:r>
            <a:r>
              <a:rPr lang="en-US" dirty="0" smtClean="0">
                <a:solidFill>
                  <a:srgbClr val="FFFF00"/>
                </a:solidFill>
                <a:latin typeface=".VnTime" pitchFamily="34" charset="0"/>
              </a:rPr>
              <a:t>r</a:t>
            </a:r>
            <a:r>
              <a:rPr lang="vi-VN" sz="2800" dirty="0" smtClean="0">
                <a:solidFill>
                  <a:srgbClr val="FFFF00"/>
                </a:solidFill>
                <a:latin typeface=".VnTime" pitchFamily="34" charset="0"/>
              </a:rPr>
              <a:t>ư</a:t>
            </a:r>
            <a:r>
              <a:rPr lang="en-US" dirty="0" smtClean="0">
                <a:solidFill>
                  <a:srgbClr val="FFFF00"/>
                </a:solidFill>
                <a:latin typeface=".VnTime" pitchFamily="34" charset="0"/>
              </a:rPr>
              <a:t>­</a:t>
            </a:r>
            <a:r>
              <a:rPr lang="en-US" dirty="0" err="1" smtClean="0">
                <a:solidFill>
                  <a:srgbClr val="FFFF00"/>
                </a:solidFill>
                <a:latin typeface=".VnTime" pitchFamily="34" charset="0"/>
              </a:rPr>
              <a:t>ëng</a:t>
            </a:r>
            <a:r>
              <a:rPr lang="en-US" dirty="0" smtClean="0">
                <a:solidFill>
                  <a:srgbClr val="FFFF00"/>
                </a:solidFill>
                <a:latin typeface=".VnTime" pitchFamily="34" charset="0"/>
              </a:rPr>
              <a:t> </a:t>
            </a:r>
            <a:r>
              <a:rPr lang="en-US" dirty="0" err="1" smtClean="0">
                <a:solidFill>
                  <a:srgbClr val="FFFF00"/>
                </a:solidFill>
                <a:latin typeface=".VnTime" pitchFamily="34" charset="0"/>
              </a:rPr>
              <a:t>thµnh</a:t>
            </a:r>
            <a:endParaRPr lang="en-US" dirty="0" smtClean="0">
              <a:solidFill>
                <a:srgbClr val="FFFF00"/>
              </a:solidFill>
              <a:latin typeface=".VnTime" pitchFamily="34" charset="0"/>
            </a:endParaRPr>
          </a:p>
        </p:txBody>
      </p:sp>
    </p:spTree>
    <p:extLst>
      <p:ext uri="{BB962C8B-B14F-4D97-AF65-F5344CB8AC3E}">
        <p14:creationId xmlns:p14="http://schemas.microsoft.com/office/powerpoint/2010/main" val="15566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44_0919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58900"/>
            <a:ext cx="411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i44_091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1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762000" y="7620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err="1">
                <a:solidFill>
                  <a:srgbClr val="FFFF00"/>
                </a:solidFill>
                <a:latin typeface="Times New Roman" pitchFamily="18" charset="0"/>
                <a:cs typeface="Times New Roman" pitchFamily="18" charset="0"/>
              </a:rPr>
              <a:t>Tế</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bào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trứng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đang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trồi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lên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từ</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nang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trứng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và</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rụng</a:t>
            </a:r>
            <a:endParaRPr lang="en-US" sz="2800" dirty="0">
              <a:solidFill>
                <a:srgbClr val="FFFF00"/>
              </a:solidFill>
              <a:latin typeface="Times New Roman" pitchFamily="18" charset="0"/>
              <a:cs typeface="Times New Roman" pitchFamily="18" charset="0"/>
            </a:endParaRPr>
          </a:p>
        </p:txBody>
      </p:sp>
      <p:sp>
        <p:nvSpPr>
          <p:cNvPr id="5" name="Text Box 6"/>
          <p:cNvSpPr txBox="1">
            <a:spLocks noChangeArrowheads="1"/>
          </p:cNvSpPr>
          <p:nvPr/>
        </p:nvSpPr>
        <p:spPr bwMode="auto">
          <a:xfrm>
            <a:off x="0" y="152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Một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số</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hình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ảnh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về</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tế</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bào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trứng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chín</a:t>
            </a:r>
            <a:endParaRPr lang="en-US" sz="28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g-thu-buong-trung-a1-cd3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88" y="1447800"/>
            <a:ext cx="91440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0" y="3048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H</a:t>
            </a:r>
            <a:r>
              <a:rPr lang="en-US" sz="2800" b="1" dirty="0" err="1" smtClean="0">
                <a:solidFill>
                  <a:srgbClr val="FFFF00"/>
                </a:solidFill>
                <a:latin typeface="Times New Roman" pitchFamily="18" charset="0"/>
                <a:cs typeface="Times New Roman" pitchFamily="18" charset="0"/>
              </a:rPr>
              <a:t>ình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ản</a:t>
            </a:r>
            <a:r>
              <a:rPr lang="vi-VN" sz="2800" b="1" dirty="0" smtClean="0">
                <a:solidFill>
                  <a:srgbClr val="FFFF00"/>
                </a:solidFill>
                <a:latin typeface="Times New Roman" pitchFamily="18" charset="0"/>
                <a:cs typeface="Times New Roman" pitchFamily="18" charset="0"/>
              </a:rPr>
              <a:t>h t</a:t>
            </a:r>
            <a:r>
              <a:rPr lang="en-US" sz="2800" b="1" dirty="0" smtClean="0">
                <a:solidFill>
                  <a:srgbClr val="FFFF00"/>
                </a:solidFill>
                <a:latin typeface="Times New Roman" pitchFamily="18" charset="0"/>
                <a:cs typeface="Times New Roman" pitchFamily="18" charset="0"/>
              </a:rPr>
              <a:t>ế </a:t>
            </a:r>
            <a:r>
              <a:rPr lang="en-US" sz="2800" b="1" dirty="0" err="1">
                <a:solidFill>
                  <a:srgbClr val="FFFF00"/>
                </a:solidFill>
                <a:latin typeface="Times New Roman" pitchFamily="18" charset="0"/>
                <a:cs typeface="Times New Roman" pitchFamily="18" charset="0"/>
              </a:rPr>
              <a:t>bào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trứng</a:t>
            </a:r>
            <a:r>
              <a:rPr lang="en-US" sz="2800" b="1" dirty="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chí</a:t>
            </a:r>
            <a:r>
              <a:rPr lang="vi-VN" sz="2800" b="1" dirty="0" smtClean="0">
                <a:solidFill>
                  <a:srgbClr val="FFFF00"/>
                </a:solidFill>
                <a:latin typeface="Times New Roman" pitchFamily="18" charset="0"/>
                <a:cs typeface="Times New Roman" pitchFamily="18" charset="0"/>
              </a:rPr>
              <a:t>n được phễu đón và di chuyển theo ống dẫn trứng về phía tử cung.</a:t>
            </a:r>
            <a:endParaRPr lang="en-US"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851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0"/>
            <a:ext cx="66294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cxnSp>
        <p:nvCxnSpPr>
          <p:cNvPr id="3" name="Straight Connector 2"/>
          <p:cNvCxnSpPr/>
          <p:nvPr/>
        </p:nvCxnSpPr>
        <p:spPr>
          <a:xfrm>
            <a:off x="4442564" y="537865"/>
            <a:ext cx="0" cy="5710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9"/>
          <p:cNvSpPr>
            <a:spLocks noChangeArrowheads="1"/>
          </p:cNvSpPr>
          <p:nvPr/>
        </p:nvSpPr>
        <p:spPr bwMode="auto">
          <a:xfrm>
            <a:off x="76200" y="304800"/>
            <a:ext cx="4533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400" b="1" dirty="0" smtClean="0">
                <a:solidFill>
                  <a:srgbClr val="FFFF00"/>
                </a:solidFill>
                <a:latin typeface="Times New Roman" pitchFamily="18" charset="0"/>
                <a:cs typeface="Times New Roman" pitchFamily="18" charset="0"/>
              </a:rPr>
              <a:t>III</a:t>
            </a:r>
            <a:r>
              <a:rPr lang="en-US" sz="2400" b="1" dirty="0" smtClean="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Các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bộ</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phận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của</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cơ</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quan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sinh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dục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nữ</a:t>
            </a:r>
            <a:endParaRPr lang="en-US" sz="2400" dirty="0">
              <a:solidFill>
                <a:srgbClr val="FFFF00"/>
              </a:solidFill>
              <a:latin typeface="Times New Roman" pitchFamily="18" charset="0"/>
              <a:cs typeface="Times New Roman" pitchFamily="18" charset="0"/>
            </a:endParaRPr>
          </a:p>
        </p:txBody>
      </p:sp>
      <p:sp>
        <p:nvSpPr>
          <p:cNvPr id="5" name="Rectangle 2"/>
          <p:cNvSpPr txBox="1">
            <a:spLocks noChangeArrowheads="1"/>
          </p:cNvSpPr>
          <p:nvPr/>
        </p:nvSpPr>
        <p:spPr>
          <a:xfrm>
            <a:off x="0" y="1143000"/>
            <a:ext cx="41910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00"/>
                </a:solidFill>
                <a:latin typeface=".VnTime" pitchFamily="34" charset="0"/>
              </a:rPr>
              <a:t>I</a:t>
            </a:r>
            <a:r>
              <a:rPr lang="vi-VN" sz="2800" b="1" dirty="0" smtClean="0">
                <a:solidFill>
                  <a:srgbClr val="FFFF00"/>
                </a:solidFill>
                <a:latin typeface=".VnTime" pitchFamily="34" charset="0"/>
              </a:rPr>
              <a:t>V</a:t>
            </a:r>
            <a:r>
              <a:rPr lang="en-US" sz="2800" b="1" dirty="0" smtClean="0">
                <a:solidFill>
                  <a:srgbClr val="FFFF00"/>
                </a:solidFill>
                <a:latin typeface=".VnTime" pitchFamily="34" charset="0"/>
              </a:rPr>
              <a:t> .</a:t>
            </a:r>
            <a:r>
              <a:rPr lang="en-US" sz="2800" b="1" dirty="0" err="1" smtClean="0">
                <a:solidFill>
                  <a:srgbClr val="FFFF00"/>
                </a:solidFill>
                <a:latin typeface=".VnTime" pitchFamily="34" charset="0"/>
              </a:rPr>
              <a:t>Buång</a:t>
            </a:r>
            <a:r>
              <a:rPr lang="en-US" sz="2800" b="1" dirty="0" smtClean="0">
                <a:solidFill>
                  <a:srgbClr val="FFFF00"/>
                </a:solidFill>
                <a:latin typeface=".VnTime" pitchFamily="34" charset="0"/>
              </a:rPr>
              <a:t> </a:t>
            </a:r>
            <a:r>
              <a:rPr lang="en-US" sz="2800" b="1" dirty="0" err="1" smtClean="0">
                <a:solidFill>
                  <a:srgbClr val="FFFF00"/>
                </a:solidFill>
                <a:latin typeface=".VnTime" pitchFamily="34" charset="0"/>
              </a:rPr>
              <a:t>trøng</a:t>
            </a:r>
            <a:r>
              <a:rPr lang="en-US" sz="2800" b="1" dirty="0" smtClean="0">
                <a:solidFill>
                  <a:srgbClr val="FFFF00"/>
                </a:solidFill>
                <a:latin typeface=".VnTime" pitchFamily="34" charset="0"/>
              </a:rPr>
              <a:t> vµ </a:t>
            </a:r>
            <a:r>
              <a:rPr lang="en-US" sz="2800" b="1" dirty="0" err="1" smtClean="0">
                <a:solidFill>
                  <a:srgbClr val="FFFF00"/>
                </a:solidFill>
                <a:latin typeface=".VnTime" pitchFamily="34" charset="0"/>
              </a:rPr>
              <a:t>trøng</a:t>
            </a:r>
            <a:endParaRPr lang="en-US" sz="2800" b="1" dirty="0">
              <a:solidFill>
                <a:srgbClr val="FFFF00"/>
              </a:solidFill>
              <a:latin typeface=".VnTime" pitchFamily="34" charset="0"/>
            </a:endParaRPr>
          </a:p>
        </p:txBody>
      </p:sp>
      <p:pic>
        <p:nvPicPr>
          <p:cNvPr id="6" name="Picture 4" descr="H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42564" y="457200"/>
            <a:ext cx="4701436"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txBox="1">
            <a:spLocks noChangeArrowheads="1"/>
          </p:cNvSpPr>
          <p:nvPr/>
        </p:nvSpPr>
        <p:spPr>
          <a:xfrm>
            <a:off x="76200" y="1676400"/>
            <a:ext cx="4366364"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sz="2400" dirty="0" smtClean="0">
                <a:solidFill>
                  <a:srgbClr val="FFFF00"/>
                </a:solidFill>
                <a:latin typeface="Times New Roman" pitchFamily="18" charset="0"/>
                <a:cs typeface="Times New Roman" pitchFamily="18" charset="0"/>
              </a:rPr>
              <a:t>- T</a:t>
            </a:r>
            <a:r>
              <a:rPr lang="en-US" sz="2400" dirty="0" err="1" smtClean="0">
                <a:solidFill>
                  <a:srgbClr val="FFFF00"/>
                </a:solidFill>
                <a:latin typeface="Times New Roman" pitchFamily="18" charset="0"/>
                <a:cs typeface="Times New Roman" pitchFamily="18" charset="0"/>
              </a:rPr>
              <a: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được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sinh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ra</a:t>
            </a:r>
            <a:r>
              <a:rPr lang="en-US" sz="2400" dirty="0" smtClean="0">
                <a:solidFill>
                  <a:srgbClr val="FFFF00"/>
                </a:solidFill>
                <a:latin typeface="Times New Roman" pitchFamily="18" charset="0"/>
                <a:cs typeface="Times New Roman" pitchFamily="18" charset="0"/>
              </a:rPr>
              <a:t> ở </a:t>
            </a:r>
            <a:r>
              <a:rPr lang="en-US" sz="2400" dirty="0" err="1" smtClean="0">
                <a:solidFill>
                  <a:srgbClr val="FFFF00"/>
                </a:solidFill>
                <a:latin typeface="Times New Roman" pitchFamily="18" charset="0"/>
                <a:cs typeface="Times New Roman" pitchFamily="18" charset="0"/>
              </a:rPr>
              <a:t>buồng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và</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bắt</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đầu</a:t>
            </a:r>
            <a:r>
              <a:rPr lang="en-US" sz="2400" dirty="0" smtClean="0">
                <a:solidFill>
                  <a:srgbClr val="FFFF00"/>
                </a:solidFill>
                <a:latin typeface="Times New Roman" pitchFamily="18" charset="0"/>
                <a:cs typeface="Times New Roman" pitchFamily="18" charset="0"/>
              </a:rPr>
              <a:t> ở </a:t>
            </a:r>
            <a:r>
              <a:rPr lang="en-US" sz="2400" dirty="0" err="1" smtClean="0">
                <a:solidFill>
                  <a:srgbClr val="FFFF00"/>
                </a:solidFill>
                <a:latin typeface="Times New Roman" pitchFamily="18" charset="0"/>
                <a:cs typeface="Times New Roman" pitchFamily="18" charset="0"/>
              </a:rPr>
              <a:t>tuổi</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dậy</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thì</a:t>
            </a:r>
            <a:r>
              <a:rPr lang="en-US" sz="2400" dirty="0" smtClean="0">
                <a:solidFill>
                  <a:srgbClr val="FFFF00"/>
                </a:solidFill>
                <a:latin typeface="Times New Roman" pitchFamily="18" charset="0"/>
                <a:cs typeface="Times New Roman" pitchFamily="18" charset="0"/>
              </a:rPr>
              <a:t>.</a:t>
            </a:r>
          </a:p>
          <a:p>
            <a:pPr>
              <a:buFontTx/>
              <a:buNone/>
            </a:pPr>
            <a:r>
              <a:rPr lang="vi-VN"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lớn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hơn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trùng,chứa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nhiều</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chất</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dinh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dưỡng,không</a:t>
            </a:r>
            <a:r>
              <a:rPr lang="en-US" sz="2400" dirty="0" smtClean="0">
                <a:solidFill>
                  <a:srgbClr val="FFFF00"/>
                </a:solidFill>
                <a:latin typeface="Times New Roman" pitchFamily="18" charset="0"/>
                <a:cs typeface="Times New Roman" pitchFamily="18" charset="0"/>
              </a:rPr>
              <a:t> di </a:t>
            </a:r>
            <a:r>
              <a:rPr lang="en-US" sz="2400" dirty="0" err="1" smtClean="0">
                <a:solidFill>
                  <a:srgbClr val="FFFF00"/>
                </a:solidFill>
                <a:latin typeface="Times New Roman" pitchFamily="18" charset="0"/>
                <a:cs typeface="Times New Roman" pitchFamily="18" charset="0"/>
              </a:rPr>
              <a:t>chuyển</a:t>
            </a:r>
            <a:r>
              <a:rPr lang="en-US" sz="2400" dirty="0" smtClean="0">
                <a:solidFill>
                  <a:srgbClr val="FFFF00"/>
                </a:solidFill>
                <a:latin typeface="Times New Roman" pitchFamily="18" charset="0"/>
                <a:cs typeface="Times New Roman" pitchFamily="18" charset="0"/>
              </a:rPr>
              <a:t>.</a:t>
            </a:r>
          </a:p>
          <a:p>
            <a:pPr>
              <a:buFontTx/>
              <a:buNone/>
            </a:pPr>
            <a:r>
              <a:rPr lang="en-US" sz="2400" dirty="0" smtClean="0">
                <a:solidFill>
                  <a:srgbClr val="FFFF00"/>
                </a:solidFill>
                <a:latin typeface="Times New Roman" pitchFamily="18" charset="0"/>
                <a:cs typeface="Times New Roman" pitchFamily="18" charset="0"/>
              </a:rPr>
              <a:t>-</a:t>
            </a:r>
            <a:r>
              <a:rPr lang="en-US" sz="2400" dirty="0" err="1" smtClean="0">
                <a:solidFill>
                  <a:srgbClr val="FFFF00"/>
                </a:solidFill>
                <a:latin typeface="Times New Roman" pitchFamily="18" charset="0"/>
                <a:cs typeface="Times New Roman" pitchFamily="18" charset="0"/>
              </a:rPr>
              <a:t>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có</a:t>
            </a:r>
            <a:r>
              <a:rPr lang="en-US" sz="2400" dirty="0" smtClean="0">
                <a:solidFill>
                  <a:srgbClr val="FFFF00"/>
                </a:solidFill>
                <a:latin typeface="Times New Roman" pitchFamily="18" charset="0"/>
                <a:cs typeface="Times New Roman" pitchFamily="18" charset="0"/>
              </a:rPr>
              <a:t> 1 </a:t>
            </a:r>
            <a:r>
              <a:rPr lang="en-US" sz="2400" dirty="0" err="1" smtClean="0">
                <a:solidFill>
                  <a:srgbClr val="FFFF00"/>
                </a:solidFill>
                <a:latin typeface="Times New Roman" pitchFamily="18" charset="0"/>
                <a:cs typeface="Times New Roman" pitchFamily="18" charset="0"/>
              </a:rPr>
              <a:t>loại:X</a:t>
            </a:r>
            <a:endParaRPr lang="en-US" sz="2400" dirty="0" smtClean="0">
              <a:solidFill>
                <a:srgbClr val="FFFF00"/>
              </a:solidFill>
              <a:latin typeface="Times New Roman" pitchFamily="18" charset="0"/>
              <a:cs typeface="Times New Roman" pitchFamily="18" charset="0"/>
            </a:endParaRPr>
          </a:p>
          <a:p>
            <a:pPr>
              <a:buFontTx/>
              <a:buNone/>
            </a:pPr>
            <a:r>
              <a:rPr lang="vi-VN"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Tế</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bào</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chỉ</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có</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khả</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năng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thụ</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trong</a:t>
            </a:r>
            <a:r>
              <a:rPr lang="en-US" sz="2400" dirty="0" smtClean="0">
                <a:solidFill>
                  <a:srgbClr val="FFFF00"/>
                </a:solidFill>
                <a:latin typeface="Times New Roman" pitchFamily="18" charset="0"/>
                <a:cs typeface="Times New Roman" pitchFamily="18" charset="0"/>
              </a:rPr>
              <a:t> 1 </a:t>
            </a:r>
            <a:r>
              <a:rPr lang="en-US" sz="2400" dirty="0" err="1" smtClean="0">
                <a:solidFill>
                  <a:srgbClr val="FFFF00"/>
                </a:solidFill>
                <a:latin typeface="Times New Roman" pitchFamily="18" charset="0"/>
                <a:cs typeface="Times New Roman" pitchFamily="18" charset="0"/>
              </a:rPr>
              <a:t>ngày</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sau</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khi</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rụng</a:t>
            </a:r>
            <a:r>
              <a:rPr lang="en-US" sz="2400" dirty="0" smtClean="0">
                <a:solidFill>
                  <a:srgbClr val="FFFF00"/>
                </a:solidFill>
                <a:latin typeface="Times New Roman" pitchFamily="18" charset="0"/>
                <a:cs typeface="Times New Roman" pitchFamily="18" charset="0"/>
              </a:rPr>
              <a:t>.</a:t>
            </a:r>
          </a:p>
          <a:p>
            <a:pPr>
              <a:buFontTx/>
              <a:buNone/>
            </a:pPr>
            <a:r>
              <a:rPr lang="en-US" sz="2400" dirty="0" smtClean="0">
                <a:solidFill>
                  <a:srgbClr val="FFFF00"/>
                </a:solidFill>
                <a:latin typeface="Times New Roman" pitchFamily="18" charset="0"/>
                <a:cs typeface="Times New Roman" pitchFamily="18" charset="0"/>
              </a:rPr>
              <a:t>-</a:t>
            </a:r>
            <a:r>
              <a:rPr lang="en-US" sz="2400" dirty="0" err="1" smtClean="0">
                <a:solidFill>
                  <a:srgbClr val="FFFF00"/>
                </a:solidFill>
                <a:latin typeface="Times New Roman" pitchFamily="18" charset="0"/>
                <a:cs typeface="Times New Roman" pitchFamily="18" charset="0"/>
              </a:rPr>
              <a:t>Trứng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được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thụ</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sẽ</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làm</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tổ</a:t>
            </a:r>
            <a:r>
              <a:rPr lang="en-US" sz="2400" dirty="0" smtClean="0">
                <a:solidFill>
                  <a:srgbClr val="FFFF00"/>
                </a:solidFill>
                <a:latin typeface="Times New Roman" pitchFamily="18" charset="0"/>
                <a:cs typeface="Times New Roman" pitchFamily="18" charset="0"/>
              </a:rPr>
              <a:t> ở </a:t>
            </a:r>
            <a:r>
              <a:rPr lang="en-US" sz="2400" dirty="0" err="1" smtClean="0">
                <a:solidFill>
                  <a:srgbClr val="FFFF00"/>
                </a:solidFill>
                <a:latin typeface="Times New Roman" pitchFamily="18" charset="0"/>
                <a:cs typeface="Times New Roman" pitchFamily="18" charset="0"/>
              </a:rPr>
              <a:t>trong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lớp</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viêm</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mạc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của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tử</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cung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và</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phát</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triển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thành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thai.</a:t>
            </a:r>
            <a:r>
              <a:rPr lang="en-US" sz="2400" dirty="0" smtClean="0">
                <a:solidFill>
                  <a:srgbClr val="FFFF00"/>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2070479" y="470448"/>
            <a:ext cx="1066800" cy="923330"/>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hangingPunct="0">
              <a:spcBef>
                <a:spcPct val="50000"/>
              </a:spcBef>
            </a:pPr>
            <a:r>
              <a:rPr lang="en-US" sz="5400" b="1" dirty="0">
                <a:solidFill>
                  <a:srgbClr val="00B0F0"/>
                </a:solidFill>
                <a:latin typeface="Times New Roman" panose="02020603050405020304" pitchFamily="18" charset="0"/>
                <a:cs typeface="Times New Roman" panose="02020603050405020304" pitchFamily="18" charset="0"/>
                <a:sym typeface="Wingdings" pitchFamily="2" charset="2"/>
              </a:rPr>
              <a:t></a:t>
            </a:r>
          </a:p>
        </p:txBody>
      </p:sp>
    </p:spTree>
    <p:extLst>
      <p:ext uri="{BB962C8B-B14F-4D97-AF65-F5344CB8AC3E}">
        <p14:creationId xmlns:p14="http://schemas.microsoft.com/office/powerpoint/2010/main" val="1490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ox(i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28800" y="0"/>
            <a:ext cx="5562600" cy="609600"/>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LUYỆN TẬP- CỦNG CỐ </a:t>
            </a:r>
            <a:endParaRPr lang="en-US" sz="2800" b="1" dirty="0">
              <a:latin typeface="Times New Roman" pitchFamily="18" charset="0"/>
              <a:cs typeface="Times New Roman" pitchFamily="18" charset="0"/>
            </a:endParaRPr>
          </a:p>
        </p:txBody>
      </p:sp>
      <p:sp>
        <p:nvSpPr>
          <p:cNvPr id="20" name="Rectangle 2"/>
          <p:cNvSpPr>
            <a:spLocks noChangeArrowheads="1"/>
          </p:cNvSpPr>
          <p:nvPr/>
        </p:nvSpPr>
        <p:spPr bwMode="auto">
          <a:xfrm>
            <a:off x="0" y="1484313"/>
            <a:ext cx="2400300" cy="0"/>
          </a:xfrm>
          <a:prstGeom prst="rect">
            <a:avLst/>
          </a:prstGeom>
          <a:noFill/>
          <a:ln w="9525">
            <a:noFill/>
            <a:miter lim="800000"/>
            <a:headEnd/>
            <a:tailEnd/>
          </a:ln>
          <a:effectLst/>
        </p:spPr>
        <p:txBody>
          <a:bodyPr wrap="none">
            <a:spAutoFit/>
          </a:bodyPr>
          <a:lstStyle/>
          <a:p>
            <a:endParaRPr lang="en-US"/>
          </a:p>
        </p:txBody>
      </p:sp>
      <p:sp>
        <p:nvSpPr>
          <p:cNvPr id="21" name="Rectangle 3"/>
          <p:cNvSpPr>
            <a:spLocks noChangeArrowheads="1"/>
          </p:cNvSpPr>
          <p:nvPr/>
        </p:nvSpPr>
        <p:spPr bwMode="auto">
          <a:xfrm>
            <a:off x="0" y="1484313"/>
            <a:ext cx="2400300" cy="0"/>
          </a:xfrm>
          <a:prstGeom prst="rect">
            <a:avLst/>
          </a:prstGeom>
          <a:noFill/>
          <a:ln w="9525">
            <a:noFill/>
            <a:miter lim="800000"/>
            <a:headEnd/>
            <a:tailEnd/>
          </a:ln>
          <a:effectLst/>
        </p:spPr>
        <p:txBody>
          <a:bodyPr wrap="none">
            <a:spAutoFit/>
          </a:bodyPr>
          <a:lstStyle/>
          <a:p>
            <a:pPr>
              <a:tabLst>
                <a:tab pos="6400800" algn="r"/>
              </a:tabLst>
            </a:pPr>
            <a:r>
              <a:rPr lang="en-US" sz="1000">
                <a:cs typeface="Times New Roman" pitchFamily="18" charset="0"/>
              </a:rPr>
              <a:t/>
            </a:r>
            <a:br>
              <a:rPr lang="en-US" sz="1000">
                <a:cs typeface="Times New Roman" pitchFamily="18" charset="0"/>
              </a:rPr>
            </a:br>
            <a:endParaRPr lang="en-US" sz="1000">
              <a:cs typeface="Times New Roman" pitchFamily="18" charset="0"/>
            </a:endParaRPr>
          </a:p>
          <a:p>
            <a:pPr>
              <a:tabLst>
                <a:tab pos="6400800" algn="r"/>
              </a:tabLst>
            </a:pPr>
            <a:endParaRPr lang="en-US" sz="1800"/>
          </a:p>
        </p:txBody>
      </p:sp>
      <p:sp>
        <p:nvSpPr>
          <p:cNvPr id="22" name="Rectangle 4"/>
          <p:cNvSpPr>
            <a:spLocks noChangeArrowheads="1"/>
          </p:cNvSpPr>
          <p:nvPr/>
        </p:nvSpPr>
        <p:spPr bwMode="auto">
          <a:xfrm>
            <a:off x="0" y="1484313"/>
            <a:ext cx="2400300" cy="0"/>
          </a:xfrm>
          <a:prstGeom prst="rect">
            <a:avLst/>
          </a:prstGeom>
          <a:noFill/>
          <a:ln w="9525">
            <a:noFill/>
            <a:miter lim="800000"/>
            <a:headEnd/>
            <a:tailEnd/>
          </a:ln>
          <a:effectLst/>
        </p:spPr>
        <p:txBody>
          <a:bodyPr wrap="none">
            <a:spAutoFit/>
          </a:bodyPr>
          <a:lstStyle/>
          <a:p>
            <a:pPr>
              <a:tabLst>
                <a:tab pos="6400800" algn="r"/>
              </a:tabLst>
            </a:pPr>
            <a:r>
              <a:rPr lang="en-US" sz="1000">
                <a:cs typeface="Times New Roman" pitchFamily="18" charset="0"/>
              </a:rPr>
              <a:t/>
            </a:r>
            <a:br>
              <a:rPr lang="en-US" sz="1000">
                <a:cs typeface="Times New Roman" pitchFamily="18" charset="0"/>
              </a:rPr>
            </a:br>
            <a:endParaRPr lang="en-US" sz="1000">
              <a:cs typeface="Times New Roman" pitchFamily="18" charset="0"/>
            </a:endParaRPr>
          </a:p>
          <a:p>
            <a:pPr>
              <a:tabLst>
                <a:tab pos="6400800" algn="r"/>
              </a:tabLst>
            </a:pPr>
            <a:endParaRPr lang="en-US" sz="1800"/>
          </a:p>
        </p:txBody>
      </p:sp>
      <p:sp>
        <p:nvSpPr>
          <p:cNvPr id="23" name="Rectangle 5"/>
          <p:cNvSpPr>
            <a:spLocks noChangeArrowheads="1"/>
          </p:cNvSpPr>
          <p:nvPr/>
        </p:nvSpPr>
        <p:spPr bwMode="auto">
          <a:xfrm>
            <a:off x="1423988" y="1779588"/>
            <a:ext cx="2400300" cy="0"/>
          </a:xfrm>
          <a:prstGeom prst="rect">
            <a:avLst/>
          </a:prstGeom>
          <a:noFill/>
          <a:ln w="9525">
            <a:noFill/>
            <a:miter lim="800000"/>
            <a:headEnd/>
            <a:tailEnd/>
          </a:ln>
          <a:effectLst/>
        </p:spPr>
        <p:txBody>
          <a:bodyPr wrap="none">
            <a:spAutoFit/>
          </a:bodyPr>
          <a:lstStyle/>
          <a:p>
            <a:endParaRPr lang="en-US"/>
          </a:p>
        </p:txBody>
      </p:sp>
      <p:sp>
        <p:nvSpPr>
          <p:cNvPr id="24" name="Rectangle 6"/>
          <p:cNvSpPr>
            <a:spLocks noChangeArrowheads="1"/>
          </p:cNvSpPr>
          <p:nvPr/>
        </p:nvSpPr>
        <p:spPr bwMode="auto">
          <a:xfrm>
            <a:off x="1423988" y="1779588"/>
            <a:ext cx="2400300" cy="0"/>
          </a:xfrm>
          <a:prstGeom prst="rect">
            <a:avLst/>
          </a:prstGeom>
          <a:noFill/>
          <a:ln w="9525">
            <a:noFill/>
            <a:miter lim="800000"/>
            <a:headEnd/>
            <a:tailEnd/>
          </a:ln>
          <a:effectLst/>
        </p:spPr>
        <p:txBody>
          <a:bodyPr wrap="none">
            <a:spAutoFit/>
          </a:bodyPr>
          <a:lstStyle/>
          <a:p>
            <a:pPr>
              <a:tabLst>
                <a:tab pos="6400800" algn="r"/>
              </a:tabLst>
            </a:pPr>
            <a:r>
              <a:rPr lang="en-US" sz="1000">
                <a:cs typeface="Times New Roman" pitchFamily="18" charset="0"/>
              </a:rPr>
              <a:t/>
            </a:r>
            <a:br>
              <a:rPr lang="en-US" sz="1000">
                <a:cs typeface="Times New Roman" pitchFamily="18" charset="0"/>
              </a:rPr>
            </a:br>
            <a:endParaRPr lang="en-US" sz="1000">
              <a:cs typeface="Times New Roman" pitchFamily="18" charset="0"/>
            </a:endParaRPr>
          </a:p>
          <a:p>
            <a:pPr>
              <a:tabLst>
                <a:tab pos="6400800" algn="r"/>
              </a:tabLst>
            </a:pPr>
            <a:endParaRPr lang="en-US" sz="1800"/>
          </a:p>
        </p:txBody>
      </p:sp>
      <p:sp>
        <p:nvSpPr>
          <p:cNvPr id="25" name="Rectangle 7"/>
          <p:cNvSpPr>
            <a:spLocks noChangeArrowheads="1"/>
          </p:cNvSpPr>
          <p:nvPr/>
        </p:nvSpPr>
        <p:spPr bwMode="auto">
          <a:xfrm>
            <a:off x="1423988" y="1779588"/>
            <a:ext cx="2400300" cy="0"/>
          </a:xfrm>
          <a:prstGeom prst="rect">
            <a:avLst/>
          </a:prstGeom>
          <a:noFill/>
          <a:ln w="9525">
            <a:noFill/>
            <a:miter lim="800000"/>
            <a:headEnd/>
            <a:tailEnd/>
          </a:ln>
          <a:effectLst/>
        </p:spPr>
        <p:txBody>
          <a:bodyPr wrap="none">
            <a:spAutoFit/>
          </a:bodyPr>
          <a:lstStyle/>
          <a:p>
            <a:pPr>
              <a:tabLst>
                <a:tab pos="6400800" algn="r"/>
              </a:tabLst>
            </a:pPr>
            <a:r>
              <a:rPr lang="en-US" sz="1000">
                <a:cs typeface="Times New Roman" pitchFamily="18" charset="0"/>
              </a:rPr>
              <a:t/>
            </a:r>
            <a:br>
              <a:rPr lang="en-US" sz="1000">
                <a:cs typeface="Times New Roman" pitchFamily="18" charset="0"/>
              </a:rPr>
            </a:br>
            <a:endParaRPr lang="en-US" sz="1000">
              <a:cs typeface="Times New Roman" pitchFamily="18" charset="0"/>
            </a:endParaRPr>
          </a:p>
          <a:p>
            <a:pPr>
              <a:tabLst>
                <a:tab pos="6400800" algn="r"/>
              </a:tabLst>
            </a:pPr>
            <a:endParaRPr lang="en-US" sz="1800"/>
          </a:p>
        </p:txBody>
      </p:sp>
      <p:graphicFrame>
        <p:nvGraphicFramePr>
          <p:cNvPr id="26" name="Group 8"/>
          <p:cNvGraphicFramePr>
            <a:graphicFrameLocks noGrp="1"/>
          </p:cNvGraphicFramePr>
          <p:nvPr>
            <p:ph/>
          </p:nvPr>
        </p:nvGraphicFramePr>
        <p:xfrm>
          <a:off x="457200" y="1828800"/>
          <a:ext cx="8229600" cy="4876800"/>
        </p:xfrm>
        <a:graphic>
          <a:graphicData uri="http://schemas.openxmlformats.org/drawingml/2006/table">
            <a:tbl>
              <a:tblPr/>
              <a:tblGrid>
                <a:gridCol w="3132138"/>
                <a:gridCol w="5097462"/>
              </a:tblGrid>
              <a:tr h="319088">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err="1" smtClean="0">
                          <a:ln>
                            <a:noFill/>
                          </a:ln>
                          <a:solidFill>
                            <a:srgbClr val="FFFF00"/>
                          </a:solidFill>
                          <a:effectLst/>
                          <a:latin typeface="Times New Roman" pitchFamily="18" charset="0"/>
                        </a:rPr>
                        <a:t>Cơ</a:t>
                      </a:r>
                      <a:r>
                        <a:rPr kumimoji="0" lang="en-US" sz="2000" b="1" i="0" u="none" strike="noStrike" cap="none" normalizeH="0" baseline="0" dirty="0" smtClean="0">
                          <a:ln>
                            <a:noFill/>
                          </a:ln>
                          <a:solidFill>
                            <a:srgbClr val="FFFF00"/>
                          </a:solidFill>
                          <a:effectLst/>
                          <a:latin typeface="Times New Roman" pitchFamily="18" charset="0"/>
                        </a:rPr>
                        <a:t> </a:t>
                      </a:r>
                      <a:r>
                        <a:rPr kumimoji="0" lang="en-US" sz="2000" b="1" i="0" u="none" strike="noStrike" cap="none" normalizeH="0" baseline="0" dirty="0" err="1" smtClean="0">
                          <a:ln>
                            <a:noFill/>
                          </a:ln>
                          <a:solidFill>
                            <a:srgbClr val="FFFF00"/>
                          </a:solidFill>
                          <a:effectLst/>
                          <a:latin typeface="Times New Roman" pitchFamily="18" charset="0"/>
                        </a:rPr>
                        <a:t>quan</a:t>
                      </a:r>
                      <a:endParaRPr kumimoji="0" lang="en-US" sz="2000" b="1" i="0" u="none" strike="noStrike" cap="none" normalizeH="0" baseline="0" dirty="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err="1" smtClean="0">
                          <a:ln>
                            <a:noFill/>
                          </a:ln>
                          <a:solidFill>
                            <a:srgbClr val="FFFF00"/>
                          </a:solidFill>
                          <a:effectLst/>
                          <a:latin typeface="Times New Roman" pitchFamily="18" charset="0"/>
                        </a:rPr>
                        <a:t>Chức</a:t>
                      </a:r>
                      <a:r>
                        <a:rPr kumimoji="0" lang="en-US" sz="2000" b="1" i="0" u="none" strike="noStrike" cap="none" normalizeH="0" baseline="0" dirty="0" smtClean="0">
                          <a:ln>
                            <a:noFill/>
                          </a:ln>
                          <a:solidFill>
                            <a:srgbClr val="FFFF00"/>
                          </a:solidFill>
                          <a:effectLst/>
                          <a:latin typeface="Times New Roman" pitchFamily="18" charset="0"/>
                        </a:rPr>
                        <a:t> </a:t>
                      </a:r>
                      <a:r>
                        <a:rPr kumimoji="0" lang="en-US" sz="2000" b="1" i="0" u="none" strike="noStrike" cap="none" normalizeH="0" baseline="0" dirty="0" err="1" smtClean="0">
                          <a:ln>
                            <a:noFill/>
                          </a:ln>
                          <a:solidFill>
                            <a:srgbClr val="FFFF00"/>
                          </a:solidFill>
                          <a:effectLst/>
                          <a:latin typeface="Times New Roman" pitchFamily="18" charset="0"/>
                        </a:rPr>
                        <a:t>năng</a:t>
                      </a:r>
                      <a:r>
                        <a:rPr kumimoji="0" lang="en-US" sz="2000" b="1" i="0" u="none" strike="noStrike" cap="none" normalizeH="0" baseline="0" dirty="0" smtClean="0">
                          <a:ln>
                            <a:noFill/>
                          </a:ln>
                          <a:solidFill>
                            <a:srgbClr val="FFFF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10000"/>
                      </a:schemeClr>
                    </a:solidFill>
                  </a:tcPr>
                </a:tc>
              </a:tr>
              <a:tr h="3719513">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1. </a:t>
                      </a:r>
                      <a:r>
                        <a:rPr kumimoji="0" lang="en-US" sz="2000" b="1" i="0" u="none" strike="noStrike" cap="none" normalizeH="0" baseline="0" dirty="0" err="1" smtClean="0">
                          <a:ln>
                            <a:noFill/>
                          </a:ln>
                          <a:solidFill>
                            <a:schemeClr val="bg1"/>
                          </a:solidFill>
                          <a:effectLst/>
                          <a:latin typeface="Times New Roman" pitchFamily="18" charset="0"/>
                        </a:rPr>
                        <a:t>Tinh</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hoàn</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2. </a:t>
                      </a:r>
                      <a:r>
                        <a:rPr kumimoji="0" lang="en-US" sz="2000" b="1" i="0" u="none" strike="noStrike" cap="none" normalizeH="0" baseline="0" dirty="0" err="1" smtClean="0">
                          <a:ln>
                            <a:noFill/>
                          </a:ln>
                          <a:solidFill>
                            <a:schemeClr val="bg1"/>
                          </a:solidFill>
                          <a:effectLst/>
                          <a:latin typeface="Times New Roman" pitchFamily="18" charset="0"/>
                        </a:rPr>
                        <a:t>Mào</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tinh</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hoàn</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3. </a:t>
                      </a:r>
                      <a:r>
                        <a:rPr kumimoji="0" lang="en-US" sz="2000" b="1" i="0" u="none" strike="noStrike" cap="none" normalizeH="0" baseline="0" dirty="0" err="1" smtClean="0">
                          <a:ln>
                            <a:noFill/>
                          </a:ln>
                          <a:solidFill>
                            <a:schemeClr val="bg1"/>
                          </a:solidFill>
                          <a:effectLst/>
                          <a:latin typeface="Times New Roman" pitchFamily="18" charset="0"/>
                        </a:rPr>
                        <a:t>Bìu</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4. </a:t>
                      </a:r>
                      <a:r>
                        <a:rPr kumimoji="0" lang="en-US" sz="2000" b="1" i="0" u="none" strike="noStrike" cap="none" normalizeH="0" baseline="0" dirty="0" err="1" smtClean="0">
                          <a:ln>
                            <a:noFill/>
                          </a:ln>
                          <a:solidFill>
                            <a:schemeClr val="bg1"/>
                          </a:solidFill>
                          <a:effectLst/>
                          <a:latin typeface="Times New Roman" pitchFamily="18" charset="0"/>
                        </a:rPr>
                        <a:t>Ống</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dẫn</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tinh</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5. </a:t>
                      </a:r>
                      <a:r>
                        <a:rPr kumimoji="0" lang="en-US" sz="2000" b="1" i="0" u="none" strike="noStrike" cap="none" normalizeH="0" baseline="0" dirty="0" err="1" smtClean="0">
                          <a:ln>
                            <a:noFill/>
                          </a:ln>
                          <a:solidFill>
                            <a:schemeClr val="bg1"/>
                          </a:solidFill>
                          <a:effectLst/>
                          <a:latin typeface="Times New Roman" pitchFamily="18" charset="0"/>
                        </a:rPr>
                        <a:t>Túi</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tinh</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6. </a:t>
                      </a:r>
                      <a:r>
                        <a:rPr kumimoji="0" lang="en-US" sz="2000" b="1" i="0" u="none" strike="noStrike" cap="none" normalizeH="0" baseline="0" dirty="0" err="1" smtClean="0">
                          <a:ln>
                            <a:noFill/>
                          </a:ln>
                          <a:solidFill>
                            <a:schemeClr val="bg1"/>
                          </a:solidFill>
                          <a:effectLst/>
                          <a:latin typeface="Times New Roman" pitchFamily="18" charset="0"/>
                        </a:rPr>
                        <a:t>Tuyến</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tiền</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liệt</a:t>
                      </a:r>
                      <a:endParaRPr kumimoji="0" lang="en-US" sz="2000" b="1"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7. </a:t>
                      </a:r>
                      <a:r>
                        <a:rPr kumimoji="0" lang="en-US" sz="2000" b="1" i="0" u="none" strike="noStrike" cap="none" normalizeH="0" baseline="0" dirty="0" err="1" smtClean="0">
                          <a:ln>
                            <a:noFill/>
                          </a:ln>
                          <a:solidFill>
                            <a:schemeClr val="bg1"/>
                          </a:solidFill>
                          <a:effectLst/>
                          <a:latin typeface="Times New Roman" pitchFamily="18" charset="0"/>
                        </a:rPr>
                        <a:t>Ống</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đái</a:t>
                      </a:r>
                      <a:r>
                        <a:rPr kumimoji="0" lang="en-US" sz="2000" b="1" i="0" u="none" strike="noStrike" cap="none" normalizeH="0" baseline="0" dirty="0" smtClean="0">
                          <a:ln>
                            <a:noFill/>
                          </a:ln>
                          <a:solidFill>
                            <a:schemeClr val="bg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rPr>
                        <a:t>8. </a:t>
                      </a:r>
                      <a:r>
                        <a:rPr kumimoji="0" lang="en-US" sz="2000" b="1" i="0" u="none" strike="noStrike" cap="none" normalizeH="0" baseline="0" dirty="0" err="1" smtClean="0">
                          <a:ln>
                            <a:noFill/>
                          </a:ln>
                          <a:solidFill>
                            <a:schemeClr val="bg1"/>
                          </a:solidFill>
                          <a:effectLst/>
                          <a:latin typeface="Times New Roman" pitchFamily="18" charset="0"/>
                        </a:rPr>
                        <a:t>Tuyến</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1" i="0" u="none" strike="noStrike" cap="none" normalizeH="0" baseline="0" dirty="0" err="1" smtClean="0">
                          <a:ln>
                            <a:noFill/>
                          </a:ln>
                          <a:solidFill>
                            <a:schemeClr val="bg1"/>
                          </a:solidFill>
                          <a:effectLst/>
                          <a:latin typeface="Times New Roman" pitchFamily="18" charset="0"/>
                        </a:rPr>
                        <a:t>hành</a:t>
                      </a: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1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a</a:t>
                      </a:r>
                      <a:r>
                        <a:rPr kumimoji="0" lang="en-US" sz="2000" b="1"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rPr>
                        <a:t>.</a:t>
                      </a:r>
                      <a:r>
                        <a:rPr kumimoji="0" lang="en-US" sz="2000" b="0" i="0" u="none" strike="noStrike" cap="none" normalizeH="0" baseline="0" dirty="0" err="1" smtClean="0">
                          <a:ln>
                            <a:noFill/>
                          </a:ln>
                          <a:solidFill>
                            <a:schemeClr val="bg1"/>
                          </a:solidFill>
                          <a:effectLst/>
                          <a:latin typeface="Times New Roman" pitchFamily="18" charset="0"/>
                        </a:rPr>
                        <a:t>Tiết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dịch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hoà</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với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trùng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từ</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túi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chuyển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ra</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để</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tạo</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thành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dịch</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b. </a:t>
                      </a:r>
                      <a:r>
                        <a:rPr kumimoji="0" lang="en-US" sz="2000" b="0" i="0" u="none" strike="noStrike" cap="none" normalizeH="0" baseline="0" dirty="0" err="1" smtClean="0">
                          <a:ln>
                            <a:noFill/>
                          </a:ln>
                          <a:solidFill>
                            <a:schemeClr val="bg1"/>
                          </a:solidFill>
                          <a:effectLst/>
                          <a:latin typeface="Times New Roman" pitchFamily="18" charset="0"/>
                        </a:rPr>
                        <a:t>Nơi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nước</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tiểu</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và</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dịch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đi</a:t>
                      </a:r>
                      <a:r>
                        <a:rPr kumimoji="0" lang="en-US" sz="2000" b="0" i="0" u="none" strike="noStrike" cap="none" normalizeH="0" baseline="0" dirty="0" smtClean="0">
                          <a:ln>
                            <a:noFill/>
                          </a:ln>
                          <a:solidFill>
                            <a:schemeClr val="bg1"/>
                          </a:solidFill>
                          <a:effectLst/>
                          <a:latin typeface="Times New Roman" pitchFamily="18" charset="0"/>
                        </a:rPr>
                        <a:t> qua</a:t>
                      </a: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c. </a:t>
                      </a:r>
                      <a:r>
                        <a:rPr kumimoji="0" lang="en-US" sz="2000" b="0" i="0" u="none" strike="noStrike" cap="none" normalizeH="0" baseline="0" dirty="0" err="1" smtClean="0">
                          <a:ln>
                            <a:noFill/>
                          </a:ln>
                          <a:solidFill>
                            <a:schemeClr val="bg1"/>
                          </a:solidFill>
                          <a:effectLst/>
                          <a:latin typeface="Times New Roman" pitchFamily="18" charset="0"/>
                        </a:rPr>
                        <a:t>Nơi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sản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xuất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trùng</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d. </a:t>
                      </a:r>
                      <a:r>
                        <a:rPr kumimoji="0" lang="en-US" sz="2000" b="0" i="0" u="none" strike="noStrike" cap="none" normalizeH="0" baseline="0" dirty="0" err="1" smtClean="0">
                          <a:ln>
                            <a:noFill/>
                          </a:ln>
                          <a:solidFill>
                            <a:schemeClr val="bg1"/>
                          </a:solidFill>
                          <a:effectLst/>
                          <a:latin typeface="Times New Roman" pitchFamily="18" charset="0"/>
                        </a:rPr>
                        <a:t>Tiết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dịch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để</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trung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hoà</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axít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trong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ống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đái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chuẩn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bị</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cho</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phóng</a:t>
                      </a:r>
                      <a:r>
                        <a:rPr kumimoji="0" lang="en-US" sz="2000" b="0" i="0" u="none" strike="noStrike" cap="none" normalizeH="0" baseline="0" dirty="0" smtClean="0">
                          <a:ln>
                            <a:noFill/>
                          </a:ln>
                          <a:solidFill>
                            <a:schemeClr val="bg1"/>
                          </a:solidFill>
                          <a:effectLst/>
                          <a:latin typeface="Times New Roman" pitchFamily="18" charset="0"/>
                        </a:rPr>
                        <a:t> qua, </a:t>
                      </a:r>
                      <a:r>
                        <a:rPr kumimoji="0" lang="en-US" sz="2000" b="0" i="0" u="none" strike="noStrike" cap="none" normalizeH="0" baseline="0" dirty="0" err="1" smtClean="0">
                          <a:ln>
                            <a:noFill/>
                          </a:ln>
                          <a:solidFill>
                            <a:schemeClr val="bg1"/>
                          </a:solidFill>
                          <a:effectLst/>
                          <a:latin typeface="Times New Roman" pitchFamily="18" charset="0"/>
                        </a:rPr>
                        <a:t>đồng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thời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làm</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giảm</a:t>
                      </a:r>
                      <a:r>
                        <a:rPr kumimoji="0" lang="en-US" sz="2000" b="0" i="0" u="none" strike="noStrike" cap="none" normalizeH="0" baseline="0" dirty="0" smtClean="0">
                          <a:ln>
                            <a:noFill/>
                          </a:ln>
                          <a:solidFill>
                            <a:schemeClr val="bg1"/>
                          </a:solidFill>
                          <a:effectLst/>
                          <a:latin typeface="Times New Roman" pitchFamily="18" charset="0"/>
                        </a:rPr>
                        <a:t> ma </a:t>
                      </a:r>
                      <a:r>
                        <a:rPr kumimoji="0" lang="en-US" sz="2000" b="0" i="0" u="none" strike="noStrike" cap="none" normalizeH="0" baseline="0" dirty="0" err="1" smtClean="0">
                          <a:ln>
                            <a:noFill/>
                          </a:ln>
                          <a:solidFill>
                            <a:schemeClr val="bg1"/>
                          </a:solidFill>
                          <a:effectLst/>
                          <a:latin typeface="Times New Roman" pitchFamily="18" charset="0"/>
                        </a:rPr>
                        <a:t>sát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trong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quan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hệ</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tình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dục</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e. </a:t>
                      </a:r>
                      <a:r>
                        <a:rPr kumimoji="0" lang="en-US" sz="2000" b="0" i="0" u="none" strike="noStrike" cap="none" normalizeH="0" baseline="0" dirty="0" err="1" smtClean="0">
                          <a:ln>
                            <a:noFill/>
                          </a:ln>
                          <a:solidFill>
                            <a:schemeClr val="bg1"/>
                          </a:solidFill>
                          <a:effectLst/>
                          <a:latin typeface="Times New Roman" pitchFamily="18" charset="0"/>
                        </a:rPr>
                        <a:t>Nơi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chứa</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và</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nuôi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dưỡng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trùng</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g. </a:t>
                      </a:r>
                      <a:r>
                        <a:rPr kumimoji="0" lang="en-US" sz="2000" b="0" i="0" u="none" strike="noStrike" cap="none" normalizeH="0" baseline="0" dirty="0" err="1" smtClean="0">
                          <a:ln>
                            <a:noFill/>
                          </a:ln>
                          <a:solidFill>
                            <a:schemeClr val="bg1"/>
                          </a:solidFill>
                          <a:effectLst/>
                          <a:latin typeface="Times New Roman" pitchFamily="18" charset="0"/>
                        </a:rPr>
                        <a:t>Nơi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trùng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tiếp</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tục</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phát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triển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và</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hoàn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thiện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về</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cấu</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tạo</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bg1"/>
                          </a:solidFill>
                          <a:effectLst/>
                          <a:latin typeface="Times New Roman" pitchFamily="18" charset="0"/>
                        </a:rPr>
                        <a:t>h. </a:t>
                      </a:r>
                      <a:r>
                        <a:rPr kumimoji="0" lang="en-US" sz="2000" b="0" i="0" u="none" strike="noStrike" cap="none" normalizeH="0" baseline="0" dirty="0" err="1" smtClean="0">
                          <a:ln>
                            <a:noFill/>
                          </a:ln>
                          <a:solidFill>
                            <a:schemeClr val="bg1"/>
                          </a:solidFill>
                          <a:effectLst/>
                          <a:latin typeface="Times New Roman" pitchFamily="18" charset="0"/>
                        </a:rPr>
                        <a:t>Dẫn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trùng</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từ</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hoàn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đến</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túi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endParaRPr kumimoji="0" lang="en-US" sz="20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err="1" smtClean="0">
                          <a:ln>
                            <a:noFill/>
                          </a:ln>
                          <a:solidFill>
                            <a:schemeClr val="bg1"/>
                          </a:solidFill>
                          <a:effectLst/>
                          <a:latin typeface="Times New Roman" pitchFamily="18" charset="0"/>
                        </a:rPr>
                        <a:t>i</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Bảo</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đảm</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nhiệt</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độ</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thích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hợp</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cho</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quá</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trình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sinh</a:t>
                      </a:r>
                      <a:r>
                        <a:rPr kumimoji="0" lang="en-US" sz="2000" b="0" i="0" u="none" strike="noStrike" cap="none" normalizeH="0" baseline="0" dirty="0" smtClean="0">
                          <a:ln>
                            <a:noFill/>
                          </a:ln>
                          <a:solidFill>
                            <a:schemeClr val="bg1"/>
                          </a:solidFill>
                          <a:effectLst/>
                          <a:latin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rPr>
                        <a:t>tinh</a:t>
                      </a:r>
                      <a:r>
                        <a:rPr kumimoji="0" lang="en-US" sz="2000" b="0" i="0" u="none" strike="noStrike" cap="none" normalizeH="0" baseline="0" dirty="0" smtClean="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10000"/>
                      </a:schemeClr>
                    </a:solidFill>
                  </a:tcPr>
                </a:tc>
              </a:tr>
            </a:tbl>
          </a:graphicData>
        </a:graphic>
      </p:graphicFrame>
      <p:sp>
        <p:nvSpPr>
          <p:cNvPr id="27" name="Rectangle 19"/>
          <p:cNvSpPr>
            <a:spLocks noChangeArrowheads="1"/>
          </p:cNvSpPr>
          <p:nvPr/>
        </p:nvSpPr>
        <p:spPr bwMode="auto">
          <a:xfrm>
            <a:off x="2895600" y="22860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c</a:t>
            </a:r>
          </a:p>
        </p:txBody>
      </p:sp>
      <p:sp>
        <p:nvSpPr>
          <p:cNvPr id="28" name="Rectangle 20"/>
          <p:cNvSpPr>
            <a:spLocks noChangeArrowheads="1"/>
          </p:cNvSpPr>
          <p:nvPr/>
        </p:nvSpPr>
        <p:spPr bwMode="auto">
          <a:xfrm>
            <a:off x="2895600" y="28956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g</a:t>
            </a:r>
          </a:p>
        </p:txBody>
      </p:sp>
      <p:sp>
        <p:nvSpPr>
          <p:cNvPr id="29" name="Rectangle 21"/>
          <p:cNvSpPr>
            <a:spLocks noChangeArrowheads="1"/>
          </p:cNvSpPr>
          <p:nvPr/>
        </p:nvSpPr>
        <p:spPr bwMode="auto">
          <a:xfrm>
            <a:off x="2895600" y="33528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err="1"/>
              <a:t>i</a:t>
            </a:r>
            <a:endParaRPr lang="en-US" sz="2000" b="1" dirty="0"/>
          </a:p>
        </p:txBody>
      </p:sp>
      <p:sp>
        <p:nvSpPr>
          <p:cNvPr id="30" name="Rectangle 22"/>
          <p:cNvSpPr>
            <a:spLocks noChangeArrowheads="1"/>
          </p:cNvSpPr>
          <p:nvPr/>
        </p:nvSpPr>
        <p:spPr bwMode="auto">
          <a:xfrm>
            <a:off x="2895600" y="38100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h</a:t>
            </a:r>
          </a:p>
        </p:txBody>
      </p:sp>
      <p:sp>
        <p:nvSpPr>
          <p:cNvPr id="31" name="Rectangle 23"/>
          <p:cNvSpPr>
            <a:spLocks noChangeArrowheads="1"/>
          </p:cNvSpPr>
          <p:nvPr/>
        </p:nvSpPr>
        <p:spPr bwMode="auto">
          <a:xfrm>
            <a:off x="2895600" y="46482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e</a:t>
            </a:r>
          </a:p>
        </p:txBody>
      </p:sp>
      <p:sp>
        <p:nvSpPr>
          <p:cNvPr id="32" name="Rectangle 24"/>
          <p:cNvSpPr>
            <a:spLocks noChangeArrowheads="1"/>
          </p:cNvSpPr>
          <p:nvPr/>
        </p:nvSpPr>
        <p:spPr bwMode="auto">
          <a:xfrm>
            <a:off x="2895600" y="51054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d</a:t>
            </a:r>
          </a:p>
        </p:txBody>
      </p:sp>
      <p:sp>
        <p:nvSpPr>
          <p:cNvPr id="33" name="Rectangle 25"/>
          <p:cNvSpPr>
            <a:spLocks noChangeArrowheads="1"/>
          </p:cNvSpPr>
          <p:nvPr/>
        </p:nvSpPr>
        <p:spPr bwMode="auto">
          <a:xfrm>
            <a:off x="2895600" y="55626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b</a:t>
            </a:r>
          </a:p>
        </p:txBody>
      </p:sp>
      <p:sp>
        <p:nvSpPr>
          <p:cNvPr id="34" name="Rectangle 26"/>
          <p:cNvSpPr>
            <a:spLocks noChangeArrowheads="1"/>
          </p:cNvSpPr>
          <p:nvPr/>
        </p:nvSpPr>
        <p:spPr bwMode="auto">
          <a:xfrm>
            <a:off x="2895600" y="6019800"/>
            <a:ext cx="457200" cy="381000"/>
          </a:xfrm>
          <a:prstGeom prst="rect">
            <a:avLst/>
          </a:prstGeom>
          <a:solidFill>
            <a:schemeClr val="accent3"/>
          </a:solidFill>
          <a:ln w="9525">
            <a:solidFill>
              <a:schemeClr val="tx1"/>
            </a:solidFill>
            <a:miter lim="800000"/>
            <a:headEnd/>
            <a:tailEnd/>
          </a:ln>
          <a:effectLst/>
        </p:spPr>
        <p:txBody>
          <a:bodyPr wrap="none" anchor="ctr"/>
          <a:lstStyle/>
          <a:p>
            <a:pPr algn="ctr"/>
            <a:r>
              <a:rPr lang="en-US" sz="2000" b="1" dirty="0"/>
              <a:t>a</a:t>
            </a:r>
          </a:p>
        </p:txBody>
      </p:sp>
      <p:sp>
        <p:nvSpPr>
          <p:cNvPr id="35" name="Rectangle 27"/>
          <p:cNvSpPr>
            <a:spLocks noChangeArrowheads="1"/>
          </p:cNvSpPr>
          <p:nvPr/>
        </p:nvSpPr>
        <p:spPr bwMode="auto">
          <a:xfrm>
            <a:off x="457200" y="838200"/>
            <a:ext cx="8229600" cy="838200"/>
          </a:xfrm>
          <a:prstGeom prst="rect">
            <a:avLst/>
          </a:prstGeom>
          <a:noFill/>
          <a:ln w="9525">
            <a:noFill/>
            <a:miter lim="800000"/>
            <a:headEnd/>
            <a:tailEnd/>
          </a:ln>
          <a:effectLst/>
        </p:spPr>
        <p:txBody>
          <a:bodyPr anchor="ctr"/>
          <a:lstStyle/>
          <a:p>
            <a:r>
              <a:rPr lang="en-US" sz="2000" dirty="0" err="1">
                <a:solidFill>
                  <a:srgbClr val="FFFF00"/>
                </a:solidFill>
              </a:rPr>
              <a:t>Ch</a:t>
            </a:r>
            <a:r>
              <a:rPr lang="en-US" sz="2000" dirty="0" err="1">
                <a:solidFill>
                  <a:srgbClr val="FFFF00"/>
                </a:solidFill>
                <a:latin typeface="Arial" charset="0"/>
              </a:rPr>
              <a:t>ọn</a:t>
            </a:r>
            <a:r>
              <a:rPr lang="en-US" sz="2000" dirty="0">
                <a:solidFill>
                  <a:srgbClr val="FFFF00"/>
                </a:solidFill>
                <a:latin typeface="Arial" charset="0"/>
              </a:rPr>
              <a:t> </a:t>
            </a:r>
            <a:r>
              <a:rPr lang="en-US" sz="2000" dirty="0" err="1">
                <a:solidFill>
                  <a:srgbClr val="FFFF00"/>
                </a:solidFill>
                <a:latin typeface="Arial" charset="0"/>
              </a:rPr>
              <a:t>chức</a:t>
            </a:r>
            <a:r>
              <a:rPr lang="en-US" sz="2000" dirty="0">
                <a:solidFill>
                  <a:srgbClr val="FFFF00"/>
                </a:solidFill>
                <a:latin typeface="Arial" charset="0"/>
              </a:rPr>
              <a:t> </a:t>
            </a:r>
            <a:r>
              <a:rPr lang="en-US" sz="2000" dirty="0" err="1">
                <a:solidFill>
                  <a:srgbClr val="FFFF00"/>
                </a:solidFill>
                <a:latin typeface="Arial" charset="0"/>
              </a:rPr>
              <a:t>năng</a:t>
            </a:r>
            <a:r>
              <a:rPr lang="en-US" sz="2000" dirty="0">
                <a:solidFill>
                  <a:srgbClr val="FFFF00"/>
                </a:solidFill>
                <a:latin typeface="Arial" charset="0"/>
              </a:rPr>
              <a:t> </a:t>
            </a:r>
            <a:r>
              <a:rPr lang="en-US" sz="2000" dirty="0" err="1">
                <a:solidFill>
                  <a:srgbClr val="FFFF00"/>
                </a:solidFill>
                <a:latin typeface="Arial" charset="0"/>
              </a:rPr>
              <a:t>thích</a:t>
            </a:r>
            <a:r>
              <a:rPr lang="en-US" sz="2000" dirty="0">
                <a:solidFill>
                  <a:srgbClr val="FFFF00"/>
                </a:solidFill>
                <a:latin typeface="Arial" charset="0"/>
              </a:rPr>
              <a:t> </a:t>
            </a:r>
            <a:r>
              <a:rPr lang="en-US" sz="2000" dirty="0" err="1">
                <a:solidFill>
                  <a:srgbClr val="FFFF00"/>
                </a:solidFill>
                <a:latin typeface="Arial" charset="0"/>
              </a:rPr>
              <a:t>hợp</a:t>
            </a:r>
            <a:r>
              <a:rPr lang="en-US" sz="2000" dirty="0">
                <a:solidFill>
                  <a:srgbClr val="FFFF00"/>
                </a:solidFill>
                <a:latin typeface="Arial" charset="0"/>
              </a:rPr>
              <a:t> ở </a:t>
            </a:r>
            <a:r>
              <a:rPr lang="en-US" sz="2000" dirty="0" err="1">
                <a:solidFill>
                  <a:srgbClr val="FFFF00"/>
                </a:solidFill>
                <a:latin typeface="Arial" charset="0"/>
              </a:rPr>
              <a:t>cột</a:t>
            </a:r>
            <a:r>
              <a:rPr lang="en-US" sz="2000" dirty="0">
                <a:solidFill>
                  <a:srgbClr val="FFFF00"/>
                </a:solidFill>
                <a:latin typeface="Arial" charset="0"/>
              </a:rPr>
              <a:t> </a:t>
            </a:r>
            <a:r>
              <a:rPr lang="en-US" sz="2000" dirty="0" err="1">
                <a:solidFill>
                  <a:srgbClr val="FFFF00"/>
                </a:solidFill>
                <a:latin typeface="Arial" charset="0"/>
              </a:rPr>
              <a:t>bên</a:t>
            </a:r>
            <a:r>
              <a:rPr lang="en-US" sz="2000" dirty="0">
                <a:solidFill>
                  <a:srgbClr val="FFFF00"/>
                </a:solidFill>
                <a:latin typeface="Arial" charset="0"/>
              </a:rPr>
              <a:t> </a:t>
            </a:r>
            <a:r>
              <a:rPr lang="en-US" sz="2000" dirty="0" err="1">
                <a:solidFill>
                  <a:srgbClr val="FFFF00"/>
                </a:solidFill>
                <a:latin typeface="Arial" charset="0"/>
              </a:rPr>
              <a:t>phải</a:t>
            </a:r>
            <a:r>
              <a:rPr lang="en-US" sz="2000" dirty="0">
                <a:solidFill>
                  <a:srgbClr val="FFFF00"/>
                </a:solidFill>
                <a:latin typeface="Arial" charset="0"/>
              </a:rPr>
              <a:t> (</a:t>
            </a:r>
            <a:r>
              <a:rPr lang="en-US" sz="2000" dirty="0" err="1">
                <a:solidFill>
                  <a:srgbClr val="FFFF00"/>
                </a:solidFill>
                <a:latin typeface="Arial" charset="0"/>
              </a:rPr>
              <a:t>kí</a:t>
            </a:r>
            <a:r>
              <a:rPr lang="en-US" sz="2000" dirty="0">
                <a:solidFill>
                  <a:srgbClr val="FFFF00"/>
                </a:solidFill>
                <a:latin typeface="Arial" charset="0"/>
              </a:rPr>
              <a:t> </a:t>
            </a:r>
            <a:r>
              <a:rPr lang="en-US" sz="2000" dirty="0" err="1">
                <a:solidFill>
                  <a:srgbClr val="FFFF00"/>
                </a:solidFill>
                <a:latin typeface="Arial" charset="0"/>
              </a:rPr>
              <a:t>hiệu</a:t>
            </a:r>
            <a:r>
              <a:rPr lang="en-US" sz="2000" dirty="0">
                <a:solidFill>
                  <a:srgbClr val="FFFF00"/>
                </a:solidFill>
                <a:latin typeface="Arial" charset="0"/>
              </a:rPr>
              <a:t> a, b, c…) </a:t>
            </a:r>
            <a:r>
              <a:rPr lang="en-US" sz="2000" dirty="0" err="1">
                <a:solidFill>
                  <a:srgbClr val="FFFF00"/>
                </a:solidFill>
                <a:latin typeface="Arial" charset="0"/>
              </a:rPr>
              <a:t>điền</a:t>
            </a:r>
            <a:r>
              <a:rPr lang="en-US" sz="2000" dirty="0">
                <a:solidFill>
                  <a:srgbClr val="FFFF00"/>
                </a:solidFill>
                <a:latin typeface="Arial" charset="0"/>
              </a:rPr>
              <a:t> </a:t>
            </a:r>
            <a:r>
              <a:rPr lang="en-US" sz="2000" dirty="0" err="1">
                <a:solidFill>
                  <a:srgbClr val="FFFF00"/>
                </a:solidFill>
                <a:latin typeface="Arial" charset="0"/>
              </a:rPr>
              <a:t>vào</a:t>
            </a:r>
            <a:r>
              <a:rPr lang="en-US" sz="2000" dirty="0">
                <a:solidFill>
                  <a:srgbClr val="FFFF00"/>
                </a:solidFill>
                <a:latin typeface="Arial" charset="0"/>
              </a:rPr>
              <a:t> ô </a:t>
            </a:r>
            <a:r>
              <a:rPr lang="en-US" sz="2000" dirty="0" err="1">
                <a:solidFill>
                  <a:srgbClr val="FFFF00"/>
                </a:solidFill>
                <a:latin typeface="Arial" charset="0"/>
              </a:rPr>
              <a:t>trống</a:t>
            </a:r>
            <a:r>
              <a:rPr lang="en-US" sz="2000" dirty="0">
                <a:solidFill>
                  <a:srgbClr val="FFFF00"/>
                </a:solidFill>
                <a:latin typeface="Arial" charset="0"/>
              </a:rPr>
              <a:t> </a:t>
            </a:r>
            <a:r>
              <a:rPr lang="en-US" sz="2000" dirty="0" err="1">
                <a:solidFill>
                  <a:srgbClr val="FFFF00"/>
                </a:solidFill>
                <a:latin typeface="Arial" charset="0"/>
              </a:rPr>
              <a:t>ứng</a:t>
            </a:r>
            <a:r>
              <a:rPr lang="en-US" sz="2000" dirty="0">
                <a:solidFill>
                  <a:srgbClr val="FFFF00"/>
                </a:solidFill>
                <a:latin typeface="Arial" charset="0"/>
              </a:rPr>
              <a:t> </a:t>
            </a:r>
            <a:r>
              <a:rPr lang="en-US" sz="2000" dirty="0" err="1">
                <a:solidFill>
                  <a:srgbClr val="FFFF00"/>
                </a:solidFill>
                <a:latin typeface="Arial" charset="0"/>
              </a:rPr>
              <a:t>với</a:t>
            </a:r>
            <a:r>
              <a:rPr lang="en-US" sz="2000" dirty="0">
                <a:solidFill>
                  <a:srgbClr val="FFFF00"/>
                </a:solidFill>
                <a:latin typeface="Arial" charset="0"/>
              </a:rPr>
              <a:t> </a:t>
            </a:r>
            <a:r>
              <a:rPr lang="en-US" sz="2000" dirty="0" err="1">
                <a:solidFill>
                  <a:srgbClr val="FFFF00"/>
                </a:solidFill>
                <a:latin typeface="Arial" charset="0"/>
              </a:rPr>
              <a:t>mỗi</a:t>
            </a:r>
            <a:r>
              <a:rPr lang="en-US" sz="2000" dirty="0">
                <a:solidFill>
                  <a:srgbClr val="FFFF00"/>
                </a:solidFill>
                <a:latin typeface="Arial" charset="0"/>
              </a:rPr>
              <a:t> </a:t>
            </a:r>
            <a:r>
              <a:rPr lang="en-US" sz="2000" dirty="0" err="1">
                <a:solidFill>
                  <a:srgbClr val="FFFF00"/>
                </a:solidFill>
                <a:latin typeface="Arial" charset="0"/>
              </a:rPr>
              <a:t>bộ</a:t>
            </a:r>
            <a:r>
              <a:rPr lang="en-US" sz="2000" dirty="0">
                <a:solidFill>
                  <a:srgbClr val="FFFF00"/>
                </a:solidFill>
                <a:latin typeface="Arial" charset="0"/>
              </a:rPr>
              <a:t> </a:t>
            </a:r>
            <a:r>
              <a:rPr lang="en-US" sz="2000" dirty="0" err="1">
                <a:solidFill>
                  <a:srgbClr val="FFFF00"/>
                </a:solidFill>
                <a:latin typeface="Arial" charset="0"/>
              </a:rPr>
              <a:t>phận</a:t>
            </a:r>
            <a:r>
              <a:rPr lang="en-US" sz="2000" dirty="0">
                <a:solidFill>
                  <a:srgbClr val="FFFF00"/>
                </a:solidFill>
                <a:latin typeface="Arial" charset="0"/>
              </a:rPr>
              <a:t> </a:t>
            </a:r>
            <a:r>
              <a:rPr lang="en-US" sz="2000" dirty="0" err="1">
                <a:solidFill>
                  <a:srgbClr val="FFFF00"/>
                </a:solidFill>
                <a:latin typeface="Arial" charset="0"/>
              </a:rPr>
              <a:t>của</a:t>
            </a:r>
            <a:r>
              <a:rPr lang="en-US" sz="2000" dirty="0">
                <a:solidFill>
                  <a:srgbClr val="FFFF00"/>
                </a:solidFill>
                <a:latin typeface="Arial" charset="0"/>
              </a:rPr>
              <a:t> </a:t>
            </a:r>
            <a:r>
              <a:rPr lang="en-US" sz="2000" dirty="0" err="1">
                <a:solidFill>
                  <a:srgbClr val="FFFF00"/>
                </a:solidFill>
                <a:latin typeface="Arial" charset="0"/>
              </a:rPr>
              <a:t>cơ</a:t>
            </a:r>
            <a:r>
              <a:rPr lang="en-US" sz="2000" dirty="0">
                <a:solidFill>
                  <a:srgbClr val="FFFF00"/>
                </a:solidFill>
                <a:latin typeface="Arial" charset="0"/>
              </a:rPr>
              <a:t> </a:t>
            </a:r>
            <a:r>
              <a:rPr lang="en-US" sz="2000" dirty="0" err="1">
                <a:solidFill>
                  <a:srgbClr val="FFFF00"/>
                </a:solidFill>
                <a:latin typeface="Arial" charset="0"/>
              </a:rPr>
              <a:t>quan</a:t>
            </a:r>
            <a:r>
              <a:rPr lang="en-US" sz="2000" dirty="0">
                <a:solidFill>
                  <a:srgbClr val="FFFF00"/>
                </a:solidFill>
                <a:latin typeface="Arial" charset="0"/>
              </a:rPr>
              <a:t> </a:t>
            </a:r>
            <a:r>
              <a:rPr lang="en-US" sz="2000" dirty="0" err="1">
                <a:solidFill>
                  <a:srgbClr val="FFFF00"/>
                </a:solidFill>
                <a:latin typeface="Arial" charset="0"/>
              </a:rPr>
              <a:t>sinh</a:t>
            </a:r>
            <a:r>
              <a:rPr lang="en-US" sz="2000" dirty="0">
                <a:solidFill>
                  <a:srgbClr val="FFFF00"/>
                </a:solidFill>
                <a:latin typeface="Arial" charset="0"/>
              </a:rPr>
              <a:t> </a:t>
            </a:r>
            <a:r>
              <a:rPr lang="en-US" sz="2000" dirty="0" err="1">
                <a:solidFill>
                  <a:srgbClr val="FFFF00"/>
                </a:solidFill>
                <a:latin typeface="Arial" charset="0"/>
              </a:rPr>
              <a:t>dục</a:t>
            </a:r>
            <a:r>
              <a:rPr lang="en-US" sz="2000" dirty="0">
                <a:solidFill>
                  <a:srgbClr val="FFFF00"/>
                </a:solidFill>
                <a:latin typeface="Arial" charset="0"/>
              </a:rPr>
              <a:t> </a:t>
            </a:r>
            <a:r>
              <a:rPr lang="en-US" sz="2000" dirty="0" err="1">
                <a:solidFill>
                  <a:srgbClr val="FFFF00"/>
                </a:solidFill>
                <a:latin typeface="Arial" charset="0"/>
              </a:rPr>
              <a:t>nam</a:t>
            </a:r>
            <a:r>
              <a:rPr lang="en-US" sz="2000" dirty="0">
                <a:solidFill>
                  <a:srgbClr val="FFFF00"/>
                </a:solidFill>
                <a:latin typeface="Arial" charset="0"/>
              </a:rPr>
              <a:t> ở </a:t>
            </a:r>
            <a:r>
              <a:rPr lang="en-US" sz="2000" dirty="0" err="1">
                <a:solidFill>
                  <a:srgbClr val="FFFF00"/>
                </a:solidFill>
                <a:latin typeface="Arial" charset="0"/>
              </a:rPr>
              <a:t>cột</a:t>
            </a:r>
            <a:r>
              <a:rPr lang="en-US" sz="2000" dirty="0">
                <a:solidFill>
                  <a:srgbClr val="FFFF00"/>
                </a:solidFill>
                <a:latin typeface="Arial" charset="0"/>
              </a:rPr>
              <a:t> </a:t>
            </a:r>
            <a:r>
              <a:rPr lang="en-US" sz="2000" dirty="0" err="1">
                <a:solidFill>
                  <a:srgbClr val="FFFF00"/>
                </a:solidFill>
                <a:latin typeface="Arial" charset="0"/>
              </a:rPr>
              <a:t>bên</a:t>
            </a:r>
            <a:r>
              <a:rPr lang="en-US" sz="2000" dirty="0">
                <a:solidFill>
                  <a:srgbClr val="FFFF00"/>
                </a:solidFill>
                <a:latin typeface="Arial" charset="0"/>
              </a:rPr>
              <a:t> </a:t>
            </a:r>
            <a:r>
              <a:rPr lang="en-US" sz="2000" dirty="0" err="1">
                <a:solidFill>
                  <a:srgbClr val="FFFF00"/>
                </a:solidFill>
                <a:latin typeface="Arial" charset="0"/>
              </a:rPr>
              <a:t>trái</a:t>
            </a:r>
            <a:r>
              <a:rPr lang="en-US" sz="2000" dirty="0">
                <a:solidFill>
                  <a:srgbClr val="FFFF00"/>
                </a:solidFill>
                <a:latin typeface="Arial" charset="0"/>
              </a:rPr>
              <a:t> (</a:t>
            </a:r>
            <a:r>
              <a:rPr lang="en-US" sz="2000" dirty="0" err="1">
                <a:solidFill>
                  <a:srgbClr val="FFFF00"/>
                </a:solidFill>
                <a:latin typeface="Arial" charset="0"/>
              </a:rPr>
              <a:t>kí</a:t>
            </a:r>
            <a:r>
              <a:rPr lang="en-US" sz="2000" dirty="0">
                <a:solidFill>
                  <a:srgbClr val="FFFF00"/>
                </a:solidFill>
                <a:latin typeface="Arial" charset="0"/>
              </a:rPr>
              <a:t> </a:t>
            </a:r>
            <a:r>
              <a:rPr lang="en-US" sz="2000" dirty="0" err="1">
                <a:solidFill>
                  <a:srgbClr val="FFFF00"/>
                </a:solidFill>
                <a:latin typeface="Arial" charset="0"/>
              </a:rPr>
              <a:t>hiệu</a:t>
            </a:r>
            <a:r>
              <a:rPr lang="en-US" sz="2000" dirty="0">
                <a:solidFill>
                  <a:srgbClr val="FFFF00"/>
                </a:solidFill>
                <a:latin typeface="Arial" charset="0"/>
              </a:rPr>
              <a:t> </a:t>
            </a:r>
            <a:r>
              <a:rPr lang="en-US" sz="2000" dirty="0" err="1">
                <a:solidFill>
                  <a:srgbClr val="FFFF00"/>
                </a:solidFill>
                <a:latin typeface="Arial" charset="0"/>
              </a:rPr>
              <a:t>bằng</a:t>
            </a:r>
            <a:r>
              <a:rPr lang="en-US" sz="2000" dirty="0">
                <a:solidFill>
                  <a:srgbClr val="FFFF00"/>
                </a:solidFill>
                <a:latin typeface="Arial" charset="0"/>
              </a:rPr>
              <a:t> 1, 2, 3,…) ở </a:t>
            </a:r>
            <a:r>
              <a:rPr lang="en-US" sz="2000" dirty="0" err="1">
                <a:solidFill>
                  <a:srgbClr val="FFFF00"/>
                </a:solidFill>
                <a:latin typeface="Arial" charset="0"/>
              </a:rPr>
              <a:t>bảng</a:t>
            </a:r>
            <a:r>
              <a:rPr lang="en-US" sz="2000" dirty="0">
                <a:solidFill>
                  <a:srgbClr val="FFFF00"/>
                </a:solidFill>
                <a:latin typeface="Arial" charset="0"/>
              </a:rPr>
              <a:t>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ox(in)">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ox(in)">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ox(in)">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ox(in)">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box(in)">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box(in)">
                                      <p:cBhvr>
                                        <p:cTn id="32" dur="5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box(in)">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box(in)">
                                      <p:cBhvr>
                                        <p:cTn id="4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6200" y="407313"/>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FF00"/>
                </a:solidFill>
                <a:latin typeface="Times New Roman" pitchFamily="18" charset="0"/>
                <a:cs typeface="Times New Roman" pitchFamily="18" charset="0"/>
              </a:rPr>
              <a:t>I. </a:t>
            </a:r>
            <a:r>
              <a:rPr lang="en-US" sz="2200" b="1" dirty="0" smtClean="0">
                <a:solidFill>
                  <a:srgbClr val="FFFF00"/>
                </a:solidFill>
                <a:latin typeface="Times New Roman" pitchFamily="18" charset="0"/>
                <a:cs typeface="Times New Roman" pitchFamily="18" charset="0"/>
              </a:rPr>
              <a:t>C</a:t>
            </a:r>
            <a:r>
              <a:rPr lang="vi-VN" sz="2200" b="1" dirty="0" smtClean="0">
                <a:solidFill>
                  <a:srgbClr val="FFFF00"/>
                </a:solidFill>
                <a:latin typeface="Times New Roman" pitchFamily="18" charset="0"/>
                <a:cs typeface="Times New Roman" pitchFamily="18" charset="0"/>
              </a:rPr>
              <a:t>ác bộ phận của cơ quan sinh dục nam.</a:t>
            </a:r>
            <a:endParaRPr lang="en-US" sz="2200" b="1" dirty="0">
              <a:solidFill>
                <a:srgbClr val="FFFF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 Box 14"/>
          <p:cNvSpPr txBox="1">
            <a:spLocks noChangeArrowheads="1"/>
          </p:cNvSpPr>
          <p:nvPr/>
        </p:nvSpPr>
        <p:spPr bwMode="auto">
          <a:xfrm>
            <a:off x="4495800" y="514290"/>
            <a:ext cx="46482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FF00"/>
                </a:solidFill>
                <a:latin typeface="Times New Roman" pitchFamily="18" charset="0"/>
                <a:cs typeface="Times New Roman" pitchFamily="18" charset="0"/>
              </a:rPr>
              <a:t> </a:t>
            </a:r>
            <a:endParaRPr lang="en-US" sz="2000" b="1" dirty="0">
              <a:solidFill>
                <a:srgbClr val="FFFF00"/>
              </a:solidFill>
              <a:latin typeface="Times New Roman" pitchFamily="18" charset="0"/>
              <a:cs typeface="Times New Roman" pitchFamily="18" charset="0"/>
            </a:endParaRPr>
          </a:p>
        </p:txBody>
      </p:sp>
      <p:pic>
        <p:nvPicPr>
          <p:cNvPr id="9" name="Picture 7" descr="SdNam"/>
          <p:cNvPicPr>
            <a:picLocks noChangeAspect="1" noChangeArrowheads="1"/>
          </p:cNvPicPr>
          <p:nvPr/>
        </p:nvPicPr>
        <p:blipFill>
          <a:blip r:embed="rId2"/>
          <a:srcRect/>
          <a:stretch>
            <a:fillRect/>
          </a:stretch>
        </p:blipFill>
        <p:spPr bwMode="auto">
          <a:xfrm>
            <a:off x="4729163" y="2286000"/>
            <a:ext cx="4338637" cy="4495800"/>
          </a:xfrm>
          <a:prstGeom prst="rect">
            <a:avLst/>
          </a:prstGeom>
          <a:noFill/>
          <a:ln w="9525">
            <a:noFill/>
            <a:miter lim="800000"/>
            <a:headEnd/>
            <a:tailEnd/>
          </a:ln>
        </p:spPr>
      </p:pic>
      <p:sp>
        <p:nvSpPr>
          <p:cNvPr id="20" name="Oval Callout 19"/>
          <p:cNvSpPr/>
          <p:nvPr/>
        </p:nvSpPr>
        <p:spPr>
          <a:xfrm>
            <a:off x="4724400" y="457200"/>
            <a:ext cx="4419600" cy="1752600"/>
          </a:xfrm>
          <a:prstGeom prst="wedgeEllipseCallout">
            <a:avLst>
              <a:gd name="adj1" fmla="val -52982"/>
              <a:gd name="adj2" fmla="val 2023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rgbClr val="FFFF00"/>
                </a:solidFill>
                <a:latin typeface="Times New Roman" pitchFamily="18" charset="0"/>
                <a:cs typeface="Times New Roman" pitchFamily="18" charset="0"/>
              </a:rPr>
              <a:t>Dựa vào </a:t>
            </a:r>
            <a:r>
              <a:rPr lang="en-US" sz="2200" b="1" dirty="0" err="1" smtClean="0">
                <a:solidFill>
                  <a:srgbClr val="FFFF00"/>
                </a:solidFill>
                <a:latin typeface="Times New Roman" pitchFamily="18" charset="0"/>
                <a:cs typeface="Times New Roman" pitchFamily="18" charset="0"/>
              </a:rPr>
              <a:t>hình</a:t>
            </a:r>
            <a:r>
              <a:rPr lang="en-US" sz="2200" b="1" dirty="0" smtClean="0">
                <a:solidFill>
                  <a:srgbClr val="FFFF00"/>
                </a:solidFill>
                <a:latin typeface="Times New Roman" pitchFamily="18" charset="0"/>
                <a:cs typeface="Times New Roman" pitchFamily="18" charset="0"/>
              </a:rPr>
              <a:t> 60 – 1sgk</a:t>
            </a:r>
            <a:r>
              <a:rPr lang="vi-VN" sz="2200" b="1" dirty="0" smtClean="0">
                <a:solidFill>
                  <a:srgbClr val="FFFF00"/>
                </a:solidFill>
                <a:latin typeface="Times New Roman" pitchFamily="18" charset="0"/>
                <a:cs typeface="Times New Roman" pitchFamily="18" charset="0"/>
              </a:rPr>
              <a:t>  và các chú thích trên hình để hoàn thiện thông tin dưới đây ? </a:t>
            </a:r>
            <a:endParaRPr lang="en-US" sz="2200" dirty="0">
              <a:latin typeface="Times New Roman" panose="02020603050405020304" pitchFamily="18" charset="0"/>
              <a:cs typeface="Times New Roman" panose="02020603050405020304" pitchFamily="18" charset="0"/>
            </a:endParaRPr>
          </a:p>
        </p:txBody>
      </p:sp>
      <p:sp>
        <p:nvSpPr>
          <p:cNvPr id="21" name="TextBox 8"/>
          <p:cNvSpPr txBox="1">
            <a:spLocks noChangeArrowheads="1"/>
          </p:cNvSpPr>
          <p:nvPr/>
        </p:nvSpPr>
        <p:spPr bwMode="auto">
          <a:xfrm>
            <a:off x="-7906" y="857250"/>
            <a:ext cx="4648200" cy="3816429"/>
          </a:xfrm>
          <a:prstGeom prst="rect">
            <a:avLst/>
          </a:prstGeom>
          <a:noFill/>
          <a:ln w="9525">
            <a:noFill/>
            <a:miter lim="800000"/>
            <a:headEnd/>
            <a:tailEnd/>
          </a:ln>
        </p:spPr>
        <p:txBody>
          <a:bodyPr wrap="square">
            <a:spAutoFit/>
          </a:bodyPr>
          <a:lstStyle/>
          <a:p>
            <a:pPr algn="just" eaLnBrk="1" hangingPunct="1">
              <a:spcBef>
                <a:spcPct val="20000"/>
              </a:spcBef>
              <a:buSzPts val="1900"/>
            </a:pPr>
            <a:r>
              <a:rPr lang="en-US" sz="2200" b="1" dirty="0" err="1">
                <a:solidFill>
                  <a:schemeClr val="bg1"/>
                </a:solidFill>
                <a:latin typeface="Times New Roman" panose="02020603050405020304" pitchFamily="18" charset="0"/>
                <a:cs typeface="Times New Roman" pitchFamily="18" charset="0"/>
              </a:rPr>
              <a:t>Nơi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xuất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Nằm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phía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một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 </a:t>
            </a:r>
            <a:r>
              <a:rPr lang="en-US" sz="2200" b="1" dirty="0" err="1">
                <a:solidFill>
                  <a:schemeClr val="bg1"/>
                </a:solidFill>
                <a:latin typeface="Times New Roman" pitchFamily="18" charset="0"/>
                <a:cs typeface="Times New Roman" pitchFamily="18" charset="0"/>
              </a:rPr>
              <a:t>đó</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nơi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tiếp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tục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về</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cấu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nằm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trong</a:t>
            </a:r>
            <a:r>
              <a:rPr lang="en-US" sz="2200" b="1" dirty="0">
                <a:solidFill>
                  <a:schemeClr val="bg1"/>
                </a:solidFill>
                <a:latin typeface="Times New Roman" pitchFamily="18" charset="0"/>
                <a:cs typeface="Times New Roman" pitchFamily="18" charset="0"/>
              </a:rPr>
              <a:t> .............ở </a:t>
            </a:r>
            <a:r>
              <a:rPr lang="en-US" sz="2200" b="1" dirty="0" err="1">
                <a:solidFill>
                  <a:schemeClr val="bg1"/>
                </a:solidFill>
                <a:latin typeface="Times New Roman" pitchFamily="18" charset="0"/>
                <a:cs typeface="Times New Roman" pitchFamily="18" charset="0"/>
              </a:rPr>
              <a:t>phía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ngoài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điều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thích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hợp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sự</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khoảng</a:t>
            </a:r>
            <a:r>
              <a:rPr lang="en-US" sz="2200" b="1" dirty="0">
                <a:solidFill>
                  <a:schemeClr val="bg1"/>
                </a:solidFill>
                <a:latin typeface="Times New Roman" pitchFamily="18" charset="0"/>
                <a:cs typeface="Times New Roman" pitchFamily="18" charset="0"/>
              </a:rPr>
              <a:t> 33</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 – 34</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sẽ</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theo</a:t>
            </a:r>
            <a:r>
              <a:rPr lang="en-US" sz="2200" b="1" dirty="0">
                <a:solidFill>
                  <a:schemeClr val="bg1"/>
                </a:solidFill>
                <a:latin typeface="Times New Roman" pitchFamily="18" charset="0"/>
                <a:cs typeface="Times New Roman" pitchFamily="18" charset="0"/>
              </a:rPr>
              <a:t> ........................... </a:t>
            </a:r>
            <a:r>
              <a:rPr lang="en-US" sz="2200" b="1" dirty="0" err="1">
                <a:solidFill>
                  <a:schemeClr val="bg1"/>
                </a:solidFill>
                <a:latin typeface="Times New Roman" pitchFamily="18" charset="0"/>
                <a:cs typeface="Times New Roman" pitchFamily="18" charset="0"/>
              </a:rPr>
              <a:t>đến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chứa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tại</a:t>
            </a:r>
            <a:r>
              <a:rPr lang="en-US" sz="2200" b="1" dirty="0">
                <a:solidFill>
                  <a:schemeClr val="bg1"/>
                </a:solidFill>
                <a:latin typeface="Times New Roman" pitchFamily="18" charset="0"/>
                <a:cs typeface="Times New Roman" pitchFamily="18" charset="0"/>
              </a:rPr>
              <a:t> .............. </a:t>
            </a:r>
            <a:endParaRPr lang="en-US" sz="2200" dirty="0">
              <a:solidFill>
                <a:schemeClr val="bg1"/>
              </a:solidFill>
              <a:latin typeface="Times New Roman" pitchFamily="18" charset="0"/>
              <a:cs typeface="Times New Roman" pitchFamily="18" charset="0"/>
            </a:endParaRPr>
          </a:p>
        </p:txBody>
      </p:sp>
      <p:sp>
        <p:nvSpPr>
          <p:cNvPr id="14" name="Rectangle 13"/>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6200" y="331113"/>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FF00"/>
                </a:solidFill>
                <a:latin typeface="Times New Roman" pitchFamily="18" charset="0"/>
                <a:cs typeface="Times New Roman" pitchFamily="18" charset="0"/>
              </a:rPr>
              <a:t>I. </a:t>
            </a:r>
            <a:r>
              <a:rPr lang="en-US" sz="2200" b="1" dirty="0" smtClean="0">
                <a:solidFill>
                  <a:srgbClr val="FFFF00"/>
                </a:solidFill>
                <a:latin typeface="Times New Roman" pitchFamily="18" charset="0"/>
                <a:cs typeface="Times New Roman" pitchFamily="18" charset="0"/>
              </a:rPr>
              <a:t>C</a:t>
            </a:r>
            <a:r>
              <a:rPr lang="vi-VN" sz="2200" b="1" dirty="0" smtClean="0">
                <a:solidFill>
                  <a:srgbClr val="FFFF00"/>
                </a:solidFill>
                <a:latin typeface="Times New Roman" pitchFamily="18" charset="0"/>
                <a:cs typeface="Times New Roman" pitchFamily="18" charset="0"/>
              </a:rPr>
              <a:t>ác bộ phận của cơ quan sinh dục nam.</a:t>
            </a:r>
            <a:endParaRPr lang="en-US" sz="2200" b="1" dirty="0">
              <a:solidFill>
                <a:srgbClr val="FFFF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 Box 14"/>
          <p:cNvSpPr txBox="1">
            <a:spLocks noChangeArrowheads="1"/>
          </p:cNvSpPr>
          <p:nvPr/>
        </p:nvSpPr>
        <p:spPr bwMode="auto">
          <a:xfrm>
            <a:off x="4495800" y="514290"/>
            <a:ext cx="46482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FF00"/>
                </a:solidFill>
                <a:latin typeface="Times New Roman" pitchFamily="18" charset="0"/>
                <a:cs typeface="Times New Roman" pitchFamily="18" charset="0"/>
              </a:rPr>
              <a:t> </a:t>
            </a:r>
            <a:endParaRPr lang="en-US" sz="2000" b="1" dirty="0">
              <a:solidFill>
                <a:srgbClr val="FFFF00"/>
              </a:solidFill>
              <a:latin typeface="Times New Roman" pitchFamily="18" charset="0"/>
              <a:cs typeface="Times New Roman" pitchFamily="18" charset="0"/>
            </a:endParaRPr>
          </a:p>
        </p:txBody>
      </p:sp>
      <p:sp>
        <p:nvSpPr>
          <p:cNvPr id="21" name="TextBox 8"/>
          <p:cNvSpPr txBox="1">
            <a:spLocks noChangeArrowheads="1"/>
          </p:cNvSpPr>
          <p:nvPr/>
        </p:nvSpPr>
        <p:spPr bwMode="auto">
          <a:xfrm>
            <a:off x="4591113" y="552450"/>
            <a:ext cx="4552887" cy="2862322"/>
          </a:xfrm>
          <a:prstGeom prst="rect">
            <a:avLst/>
          </a:prstGeom>
          <a:noFill/>
          <a:ln w="9525">
            <a:noFill/>
            <a:miter lim="800000"/>
            <a:headEnd/>
            <a:tailEnd/>
          </a:ln>
        </p:spPr>
        <p:txBody>
          <a:bodyPr wrap="square">
            <a:spAutoFit/>
          </a:bodyPr>
          <a:lstStyle/>
          <a:p>
            <a:pPr algn="just" eaLnBrk="1" hangingPunct="1">
              <a:spcBef>
                <a:spcPct val="20000"/>
              </a:spcBef>
              <a:buSzPts val="1900"/>
            </a:pPr>
            <a:r>
              <a:rPr lang="en-US" sz="2000" b="1" dirty="0" err="1">
                <a:solidFill>
                  <a:schemeClr val="bg1"/>
                </a:solidFill>
                <a:latin typeface="Times New Roman" pitchFamily="18" charset="0"/>
                <a:cs typeface="Times New Roman" pitchFamily="18" charset="0"/>
              </a:rPr>
              <a:t>Nơi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sản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xuất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trùng</a:t>
            </a:r>
            <a:r>
              <a:rPr lang="en-US" sz="2000"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Nằm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phía</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trên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một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hoàn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là</a:t>
            </a:r>
            <a:r>
              <a:rPr lang="en-US" sz="2000" b="1" dirty="0">
                <a:solidFill>
                  <a:schemeClr val="bg1"/>
                </a:solidFill>
                <a:latin typeface="Times New Roman" pitchFamily="18" charset="0"/>
                <a:cs typeface="Times New Roman" pitchFamily="18" charset="0"/>
              </a:rPr>
              <a:t> .................., </a:t>
            </a:r>
            <a:r>
              <a:rPr lang="en-US" sz="2000" b="1" dirty="0" err="1">
                <a:solidFill>
                  <a:schemeClr val="bg1"/>
                </a:solidFill>
                <a:latin typeface="Times New Roman" pitchFamily="18" charset="0"/>
                <a:cs typeface="Times New Roman" pitchFamily="18" charset="0"/>
              </a:rPr>
              <a:t>đó</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nơi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trùng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tiếp</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tục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được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hoàn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thiện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về</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cấu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tạo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hoàn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nằm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trong</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phía</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ngoài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thể</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tạo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điều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kiện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nhiệt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thích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hợp</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sự</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sản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trùng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khoảng</a:t>
            </a:r>
            <a:r>
              <a:rPr lang="en-US" sz="2000" b="1" dirty="0">
                <a:solidFill>
                  <a:schemeClr val="bg1"/>
                </a:solidFill>
                <a:latin typeface="Times New Roman" pitchFamily="18" charset="0"/>
                <a:cs typeface="Times New Roman" pitchFamily="18" charset="0"/>
              </a:rPr>
              <a:t> 33</a:t>
            </a:r>
            <a:r>
              <a:rPr lang="en-US" sz="2000" b="1" baseline="30000" dirty="0">
                <a:solidFill>
                  <a:schemeClr val="bg1"/>
                </a:solidFill>
                <a:latin typeface="Times New Roman" pitchFamily="18" charset="0"/>
                <a:cs typeface="Times New Roman" pitchFamily="18" charset="0"/>
              </a:rPr>
              <a:t>o</a:t>
            </a:r>
            <a:r>
              <a:rPr lang="en-US" sz="2000" b="1" dirty="0">
                <a:solidFill>
                  <a:schemeClr val="bg1"/>
                </a:solidFill>
                <a:latin typeface="Times New Roman" pitchFamily="18" charset="0"/>
                <a:cs typeface="Times New Roman" pitchFamily="18" charset="0"/>
              </a:rPr>
              <a:t>C – 34</a:t>
            </a:r>
            <a:r>
              <a:rPr lang="en-US" sz="2000" b="1" baseline="30000" dirty="0">
                <a:solidFill>
                  <a:schemeClr val="bg1"/>
                </a:solidFill>
                <a:latin typeface="Times New Roman" pitchFamily="18" charset="0"/>
                <a:cs typeface="Times New Roman" pitchFamily="18" charset="0"/>
              </a:rPr>
              <a:t>o</a:t>
            </a:r>
            <a:r>
              <a:rPr lang="en-US" sz="2000" b="1" dirty="0">
                <a:solidFill>
                  <a:schemeClr val="bg1"/>
                </a:solidFill>
                <a:latin typeface="Times New Roman" pitchFamily="18" charset="0"/>
                <a:cs typeface="Times New Roman" pitchFamily="18" charset="0"/>
              </a:rPr>
              <a:t>C).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trùng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từ</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mào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hoàn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sẽ</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theo</a:t>
            </a:r>
            <a:r>
              <a:rPr lang="en-US" sz="2000" b="1" dirty="0">
                <a:solidFill>
                  <a:schemeClr val="bg1"/>
                </a:solidFill>
                <a:latin typeface="Times New Roman" pitchFamily="18" charset="0"/>
                <a:cs typeface="Times New Roman" pitchFamily="18" charset="0"/>
              </a:rPr>
              <a:t> ........................... </a:t>
            </a:r>
            <a:r>
              <a:rPr lang="en-US" sz="2000" b="1" dirty="0" err="1">
                <a:solidFill>
                  <a:schemeClr val="bg1"/>
                </a:solidFill>
                <a:latin typeface="Times New Roman" pitchFamily="18" charset="0"/>
                <a:cs typeface="Times New Roman" pitchFamily="18" charset="0"/>
              </a:rPr>
              <a:t>đến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chứa</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tại</a:t>
            </a:r>
            <a:r>
              <a:rPr lang="en-US" sz="2000" b="1" dirty="0">
                <a:solidFill>
                  <a:schemeClr val="bg1"/>
                </a:solidFill>
                <a:latin typeface="Times New Roman" pitchFamily="18" charset="0"/>
                <a:cs typeface="Times New Roman" pitchFamily="18" charset="0"/>
              </a:rPr>
              <a:t> .............. </a:t>
            </a:r>
            <a:endParaRPr lang="en-US" sz="2000" dirty="0">
              <a:solidFill>
                <a:schemeClr val="bg1"/>
              </a:solidFill>
              <a:latin typeface="Times New Roman" pitchFamily="18" charset="0"/>
              <a:cs typeface="Times New Roman" pitchFamily="18" charset="0"/>
            </a:endParaRPr>
          </a:p>
        </p:txBody>
      </p:sp>
      <p:sp>
        <p:nvSpPr>
          <p:cNvPr id="22" name="Text Box 6"/>
          <p:cNvSpPr txBox="1">
            <a:spLocks noChangeArrowheads="1"/>
          </p:cNvSpPr>
          <p:nvPr/>
        </p:nvSpPr>
        <p:spPr bwMode="auto">
          <a:xfrm>
            <a:off x="7391400" y="533400"/>
            <a:ext cx="1573181" cy="400110"/>
          </a:xfrm>
          <a:prstGeom prst="rect">
            <a:avLst/>
          </a:prstGeom>
          <a:noFill/>
          <a:ln w="9525">
            <a:noFill/>
            <a:miter lim="800000"/>
            <a:headEnd/>
            <a:tailEnd/>
          </a:ln>
        </p:spPr>
        <p:txBody>
          <a:bodyPr wrap="square">
            <a:spAutoFit/>
          </a:bodyPr>
          <a:lstStyle/>
          <a:p>
            <a:r>
              <a:rPr lang="en-US" sz="2000" b="1" i="1" dirty="0" err="1">
                <a:solidFill>
                  <a:srgbClr val="FFFF00"/>
                </a:solidFill>
                <a:latin typeface="Times New Roman" pitchFamily="18" charset="0"/>
                <a:cs typeface="Times New Roman" pitchFamily="18" charset="0"/>
              </a:rPr>
              <a:t>tinh</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hoàn</a:t>
            </a:r>
            <a:endParaRPr lang="en-US" sz="2000" b="1" i="1" dirty="0">
              <a:solidFill>
                <a:srgbClr val="FFFF00"/>
              </a:solidFill>
              <a:latin typeface="Times New Roman" pitchFamily="18" charset="0"/>
              <a:cs typeface="Times New Roman" pitchFamily="18" charset="0"/>
            </a:endParaRPr>
          </a:p>
        </p:txBody>
      </p:sp>
      <p:sp>
        <p:nvSpPr>
          <p:cNvPr id="23" name="Text Box 7"/>
          <p:cNvSpPr txBox="1">
            <a:spLocks noChangeArrowheads="1"/>
          </p:cNvSpPr>
          <p:nvPr/>
        </p:nvSpPr>
        <p:spPr bwMode="auto">
          <a:xfrm>
            <a:off x="7848600" y="838200"/>
            <a:ext cx="1447800" cy="400110"/>
          </a:xfrm>
          <a:prstGeom prst="rect">
            <a:avLst/>
          </a:prstGeom>
          <a:noFill/>
          <a:ln w="9525">
            <a:noFill/>
            <a:miter lim="800000"/>
            <a:headEnd/>
            <a:tailEnd/>
          </a:ln>
        </p:spPr>
        <p:txBody>
          <a:bodyPr wrap="square">
            <a:spAutoFit/>
          </a:bodyPr>
          <a:lstStyle/>
          <a:p>
            <a:r>
              <a:rPr lang="en-US" sz="2000" b="1" i="1" dirty="0" err="1">
                <a:solidFill>
                  <a:srgbClr val="FFFF00"/>
                </a:solidFill>
                <a:latin typeface="Times New Roman" pitchFamily="18" charset="0"/>
                <a:cs typeface="Times New Roman" pitchFamily="18" charset="0"/>
              </a:rPr>
              <a:t>mào</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tinh</a:t>
            </a:r>
            <a:endParaRPr lang="en-US" sz="2000" b="1" i="1" dirty="0">
              <a:solidFill>
                <a:srgbClr val="FFFF00"/>
              </a:solidFill>
              <a:latin typeface="Times New Roman" pitchFamily="18" charset="0"/>
              <a:cs typeface="Times New Roman" pitchFamily="18" charset="0"/>
            </a:endParaRPr>
          </a:p>
        </p:txBody>
      </p:sp>
      <p:sp>
        <p:nvSpPr>
          <p:cNvPr id="24" name="Rectangle 8"/>
          <p:cNvSpPr>
            <a:spLocks noChangeArrowheads="1"/>
          </p:cNvSpPr>
          <p:nvPr/>
        </p:nvSpPr>
        <p:spPr bwMode="auto">
          <a:xfrm>
            <a:off x="4724400" y="1752600"/>
            <a:ext cx="969931" cy="400110"/>
          </a:xfrm>
          <a:prstGeom prst="rect">
            <a:avLst/>
          </a:prstGeom>
          <a:noFill/>
          <a:ln w="9525">
            <a:noFill/>
            <a:miter lim="800000"/>
            <a:headEnd/>
            <a:tailEnd/>
          </a:ln>
        </p:spPr>
        <p:txBody>
          <a:bodyPr wrap="square">
            <a:spAutoFit/>
          </a:bodyPr>
          <a:lstStyle/>
          <a:p>
            <a:r>
              <a:rPr lang="en-US" sz="2000" b="1" i="1" dirty="0" err="1">
                <a:solidFill>
                  <a:srgbClr val="FFFF00"/>
                </a:solidFill>
                <a:latin typeface="Times New Roman" pitchFamily="18" charset="0"/>
                <a:cs typeface="Times New Roman" pitchFamily="18" charset="0"/>
              </a:rPr>
              <a:t>bìu</a:t>
            </a:r>
            <a:endParaRPr lang="en-US" sz="2000" b="1" i="1" dirty="0">
              <a:solidFill>
                <a:srgbClr val="FFFF00"/>
              </a:solidFill>
              <a:latin typeface="Times New Roman" pitchFamily="18" charset="0"/>
              <a:cs typeface="Times New Roman" pitchFamily="18" charset="0"/>
            </a:endParaRPr>
          </a:p>
        </p:txBody>
      </p:sp>
      <p:sp>
        <p:nvSpPr>
          <p:cNvPr id="25" name="Rectangle 11"/>
          <p:cNvSpPr>
            <a:spLocks noChangeArrowheads="1"/>
          </p:cNvSpPr>
          <p:nvPr/>
        </p:nvSpPr>
        <p:spPr bwMode="auto">
          <a:xfrm>
            <a:off x="4903819" y="2952690"/>
            <a:ext cx="2133600" cy="400110"/>
          </a:xfrm>
          <a:prstGeom prst="rect">
            <a:avLst/>
          </a:prstGeom>
          <a:noFill/>
          <a:ln w="9525">
            <a:noFill/>
            <a:miter lim="800000"/>
            <a:headEnd/>
            <a:tailEnd/>
          </a:ln>
        </p:spPr>
        <p:txBody>
          <a:bodyPr wrap="square">
            <a:spAutoFit/>
          </a:bodyPr>
          <a:lstStyle/>
          <a:p>
            <a:r>
              <a:rPr lang="en-US" sz="2000" b="1" i="1" dirty="0" err="1">
                <a:solidFill>
                  <a:srgbClr val="FFFF00"/>
                </a:solidFill>
                <a:latin typeface="Times New Roman" pitchFamily="18" charset="0"/>
                <a:cs typeface="Times New Roman" pitchFamily="18" charset="0"/>
              </a:rPr>
              <a:t>ống</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dẫn</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tinh</a:t>
            </a:r>
            <a:endParaRPr lang="en-US" sz="2000" b="1" i="1" dirty="0">
              <a:solidFill>
                <a:srgbClr val="FFFF00"/>
              </a:solidFill>
              <a:latin typeface="Times New Roman" pitchFamily="18" charset="0"/>
              <a:cs typeface="Times New Roman" pitchFamily="18" charset="0"/>
            </a:endParaRPr>
          </a:p>
        </p:txBody>
      </p:sp>
      <p:sp>
        <p:nvSpPr>
          <p:cNvPr id="26" name="Rectangle 12"/>
          <p:cNvSpPr>
            <a:spLocks noChangeArrowheads="1"/>
          </p:cNvSpPr>
          <p:nvPr/>
        </p:nvSpPr>
        <p:spPr bwMode="auto">
          <a:xfrm>
            <a:off x="7764494" y="2895600"/>
            <a:ext cx="1608106" cy="400110"/>
          </a:xfrm>
          <a:prstGeom prst="rect">
            <a:avLst/>
          </a:prstGeom>
          <a:noFill/>
          <a:ln w="9525">
            <a:noFill/>
            <a:miter lim="800000"/>
            <a:headEnd/>
            <a:tailEnd/>
          </a:ln>
        </p:spPr>
        <p:txBody>
          <a:bodyPr wrap="square">
            <a:spAutoFit/>
          </a:bodyPr>
          <a:lstStyle/>
          <a:p>
            <a:r>
              <a:rPr lang="en-US" sz="2000" b="1" i="1" dirty="0" err="1">
                <a:solidFill>
                  <a:srgbClr val="FFFF00"/>
                </a:solidFill>
                <a:latin typeface="Times New Roman" pitchFamily="18" charset="0"/>
                <a:cs typeface="Times New Roman" pitchFamily="18" charset="0"/>
              </a:rPr>
              <a:t>túi</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tinh</a:t>
            </a:r>
            <a:endParaRPr lang="en-US" sz="2000" b="1" i="1" dirty="0">
              <a:solidFill>
                <a:srgbClr val="FFFF00"/>
              </a:solidFill>
              <a:latin typeface="Times New Roman" pitchFamily="18" charset="0"/>
              <a:cs typeface="Times New Roman" pitchFamily="18" charset="0"/>
            </a:endParaRPr>
          </a:p>
        </p:txBody>
      </p:sp>
      <p:sp>
        <p:nvSpPr>
          <p:cNvPr id="18" name="Text Box 9"/>
          <p:cNvSpPr txBox="1">
            <a:spLocks noChangeArrowheads="1"/>
          </p:cNvSpPr>
          <p:nvPr/>
        </p:nvSpPr>
        <p:spPr bwMode="auto">
          <a:xfrm>
            <a:off x="4648200" y="5791200"/>
            <a:ext cx="4495800" cy="1107996"/>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Vì</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việc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xuất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ống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cần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thấp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hơn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thể</a:t>
            </a:r>
            <a:r>
              <a:rPr lang="en-US" sz="2200" b="1" dirty="0">
                <a:solidFill>
                  <a:schemeClr val="bg1"/>
                </a:solidFill>
                <a:latin typeface="Times New Roman" pitchFamily="18" charset="0"/>
                <a:cs typeface="Times New Roman" pitchFamily="18" charset="0"/>
              </a:rPr>
              <a:t> (33</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 – 34</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a:t>
            </a:r>
          </a:p>
        </p:txBody>
      </p:sp>
      <p:pic>
        <p:nvPicPr>
          <p:cNvPr id="17" name="Picture 2" descr="testis"/>
          <p:cNvPicPr>
            <a:picLocks noChangeAspect="1" noChangeArrowheads="1"/>
          </p:cNvPicPr>
          <p:nvPr/>
        </p:nvPicPr>
        <p:blipFill>
          <a:blip r:embed="rId2"/>
          <a:srcRect/>
          <a:stretch>
            <a:fillRect/>
          </a:stretch>
        </p:blipFill>
        <p:spPr bwMode="auto">
          <a:xfrm>
            <a:off x="6896100" y="3581400"/>
            <a:ext cx="2247900" cy="1905000"/>
          </a:xfrm>
          <a:prstGeom prst="rect">
            <a:avLst/>
          </a:prstGeom>
          <a:noFill/>
          <a:ln w="9525">
            <a:noFill/>
            <a:miter lim="800000"/>
            <a:headEnd/>
            <a:tailEnd/>
          </a:ln>
        </p:spPr>
      </p:pic>
      <p:pic>
        <p:nvPicPr>
          <p:cNvPr id="19" name="Picture 8" descr="SdNam"/>
          <p:cNvPicPr>
            <a:picLocks noChangeAspect="1" noChangeArrowheads="1"/>
          </p:cNvPicPr>
          <p:nvPr/>
        </p:nvPicPr>
        <p:blipFill>
          <a:blip r:embed="rId3" cstate="print"/>
          <a:srcRect/>
          <a:stretch>
            <a:fillRect/>
          </a:stretch>
        </p:blipFill>
        <p:spPr bwMode="auto">
          <a:xfrm>
            <a:off x="4724400" y="3581401"/>
            <a:ext cx="2133600" cy="1905000"/>
          </a:xfrm>
          <a:prstGeom prst="rect">
            <a:avLst/>
          </a:prstGeom>
          <a:noFill/>
          <a:ln w="9525">
            <a:noFill/>
            <a:miter lim="800000"/>
            <a:headEnd/>
            <a:tailEnd/>
          </a:ln>
        </p:spPr>
      </p:pic>
      <p:sp>
        <p:nvSpPr>
          <p:cNvPr id="27" name="Notched Right Arrow 5"/>
          <p:cNvSpPr>
            <a:spLocks noChangeArrowheads="1"/>
          </p:cNvSpPr>
          <p:nvPr/>
        </p:nvSpPr>
        <p:spPr bwMode="auto">
          <a:xfrm>
            <a:off x="5486400" y="4724399"/>
            <a:ext cx="2057400" cy="152401"/>
          </a:xfrm>
          <a:prstGeom prst="notchedRightArrow">
            <a:avLst>
              <a:gd name="adj1" fmla="val 50000"/>
              <a:gd name="adj2" fmla="val 49968"/>
            </a:avLst>
          </a:prstGeom>
          <a:solidFill>
            <a:srgbClr val="FF0000"/>
          </a:solidFill>
          <a:ln w="9525" algn="ctr">
            <a:solidFill>
              <a:schemeClr val="tx1"/>
            </a:solidFill>
            <a:round/>
            <a:headEnd/>
            <a:tailEnd/>
          </a:ln>
        </p:spPr>
        <p:txBody>
          <a:bodyPr rot="10800000"/>
          <a:lstStyle/>
          <a:p>
            <a:endParaRPr lang="en-US" sz="1800"/>
          </a:p>
        </p:txBody>
      </p:sp>
      <p:sp>
        <p:nvSpPr>
          <p:cNvPr id="28" name="TextBox 27"/>
          <p:cNvSpPr txBox="1"/>
          <p:nvPr/>
        </p:nvSpPr>
        <p:spPr>
          <a:xfrm>
            <a:off x="3657600" y="6019800"/>
            <a:ext cx="184731" cy="400110"/>
          </a:xfrm>
          <a:prstGeom prst="rect">
            <a:avLst/>
          </a:prstGeom>
          <a:noFill/>
        </p:spPr>
        <p:txBody>
          <a:bodyPr wrap="none" rtlCol="0">
            <a:spAutoFit/>
          </a:bodyPr>
          <a:lstStyle/>
          <a:p>
            <a:endParaRPr lang="en-US" sz="2000" dirty="0">
              <a:latin typeface="Times New Roman" pitchFamily="18" charset="0"/>
              <a:cs typeface="Times New Roman" pitchFamily="18" charset="0"/>
            </a:endParaRPr>
          </a:p>
        </p:txBody>
      </p:sp>
      <p:sp>
        <p:nvSpPr>
          <p:cNvPr id="29" name="Rectangle 28"/>
          <p:cNvSpPr/>
          <p:nvPr/>
        </p:nvSpPr>
        <p:spPr>
          <a:xfrm>
            <a:off x="3986212" y="5436513"/>
            <a:ext cx="5843588" cy="430887"/>
          </a:xfrm>
          <a:prstGeom prst="rect">
            <a:avLst/>
          </a:prstGeom>
        </p:spPr>
        <p:txBody>
          <a:bodyPr wrap="square">
            <a:spAutoFit/>
          </a:bodyPr>
          <a:lstStyle/>
          <a:p>
            <a:pPr lvl="0" algn="ctr"/>
            <a:r>
              <a:rPr lang="en-US" sz="2100" b="1" dirty="0" err="1" smtClean="0">
                <a:solidFill>
                  <a:srgbClr val="FFFF00"/>
                </a:solidFill>
                <a:latin typeface="Times New Roman" pitchFamily="18" charset="0"/>
                <a:cs typeface="Times New Roman" pitchFamily="18" charset="0"/>
              </a:rPr>
              <a:t>Tại</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sao</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tinh</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hoàn</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lại</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nằm</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ngoài</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cơ</a:t>
            </a:r>
            <a:r>
              <a:rPr lang="en-US" sz="2100" b="1" dirty="0" smtClean="0">
                <a:solidFill>
                  <a:srgbClr val="FFFF00"/>
                </a:solidFill>
                <a:latin typeface="Times New Roman" pitchFamily="18" charset="0"/>
                <a:cs typeface="Times New Roman" pitchFamily="18" charset="0"/>
              </a:rPr>
              <a:t> </a:t>
            </a:r>
            <a:r>
              <a:rPr lang="en-US" sz="2100" b="1" dirty="0" err="1" smtClean="0">
                <a:solidFill>
                  <a:srgbClr val="FFFF00"/>
                </a:solidFill>
                <a:latin typeface="Times New Roman" pitchFamily="18" charset="0"/>
                <a:cs typeface="Times New Roman" pitchFamily="18" charset="0"/>
              </a:rPr>
              <a:t>thể</a:t>
            </a:r>
            <a:r>
              <a:rPr lang="en-US" sz="2100" b="1" dirty="0" smtClean="0">
                <a:solidFill>
                  <a:srgbClr val="FFFF00"/>
                </a:solidFill>
                <a:latin typeface="Times New Roman" pitchFamily="18" charset="0"/>
                <a:cs typeface="Times New Roman" pitchFamily="18" charset="0"/>
              </a:rPr>
              <a:t>?</a:t>
            </a:r>
          </a:p>
        </p:txBody>
      </p:sp>
      <p:sp>
        <p:nvSpPr>
          <p:cNvPr id="30" name="Rectangle 29"/>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1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6200" y="254913"/>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FF00"/>
                </a:solidFill>
                <a:latin typeface="Times New Roman" pitchFamily="18" charset="0"/>
                <a:cs typeface="Times New Roman" pitchFamily="18" charset="0"/>
              </a:rPr>
              <a:t>I. </a:t>
            </a:r>
            <a:r>
              <a:rPr lang="en-US" sz="2200" b="1" dirty="0" smtClean="0">
                <a:solidFill>
                  <a:srgbClr val="FFFF00"/>
                </a:solidFill>
                <a:latin typeface="Times New Roman" pitchFamily="18" charset="0"/>
                <a:cs typeface="Times New Roman" pitchFamily="18" charset="0"/>
              </a:rPr>
              <a:t>C</a:t>
            </a:r>
            <a:r>
              <a:rPr lang="vi-VN" sz="2200" b="1" dirty="0" smtClean="0">
                <a:solidFill>
                  <a:srgbClr val="FFFF00"/>
                </a:solidFill>
                <a:latin typeface="Times New Roman" pitchFamily="18" charset="0"/>
                <a:cs typeface="Times New Roman" pitchFamily="18" charset="0"/>
              </a:rPr>
              <a:t>ác bộ phận của cơ quan sinh dục nam.</a:t>
            </a:r>
            <a:endParaRPr lang="en-US" sz="2200" b="1" dirty="0">
              <a:solidFill>
                <a:srgbClr val="FFFF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 Box 14"/>
          <p:cNvSpPr txBox="1">
            <a:spLocks noChangeArrowheads="1"/>
          </p:cNvSpPr>
          <p:nvPr/>
        </p:nvSpPr>
        <p:spPr bwMode="auto">
          <a:xfrm>
            <a:off x="4495800" y="514290"/>
            <a:ext cx="46482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FF00"/>
                </a:solidFill>
                <a:latin typeface="Times New Roman" pitchFamily="18" charset="0"/>
                <a:cs typeface="Times New Roman" pitchFamily="18" charset="0"/>
              </a:rPr>
              <a:t> </a:t>
            </a:r>
            <a:endParaRPr lang="en-US" sz="2000" b="1" dirty="0">
              <a:solidFill>
                <a:srgbClr val="FFFF00"/>
              </a:solidFill>
              <a:latin typeface="Times New Roman" pitchFamily="18" charset="0"/>
              <a:cs typeface="Times New Roman" pitchFamily="18" charset="0"/>
            </a:endParaRPr>
          </a:p>
        </p:txBody>
      </p:sp>
      <p:sp>
        <p:nvSpPr>
          <p:cNvPr id="20" name="Oval Callout 19"/>
          <p:cNvSpPr/>
          <p:nvPr/>
        </p:nvSpPr>
        <p:spPr>
          <a:xfrm>
            <a:off x="4724400" y="457200"/>
            <a:ext cx="4419600" cy="1752600"/>
          </a:xfrm>
          <a:prstGeom prst="wedgeEllipseCallout">
            <a:avLst>
              <a:gd name="adj1" fmla="val -52982"/>
              <a:gd name="adj2" fmla="val 2023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Chức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năng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chính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các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bộ</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phận</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sinh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dục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nam</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gì</a:t>
            </a:r>
            <a:r>
              <a:rPr lang="en-US" sz="2400" b="1" dirty="0" smtClean="0">
                <a:solidFill>
                  <a:srgbClr val="FFFF00"/>
                </a:solidFill>
                <a:latin typeface="Times New Roman" pitchFamily="18" charset="0"/>
                <a:cs typeface="Times New Roman" pitchFamily="18" charset="0"/>
              </a:rPr>
              <a:t>?</a:t>
            </a:r>
          </a:p>
          <a:p>
            <a:pPr algn="ctr"/>
            <a:endParaRPr lang="en-US" sz="2200" dirty="0"/>
          </a:p>
        </p:txBody>
      </p:sp>
      <p:sp>
        <p:nvSpPr>
          <p:cNvPr id="21" name="TextBox 8"/>
          <p:cNvSpPr txBox="1">
            <a:spLocks noChangeArrowheads="1"/>
          </p:cNvSpPr>
          <p:nvPr/>
        </p:nvSpPr>
        <p:spPr bwMode="auto">
          <a:xfrm>
            <a:off x="4591113" y="2133600"/>
            <a:ext cx="4552887" cy="3816429"/>
          </a:xfrm>
          <a:prstGeom prst="rect">
            <a:avLst/>
          </a:prstGeom>
          <a:noFill/>
          <a:ln w="9525">
            <a:noFill/>
            <a:miter lim="800000"/>
            <a:headEnd/>
            <a:tailEnd/>
          </a:ln>
        </p:spPr>
        <p:txBody>
          <a:bodyPr wrap="square">
            <a:spAutoFit/>
          </a:bodyPr>
          <a:lstStyle/>
          <a:p>
            <a:pPr algn="just" eaLnBrk="1" hangingPunct="1">
              <a:spcBef>
                <a:spcPct val="20000"/>
              </a:spcBef>
              <a:buSzPts val="1900"/>
            </a:pPr>
            <a:r>
              <a:rPr lang="en-US" sz="2200" b="1" dirty="0" err="1">
                <a:solidFill>
                  <a:schemeClr val="bg1"/>
                </a:solidFill>
                <a:latin typeface="Times New Roman" pitchFamily="18" charset="0"/>
                <a:cs typeface="Times New Roman" pitchFamily="18" charset="0"/>
              </a:rPr>
              <a:t>Nơi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xuất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Nằm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phía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một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 </a:t>
            </a:r>
            <a:r>
              <a:rPr lang="en-US" sz="2200" b="1" dirty="0" err="1">
                <a:solidFill>
                  <a:schemeClr val="bg1"/>
                </a:solidFill>
                <a:latin typeface="Times New Roman" pitchFamily="18" charset="0"/>
                <a:cs typeface="Times New Roman" pitchFamily="18" charset="0"/>
              </a:rPr>
              <a:t>đó</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nơi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tiếp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tục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về</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cấu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nằm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trong</a:t>
            </a:r>
            <a:r>
              <a:rPr lang="en-US" sz="2200" b="1" dirty="0">
                <a:solidFill>
                  <a:schemeClr val="bg1"/>
                </a:solidFill>
                <a:latin typeface="Times New Roman" pitchFamily="18" charset="0"/>
                <a:cs typeface="Times New Roman" pitchFamily="18" charset="0"/>
              </a:rPr>
              <a:t> .............ở </a:t>
            </a:r>
            <a:r>
              <a:rPr lang="en-US" sz="2200" b="1" dirty="0" err="1">
                <a:solidFill>
                  <a:schemeClr val="bg1"/>
                </a:solidFill>
                <a:latin typeface="Times New Roman" pitchFamily="18" charset="0"/>
                <a:cs typeface="Times New Roman" pitchFamily="18" charset="0"/>
              </a:rPr>
              <a:t>phía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ngoài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điều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thích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hợp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sự</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khoảng</a:t>
            </a:r>
            <a:r>
              <a:rPr lang="en-US" sz="2200" b="1" dirty="0">
                <a:solidFill>
                  <a:schemeClr val="bg1"/>
                </a:solidFill>
                <a:latin typeface="Times New Roman" pitchFamily="18" charset="0"/>
                <a:cs typeface="Times New Roman" pitchFamily="18" charset="0"/>
              </a:rPr>
              <a:t> 33</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 – 34</a:t>
            </a:r>
            <a:r>
              <a:rPr lang="en-US" sz="2200" b="1" baseline="30000" dirty="0">
                <a:solidFill>
                  <a:schemeClr val="bg1"/>
                </a:solidFill>
                <a:latin typeface="Times New Roman" pitchFamily="18" charset="0"/>
                <a:cs typeface="Times New Roman" pitchFamily="18" charset="0"/>
              </a:rPr>
              <a:t>o</a:t>
            </a:r>
            <a:r>
              <a:rPr lang="en-US" sz="2200" b="1" dirty="0">
                <a:solidFill>
                  <a:schemeClr val="bg1"/>
                </a:solidFill>
                <a:latin typeface="Times New Roman" pitchFamily="18" charset="0"/>
                <a:cs typeface="Times New Roman" pitchFamily="18" charset="0"/>
              </a:rPr>
              <a:t>C).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sẽ</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theo</a:t>
            </a:r>
            <a:r>
              <a:rPr lang="en-US" sz="2200" b="1" dirty="0">
                <a:solidFill>
                  <a:schemeClr val="bg1"/>
                </a:solidFill>
                <a:latin typeface="Times New Roman" pitchFamily="18" charset="0"/>
                <a:cs typeface="Times New Roman" pitchFamily="18" charset="0"/>
              </a:rPr>
              <a:t> ........................... </a:t>
            </a:r>
            <a:r>
              <a:rPr lang="en-US" sz="2200" b="1" dirty="0" err="1">
                <a:solidFill>
                  <a:schemeClr val="bg1"/>
                </a:solidFill>
                <a:latin typeface="Times New Roman" pitchFamily="18" charset="0"/>
                <a:cs typeface="Times New Roman" pitchFamily="18" charset="0"/>
              </a:rPr>
              <a:t>đến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chứa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tại</a:t>
            </a:r>
            <a:r>
              <a:rPr lang="en-US" sz="2200" b="1" dirty="0">
                <a:solidFill>
                  <a:schemeClr val="bg1"/>
                </a:solidFill>
                <a:latin typeface="Times New Roman" pitchFamily="18" charset="0"/>
                <a:cs typeface="Times New Roman" pitchFamily="18" charset="0"/>
              </a:rPr>
              <a:t> .............. </a:t>
            </a:r>
            <a:endParaRPr lang="en-US" sz="2200" dirty="0">
              <a:solidFill>
                <a:schemeClr val="bg1"/>
              </a:solidFill>
              <a:latin typeface="Times New Roman" pitchFamily="18" charset="0"/>
              <a:cs typeface="Times New Roman" pitchFamily="18" charset="0"/>
            </a:endParaRPr>
          </a:p>
        </p:txBody>
      </p:sp>
      <p:sp>
        <p:nvSpPr>
          <p:cNvPr id="22" name="Text Box 6"/>
          <p:cNvSpPr txBox="1">
            <a:spLocks noChangeArrowheads="1"/>
          </p:cNvSpPr>
          <p:nvPr/>
        </p:nvSpPr>
        <p:spPr bwMode="auto">
          <a:xfrm>
            <a:off x="7924800" y="2114550"/>
            <a:ext cx="1573181" cy="430887"/>
          </a:xfrm>
          <a:prstGeom prst="rect">
            <a:avLst/>
          </a:prstGeom>
          <a:noFill/>
          <a:ln w="9525">
            <a:noFill/>
            <a:miter lim="800000"/>
            <a:headEnd/>
            <a:tailEnd/>
          </a:ln>
        </p:spPr>
        <p:txBody>
          <a:bodyPr wrap="square">
            <a:spAutoFit/>
          </a:bodyPr>
          <a:lstStyle/>
          <a:p>
            <a:r>
              <a:rPr lang="en-US" sz="2200" b="1" i="1" dirty="0" err="1">
                <a:solidFill>
                  <a:srgbClr val="FFFF00"/>
                </a:solidFill>
                <a:latin typeface="Times New Roman" pitchFamily="18" charset="0"/>
                <a:cs typeface="Times New Roman" pitchFamily="18" charset="0"/>
              </a:rPr>
              <a:t>tinh</a:t>
            </a:r>
            <a:r>
              <a:rPr lang="en-US" sz="2200" b="1" i="1" dirty="0">
                <a:solidFill>
                  <a:srgbClr val="FFFF00"/>
                </a:solidFill>
                <a:latin typeface="Times New Roman" pitchFamily="18" charset="0"/>
                <a:cs typeface="Times New Roman" pitchFamily="18" charset="0"/>
              </a:rPr>
              <a:t> </a:t>
            </a:r>
            <a:r>
              <a:rPr lang="en-US" sz="2200" b="1" i="1" dirty="0" err="1">
                <a:solidFill>
                  <a:srgbClr val="FFFF00"/>
                </a:solidFill>
                <a:latin typeface="Times New Roman" pitchFamily="18" charset="0"/>
                <a:cs typeface="Times New Roman" pitchFamily="18" charset="0"/>
              </a:rPr>
              <a:t>hoàn</a:t>
            </a:r>
            <a:endParaRPr lang="en-US" sz="2200" b="1" i="1" dirty="0">
              <a:solidFill>
                <a:srgbClr val="FFFF00"/>
              </a:solidFill>
              <a:latin typeface="Times New Roman" pitchFamily="18" charset="0"/>
              <a:cs typeface="Times New Roman" pitchFamily="18" charset="0"/>
            </a:endParaRPr>
          </a:p>
        </p:txBody>
      </p:sp>
      <p:sp>
        <p:nvSpPr>
          <p:cNvPr id="23" name="Text Box 7"/>
          <p:cNvSpPr txBox="1">
            <a:spLocks noChangeArrowheads="1"/>
          </p:cNvSpPr>
          <p:nvPr/>
        </p:nvSpPr>
        <p:spPr bwMode="auto">
          <a:xfrm>
            <a:off x="4751419" y="2750463"/>
            <a:ext cx="1447800" cy="430887"/>
          </a:xfrm>
          <a:prstGeom prst="rect">
            <a:avLst/>
          </a:prstGeom>
          <a:noFill/>
          <a:ln w="9525">
            <a:noFill/>
            <a:miter lim="800000"/>
            <a:headEnd/>
            <a:tailEnd/>
          </a:ln>
        </p:spPr>
        <p:txBody>
          <a:bodyPr wrap="square">
            <a:spAutoFit/>
          </a:bodyPr>
          <a:lstStyle/>
          <a:p>
            <a:r>
              <a:rPr lang="en-US" sz="2200" b="1" i="1" dirty="0" err="1">
                <a:solidFill>
                  <a:srgbClr val="FFFF00"/>
                </a:solidFill>
                <a:latin typeface="Times New Roman" pitchFamily="18" charset="0"/>
                <a:cs typeface="Times New Roman" pitchFamily="18" charset="0"/>
              </a:rPr>
              <a:t>mào</a:t>
            </a:r>
            <a:r>
              <a:rPr lang="en-US" sz="2200" b="1" i="1" dirty="0">
                <a:solidFill>
                  <a:srgbClr val="FFFF00"/>
                </a:solidFill>
                <a:latin typeface="Times New Roman" pitchFamily="18" charset="0"/>
                <a:cs typeface="Times New Roman" pitchFamily="18" charset="0"/>
              </a:rPr>
              <a:t> </a:t>
            </a:r>
            <a:r>
              <a:rPr lang="en-US" sz="2200" b="1" i="1" dirty="0" err="1">
                <a:solidFill>
                  <a:srgbClr val="FFFF00"/>
                </a:solidFill>
                <a:latin typeface="Times New Roman" pitchFamily="18" charset="0"/>
                <a:cs typeface="Times New Roman" pitchFamily="18" charset="0"/>
              </a:rPr>
              <a:t>tinh</a:t>
            </a:r>
            <a:endParaRPr lang="en-US" sz="2200" b="1" i="1" dirty="0">
              <a:solidFill>
                <a:srgbClr val="FFFF00"/>
              </a:solidFill>
              <a:latin typeface="Times New Roman" pitchFamily="18" charset="0"/>
              <a:cs typeface="Times New Roman" pitchFamily="18" charset="0"/>
            </a:endParaRPr>
          </a:p>
        </p:txBody>
      </p:sp>
      <p:sp>
        <p:nvSpPr>
          <p:cNvPr id="24" name="Rectangle 8"/>
          <p:cNvSpPr>
            <a:spLocks noChangeArrowheads="1"/>
          </p:cNvSpPr>
          <p:nvPr/>
        </p:nvSpPr>
        <p:spPr bwMode="auto">
          <a:xfrm>
            <a:off x="6905688" y="3436263"/>
            <a:ext cx="969931" cy="430887"/>
          </a:xfrm>
          <a:prstGeom prst="rect">
            <a:avLst/>
          </a:prstGeom>
          <a:noFill/>
          <a:ln w="9525">
            <a:noFill/>
            <a:miter lim="800000"/>
            <a:headEnd/>
            <a:tailEnd/>
          </a:ln>
        </p:spPr>
        <p:txBody>
          <a:bodyPr wrap="square">
            <a:spAutoFit/>
          </a:bodyPr>
          <a:lstStyle/>
          <a:p>
            <a:r>
              <a:rPr lang="en-US" sz="2200" b="1" i="1" dirty="0" err="1">
                <a:solidFill>
                  <a:srgbClr val="FFFF00"/>
                </a:solidFill>
                <a:latin typeface="Times New Roman" pitchFamily="18" charset="0"/>
                <a:cs typeface="Times New Roman" pitchFamily="18" charset="0"/>
              </a:rPr>
              <a:t>bìu</a:t>
            </a:r>
            <a:endParaRPr lang="en-US" sz="2200" b="1" i="1" dirty="0">
              <a:solidFill>
                <a:srgbClr val="FFFF00"/>
              </a:solidFill>
              <a:latin typeface="Times New Roman" pitchFamily="18" charset="0"/>
              <a:cs typeface="Times New Roman" pitchFamily="18" charset="0"/>
            </a:endParaRPr>
          </a:p>
        </p:txBody>
      </p:sp>
      <p:sp>
        <p:nvSpPr>
          <p:cNvPr id="25" name="Rectangle 11"/>
          <p:cNvSpPr>
            <a:spLocks noChangeArrowheads="1"/>
          </p:cNvSpPr>
          <p:nvPr/>
        </p:nvSpPr>
        <p:spPr bwMode="auto">
          <a:xfrm>
            <a:off x="4903819" y="5112663"/>
            <a:ext cx="2133600" cy="430887"/>
          </a:xfrm>
          <a:prstGeom prst="rect">
            <a:avLst/>
          </a:prstGeom>
          <a:noFill/>
          <a:ln w="9525">
            <a:noFill/>
            <a:miter lim="800000"/>
            <a:headEnd/>
            <a:tailEnd/>
          </a:ln>
        </p:spPr>
        <p:txBody>
          <a:bodyPr wrap="square">
            <a:spAutoFit/>
          </a:bodyPr>
          <a:lstStyle/>
          <a:p>
            <a:r>
              <a:rPr lang="en-US" sz="2200" b="1" i="1" dirty="0" err="1">
                <a:solidFill>
                  <a:srgbClr val="FFFF00"/>
                </a:solidFill>
                <a:latin typeface="Times New Roman" pitchFamily="18" charset="0"/>
                <a:cs typeface="Times New Roman" pitchFamily="18" charset="0"/>
              </a:rPr>
              <a:t>ống</a:t>
            </a:r>
            <a:r>
              <a:rPr lang="en-US" sz="2200" b="1" i="1" dirty="0">
                <a:solidFill>
                  <a:srgbClr val="FFFF00"/>
                </a:solidFill>
                <a:latin typeface="Times New Roman" pitchFamily="18" charset="0"/>
                <a:cs typeface="Times New Roman" pitchFamily="18" charset="0"/>
              </a:rPr>
              <a:t> </a:t>
            </a:r>
            <a:r>
              <a:rPr lang="en-US" sz="2200" b="1" i="1" dirty="0" err="1">
                <a:solidFill>
                  <a:srgbClr val="FFFF00"/>
                </a:solidFill>
                <a:latin typeface="Times New Roman" pitchFamily="18" charset="0"/>
                <a:cs typeface="Times New Roman" pitchFamily="18" charset="0"/>
              </a:rPr>
              <a:t>dẫn</a:t>
            </a:r>
            <a:r>
              <a:rPr lang="en-US" sz="2200" b="1" i="1" dirty="0">
                <a:solidFill>
                  <a:srgbClr val="FFFF00"/>
                </a:solidFill>
                <a:latin typeface="Times New Roman" pitchFamily="18" charset="0"/>
                <a:cs typeface="Times New Roman" pitchFamily="18" charset="0"/>
              </a:rPr>
              <a:t> </a:t>
            </a:r>
            <a:r>
              <a:rPr lang="en-US" sz="2200" b="1" i="1" dirty="0" err="1">
                <a:solidFill>
                  <a:srgbClr val="FFFF00"/>
                </a:solidFill>
                <a:latin typeface="Times New Roman" pitchFamily="18" charset="0"/>
                <a:cs typeface="Times New Roman" pitchFamily="18" charset="0"/>
              </a:rPr>
              <a:t>tinh</a:t>
            </a:r>
            <a:endParaRPr lang="en-US" sz="2200" b="1" i="1" dirty="0">
              <a:solidFill>
                <a:srgbClr val="FFFF00"/>
              </a:solidFill>
              <a:latin typeface="Times New Roman" pitchFamily="18" charset="0"/>
              <a:cs typeface="Times New Roman" pitchFamily="18" charset="0"/>
            </a:endParaRPr>
          </a:p>
        </p:txBody>
      </p:sp>
      <p:sp>
        <p:nvSpPr>
          <p:cNvPr id="26" name="Rectangle 12"/>
          <p:cNvSpPr>
            <a:spLocks noChangeArrowheads="1"/>
          </p:cNvSpPr>
          <p:nvPr/>
        </p:nvSpPr>
        <p:spPr bwMode="auto">
          <a:xfrm>
            <a:off x="4675219" y="5467350"/>
            <a:ext cx="1608106" cy="430887"/>
          </a:xfrm>
          <a:prstGeom prst="rect">
            <a:avLst/>
          </a:prstGeom>
          <a:noFill/>
          <a:ln w="9525">
            <a:noFill/>
            <a:miter lim="800000"/>
            <a:headEnd/>
            <a:tailEnd/>
          </a:ln>
        </p:spPr>
        <p:txBody>
          <a:bodyPr wrap="square">
            <a:spAutoFit/>
          </a:bodyPr>
          <a:lstStyle/>
          <a:p>
            <a:r>
              <a:rPr lang="en-US" sz="2200" b="1" i="1" dirty="0" err="1">
                <a:solidFill>
                  <a:srgbClr val="FFFF00"/>
                </a:solidFill>
                <a:latin typeface="Times New Roman" pitchFamily="18" charset="0"/>
                <a:cs typeface="Times New Roman" pitchFamily="18" charset="0"/>
              </a:rPr>
              <a:t>túi</a:t>
            </a:r>
            <a:r>
              <a:rPr lang="en-US" sz="2200" b="1" i="1" dirty="0">
                <a:solidFill>
                  <a:srgbClr val="FFFF00"/>
                </a:solidFill>
                <a:latin typeface="Times New Roman" pitchFamily="18" charset="0"/>
                <a:cs typeface="Times New Roman" pitchFamily="18" charset="0"/>
              </a:rPr>
              <a:t> </a:t>
            </a:r>
            <a:r>
              <a:rPr lang="en-US" sz="2200" b="1" i="1" dirty="0" err="1">
                <a:solidFill>
                  <a:srgbClr val="FFFF00"/>
                </a:solidFill>
                <a:latin typeface="Times New Roman" pitchFamily="18" charset="0"/>
                <a:cs typeface="Times New Roman" pitchFamily="18" charset="0"/>
              </a:rPr>
              <a:t>tinh</a:t>
            </a:r>
            <a:endParaRPr lang="en-US" sz="2200" b="1" i="1" dirty="0">
              <a:solidFill>
                <a:srgbClr val="FFFF00"/>
              </a:solidFill>
              <a:latin typeface="Times New Roman" pitchFamily="18" charset="0"/>
              <a:cs typeface="Times New Roman" pitchFamily="18" charset="0"/>
            </a:endParaRPr>
          </a:p>
        </p:txBody>
      </p:sp>
      <p:sp>
        <p:nvSpPr>
          <p:cNvPr id="15" name="TextBox 5"/>
          <p:cNvSpPr txBox="1">
            <a:spLocks noChangeArrowheads="1"/>
          </p:cNvSpPr>
          <p:nvPr/>
        </p:nvSpPr>
        <p:spPr bwMode="auto">
          <a:xfrm>
            <a:off x="381000" y="609600"/>
            <a:ext cx="4343400" cy="4832092"/>
          </a:xfrm>
          <a:prstGeom prst="rect">
            <a:avLst/>
          </a:prstGeom>
          <a:noFill/>
          <a:ln w="9525">
            <a:noFill/>
            <a:miter lim="800000"/>
            <a:headEnd/>
            <a:tailEnd/>
          </a:ln>
        </p:spPr>
        <p:txBody>
          <a:bodyPr wrap="square">
            <a:spAutoFit/>
          </a:bodyPr>
          <a:lstStyle/>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xuất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tiết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hoocmôn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testosteron</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Mào</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cấu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của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Ống</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túi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Túi</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chứa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nuôi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dưỡng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Bìu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đảm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bảo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thích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hợp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Dương</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vật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nước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tiểu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qua </a:t>
            </a:r>
            <a:r>
              <a:rPr lang="en-US" sz="2200" b="1" dirty="0" err="1">
                <a:solidFill>
                  <a:schemeClr val="bg1"/>
                </a:solidFill>
                <a:latin typeface="Times New Roman" pitchFamily="18" charset="0"/>
                <a:cs typeface="Times New Roman" pitchFamily="18" charset="0"/>
              </a:rPr>
              <a:t>ống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đái</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Tuyến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tiền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liệt,tuyến</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hành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tuyến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côpơ</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Tiết</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dịch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nhờn</a:t>
            </a:r>
            <a:endParaRPr lang="en-US" sz="2200" b="1" dirty="0">
              <a:solidFill>
                <a:schemeClr val="bg1"/>
              </a:solidFill>
              <a:latin typeface="Times New Roman" pitchFamily="18" charset="0"/>
              <a:cs typeface="Times New Roman" pitchFamily="18" charset="0"/>
            </a:endParaRPr>
          </a:p>
        </p:txBody>
      </p:sp>
      <p:pic>
        <p:nvPicPr>
          <p:cNvPr id="14" name="Picture 16" descr="Picture5"/>
          <p:cNvPicPr>
            <a:picLocks noChangeAspect="1" noChangeArrowheads="1" noCrop="1"/>
          </p:cNvPicPr>
          <p:nvPr/>
        </p:nvPicPr>
        <p:blipFill>
          <a:blip r:embed="rId2"/>
          <a:srcRect/>
          <a:stretch>
            <a:fillRect/>
          </a:stretch>
        </p:blipFill>
        <p:spPr bwMode="auto">
          <a:xfrm>
            <a:off x="0" y="609600"/>
            <a:ext cx="436970" cy="457200"/>
          </a:xfrm>
          <a:prstGeom prst="rect">
            <a:avLst/>
          </a:prstGeom>
          <a:noFill/>
          <a:ln w="9525">
            <a:noFill/>
            <a:miter lim="800000"/>
            <a:headEnd/>
            <a:tailEnd/>
          </a:ln>
        </p:spPr>
      </p:pic>
      <p:sp>
        <p:nvSpPr>
          <p:cNvPr id="16" name="Rectangle 15"/>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checkerboard(across)">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checkerboard(across)">
                                      <p:cBhvr>
                                        <p:cTn id="25" dur="5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checkerboard(across)">
                                      <p:cBhvr>
                                        <p:cTn id="30" dur="500"/>
                                        <p:tgtEl>
                                          <p:spTgt spid="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checkerboard(across)">
                                      <p:cBhvr>
                                        <p:cTn id="35" dur="500"/>
                                        <p:tgtEl>
                                          <p:spTgt spid="1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xEl>
                                              <p:pRg st="6" end="6"/>
                                            </p:txEl>
                                          </p:spTgt>
                                        </p:tgtEl>
                                        <p:attrNameLst>
                                          <p:attrName>style.visibility</p:attrName>
                                        </p:attrNameLst>
                                      </p:cBhvr>
                                      <p:to>
                                        <p:strVal val="visible"/>
                                      </p:to>
                                    </p:set>
                                    <p:animEffect transition="in" filter="checkerboard(across)">
                                      <p:cBhvr>
                                        <p:cTn id="40"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6200" y="228600"/>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FF00"/>
                </a:solidFill>
                <a:latin typeface="Times New Roman" pitchFamily="18" charset="0"/>
                <a:cs typeface="Times New Roman" pitchFamily="18" charset="0"/>
              </a:rPr>
              <a:t>I. </a:t>
            </a:r>
            <a:r>
              <a:rPr lang="en-US" sz="2200" b="1" dirty="0" smtClean="0">
                <a:solidFill>
                  <a:srgbClr val="FFFF00"/>
                </a:solidFill>
                <a:latin typeface="Times New Roman" pitchFamily="18" charset="0"/>
                <a:cs typeface="Times New Roman" pitchFamily="18" charset="0"/>
              </a:rPr>
              <a:t>C</a:t>
            </a:r>
            <a:r>
              <a:rPr lang="vi-VN" sz="2200" b="1" dirty="0" smtClean="0">
                <a:solidFill>
                  <a:srgbClr val="FFFF00"/>
                </a:solidFill>
                <a:latin typeface="Times New Roman" pitchFamily="18" charset="0"/>
                <a:cs typeface="Times New Roman" pitchFamily="18" charset="0"/>
              </a:rPr>
              <a:t>ác bộ phận của cơ quan sinh dục nam.</a:t>
            </a:r>
            <a:endParaRPr lang="en-US" sz="2200" b="1" dirty="0">
              <a:solidFill>
                <a:srgbClr val="FFFF00"/>
              </a:solidFill>
              <a:latin typeface="Times New Roman" pitchFamily="18" charset="0"/>
              <a:cs typeface="Times New Roman" pitchFamily="18" charset="0"/>
            </a:endParaRPr>
          </a:p>
        </p:txBody>
      </p:sp>
      <p:cxnSp>
        <p:nvCxnSpPr>
          <p:cNvPr id="7" name="Straight Connector 6"/>
          <p:cNvCxnSpPr/>
          <p:nvPr/>
        </p:nvCxnSpPr>
        <p:spPr>
          <a:xfrm rot="5400000">
            <a:off x="1485106"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5"/>
          <p:cNvSpPr txBox="1">
            <a:spLocks noChangeArrowheads="1"/>
          </p:cNvSpPr>
          <p:nvPr/>
        </p:nvSpPr>
        <p:spPr bwMode="auto">
          <a:xfrm>
            <a:off x="76200" y="609600"/>
            <a:ext cx="4343400" cy="4832092"/>
          </a:xfrm>
          <a:prstGeom prst="rect">
            <a:avLst/>
          </a:prstGeom>
          <a:noFill/>
          <a:ln w="9525">
            <a:noFill/>
            <a:miter lim="800000"/>
            <a:headEnd/>
            <a:tailEnd/>
          </a:ln>
        </p:spPr>
        <p:txBody>
          <a:bodyPr wrap="square">
            <a:spAutoFit/>
          </a:bodyPr>
          <a:lstStyle/>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xuất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tiết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hoocmôn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testosteron</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Mào</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thiện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cấu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của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Ống</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túi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Túi</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chứa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nuôi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dưỡng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Bìu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đảm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bảo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nhiệt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thích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hợp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Dương</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vật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nước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tiểu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dẫn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qua </a:t>
            </a:r>
            <a:r>
              <a:rPr lang="en-US" sz="2200" b="1" dirty="0" err="1">
                <a:solidFill>
                  <a:schemeClr val="bg1"/>
                </a:solidFill>
                <a:latin typeface="Times New Roman" pitchFamily="18" charset="0"/>
                <a:cs typeface="Times New Roman" pitchFamily="18" charset="0"/>
              </a:rPr>
              <a:t>ống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đái</a:t>
            </a:r>
            <a:endParaRPr lang="en-US" sz="2200" b="1" dirty="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Tuyến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tiền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liệt,tuyến</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hành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tuyến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côpơ</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Tiết</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dịch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nhờn</a:t>
            </a:r>
            <a:endParaRPr lang="en-US" sz="2200" b="1" dirty="0">
              <a:solidFill>
                <a:schemeClr val="bg1"/>
              </a:solidFill>
              <a:latin typeface="Times New Roman" pitchFamily="18" charset="0"/>
              <a:cs typeface="Times New Roman" pitchFamily="18" charset="0"/>
            </a:endParaRPr>
          </a:p>
        </p:txBody>
      </p:sp>
      <p:sp>
        <p:nvSpPr>
          <p:cNvPr id="28" name="TextBox 27"/>
          <p:cNvSpPr txBox="1"/>
          <p:nvPr/>
        </p:nvSpPr>
        <p:spPr>
          <a:xfrm>
            <a:off x="3657600" y="6019800"/>
            <a:ext cx="184731" cy="400110"/>
          </a:xfrm>
          <a:prstGeom prst="rect">
            <a:avLst/>
          </a:prstGeom>
          <a:noFill/>
        </p:spPr>
        <p:txBody>
          <a:bodyPr wrap="none" rtlCol="0">
            <a:spAutoFit/>
          </a:bodyPr>
          <a:lstStyle/>
          <a:p>
            <a:endParaRPr lang="en-US" sz="2000" dirty="0">
              <a:latin typeface="Times New Roman" pitchFamily="18" charset="0"/>
              <a:cs typeface="Times New Roman" pitchFamily="18" charset="0"/>
            </a:endParaRPr>
          </a:p>
        </p:txBody>
      </p:sp>
      <p:sp>
        <p:nvSpPr>
          <p:cNvPr id="30" name="Text Box 18"/>
          <p:cNvSpPr txBox="1">
            <a:spLocks noChangeArrowheads="1"/>
          </p:cNvSpPr>
          <p:nvPr/>
        </p:nvSpPr>
        <p:spPr bwMode="auto">
          <a:xfrm>
            <a:off x="4724400" y="412790"/>
            <a:ext cx="4495800" cy="30162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chemeClr val="bg1"/>
                </a:solidFill>
                <a:latin typeface="Times New Roman" pitchFamily="18" charset="0"/>
                <a:cs typeface="Times New Roman" pitchFamily="18" charset="0"/>
              </a:rPr>
              <a:t>- </a:t>
            </a:r>
            <a:r>
              <a:rPr lang="en-US" sz="2000" b="1" dirty="0">
                <a:solidFill>
                  <a:schemeClr val="bg1"/>
                </a:solidFill>
                <a:latin typeface="Times New Roman" pitchFamily="18" charset="0"/>
                <a:cs typeface="Times New Roman" pitchFamily="18" charset="0"/>
              </a:rPr>
              <a:t>Do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hoàn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nằm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ngoài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thể</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nên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cần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phải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giữ</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gìn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những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đập</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mạnh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gây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thương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có</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thể</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ảnh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hưởng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đến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việc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sản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xuất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trùng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vô</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sinh</a:t>
            </a:r>
            <a:r>
              <a:rPr lang="en-US" sz="2000" b="1" dirty="0">
                <a:solidFill>
                  <a:schemeClr val="bg1"/>
                </a:solidFill>
                <a:latin typeface="Times New Roman" pitchFamily="18" charset="0"/>
                <a:cs typeface="Times New Roman" pitchFamily="18" charset="0"/>
              </a:rPr>
              <a:t>).</a:t>
            </a:r>
          </a:p>
          <a:p>
            <a:pPr>
              <a:spcBef>
                <a:spcPct val="50000"/>
              </a:spcBef>
            </a:pPr>
            <a:r>
              <a:rPr lang="en-US" sz="2000" b="1" dirty="0" smtClean="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có</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nhiệm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vụ</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kép</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vừa</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dẫn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tiểu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nên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rất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dễ</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bị</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viêm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nhiễm</a:t>
            </a:r>
            <a:r>
              <a:rPr lang="en-US" sz="2000" b="1" dirty="0">
                <a:solidFill>
                  <a:schemeClr val="bg1"/>
                </a:solidFill>
                <a:latin typeface="Times New Roman" pitchFamily="18" charset="0"/>
                <a:cs typeface="Times New Roman" pitchFamily="18" charset="0"/>
              </a:rPr>
              <a:t> →  Do </a:t>
            </a:r>
            <a:r>
              <a:rPr lang="en-US" sz="2000" b="1" dirty="0" err="1">
                <a:solidFill>
                  <a:schemeClr val="bg1"/>
                </a:solidFill>
                <a:latin typeface="Times New Roman" pitchFamily="18" charset="0"/>
                <a:cs typeface="Times New Roman" pitchFamily="18" charset="0"/>
              </a:rPr>
              <a:t>vậy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cần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vệ</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sạch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sẽ</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hàng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ngày</a:t>
            </a:r>
            <a:endParaRPr lang="en-US" sz="2000" b="1" dirty="0">
              <a:solidFill>
                <a:schemeClr val="bg1"/>
              </a:solidFill>
              <a:latin typeface="Times New Roman" pitchFamily="18" charset="0"/>
              <a:cs typeface="Times New Roman" pitchFamily="18" charset="0"/>
            </a:endParaRPr>
          </a:p>
        </p:txBody>
      </p:sp>
      <p:grpSp>
        <p:nvGrpSpPr>
          <p:cNvPr id="35" name="Group 34"/>
          <p:cNvGrpSpPr/>
          <p:nvPr/>
        </p:nvGrpSpPr>
        <p:grpSpPr>
          <a:xfrm>
            <a:off x="4724400" y="3352800"/>
            <a:ext cx="4419600" cy="1600200"/>
            <a:chOff x="4724400" y="3352800"/>
            <a:chExt cx="4419600" cy="1905001"/>
          </a:xfrm>
        </p:grpSpPr>
        <p:pic>
          <p:nvPicPr>
            <p:cNvPr id="19" name="Picture 8" descr="SdNam"/>
            <p:cNvPicPr>
              <a:picLocks noChangeAspect="1" noChangeArrowheads="1"/>
            </p:cNvPicPr>
            <p:nvPr/>
          </p:nvPicPr>
          <p:blipFill>
            <a:blip r:embed="rId2" cstate="print"/>
            <a:srcRect/>
            <a:stretch>
              <a:fillRect/>
            </a:stretch>
          </p:blipFill>
          <p:spPr bwMode="auto">
            <a:xfrm>
              <a:off x="4724400" y="3352801"/>
              <a:ext cx="2133600" cy="1905000"/>
            </a:xfrm>
            <a:prstGeom prst="rect">
              <a:avLst/>
            </a:prstGeom>
            <a:noFill/>
            <a:ln w="9525">
              <a:noFill/>
              <a:miter lim="800000"/>
              <a:headEnd/>
              <a:tailEnd/>
            </a:ln>
          </p:spPr>
        </p:pic>
        <p:grpSp>
          <p:nvGrpSpPr>
            <p:cNvPr id="33" name="Group 32"/>
            <p:cNvGrpSpPr/>
            <p:nvPr/>
          </p:nvGrpSpPr>
          <p:grpSpPr>
            <a:xfrm>
              <a:off x="6781800" y="3352800"/>
              <a:ext cx="2362200" cy="1905000"/>
              <a:chOff x="6781800" y="3581400"/>
              <a:chExt cx="2362200" cy="1905000"/>
            </a:xfrm>
          </p:grpSpPr>
          <p:pic>
            <p:nvPicPr>
              <p:cNvPr id="31" name="Picture 5"/>
              <p:cNvPicPr>
                <a:picLocks noChangeAspect="1" noChangeArrowheads="1"/>
              </p:cNvPicPr>
              <p:nvPr/>
            </p:nvPicPr>
            <p:blipFill>
              <a:blip r:embed="rId3"/>
              <a:srcRect l="11786" r="16250" b="34286"/>
              <a:stretch>
                <a:fillRect/>
              </a:stretch>
            </p:blipFill>
            <p:spPr bwMode="auto">
              <a:xfrm>
                <a:off x="6781800" y="3581400"/>
                <a:ext cx="2362200" cy="1905000"/>
              </a:xfrm>
              <a:prstGeom prst="rect">
                <a:avLst/>
              </a:prstGeom>
              <a:noFill/>
              <a:ln w="9525">
                <a:noFill/>
                <a:miter lim="800000"/>
                <a:headEnd/>
                <a:tailEnd/>
              </a:ln>
            </p:spPr>
          </p:pic>
          <p:sp>
            <p:nvSpPr>
              <p:cNvPr id="32" name="Text Box 7"/>
              <p:cNvSpPr txBox="1">
                <a:spLocks noChangeArrowheads="1"/>
              </p:cNvSpPr>
              <p:nvPr/>
            </p:nvSpPr>
            <p:spPr bwMode="auto">
              <a:xfrm>
                <a:off x="6858000" y="4572000"/>
                <a:ext cx="990600" cy="584775"/>
              </a:xfrm>
              <a:prstGeom prst="rect">
                <a:avLst/>
              </a:prstGeom>
              <a:noFill/>
              <a:ln w="9525">
                <a:noFill/>
                <a:miter lim="800000"/>
                <a:headEnd/>
                <a:tailEnd/>
              </a:ln>
              <a:effectLst/>
            </p:spPr>
            <p:txBody>
              <a:bodyPr wrap="square">
                <a:spAutoFit/>
              </a:bodyPr>
              <a:lstStyle/>
              <a:p>
                <a:r>
                  <a:rPr lang="en-US" sz="1600" b="1" dirty="0" err="1">
                    <a:latin typeface="Times New Roman" pitchFamily="18" charset="0"/>
                    <a:cs typeface="Times New Roman" pitchFamily="18" charset="0"/>
                  </a:rPr>
                  <a:t>Hẹp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đầu</a:t>
                </a:r>
                <a:endParaRPr lang="en-US" sz="1600" b="1" dirty="0">
                  <a:latin typeface="Times New Roman" pitchFamily="18" charset="0"/>
                  <a:cs typeface="Times New Roman" pitchFamily="18" charset="0"/>
                </a:endParaRPr>
              </a:p>
            </p:txBody>
          </p:sp>
        </p:grpSp>
      </p:grpSp>
      <p:sp>
        <p:nvSpPr>
          <p:cNvPr id="34" name="Rectangle 33"/>
          <p:cNvSpPr/>
          <p:nvPr/>
        </p:nvSpPr>
        <p:spPr>
          <a:xfrm>
            <a:off x="4648200" y="4876800"/>
            <a:ext cx="4572000" cy="2031325"/>
          </a:xfrm>
          <a:prstGeom prst="rect">
            <a:avLst/>
          </a:prstGeom>
        </p:spPr>
        <p:txBody>
          <a:bodyPr>
            <a:spAutoFit/>
          </a:bodyPr>
          <a:lstStyle/>
          <a:p>
            <a:r>
              <a:rPr lang="en-US" b="1" dirty="0" smtClean="0">
                <a:solidFill>
                  <a:schemeClr val="bg1"/>
                </a:solidFill>
                <a:latin typeface="+mj-lt"/>
              </a:rPr>
              <a:t>- </a:t>
            </a:r>
            <a:r>
              <a:rPr lang="vi-VN" b="1" dirty="0" smtClean="0">
                <a:solidFill>
                  <a:schemeClr val="bg1"/>
                </a:solidFill>
                <a:latin typeface="+mj-lt"/>
              </a:rPr>
              <a:t>Hẹp bao quy đầu là tình trạng da bao quy đầu không thể tự tuột xuống, khiến quy đầu luôn trong trạng thái bị trùm kín hoặc chỉ lộ ra một chút. Ngay cả khi dương vật cương cứng, bao quy đầu cũng không thể tuột xuống được</a:t>
            </a:r>
            <a:r>
              <a:rPr lang="en-US" b="1" dirty="0" smtClean="0">
                <a:solidFill>
                  <a:schemeClr val="bg1"/>
                </a:solidFill>
                <a:latin typeface="+mj-lt"/>
              </a:rPr>
              <a:t>-</a:t>
            </a:r>
            <a:r>
              <a:rPr lang="en-US" b="1" dirty="0" smtClean="0">
                <a:solidFill>
                  <a:schemeClr val="bg1"/>
                </a:solidFill>
                <a:latin typeface="Times New Roman" pitchFamily="18" charset="0"/>
                <a:cs typeface="Times New Roman" pitchFamily="18" charset="0"/>
              </a:rPr>
              <a:t>&gt; </a:t>
            </a:r>
            <a:r>
              <a:rPr lang="en-US" b="1" dirty="0" err="1" smtClean="0">
                <a:solidFill>
                  <a:schemeClr val="bg1"/>
                </a:solidFill>
                <a:latin typeface="Times New Roman" pitchFamily="18" charset="0"/>
                <a:cs typeface="Times New Roman" pitchFamily="18" charset="0"/>
              </a:rPr>
              <a:t>cắt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bao</a:t>
            </a:r>
            <a:r>
              <a:rPr lang="en-US" b="1" dirty="0" smtClean="0">
                <a:solidFill>
                  <a:schemeClr val="bg1"/>
                </a:solidFill>
                <a:latin typeface="Times New Roman" pitchFamily="18" charset="0"/>
                <a:cs typeface="Times New Roman" pitchFamily="18" charset="0"/>
              </a:rPr>
              <a:t> qui </a:t>
            </a:r>
            <a:r>
              <a:rPr lang="en-US" b="1" dirty="0" err="1" smtClean="0">
                <a:solidFill>
                  <a:schemeClr val="bg1"/>
                </a:solidFill>
                <a:latin typeface="Times New Roman" pitchFamily="18" charset="0"/>
                <a:cs typeface="Times New Roman" pitchFamily="18" charset="0"/>
              </a:rPr>
              <a:t>đầu</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tránh</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viêm</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nhiễm</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vô</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sinh</a:t>
            </a:r>
            <a:r>
              <a:rPr lang="en-US" b="1" dirty="0" smtClean="0">
                <a:solidFill>
                  <a:schemeClr val="bg1"/>
                </a:solidFill>
                <a:latin typeface="Times New Roman" pitchFamily="18" charset="0"/>
                <a:cs typeface="Times New Roman" pitchFamily="18" charset="0"/>
              </a:rPr>
              <a:t>.</a:t>
            </a:r>
            <a:endParaRPr lang="en-US" b="1" dirty="0">
              <a:solidFill>
                <a:schemeClr val="bg1"/>
              </a:solidFill>
              <a:latin typeface="Times New Roman" pitchFamily="18" charset="0"/>
              <a:cs typeface="Times New Roman" pitchFamily="18" charset="0"/>
            </a:endParaRPr>
          </a:p>
        </p:txBody>
      </p:sp>
      <p:sp>
        <p:nvSpPr>
          <p:cNvPr id="37" name="Rectangle 36"/>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
        <p:nvSpPr>
          <p:cNvPr id="3" name="TextBox 1"/>
          <p:cNvSpPr txBox="1">
            <a:spLocks noChangeArrowheads="1"/>
          </p:cNvSpPr>
          <p:nvPr/>
        </p:nvSpPr>
        <p:spPr bwMode="auto">
          <a:xfrm>
            <a:off x="-76200" y="533400"/>
            <a:ext cx="3733800" cy="430887"/>
          </a:xfrm>
          <a:prstGeom prst="rect">
            <a:avLst/>
          </a:prstGeom>
          <a:noFill/>
          <a:ln w="9525">
            <a:noFill/>
            <a:miter lim="800000"/>
            <a:headEnd/>
            <a:tailEnd/>
          </a:ln>
        </p:spPr>
        <p:txBody>
          <a:bodyPr wrap="square">
            <a:spAutoFit/>
          </a:bodyPr>
          <a:lstStyle/>
          <a:p>
            <a:r>
              <a:rPr lang="en-US" sz="2200" b="1" dirty="0">
                <a:solidFill>
                  <a:srgbClr val="FFFF00"/>
                </a:solidFill>
                <a:latin typeface="Times New Roman" pitchFamily="18" charset="0"/>
                <a:cs typeface="Times New Roman" pitchFamily="18" charset="0"/>
              </a:rPr>
              <a:t>II. </a:t>
            </a:r>
            <a:r>
              <a:rPr lang="en-US" sz="2200" b="1" dirty="0" err="1" smtClean="0">
                <a:solidFill>
                  <a:srgbClr val="FFFF00"/>
                </a:solidFill>
                <a:latin typeface="Times New Roman" pitchFamily="18" charset="0"/>
                <a:cs typeface="Times New Roman" pitchFamily="18" charset="0"/>
              </a:rPr>
              <a:t>Tinh</a:t>
            </a:r>
            <a:r>
              <a:rPr lang="vi-VN"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hoàn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endParaRPr lang="en-US" sz="2200" b="1" dirty="0">
              <a:solidFill>
                <a:srgbClr val="FFFF00"/>
              </a:solidFill>
              <a:latin typeface="Times New Roman" pitchFamily="18" charset="0"/>
              <a:cs typeface="Times New Roman" pitchFamily="18" charset="0"/>
            </a:endParaRPr>
          </a:p>
        </p:txBody>
      </p:sp>
      <p:sp>
        <p:nvSpPr>
          <p:cNvPr id="5" name="Text Box 6"/>
          <p:cNvSpPr txBox="1">
            <a:spLocks noChangeArrowheads="1"/>
          </p:cNvSpPr>
          <p:nvPr/>
        </p:nvSpPr>
        <p:spPr bwMode="auto">
          <a:xfrm>
            <a:off x="0" y="788313"/>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1.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hoàn</a:t>
            </a:r>
            <a:endParaRPr lang="en-US" sz="2200" b="1" dirty="0">
              <a:solidFill>
                <a:srgbClr val="FFFF00"/>
              </a:solidFill>
              <a:latin typeface="Times New Roman" pitchFamily="18" charset="0"/>
              <a:cs typeface="Times New Roman" pitchFamily="18" charset="0"/>
            </a:endParaRPr>
          </a:p>
        </p:txBody>
      </p:sp>
      <p:cxnSp>
        <p:nvCxnSpPr>
          <p:cNvPr id="6" name="Straight Connector 5"/>
          <p:cNvCxnSpPr/>
          <p:nvPr/>
        </p:nvCxnSpPr>
        <p:spPr>
          <a:xfrm rot="5400000">
            <a:off x="1789905" y="36949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 Box 6"/>
          <p:cNvSpPr txBox="1">
            <a:spLocks noChangeArrowheads="1"/>
          </p:cNvSpPr>
          <p:nvPr/>
        </p:nvSpPr>
        <p:spPr bwMode="auto">
          <a:xfrm>
            <a:off x="-76200" y="228600"/>
            <a:ext cx="5257800" cy="430887"/>
          </a:xfrm>
          <a:prstGeom prst="rect">
            <a:avLst/>
          </a:prstGeom>
          <a:noFill/>
          <a:ln w="9525">
            <a:noFill/>
            <a:miter lim="800000"/>
            <a:headEnd/>
            <a:tailEnd/>
          </a:ln>
        </p:spPr>
        <p:txBody>
          <a:bodyPr wrap="square">
            <a:spAutoFit/>
          </a:bodyPr>
          <a:lstStyle/>
          <a:p>
            <a:pPr>
              <a:spcBef>
                <a:spcPct val="50000"/>
              </a:spcBef>
            </a:pPr>
            <a:r>
              <a:rPr lang="en-US" sz="2200" b="1" dirty="0">
                <a:solidFill>
                  <a:srgbClr val="FFFF00"/>
                </a:solidFill>
                <a:latin typeface="Times New Roman" pitchFamily="18" charset="0"/>
                <a:cs typeface="Times New Roman" pitchFamily="18" charset="0"/>
              </a:rPr>
              <a:t>I. </a:t>
            </a:r>
            <a:r>
              <a:rPr lang="en-US" sz="2200" b="1" dirty="0" smtClean="0">
                <a:solidFill>
                  <a:srgbClr val="FFFF00"/>
                </a:solidFill>
                <a:latin typeface="Times New Roman" pitchFamily="18" charset="0"/>
                <a:cs typeface="Times New Roman" pitchFamily="18" charset="0"/>
              </a:rPr>
              <a:t>C</a:t>
            </a:r>
            <a:r>
              <a:rPr lang="vi-VN" sz="2200" b="1" dirty="0" smtClean="0">
                <a:solidFill>
                  <a:srgbClr val="FFFF00"/>
                </a:solidFill>
                <a:latin typeface="Times New Roman" pitchFamily="18" charset="0"/>
                <a:cs typeface="Times New Roman" pitchFamily="18" charset="0"/>
              </a:rPr>
              <a:t>ác bộ phận của cơ quan sinh dục nam.</a:t>
            </a:r>
            <a:endParaRPr lang="en-US" sz="2200" b="1" dirty="0">
              <a:solidFill>
                <a:srgbClr val="FFFF00"/>
              </a:solidFill>
              <a:latin typeface="Times New Roman" pitchFamily="18" charset="0"/>
              <a:cs typeface="Times New Roman" pitchFamily="18" charset="0"/>
            </a:endParaRPr>
          </a:p>
        </p:txBody>
      </p:sp>
      <p:pic>
        <p:nvPicPr>
          <p:cNvPr id="8" name="Picture 9"/>
          <p:cNvPicPr>
            <a:picLocks noChangeAspect="1" noChangeArrowheads="1"/>
          </p:cNvPicPr>
          <p:nvPr/>
        </p:nvPicPr>
        <p:blipFill>
          <a:blip r:embed="rId2"/>
          <a:srcRect/>
          <a:stretch>
            <a:fillRect/>
          </a:stretch>
        </p:blipFill>
        <p:spPr bwMode="auto">
          <a:xfrm>
            <a:off x="5029200" y="2819400"/>
            <a:ext cx="4038600" cy="1981200"/>
          </a:xfrm>
          <a:prstGeom prst="rect">
            <a:avLst/>
          </a:prstGeom>
          <a:noFill/>
        </p:spPr>
      </p:pic>
      <p:grpSp>
        <p:nvGrpSpPr>
          <p:cNvPr id="27" name="Group 26"/>
          <p:cNvGrpSpPr/>
          <p:nvPr/>
        </p:nvGrpSpPr>
        <p:grpSpPr>
          <a:xfrm>
            <a:off x="5029200" y="4953000"/>
            <a:ext cx="4114800" cy="1869518"/>
            <a:chOff x="5181600" y="4724400"/>
            <a:chExt cx="3352800" cy="1869518"/>
          </a:xfrm>
        </p:grpSpPr>
        <p:grpSp>
          <p:nvGrpSpPr>
            <p:cNvPr id="10" name="Group 27"/>
            <p:cNvGrpSpPr>
              <a:grpSpLocks/>
            </p:cNvGrpSpPr>
            <p:nvPr/>
          </p:nvGrpSpPr>
          <p:grpSpPr bwMode="auto">
            <a:xfrm>
              <a:off x="5208270" y="4724400"/>
              <a:ext cx="3265170" cy="1869518"/>
              <a:chOff x="3360" y="384"/>
              <a:chExt cx="3552" cy="3451"/>
            </a:xfrm>
          </p:grpSpPr>
          <p:grpSp>
            <p:nvGrpSpPr>
              <p:cNvPr id="11" name="Group 28"/>
              <p:cNvGrpSpPr>
                <a:grpSpLocks/>
              </p:cNvGrpSpPr>
              <p:nvPr/>
            </p:nvGrpSpPr>
            <p:grpSpPr bwMode="auto">
              <a:xfrm>
                <a:off x="3360" y="384"/>
                <a:ext cx="3552" cy="3451"/>
                <a:chOff x="2304" y="288"/>
                <a:chExt cx="3552" cy="3451"/>
              </a:xfrm>
            </p:grpSpPr>
            <p:pic>
              <p:nvPicPr>
                <p:cNvPr id="14" name="Picture 29" descr="Vi tri cua cac te bao ke tiet hooc mon sinh duc nam"/>
                <p:cNvPicPr>
                  <a:picLocks noChangeAspect="1" noChangeArrowheads="1"/>
                </p:cNvPicPr>
                <p:nvPr/>
              </p:nvPicPr>
              <p:blipFill>
                <a:blip r:embed="rId3"/>
                <a:srcRect/>
                <a:stretch>
                  <a:fillRect/>
                </a:stretch>
              </p:blipFill>
              <p:spPr bwMode="auto">
                <a:xfrm>
                  <a:off x="2304" y="288"/>
                  <a:ext cx="3552" cy="3451"/>
                </a:xfrm>
                <a:prstGeom prst="rect">
                  <a:avLst/>
                </a:prstGeom>
                <a:noFill/>
              </p:spPr>
            </p:pic>
            <p:sp>
              <p:nvSpPr>
                <p:cNvPr id="15" name="Rectangle 30"/>
                <p:cNvSpPr>
                  <a:spLocks noChangeArrowheads="1"/>
                </p:cNvSpPr>
                <p:nvPr/>
              </p:nvSpPr>
              <p:spPr bwMode="auto">
                <a:xfrm>
                  <a:off x="5133" y="672"/>
                  <a:ext cx="672" cy="1968"/>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2" name="Rectangle 31"/>
              <p:cNvSpPr>
                <a:spLocks noChangeArrowheads="1"/>
              </p:cNvSpPr>
              <p:nvPr/>
            </p:nvSpPr>
            <p:spPr bwMode="auto">
              <a:xfrm rot="5400000">
                <a:off x="4728" y="2328"/>
                <a:ext cx="576" cy="235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 name="Rectangle 32"/>
              <p:cNvSpPr>
                <a:spLocks noChangeArrowheads="1"/>
              </p:cNvSpPr>
              <p:nvPr/>
            </p:nvSpPr>
            <p:spPr bwMode="auto">
              <a:xfrm>
                <a:off x="3456" y="432"/>
                <a:ext cx="363" cy="1968"/>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7" name="Text Box 35"/>
            <p:cNvSpPr txBox="1">
              <a:spLocks noChangeArrowheads="1"/>
            </p:cNvSpPr>
            <p:nvPr/>
          </p:nvSpPr>
          <p:spPr bwMode="auto">
            <a:xfrm>
              <a:off x="5181600" y="4971329"/>
              <a:ext cx="609600" cy="657677"/>
            </a:xfrm>
            <a:prstGeom prst="rect">
              <a:avLst/>
            </a:prstGeom>
            <a:noFill/>
            <a:ln w="9525">
              <a:noFill/>
              <a:miter lim="800000"/>
              <a:headEnd/>
              <a:tailEnd/>
            </a:ln>
            <a:effectLst/>
          </p:spPr>
          <p:txBody>
            <a:bodyPr>
              <a:spAutoFit/>
            </a:bodyPr>
            <a:lstStyle/>
            <a:p>
              <a:pPr eaLnBrk="1" hangingPunct="1">
                <a:spcBef>
                  <a:spcPct val="50000"/>
                </a:spcBef>
              </a:pPr>
              <a:r>
                <a:rPr lang="en-US" sz="1600" b="1" dirty="0" err="1">
                  <a:solidFill>
                    <a:srgbClr val="0000FF"/>
                  </a:solidFill>
                  <a:latin typeface="Times New Roman" pitchFamily="18" charset="0"/>
                  <a:cs typeface="Times New Roman" pitchFamily="18" charset="0"/>
                </a:rPr>
                <a:t>Ống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sinh</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tinh</a:t>
              </a:r>
              <a:endParaRPr lang="en-US" sz="1600" b="1" dirty="0">
                <a:solidFill>
                  <a:srgbClr val="0000FF"/>
                </a:solidFill>
                <a:latin typeface="Times New Roman" pitchFamily="18" charset="0"/>
                <a:cs typeface="Times New Roman" pitchFamily="18" charset="0"/>
              </a:endParaRPr>
            </a:p>
          </p:txBody>
        </p:sp>
        <p:sp>
          <p:nvSpPr>
            <p:cNvPr id="18" name="Text Box 36"/>
            <p:cNvSpPr txBox="1">
              <a:spLocks noChangeArrowheads="1"/>
            </p:cNvSpPr>
            <p:nvPr/>
          </p:nvSpPr>
          <p:spPr bwMode="auto">
            <a:xfrm>
              <a:off x="7620000" y="5029869"/>
              <a:ext cx="914400" cy="840364"/>
            </a:xfrm>
            <a:prstGeom prst="rect">
              <a:avLst/>
            </a:prstGeom>
            <a:noFill/>
            <a:ln w="9525">
              <a:noFill/>
              <a:miter lim="800000"/>
              <a:headEnd/>
              <a:tailEnd/>
            </a:ln>
            <a:effectLst/>
          </p:spPr>
          <p:txBody>
            <a:bodyPr wrap="square">
              <a:spAutoFit/>
            </a:bodyPr>
            <a:lstStyle/>
            <a:p>
              <a:pPr algn="ctr" eaLnBrk="1" hangingPunct="1">
                <a:spcBef>
                  <a:spcPct val="50000"/>
                </a:spcBef>
              </a:pPr>
              <a:r>
                <a:rPr lang="en-US" sz="1400" b="1" dirty="0" err="1">
                  <a:solidFill>
                    <a:srgbClr val="0000FF"/>
                  </a:solidFill>
                  <a:latin typeface="Times New Roman" pitchFamily="18" charset="0"/>
                  <a:cs typeface="Times New Roman" pitchFamily="18" charset="0"/>
                </a:rPr>
                <a:t>Các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tế</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bào</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kẽ</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tiết</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Testôstêrôn</a:t>
              </a:r>
              <a:endParaRPr lang="en-US" sz="1400" b="1" dirty="0">
                <a:solidFill>
                  <a:srgbClr val="0000FF"/>
                </a:solidFill>
                <a:latin typeface="Times New Roman" pitchFamily="18" charset="0"/>
                <a:cs typeface="Times New Roman" pitchFamily="18" charset="0"/>
              </a:endParaRPr>
            </a:p>
            <a:p>
              <a:pPr algn="ctr" eaLnBrk="1" hangingPunct="1">
                <a:spcBef>
                  <a:spcPct val="50000"/>
                </a:spcBef>
              </a:pPr>
              <a:r>
                <a:rPr lang="en-US" sz="1400" b="1" dirty="0">
                  <a:solidFill>
                    <a:srgbClr val="0000FF"/>
                  </a:solidFill>
                  <a:latin typeface="Times New Roman" pitchFamily="18" charset="0"/>
                  <a:cs typeface="Times New Roman" pitchFamily="18" charset="0"/>
                </a:rPr>
                <a:t> </a:t>
              </a:r>
            </a:p>
          </p:txBody>
        </p:sp>
        <p:grpSp>
          <p:nvGrpSpPr>
            <p:cNvPr id="19" name="Group 38"/>
            <p:cNvGrpSpPr>
              <a:grpSpLocks/>
            </p:cNvGrpSpPr>
            <p:nvPr/>
          </p:nvGrpSpPr>
          <p:grpSpPr bwMode="auto">
            <a:xfrm>
              <a:off x="6705600" y="5327470"/>
              <a:ext cx="1036320" cy="723684"/>
              <a:chOff x="3888" y="1440"/>
              <a:chExt cx="1152" cy="1104"/>
            </a:xfrm>
          </p:grpSpPr>
          <p:sp>
            <p:nvSpPr>
              <p:cNvPr id="20" name="Line 39"/>
              <p:cNvSpPr>
                <a:spLocks noChangeShapeType="1"/>
              </p:cNvSpPr>
              <p:nvPr/>
            </p:nvSpPr>
            <p:spPr bwMode="auto">
              <a:xfrm flipH="1">
                <a:off x="3888" y="1440"/>
                <a:ext cx="1104" cy="1104"/>
              </a:xfrm>
              <a:prstGeom prst="line">
                <a:avLst/>
              </a:prstGeom>
              <a:noFill/>
              <a:ln w="63500">
                <a:solidFill>
                  <a:srgbClr val="800000"/>
                </a:solidFill>
                <a:round/>
                <a:headEnd/>
                <a:tailEnd type="triangle" w="med" len="med"/>
              </a:ln>
              <a:effectLst/>
            </p:spPr>
            <p:txBody>
              <a:bodyPr/>
              <a:lstStyle/>
              <a:p>
                <a:endParaRPr lang="en-US"/>
              </a:p>
            </p:txBody>
          </p:sp>
          <p:sp>
            <p:nvSpPr>
              <p:cNvPr id="21" name="Line 40"/>
              <p:cNvSpPr>
                <a:spLocks noChangeShapeType="1"/>
              </p:cNvSpPr>
              <p:nvPr/>
            </p:nvSpPr>
            <p:spPr bwMode="auto">
              <a:xfrm flipH="1">
                <a:off x="4656" y="1440"/>
                <a:ext cx="384" cy="0"/>
              </a:xfrm>
              <a:prstGeom prst="line">
                <a:avLst/>
              </a:prstGeom>
              <a:noFill/>
              <a:ln w="63500">
                <a:solidFill>
                  <a:srgbClr val="800000"/>
                </a:solidFill>
                <a:round/>
                <a:headEnd/>
                <a:tailEnd type="triangle" w="med" len="med"/>
              </a:ln>
              <a:effectLst/>
            </p:spPr>
            <p:txBody>
              <a:bodyPr/>
              <a:lstStyle/>
              <a:p>
                <a:endParaRPr lang="en-US"/>
              </a:p>
            </p:txBody>
          </p:sp>
        </p:grpSp>
        <p:grpSp>
          <p:nvGrpSpPr>
            <p:cNvPr id="22" name="Group 41"/>
            <p:cNvGrpSpPr>
              <a:grpSpLocks/>
            </p:cNvGrpSpPr>
            <p:nvPr/>
          </p:nvGrpSpPr>
          <p:grpSpPr bwMode="auto">
            <a:xfrm>
              <a:off x="5608320" y="4724400"/>
              <a:ext cx="243840" cy="964913"/>
              <a:chOff x="2736" y="624"/>
              <a:chExt cx="192" cy="1632"/>
            </a:xfrm>
          </p:grpSpPr>
          <p:sp>
            <p:nvSpPr>
              <p:cNvPr id="23" name="Line 42"/>
              <p:cNvSpPr>
                <a:spLocks noChangeShapeType="1"/>
              </p:cNvSpPr>
              <p:nvPr/>
            </p:nvSpPr>
            <p:spPr bwMode="auto">
              <a:xfrm>
                <a:off x="2742" y="624"/>
                <a:ext cx="0" cy="1632"/>
              </a:xfrm>
              <a:prstGeom prst="line">
                <a:avLst/>
              </a:prstGeom>
              <a:noFill/>
              <a:ln w="63500">
                <a:solidFill>
                  <a:srgbClr val="800000"/>
                </a:solidFill>
                <a:round/>
                <a:headEnd/>
                <a:tailEnd/>
              </a:ln>
              <a:effectLst/>
            </p:spPr>
            <p:txBody>
              <a:bodyPr/>
              <a:lstStyle/>
              <a:p>
                <a:endParaRPr lang="en-US"/>
              </a:p>
            </p:txBody>
          </p:sp>
          <p:sp>
            <p:nvSpPr>
              <p:cNvPr id="24" name="Line 43"/>
              <p:cNvSpPr>
                <a:spLocks noChangeShapeType="1"/>
              </p:cNvSpPr>
              <p:nvPr/>
            </p:nvSpPr>
            <p:spPr bwMode="auto">
              <a:xfrm>
                <a:off x="2736" y="633"/>
                <a:ext cx="192" cy="0"/>
              </a:xfrm>
              <a:prstGeom prst="line">
                <a:avLst/>
              </a:prstGeom>
              <a:noFill/>
              <a:ln w="63500">
                <a:solidFill>
                  <a:srgbClr val="800000"/>
                </a:solidFill>
                <a:round/>
                <a:headEnd/>
                <a:tailEnd type="triangle" w="med" len="med"/>
              </a:ln>
              <a:effectLst/>
            </p:spPr>
            <p:txBody>
              <a:bodyPr/>
              <a:lstStyle/>
              <a:p>
                <a:endParaRPr lang="en-US"/>
              </a:p>
            </p:txBody>
          </p:sp>
          <p:sp>
            <p:nvSpPr>
              <p:cNvPr id="25" name="Line 44"/>
              <p:cNvSpPr>
                <a:spLocks noChangeShapeType="1"/>
              </p:cNvSpPr>
              <p:nvPr/>
            </p:nvSpPr>
            <p:spPr bwMode="auto">
              <a:xfrm>
                <a:off x="2736" y="2247"/>
                <a:ext cx="192" cy="0"/>
              </a:xfrm>
              <a:prstGeom prst="line">
                <a:avLst/>
              </a:prstGeom>
              <a:noFill/>
              <a:ln w="63500">
                <a:solidFill>
                  <a:srgbClr val="800000"/>
                </a:solidFill>
                <a:round/>
                <a:headEnd/>
                <a:tailEnd type="triangle" w="med" len="med"/>
              </a:ln>
              <a:effectLst/>
            </p:spPr>
            <p:txBody>
              <a:bodyPr/>
              <a:lstStyle/>
              <a:p>
                <a:endParaRPr lang="en-US"/>
              </a:p>
            </p:txBody>
          </p:sp>
        </p:grpSp>
      </p:grpSp>
      <p:sp>
        <p:nvSpPr>
          <p:cNvPr id="28" name="AutoShape 10"/>
          <p:cNvSpPr>
            <a:spLocks noChangeArrowheads="1"/>
          </p:cNvSpPr>
          <p:nvPr/>
        </p:nvSpPr>
        <p:spPr bwMode="auto">
          <a:xfrm rot="6849080" flipV="1">
            <a:off x="6242859" y="4594860"/>
            <a:ext cx="1295398" cy="182881"/>
          </a:xfrm>
          <a:prstGeom prst="rightArrow">
            <a:avLst>
              <a:gd name="adj1" fmla="val 50000"/>
              <a:gd name="adj2" fmla="val 349857"/>
            </a:avLst>
          </a:prstGeom>
          <a:solidFill>
            <a:srgbClr val="0D0DF3"/>
          </a:solidFill>
          <a:ln w="9525">
            <a:solidFill>
              <a:srgbClr val="800000"/>
            </a:solidFill>
            <a:miter lim="800000"/>
            <a:headEnd/>
            <a:tailEnd/>
          </a:ln>
          <a:effectLst/>
        </p:spPr>
        <p:txBody>
          <a:bodyPr wrap="none" anchor="ctr"/>
          <a:lstStyle/>
          <a:p>
            <a:endParaRPr lang="en-US"/>
          </a:p>
        </p:txBody>
      </p:sp>
      <p:sp>
        <p:nvSpPr>
          <p:cNvPr id="29" name="Cloud Callout 28"/>
          <p:cNvSpPr/>
          <p:nvPr/>
        </p:nvSpPr>
        <p:spPr>
          <a:xfrm>
            <a:off x="5334000" y="762000"/>
            <a:ext cx="3505200" cy="2060448"/>
          </a:xfrm>
          <a:prstGeom prst="cloudCallout">
            <a:avLst>
              <a:gd name="adj1" fmla="val -59762"/>
              <a:gd name="adj2" fmla="val -50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rgbClr val="FFFF00"/>
                </a:solidFill>
                <a:latin typeface="+mj-lt"/>
              </a:rPr>
              <a:t> Vì sao tinh hoàn gọi là tuyến pha</a:t>
            </a:r>
            <a:r>
              <a:rPr lang="en-US" sz="2200" b="1" dirty="0" smtClean="0">
                <a:solidFill>
                  <a:srgbClr val="FFFF00"/>
                </a:solidFill>
                <a:latin typeface="+mj-lt"/>
              </a:rPr>
              <a:t>?</a:t>
            </a:r>
            <a:endParaRPr lang="en-US" sz="2200" b="1" dirty="0">
              <a:latin typeface="+mj-lt"/>
            </a:endParaRPr>
          </a:p>
        </p:txBody>
      </p:sp>
      <p:sp>
        <p:nvSpPr>
          <p:cNvPr id="30" name="TextBox 29"/>
          <p:cNvSpPr txBox="1"/>
          <p:nvPr/>
        </p:nvSpPr>
        <p:spPr>
          <a:xfrm>
            <a:off x="4724400" y="1752600"/>
            <a:ext cx="248786" cy="369332"/>
          </a:xfrm>
          <a:prstGeom prst="rect">
            <a:avLst/>
          </a:prstGeom>
          <a:noFill/>
        </p:spPr>
        <p:txBody>
          <a:bodyPr wrap="none" rtlCol="0">
            <a:spAutoFit/>
          </a:bodyPr>
          <a:lstStyle/>
          <a:p>
            <a:r>
              <a:rPr lang="vi-VN" dirty="0" smtClean="0">
                <a:solidFill>
                  <a:srgbClr val="FFFF00"/>
                </a:solidFill>
              </a:rPr>
              <a:t>.</a:t>
            </a:r>
            <a:endParaRPr lang="en-US" dirty="0">
              <a:solidFill>
                <a:srgbClr val="FFFF00"/>
              </a:solidFill>
            </a:endParaRPr>
          </a:p>
        </p:txBody>
      </p:sp>
      <p:sp>
        <p:nvSpPr>
          <p:cNvPr id="31" name="Text Box 7"/>
          <p:cNvSpPr txBox="1">
            <a:spLocks noChangeArrowheads="1"/>
          </p:cNvSpPr>
          <p:nvPr/>
        </p:nvSpPr>
        <p:spPr bwMode="auto">
          <a:xfrm>
            <a:off x="228600" y="1066800"/>
            <a:ext cx="4800600" cy="1969770"/>
          </a:xfrm>
          <a:prstGeom prst="rect">
            <a:avLst/>
          </a:prstGeom>
          <a:noFill/>
          <a:ln w="9525">
            <a:noFill/>
            <a:miter lim="800000"/>
            <a:headEnd/>
            <a:tailEnd/>
          </a:ln>
        </p:spPr>
        <p:txBody>
          <a:bodyPr wrap="square">
            <a:spAutoFit/>
          </a:bodyPr>
          <a:lstStyle/>
          <a:p>
            <a:pPr>
              <a:spcBef>
                <a:spcPct val="50000"/>
              </a:spcBef>
              <a:buFontTx/>
              <a:buChar char="-"/>
            </a:pPr>
            <a:r>
              <a:rPr lang="vi-VN"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một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tuyến</a:t>
            </a:r>
            <a:r>
              <a:rPr lang="en-US" sz="2200" b="1" dirty="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pha</a:t>
            </a:r>
            <a:r>
              <a:rPr lang="en-US" sz="2200" b="1" dirty="0" smtClean="0">
                <a:solidFill>
                  <a:schemeClr val="bg1"/>
                </a:solidFill>
                <a:latin typeface="Times New Roman" pitchFamily="18" charset="0"/>
                <a:cs typeface="Times New Roman" pitchFamily="18" charset="0"/>
              </a:rPr>
              <a:t>:</a:t>
            </a:r>
          </a:p>
          <a:p>
            <a:pPr>
              <a:spcBef>
                <a:spcPct val="50000"/>
              </a:spcBef>
            </a:pP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Sản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sinh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tinh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trùng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từ</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các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tế</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bào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sinh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tinh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ngoại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tiết</a:t>
            </a:r>
            <a:r>
              <a:rPr lang="en-US" sz="2000" b="1" dirty="0" smtClean="0">
                <a:solidFill>
                  <a:schemeClr val="bg1"/>
                </a:solidFill>
                <a:latin typeface="Times New Roman" panose="02020603050405020304" pitchFamily="18" charset="0"/>
                <a:cs typeface="Times New Roman" panose="02020603050405020304" pitchFamily="18" charset="0"/>
              </a:rPr>
              <a:t>).</a:t>
            </a:r>
          </a:p>
          <a:p>
            <a:pPr>
              <a:spcBef>
                <a:spcPct val="50000"/>
              </a:spcBef>
            </a:pP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Tiết</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hoocmôn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testosteron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từ</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các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tế</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bào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kẽ</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nội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tiết</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200" b="1" dirty="0">
              <a:solidFill>
                <a:schemeClr val="bg1"/>
              </a:solidFill>
              <a:latin typeface="Times New Roman" pitchFamily="18" charset="0"/>
              <a:cs typeface="Times New Roman" pitchFamily="18" charset="0"/>
            </a:endParaRPr>
          </a:p>
        </p:txBody>
      </p:sp>
      <p:sp>
        <p:nvSpPr>
          <p:cNvPr id="32" name="Cloud Callout 31"/>
          <p:cNvSpPr/>
          <p:nvPr/>
        </p:nvSpPr>
        <p:spPr>
          <a:xfrm>
            <a:off x="5334000" y="762000"/>
            <a:ext cx="3505200" cy="2060448"/>
          </a:xfrm>
          <a:prstGeom prst="cloudCallout">
            <a:avLst>
              <a:gd name="adj1" fmla="val -68190"/>
              <a:gd name="adj2" fmla="val 6318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rgbClr val="FFFF00"/>
                </a:solidFill>
                <a:latin typeface="+mj-lt"/>
              </a:rPr>
              <a:t> Tinh hoàn sản sinh tinh trùng bắt đầu từ khi nào</a:t>
            </a:r>
            <a:r>
              <a:rPr lang="en-US" sz="2200" b="1" dirty="0" smtClean="0">
                <a:solidFill>
                  <a:srgbClr val="FFFF00"/>
                </a:solidFill>
                <a:latin typeface="+mj-lt"/>
              </a:rPr>
              <a:t>?</a:t>
            </a:r>
            <a:endParaRPr lang="en-US" sz="2200" b="1" dirty="0">
              <a:latin typeface="+mj-lt"/>
            </a:endParaRPr>
          </a:p>
        </p:txBody>
      </p:sp>
      <p:sp>
        <p:nvSpPr>
          <p:cNvPr id="33" name="Text Box 12"/>
          <p:cNvSpPr txBox="1">
            <a:spLocks noChangeArrowheads="1"/>
          </p:cNvSpPr>
          <p:nvPr/>
        </p:nvSpPr>
        <p:spPr bwMode="auto">
          <a:xfrm>
            <a:off x="152400" y="2895600"/>
            <a:ext cx="5029200" cy="769441"/>
          </a:xfrm>
          <a:prstGeom prst="rect">
            <a:avLst/>
          </a:prstGeom>
          <a:noFill/>
          <a:ln w="9525">
            <a:noFill/>
            <a:miter lim="800000"/>
            <a:headEnd/>
            <a:tailEnd/>
          </a:ln>
        </p:spPr>
        <p:txBody>
          <a:bodyPr wrap="square">
            <a:spAutoFit/>
          </a:bodyPr>
          <a:lstStyle/>
          <a:p>
            <a:pPr>
              <a:spcBef>
                <a:spcPct val="50000"/>
              </a:spcBef>
            </a:pPr>
            <a:r>
              <a:rPr lang="vi-VN" sz="2200" b="1" dirty="0" smtClean="0">
                <a:solidFill>
                  <a:schemeClr val="bg1"/>
                </a:solidFill>
                <a:latin typeface="Times New Roman" pitchFamily="18" charset="0"/>
                <a:cs typeface="Times New Roman" pitchFamily="18" charset="0"/>
              </a:rPr>
              <a:t>-</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hoàn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sản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bắt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đầu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tuổi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dậy</a:t>
            </a:r>
            <a:r>
              <a:rPr lang="en-US" sz="2200" b="1" dirty="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thì</a:t>
            </a:r>
            <a:r>
              <a:rPr lang="vi-VN" sz="2200" b="1" dirty="0" smtClean="0">
                <a:solidFill>
                  <a:schemeClr val="bg1"/>
                </a:solidFill>
                <a:latin typeface="Times New Roman" pitchFamily="18" charset="0"/>
                <a:cs typeface="Times New Roman" pitchFamily="18" charset="0"/>
              </a:rPr>
              <a:t>.</a:t>
            </a:r>
            <a:endParaRPr lang="en-US" sz="2200" b="1" dirty="0">
              <a:solidFill>
                <a:schemeClr val="bg1"/>
              </a:solidFill>
              <a:latin typeface="Times New Roman" pitchFamily="18" charset="0"/>
              <a:cs typeface="Times New Roman" pitchFamily="18" charset="0"/>
            </a:endParaRPr>
          </a:p>
        </p:txBody>
      </p:sp>
      <p:pic>
        <p:nvPicPr>
          <p:cNvPr id="34" name="Picture 16" descr="Picture5"/>
          <p:cNvPicPr>
            <a:picLocks noChangeAspect="1" noChangeArrowheads="1" noCrop="1"/>
          </p:cNvPicPr>
          <p:nvPr/>
        </p:nvPicPr>
        <p:blipFill>
          <a:blip r:embed="rId4"/>
          <a:srcRect/>
          <a:stretch>
            <a:fillRect/>
          </a:stretch>
        </p:blipFill>
        <p:spPr bwMode="auto">
          <a:xfrm>
            <a:off x="0" y="1371600"/>
            <a:ext cx="3048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0.70"/>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amond(in)">
                                      <p:cBhvr>
                                        <p:cTn id="18" dur="10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5"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heckerboard(across)">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1"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
        <p:nvSpPr>
          <p:cNvPr id="5" name="TextBox 1"/>
          <p:cNvSpPr txBox="1">
            <a:spLocks noChangeArrowheads="1"/>
          </p:cNvSpPr>
          <p:nvPr/>
        </p:nvSpPr>
        <p:spPr bwMode="auto">
          <a:xfrm>
            <a:off x="-76200" y="304800"/>
            <a:ext cx="3733800" cy="430887"/>
          </a:xfrm>
          <a:prstGeom prst="rect">
            <a:avLst/>
          </a:prstGeom>
          <a:noFill/>
          <a:ln w="9525">
            <a:noFill/>
            <a:miter lim="800000"/>
            <a:headEnd/>
            <a:tailEnd/>
          </a:ln>
        </p:spPr>
        <p:txBody>
          <a:bodyPr wrap="square">
            <a:spAutoFit/>
          </a:bodyPr>
          <a:lstStyle/>
          <a:p>
            <a:r>
              <a:rPr lang="en-US" sz="2200" b="1" dirty="0">
                <a:solidFill>
                  <a:srgbClr val="FFFF00"/>
                </a:solidFill>
                <a:latin typeface="Times New Roman" pitchFamily="18" charset="0"/>
                <a:cs typeface="Times New Roman" pitchFamily="18" charset="0"/>
              </a:rPr>
              <a:t>II.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hoàn</a:t>
            </a:r>
            <a:endParaRPr lang="en-US" sz="2200" b="1" dirty="0">
              <a:solidFill>
                <a:srgbClr val="FFFF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0" y="559713"/>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1.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hoàn</a:t>
            </a:r>
            <a:endParaRPr lang="en-US" sz="2200" b="1" dirty="0">
              <a:solidFill>
                <a:srgbClr val="FFFF00"/>
              </a:solidFill>
              <a:latin typeface="Times New Roman" pitchFamily="18" charset="0"/>
              <a:cs typeface="Times New Roman" pitchFamily="18" charset="0"/>
            </a:endParaRPr>
          </a:p>
        </p:txBody>
      </p:sp>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0" y="838200"/>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2.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endParaRPr lang="en-US" sz="2200" b="1" dirty="0">
              <a:solidFill>
                <a:srgbClr val="FFFF00"/>
              </a:solidFill>
              <a:latin typeface="Times New Roman" pitchFamily="18" charset="0"/>
              <a:cs typeface="Times New Roman" pitchFamily="18" charset="0"/>
            </a:endParaRPr>
          </a:p>
        </p:txBody>
      </p:sp>
      <p:pic>
        <p:nvPicPr>
          <p:cNvPr id="11" name="Picture 2" descr="testis"/>
          <p:cNvPicPr>
            <a:picLocks noChangeAspect="1" noChangeArrowheads="1"/>
          </p:cNvPicPr>
          <p:nvPr/>
        </p:nvPicPr>
        <p:blipFill>
          <a:blip r:embed="rId2"/>
          <a:srcRect/>
          <a:stretch>
            <a:fillRect/>
          </a:stretch>
        </p:blipFill>
        <p:spPr bwMode="auto">
          <a:xfrm>
            <a:off x="5638800" y="1219200"/>
            <a:ext cx="1524000" cy="2357083"/>
          </a:xfrm>
          <a:prstGeom prst="rect">
            <a:avLst/>
          </a:prstGeom>
          <a:noFill/>
          <a:ln w="9525">
            <a:noFill/>
            <a:miter lim="800000"/>
            <a:headEnd/>
            <a:tailEnd/>
          </a:ln>
        </p:spPr>
      </p:pic>
      <p:pic>
        <p:nvPicPr>
          <p:cNvPr id="12" name="Picture 8" descr="SdNam"/>
          <p:cNvPicPr>
            <a:picLocks noChangeAspect="1" noChangeArrowheads="1"/>
          </p:cNvPicPr>
          <p:nvPr/>
        </p:nvPicPr>
        <p:blipFill>
          <a:blip r:embed="rId3" cstate="print"/>
          <a:srcRect/>
          <a:stretch>
            <a:fillRect/>
          </a:stretch>
        </p:blipFill>
        <p:spPr bwMode="auto">
          <a:xfrm>
            <a:off x="4267200" y="1219912"/>
            <a:ext cx="1371600" cy="2361487"/>
          </a:xfrm>
          <a:prstGeom prst="rect">
            <a:avLst/>
          </a:prstGeom>
          <a:noFill/>
          <a:ln w="9525">
            <a:noFill/>
            <a:miter lim="800000"/>
            <a:headEnd/>
            <a:tailEnd/>
          </a:ln>
        </p:spPr>
      </p:pic>
      <p:sp>
        <p:nvSpPr>
          <p:cNvPr id="13" name="Notched Right Arrow 5"/>
          <p:cNvSpPr>
            <a:spLocks noChangeArrowheads="1"/>
          </p:cNvSpPr>
          <p:nvPr/>
        </p:nvSpPr>
        <p:spPr bwMode="auto">
          <a:xfrm flipV="1">
            <a:off x="4648200" y="2535804"/>
            <a:ext cx="1243011" cy="131193"/>
          </a:xfrm>
          <a:prstGeom prst="notchedRightArrow">
            <a:avLst>
              <a:gd name="adj1" fmla="val 50000"/>
              <a:gd name="adj2" fmla="val 49928"/>
            </a:avLst>
          </a:prstGeom>
          <a:solidFill>
            <a:srgbClr val="FF0000"/>
          </a:solidFill>
          <a:ln w="9525" algn="ctr">
            <a:solidFill>
              <a:schemeClr val="tx1"/>
            </a:solidFill>
            <a:round/>
            <a:headEnd/>
            <a:tailEnd/>
          </a:ln>
        </p:spPr>
        <p:txBody>
          <a:bodyPr rot="10800000"/>
          <a:lstStyle/>
          <a:p>
            <a:endParaRPr lang="en-US" sz="1800"/>
          </a:p>
        </p:txBody>
      </p:sp>
      <p:pic>
        <p:nvPicPr>
          <p:cNvPr id="14" name="Picture 4" descr="Sinh tinh"/>
          <p:cNvPicPr>
            <a:picLocks noChangeAspect="1" noChangeArrowheads="1"/>
          </p:cNvPicPr>
          <p:nvPr/>
        </p:nvPicPr>
        <p:blipFill>
          <a:blip r:embed="rId4" cstate="print"/>
          <a:srcRect/>
          <a:stretch>
            <a:fillRect/>
          </a:stretch>
        </p:blipFill>
        <p:spPr bwMode="auto">
          <a:xfrm>
            <a:off x="7239000" y="1219912"/>
            <a:ext cx="1905000" cy="2361487"/>
          </a:xfrm>
          <a:prstGeom prst="rect">
            <a:avLst/>
          </a:prstGeom>
          <a:noFill/>
          <a:ln w="9525">
            <a:solidFill>
              <a:srgbClr val="FF0000"/>
            </a:solidFill>
            <a:miter lim="800000"/>
            <a:headEnd/>
            <a:tailEnd/>
          </a:ln>
        </p:spPr>
      </p:pic>
      <p:sp>
        <p:nvSpPr>
          <p:cNvPr id="15" name="Notched Right Arrow 10"/>
          <p:cNvSpPr>
            <a:spLocks noChangeArrowheads="1"/>
          </p:cNvSpPr>
          <p:nvPr/>
        </p:nvSpPr>
        <p:spPr bwMode="auto">
          <a:xfrm flipV="1">
            <a:off x="6553200" y="2681922"/>
            <a:ext cx="1085850" cy="92321"/>
          </a:xfrm>
          <a:prstGeom prst="notchedRightArrow">
            <a:avLst>
              <a:gd name="adj1" fmla="val 50000"/>
              <a:gd name="adj2" fmla="val 67863"/>
            </a:avLst>
          </a:prstGeom>
          <a:solidFill>
            <a:srgbClr val="FF0000"/>
          </a:solidFill>
          <a:ln w="9525" algn="ctr">
            <a:solidFill>
              <a:schemeClr val="tx1"/>
            </a:solidFill>
            <a:round/>
            <a:headEnd/>
            <a:tailEnd/>
          </a:ln>
        </p:spPr>
        <p:txBody>
          <a:bodyPr rot="10800000"/>
          <a:lstStyle/>
          <a:p>
            <a:endParaRPr lang="en-US" sz="1800"/>
          </a:p>
        </p:txBody>
      </p:sp>
      <p:sp>
        <p:nvSpPr>
          <p:cNvPr id="16" name="Text Box 8"/>
          <p:cNvSpPr txBox="1">
            <a:spLocks noChangeArrowheads="1"/>
          </p:cNvSpPr>
          <p:nvPr/>
        </p:nvSpPr>
        <p:spPr bwMode="auto">
          <a:xfrm>
            <a:off x="4191000" y="457200"/>
            <a:ext cx="4953000" cy="769441"/>
          </a:xfrm>
          <a:prstGeom prst="rect">
            <a:avLst/>
          </a:prstGeom>
          <a:noFill/>
          <a:ln w="9525">
            <a:noFill/>
            <a:miter lim="800000"/>
            <a:headEnd/>
            <a:tailEnd/>
          </a:ln>
        </p:spPr>
        <p:txBody>
          <a:bodyPr wrap="square">
            <a:spAutoFit/>
          </a:bodyPr>
          <a:lstStyle/>
          <a:p>
            <a:pPr>
              <a:spcBef>
                <a:spcPct val="50000"/>
              </a:spcBef>
            </a:pP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được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tạo</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ra</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từ</a:t>
            </a:r>
            <a:r>
              <a:rPr lang="en-US" sz="2200" b="1" dirty="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đâu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và</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như</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thế</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nào</a:t>
            </a:r>
            <a:r>
              <a:rPr lang="en-US" sz="2200" b="1" dirty="0" smtClean="0">
                <a:solidFill>
                  <a:srgbClr val="FFFF00"/>
                </a:solidFill>
                <a:latin typeface="Times New Roman" pitchFamily="18" charset="0"/>
                <a:cs typeface="Times New Roman" pitchFamily="18" charset="0"/>
              </a:rPr>
              <a:t>?</a:t>
            </a:r>
            <a:endParaRPr lang="en-US" sz="2200" b="1" dirty="0">
              <a:solidFill>
                <a:srgbClr val="FFFF00"/>
              </a:solidFill>
              <a:latin typeface="Times New Roman" pitchFamily="18" charset="0"/>
              <a:cs typeface="Times New Roman" pitchFamily="18" charset="0"/>
            </a:endParaRPr>
          </a:p>
        </p:txBody>
      </p:sp>
      <p:sp>
        <p:nvSpPr>
          <p:cNvPr id="18" name="Text Box 5"/>
          <p:cNvSpPr txBox="1">
            <a:spLocks noChangeArrowheads="1"/>
          </p:cNvSpPr>
          <p:nvPr/>
        </p:nvSpPr>
        <p:spPr bwMode="auto">
          <a:xfrm>
            <a:off x="4419600" y="3676233"/>
            <a:ext cx="4343400" cy="280076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ra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từ</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các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tế</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gốc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của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ống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qua </a:t>
            </a:r>
            <a:r>
              <a:rPr lang="en-US" sz="2200" b="1" dirty="0" err="1">
                <a:solidFill>
                  <a:schemeClr val="bg1"/>
                </a:solidFill>
                <a:latin typeface="Times New Roman" pitchFamily="18" charset="0"/>
                <a:cs typeface="Times New Roman" pitchFamily="18" charset="0"/>
              </a:rPr>
              <a:t>quá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giảm</a:t>
            </a:r>
            <a:r>
              <a:rPr lang="en-US" sz="2200" b="1" dirty="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phân</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Trong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quá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này</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tế</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bào</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phân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chia</a:t>
            </a:r>
            <a:r>
              <a:rPr lang="en-US" sz="2200" b="1" dirty="0">
                <a:solidFill>
                  <a:schemeClr val="bg1"/>
                </a:solidFill>
                <a:latin typeface="Times New Roman" pitchFamily="18" charset="0"/>
                <a:cs typeface="Times New Roman" pitchFamily="18" charset="0"/>
              </a:rPr>
              <a:t> 2 </a:t>
            </a:r>
            <a:r>
              <a:rPr lang="en-US" sz="2200" b="1" dirty="0" err="1">
                <a:solidFill>
                  <a:schemeClr val="bg1"/>
                </a:solidFill>
                <a:latin typeface="Times New Roman" pitchFamily="18" charset="0"/>
                <a:cs typeface="Times New Roman" pitchFamily="18" charset="0"/>
              </a:rPr>
              <a:t>lần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liên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tiếp</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nhưng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nhiễm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sắc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có</a:t>
            </a:r>
            <a:r>
              <a:rPr lang="en-US" sz="2200" b="1" dirty="0">
                <a:solidFill>
                  <a:schemeClr val="bg1"/>
                </a:solidFill>
                <a:latin typeface="Times New Roman" pitchFamily="18" charset="0"/>
                <a:cs typeface="Times New Roman" pitchFamily="18" charset="0"/>
              </a:rPr>
              <a:t> 1 </a:t>
            </a:r>
            <a:r>
              <a:rPr lang="en-US" sz="2200" b="1" dirty="0" err="1">
                <a:solidFill>
                  <a:schemeClr val="bg1"/>
                </a:solidFill>
                <a:latin typeface="Times New Roman" pitchFamily="18" charset="0"/>
                <a:cs typeface="Times New Roman" pitchFamily="18" charset="0"/>
              </a:rPr>
              <a:t>lần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tạo</a:t>
            </a:r>
            <a:r>
              <a:rPr lang="en-US" sz="2200" b="1" dirty="0">
                <a:solidFill>
                  <a:schemeClr val="bg1"/>
                </a:solidFill>
                <a:latin typeface="Times New Roman" pitchFamily="18" charset="0"/>
                <a:cs typeface="Times New Roman" pitchFamily="18" charset="0"/>
              </a:rPr>
              <a:t> 4 </a:t>
            </a:r>
            <a:r>
              <a:rPr lang="en-US" sz="2200" b="1" dirty="0" err="1">
                <a:solidFill>
                  <a:schemeClr val="bg1"/>
                </a:solidFill>
                <a:latin typeface="Times New Roman" pitchFamily="18" charset="0"/>
                <a:cs typeface="Times New Roman" pitchFamily="18" charset="0"/>
              </a:rPr>
              <a:t>tinh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có</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bộ</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nhiễm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sắc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thể</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đặc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trưng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giảm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một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nửa</a:t>
            </a:r>
            <a:r>
              <a:rPr lang="en-US" sz="2200" b="1" dirty="0">
                <a:solidFill>
                  <a:schemeClr val="bg1"/>
                </a:solidFill>
                <a:latin typeface="Times New Roman" pitchFamily="18" charset="0"/>
                <a:cs typeface="Times New Roman" pitchFamily="18" charset="0"/>
              </a:rPr>
              <a:t>.     </a:t>
            </a:r>
          </a:p>
        </p:txBody>
      </p:sp>
      <p:pic>
        <p:nvPicPr>
          <p:cNvPr id="19" name="Picture 4" descr="Sinh tinh"/>
          <p:cNvPicPr>
            <a:picLocks noChangeAspect="1" noChangeArrowheads="1"/>
          </p:cNvPicPr>
          <p:nvPr/>
        </p:nvPicPr>
        <p:blipFill>
          <a:blip r:embed="rId5"/>
          <a:srcRect/>
          <a:stretch>
            <a:fillRect/>
          </a:stretch>
        </p:blipFill>
        <p:spPr bwMode="auto">
          <a:xfrm>
            <a:off x="4343400" y="1219200"/>
            <a:ext cx="4724400" cy="2361487"/>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xit" presetSubtype="10" fill="hold" nodeType="withEffect">
                                  <p:stCondLst>
                                    <p:cond delay="0"/>
                                  </p:stCondLst>
                                  <p:childTnLst>
                                    <p:animEffect transition="out" filter="checkerboard(across)">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5" presetClass="entr" presetSubtype="1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3" grpId="1" animBg="1"/>
      <p:bldP spid="15" grpId="0" animBg="1"/>
      <p:bldP spid="15" grpId="1" animBg="1"/>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
        <p:nvSpPr>
          <p:cNvPr id="5" name="TextBox 1"/>
          <p:cNvSpPr txBox="1">
            <a:spLocks noChangeArrowheads="1"/>
          </p:cNvSpPr>
          <p:nvPr/>
        </p:nvSpPr>
        <p:spPr bwMode="auto">
          <a:xfrm>
            <a:off x="-76200" y="304800"/>
            <a:ext cx="3733800" cy="430887"/>
          </a:xfrm>
          <a:prstGeom prst="rect">
            <a:avLst/>
          </a:prstGeom>
          <a:noFill/>
          <a:ln w="9525">
            <a:noFill/>
            <a:miter lim="800000"/>
            <a:headEnd/>
            <a:tailEnd/>
          </a:ln>
        </p:spPr>
        <p:txBody>
          <a:bodyPr wrap="square">
            <a:spAutoFit/>
          </a:bodyPr>
          <a:lstStyle/>
          <a:p>
            <a:r>
              <a:rPr lang="en-US" sz="2200" b="1" dirty="0">
                <a:solidFill>
                  <a:srgbClr val="FFFF00"/>
                </a:solidFill>
                <a:latin typeface="Times New Roman" pitchFamily="18" charset="0"/>
                <a:cs typeface="Times New Roman" pitchFamily="18" charset="0"/>
              </a:rPr>
              <a:t>II.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hoàn</a:t>
            </a:r>
            <a:endParaRPr lang="en-US" sz="2200" b="1" dirty="0">
              <a:solidFill>
                <a:srgbClr val="FFFF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0" y="559713"/>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1.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hoàn</a:t>
            </a:r>
            <a:endParaRPr lang="en-US" sz="2200" b="1" dirty="0">
              <a:solidFill>
                <a:srgbClr val="FFFF00"/>
              </a:solidFill>
              <a:latin typeface="Times New Roman" pitchFamily="18" charset="0"/>
              <a:cs typeface="Times New Roman" pitchFamily="18" charset="0"/>
            </a:endParaRPr>
          </a:p>
        </p:txBody>
      </p:sp>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0" y="838200"/>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2.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endParaRPr lang="en-US" sz="2200" b="1" dirty="0">
              <a:solidFill>
                <a:srgbClr val="FFFF00"/>
              </a:solidFill>
              <a:latin typeface="Times New Roman" pitchFamily="18" charset="0"/>
              <a:cs typeface="Times New Roman" pitchFamily="18" charset="0"/>
            </a:endParaRPr>
          </a:p>
        </p:txBody>
      </p:sp>
      <p:pic>
        <p:nvPicPr>
          <p:cNvPr id="21" name="Picture 4" descr="Sinh tinh"/>
          <p:cNvPicPr>
            <a:picLocks noChangeAspect="1" noChangeArrowheads="1"/>
          </p:cNvPicPr>
          <p:nvPr/>
        </p:nvPicPr>
        <p:blipFill>
          <a:blip r:embed="rId2" cstate="print"/>
          <a:srcRect/>
          <a:stretch>
            <a:fillRect/>
          </a:stretch>
        </p:blipFill>
        <p:spPr bwMode="auto">
          <a:xfrm>
            <a:off x="4343400" y="1981200"/>
            <a:ext cx="2514600" cy="2743200"/>
          </a:xfrm>
          <a:prstGeom prst="rect">
            <a:avLst/>
          </a:prstGeom>
          <a:noFill/>
          <a:ln w="9525">
            <a:noFill/>
            <a:miter lim="800000"/>
            <a:headEnd/>
            <a:tailEnd/>
          </a:ln>
        </p:spPr>
      </p:pic>
      <p:grpSp>
        <p:nvGrpSpPr>
          <p:cNvPr id="40" name="Group 39"/>
          <p:cNvGrpSpPr/>
          <p:nvPr/>
        </p:nvGrpSpPr>
        <p:grpSpPr>
          <a:xfrm>
            <a:off x="6934200" y="1981200"/>
            <a:ext cx="2209800" cy="2743200"/>
            <a:chOff x="6934200" y="1981200"/>
            <a:chExt cx="2209800" cy="2743200"/>
          </a:xfrm>
        </p:grpSpPr>
        <p:pic>
          <p:nvPicPr>
            <p:cNvPr id="23" name="Picture 8" descr="Tinh trung"/>
            <p:cNvPicPr>
              <a:picLocks noChangeAspect="1" noChangeArrowheads="1"/>
            </p:cNvPicPr>
            <p:nvPr/>
          </p:nvPicPr>
          <p:blipFill>
            <a:blip r:embed="rId3"/>
            <a:srcRect t="5128"/>
            <a:stretch>
              <a:fillRect/>
            </a:stretch>
          </p:blipFill>
          <p:spPr bwMode="auto">
            <a:xfrm>
              <a:off x="6934200" y="1981200"/>
              <a:ext cx="2133782" cy="2743200"/>
            </a:xfrm>
            <a:prstGeom prst="rect">
              <a:avLst/>
            </a:prstGeom>
            <a:noFill/>
            <a:ln w="9525">
              <a:noFill/>
              <a:miter lim="800000"/>
              <a:headEnd/>
              <a:tailEnd/>
            </a:ln>
          </p:spPr>
        </p:pic>
        <p:sp>
          <p:nvSpPr>
            <p:cNvPr id="24" name="Line 25"/>
            <p:cNvSpPr>
              <a:spLocks noChangeShapeType="1"/>
            </p:cNvSpPr>
            <p:nvPr/>
          </p:nvSpPr>
          <p:spPr bwMode="auto">
            <a:xfrm flipV="1">
              <a:off x="7467600" y="3428998"/>
              <a:ext cx="1219200" cy="609601"/>
            </a:xfrm>
            <a:prstGeom prst="line">
              <a:avLst/>
            </a:prstGeom>
            <a:noFill/>
            <a:ln w="9525">
              <a:solidFill>
                <a:srgbClr val="FF0000"/>
              </a:solidFill>
              <a:round/>
              <a:headEnd/>
              <a:tailEnd/>
            </a:ln>
          </p:spPr>
          <p:txBody>
            <a:bodyPr/>
            <a:lstStyle/>
            <a:p>
              <a:endParaRPr lang="en-US" sz="2200">
                <a:latin typeface="Times New Roman" pitchFamily="18" charset="0"/>
                <a:cs typeface="Times New Roman" pitchFamily="18" charset="0"/>
              </a:endParaRPr>
            </a:p>
          </p:txBody>
        </p:sp>
        <p:sp>
          <p:nvSpPr>
            <p:cNvPr id="25" name="Line 26"/>
            <p:cNvSpPr>
              <a:spLocks noChangeShapeType="1"/>
            </p:cNvSpPr>
            <p:nvPr/>
          </p:nvSpPr>
          <p:spPr bwMode="auto">
            <a:xfrm>
              <a:off x="7924800" y="2403231"/>
              <a:ext cx="666206" cy="0"/>
            </a:xfrm>
            <a:prstGeom prst="line">
              <a:avLst/>
            </a:prstGeom>
            <a:noFill/>
            <a:ln w="9525">
              <a:solidFill>
                <a:srgbClr val="FF0000"/>
              </a:solidFill>
              <a:round/>
              <a:headEnd/>
              <a:tailEnd/>
            </a:ln>
          </p:spPr>
          <p:txBody>
            <a:bodyPr/>
            <a:lstStyle/>
            <a:p>
              <a:endParaRPr lang="en-US" sz="2200">
                <a:latin typeface="Times New Roman" pitchFamily="18" charset="0"/>
                <a:cs typeface="Times New Roman" pitchFamily="18" charset="0"/>
              </a:endParaRPr>
            </a:p>
          </p:txBody>
        </p:sp>
        <p:sp>
          <p:nvSpPr>
            <p:cNvPr id="26" name="Text Box 27"/>
            <p:cNvSpPr txBox="1">
              <a:spLocks noChangeArrowheads="1"/>
            </p:cNvSpPr>
            <p:nvPr/>
          </p:nvSpPr>
          <p:spPr bwMode="auto">
            <a:xfrm>
              <a:off x="8479971" y="3107458"/>
              <a:ext cx="664029" cy="397742"/>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Cổ</a:t>
              </a:r>
              <a:endParaRPr lang="en-US" sz="2200" b="1" dirty="0">
                <a:latin typeface="Times New Roman" pitchFamily="18" charset="0"/>
                <a:cs typeface="Times New Roman" pitchFamily="18" charset="0"/>
              </a:endParaRPr>
            </a:p>
          </p:txBody>
        </p:sp>
        <p:sp>
          <p:nvSpPr>
            <p:cNvPr id="27" name="Rectangle 28"/>
            <p:cNvSpPr>
              <a:spLocks noChangeArrowheads="1"/>
            </p:cNvSpPr>
            <p:nvPr/>
          </p:nvSpPr>
          <p:spPr bwMode="auto">
            <a:xfrm>
              <a:off x="8419012" y="4091354"/>
              <a:ext cx="648788" cy="351691"/>
            </a:xfrm>
            <a:prstGeom prst="rect">
              <a:avLst/>
            </a:prstGeom>
            <a:solidFill>
              <a:schemeClr val="bg1"/>
            </a:solidFill>
            <a:ln w="9525">
              <a:solidFill>
                <a:schemeClr val="bg1"/>
              </a:solidFill>
              <a:miter lim="800000"/>
              <a:headEnd/>
              <a:tailEnd/>
            </a:ln>
          </p:spPr>
          <p:txBody>
            <a:bodyPr wrap="none" anchor="ctr"/>
            <a:lstStyle/>
            <a:p>
              <a:pPr algn="ctr" eaLnBrk="1" hangingPunct="1"/>
              <a:r>
                <a:rPr lang="en-US" sz="2200" dirty="0" err="1">
                  <a:latin typeface="Times New Roman" pitchFamily="18" charset="0"/>
                  <a:cs typeface="Times New Roman" pitchFamily="18" charset="0"/>
                </a:rPr>
                <a:t>Đầu</a:t>
              </a:r>
              <a:endParaRPr lang="en-US" sz="2200" dirty="0">
                <a:latin typeface="Times New Roman" pitchFamily="18" charset="0"/>
                <a:cs typeface="Times New Roman" pitchFamily="18" charset="0"/>
              </a:endParaRPr>
            </a:p>
          </p:txBody>
        </p:sp>
        <p:sp>
          <p:nvSpPr>
            <p:cNvPr id="28" name="Text Box 29"/>
            <p:cNvSpPr txBox="1">
              <a:spLocks noChangeArrowheads="1"/>
            </p:cNvSpPr>
            <p:nvPr/>
          </p:nvSpPr>
          <p:spPr bwMode="auto">
            <a:xfrm>
              <a:off x="7215641" y="2192215"/>
              <a:ext cx="1013959" cy="362422"/>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đuôi</a:t>
              </a:r>
              <a:endParaRPr lang="en-US" sz="2200" b="1" dirty="0">
                <a:latin typeface="Times New Roman" pitchFamily="18" charset="0"/>
                <a:cs typeface="Times New Roman" pitchFamily="18" charset="0"/>
              </a:endParaRPr>
            </a:p>
          </p:txBody>
        </p:sp>
      </p:grpSp>
      <p:sp>
        <p:nvSpPr>
          <p:cNvPr id="29" name="AutoShape 21"/>
          <p:cNvSpPr>
            <a:spLocks noChangeArrowheads="1"/>
          </p:cNvSpPr>
          <p:nvPr/>
        </p:nvSpPr>
        <p:spPr bwMode="auto">
          <a:xfrm rot="2635748">
            <a:off x="5385136" y="3277014"/>
            <a:ext cx="2039349" cy="151574"/>
          </a:xfrm>
          <a:prstGeom prst="rightArrow">
            <a:avLst>
              <a:gd name="adj1" fmla="val 50000"/>
              <a:gd name="adj2" fmla="val 325000"/>
            </a:avLst>
          </a:prstGeom>
          <a:solidFill>
            <a:srgbClr val="FF0000"/>
          </a:solidFill>
          <a:ln w="9525">
            <a:solidFill>
              <a:schemeClr val="tx1"/>
            </a:solidFill>
            <a:miter lim="800000"/>
            <a:headEnd/>
            <a:tailEnd/>
          </a:ln>
        </p:spPr>
        <p:txBody>
          <a:bodyPr wrap="none" anchor="ctr"/>
          <a:lstStyle/>
          <a:p>
            <a:endParaRPr lang="en-US" sz="2200">
              <a:latin typeface="Times New Roman" pitchFamily="18" charset="0"/>
              <a:cs typeface="Times New Roman" pitchFamily="18" charset="0"/>
            </a:endParaRPr>
          </a:p>
        </p:txBody>
      </p:sp>
      <p:sp>
        <p:nvSpPr>
          <p:cNvPr id="30" name="Rectangle 23"/>
          <p:cNvSpPr>
            <a:spLocks noChangeArrowheads="1"/>
          </p:cNvSpPr>
          <p:nvPr/>
        </p:nvSpPr>
        <p:spPr bwMode="auto">
          <a:xfrm>
            <a:off x="5257800" y="2286000"/>
            <a:ext cx="762000" cy="747672"/>
          </a:xfrm>
          <a:prstGeom prst="rect">
            <a:avLst/>
          </a:prstGeom>
          <a:noFill/>
          <a:ln w="28575">
            <a:solidFill>
              <a:srgbClr val="FF0000"/>
            </a:solidFill>
            <a:miter lim="800000"/>
            <a:headEnd/>
            <a:tailEnd/>
          </a:ln>
        </p:spPr>
        <p:txBody>
          <a:bodyPr wrap="none" anchor="ctr"/>
          <a:lstStyle/>
          <a:p>
            <a:endParaRPr lang="en-US" sz="2200">
              <a:latin typeface="Times New Roman" pitchFamily="18" charset="0"/>
              <a:cs typeface="Times New Roman" pitchFamily="18" charset="0"/>
            </a:endParaRPr>
          </a:p>
        </p:txBody>
      </p:sp>
      <p:sp>
        <p:nvSpPr>
          <p:cNvPr id="31" name="Text Box 24"/>
          <p:cNvSpPr txBox="1">
            <a:spLocks noChangeArrowheads="1"/>
          </p:cNvSpPr>
          <p:nvPr/>
        </p:nvSpPr>
        <p:spPr bwMode="auto">
          <a:xfrm>
            <a:off x="304800" y="1406604"/>
            <a:ext cx="4191000" cy="1107996"/>
          </a:xfrm>
          <a:prstGeom prst="rect">
            <a:avLst/>
          </a:prstGeom>
          <a:noFill/>
          <a:ln w="9525">
            <a:noFill/>
            <a:miter lim="800000"/>
            <a:headEnd/>
            <a:tailEnd/>
          </a:ln>
        </p:spPr>
        <p:txBody>
          <a:bodyPr>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nhỏ</a:t>
            </a:r>
            <a:r>
              <a:rPr lang="en-US" sz="2200" b="1" dirty="0">
                <a:solidFill>
                  <a:schemeClr val="bg1"/>
                </a:solidFill>
                <a:latin typeface="Times New Roman" pitchFamily="18" charset="0"/>
                <a:cs typeface="Times New Roman" pitchFamily="18" charset="0"/>
              </a:rPr>
              <a:t> (0,06 mm) </a:t>
            </a:r>
            <a:r>
              <a:rPr lang="en-US" sz="2200" b="1" dirty="0" err="1">
                <a:solidFill>
                  <a:schemeClr val="bg1"/>
                </a:solidFill>
                <a:latin typeface="Times New Roman" pitchFamily="18" charset="0"/>
                <a:cs typeface="Times New Roman" pitchFamily="18" charset="0"/>
              </a:rPr>
              <a:t>gồm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đầu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cổ</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đuôi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chuyển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a:t>
            </a:r>
          </a:p>
        </p:txBody>
      </p:sp>
      <p:pic>
        <p:nvPicPr>
          <p:cNvPr id="32" name="Picture 16" descr="Picture5"/>
          <p:cNvPicPr>
            <a:picLocks noChangeAspect="1" noChangeArrowheads="1" noCrop="1"/>
          </p:cNvPicPr>
          <p:nvPr/>
        </p:nvPicPr>
        <p:blipFill>
          <a:blip r:embed="rId4"/>
          <a:srcRect/>
          <a:stretch>
            <a:fillRect/>
          </a:stretch>
        </p:blipFill>
        <p:spPr bwMode="auto">
          <a:xfrm>
            <a:off x="0" y="1447800"/>
            <a:ext cx="381000" cy="533400"/>
          </a:xfrm>
          <a:prstGeom prst="rect">
            <a:avLst/>
          </a:prstGeom>
          <a:noFill/>
          <a:ln w="9525">
            <a:noFill/>
            <a:miter lim="800000"/>
            <a:headEnd/>
            <a:tailEnd/>
          </a:ln>
        </p:spPr>
      </p:pic>
      <p:sp>
        <p:nvSpPr>
          <p:cNvPr id="34" name="Oval Callout 33"/>
          <p:cNvSpPr/>
          <p:nvPr/>
        </p:nvSpPr>
        <p:spPr>
          <a:xfrm>
            <a:off x="4267200" y="838200"/>
            <a:ext cx="4495800" cy="1143000"/>
          </a:xfrm>
          <a:prstGeom prst="wedgeEllipseCallout">
            <a:avLst>
              <a:gd name="adj1" fmla="val -70815"/>
              <a:gd name="adj2" fmla="val -137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solidFill>
                <a:srgbClr val="FFFF00"/>
              </a:solidFill>
              <a:latin typeface="Times New Roman" pitchFamily="18" charset="0"/>
              <a:cs typeface="Times New Roman" pitchFamily="18" charset="0"/>
            </a:endParaRPr>
          </a:p>
          <a:p>
            <a:pPr algn="ct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trùng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có</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kích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thước,cấu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tạo</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như</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thế</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nào</a:t>
            </a:r>
            <a:r>
              <a:rPr lang="en-US" sz="2200" b="1" dirty="0" smtClean="0">
                <a:solidFill>
                  <a:srgbClr val="FFFF00"/>
                </a:solidFill>
                <a:latin typeface="Times New Roman" pitchFamily="18" charset="0"/>
                <a:cs typeface="Times New Roman" pitchFamily="18" charset="0"/>
              </a:rPr>
              <a:t>?</a:t>
            </a:r>
          </a:p>
          <a:p>
            <a:pPr algn="ctr"/>
            <a:endParaRPr lang="en-US" dirty="0"/>
          </a:p>
        </p:txBody>
      </p:sp>
      <p:pic>
        <p:nvPicPr>
          <p:cNvPr id="35" name="Picture 15" descr="dau hoi"/>
          <p:cNvPicPr>
            <a:picLocks noChangeAspect="1" noChangeArrowheads="1" noCrop="1"/>
          </p:cNvPicPr>
          <p:nvPr/>
        </p:nvPicPr>
        <p:blipFill>
          <a:blip r:embed="rId5"/>
          <a:srcRect/>
          <a:stretch>
            <a:fillRect/>
          </a:stretch>
        </p:blipFill>
        <p:spPr bwMode="auto">
          <a:xfrm>
            <a:off x="4454525" y="1066800"/>
            <a:ext cx="650875" cy="685800"/>
          </a:xfrm>
          <a:prstGeom prst="rect">
            <a:avLst/>
          </a:prstGeom>
          <a:noFill/>
          <a:ln w="9525">
            <a:noFill/>
            <a:miter lim="800000"/>
            <a:headEnd/>
            <a:tailEnd/>
          </a:ln>
        </p:spPr>
      </p:pic>
      <p:grpSp>
        <p:nvGrpSpPr>
          <p:cNvPr id="41" name="Group 40"/>
          <p:cNvGrpSpPr/>
          <p:nvPr/>
        </p:nvGrpSpPr>
        <p:grpSpPr>
          <a:xfrm>
            <a:off x="4343400" y="4800600"/>
            <a:ext cx="4724400" cy="1981200"/>
            <a:chOff x="4343400" y="4800600"/>
            <a:chExt cx="4724400" cy="1981200"/>
          </a:xfrm>
        </p:grpSpPr>
        <p:pic>
          <p:nvPicPr>
            <p:cNvPr id="36" name="Picture 28" descr="muscle21"/>
            <p:cNvPicPr>
              <a:picLocks noChangeAspect="1" noChangeArrowheads="1"/>
            </p:cNvPicPr>
            <p:nvPr/>
          </p:nvPicPr>
          <p:blipFill>
            <a:blip r:embed="rId6"/>
            <a:srcRect/>
            <a:stretch>
              <a:fillRect/>
            </a:stretch>
          </p:blipFill>
          <p:spPr>
            <a:xfrm>
              <a:off x="4343400" y="4800600"/>
              <a:ext cx="4724400" cy="1981200"/>
            </a:xfrm>
            <a:prstGeom prst="rect">
              <a:avLst/>
            </a:prstGeom>
            <a:noFill/>
            <a:ln/>
          </p:spPr>
        </p:pic>
        <p:sp>
          <p:nvSpPr>
            <p:cNvPr id="38" name="Line 25"/>
            <p:cNvSpPr>
              <a:spLocks noChangeShapeType="1"/>
            </p:cNvSpPr>
            <p:nvPr/>
          </p:nvSpPr>
          <p:spPr bwMode="auto">
            <a:xfrm>
              <a:off x="8001000" y="5655540"/>
              <a:ext cx="457200" cy="516659"/>
            </a:xfrm>
            <a:prstGeom prst="line">
              <a:avLst/>
            </a:prstGeom>
            <a:noFill/>
            <a:ln w="9525">
              <a:solidFill>
                <a:schemeClr val="tx1"/>
              </a:solidFill>
              <a:round/>
              <a:headEnd/>
              <a:tailEnd/>
            </a:ln>
          </p:spPr>
          <p:txBody>
            <a:bodyPr/>
            <a:lstStyle/>
            <a:p>
              <a:endParaRPr lang="en-US" sz="2200">
                <a:latin typeface="Times New Roman" pitchFamily="18" charset="0"/>
                <a:cs typeface="Times New Roman" pitchFamily="18" charset="0"/>
              </a:endParaRPr>
            </a:p>
          </p:txBody>
        </p:sp>
        <p:sp>
          <p:nvSpPr>
            <p:cNvPr id="39" name="Text Box 27"/>
            <p:cNvSpPr txBox="1">
              <a:spLocks noChangeArrowheads="1"/>
            </p:cNvSpPr>
            <p:nvPr/>
          </p:nvSpPr>
          <p:spPr bwMode="auto">
            <a:xfrm>
              <a:off x="8382000" y="6079258"/>
              <a:ext cx="664029" cy="397742"/>
            </a:xfrm>
            <a:prstGeom prst="rect">
              <a:avLst/>
            </a:prstGeom>
            <a:noFill/>
            <a:ln w="9525">
              <a:noFill/>
              <a:miter lim="800000"/>
              <a:headEnd/>
              <a:tailEnd/>
            </a:ln>
          </p:spPr>
          <p:txBody>
            <a:bodyPr wrap="square">
              <a:spAutoFit/>
            </a:bodyPr>
            <a:lstStyle/>
            <a:p>
              <a:pPr eaLnBrk="1" hangingPunct="1">
                <a:spcBef>
                  <a:spcPct val="50000"/>
                </a:spcBef>
              </a:pPr>
              <a:r>
                <a:rPr lang="en-US" sz="2200" b="1" dirty="0" err="1">
                  <a:latin typeface="Times New Roman" pitchFamily="18" charset="0"/>
                  <a:cs typeface="Times New Roman" pitchFamily="18" charset="0"/>
                </a:rPr>
                <a:t>Cổ</a:t>
              </a:r>
              <a:endParaRPr lang="en-US" sz="22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par>
                                <p:cTn id="23" presetID="5" presetClass="entr" presetSubtype="1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heckerboard(across)">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5" presetClass="entr" presetSubtype="1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checkerboard(across)">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heckerboard(across)">
                                      <p:cBhvr>
                                        <p:cTn id="38" dur="500"/>
                                        <p:tgtEl>
                                          <p:spTgt spid="31"/>
                                        </p:tgtEl>
                                      </p:cBhvr>
                                    </p:animEffect>
                                  </p:childTnLst>
                                </p:cTn>
                              </p:par>
                              <p:par>
                                <p:cTn id="39" presetID="5" presetClass="entr" presetSubtype="1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checkerboard(across)">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229600" cy="461665"/>
          </a:xfrm>
          <a:prstGeom prst="rect">
            <a:avLst/>
          </a:prstGeom>
        </p:spPr>
        <p:txBody>
          <a:bodyPr wrap="square">
            <a:spAutoFit/>
          </a:bodyPr>
          <a:lstStyle/>
          <a:p>
            <a:pPr algn="ctr"/>
            <a:r>
              <a:rPr lang="vi-VN" sz="2400" b="1" spc="50" dirty="0" smtClean="0">
                <a:ln w="11430"/>
                <a:solidFill>
                  <a:srgbClr val="FFFF00"/>
                </a:solidFill>
                <a:effectLst>
                  <a:outerShdw blurRad="76200" dist="50800" dir="5400000" algn="tl" rotWithShape="0">
                    <a:srgbClr val="000000">
                      <a:alpha val="65000"/>
                    </a:srgbClr>
                  </a:outerShdw>
                </a:effectLst>
                <a:latin typeface="+mj-lt"/>
              </a:rPr>
              <a:t>CHỦ ĐỀ SINH SẢN</a:t>
            </a:r>
            <a:endParaRPr lang="en-US" sz="2400" b="1" cap="none" spc="50" dirty="0">
              <a:ln w="11430"/>
              <a:solidFill>
                <a:srgbClr val="FFFF00"/>
              </a:solidFill>
              <a:effectLst>
                <a:outerShdw blurRad="76200" dist="50800" dir="5400000" algn="tl" rotWithShape="0">
                  <a:srgbClr val="000000">
                    <a:alpha val="65000"/>
                  </a:srgbClr>
                </a:outerShdw>
              </a:effectLst>
              <a:latin typeface="+mj-lt"/>
            </a:endParaRPr>
          </a:p>
        </p:txBody>
      </p:sp>
      <p:sp>
        <p:nvSpPr>
          <p:cNvPr id="5" name="TextBox 1"/>
          <p:cNvSpPr txBox="1">
            <a:spLocks noChangeArrowheads="1"/>
          </p:cNvSpPr>
          <p:nvPr/>
        </p:nvSpPr>
        <p:spPr bwMode="auto">
          <a:xfrm>
            <a:off x="-76200" y="304800"/>
            <a:ext cx="3733800" cy="430887"/>
          </a:xfrm>
          <a:prstGeom prst="rect">
            <a:avLst/>
          </a:prstGeom>
          <a:noFill/>
          <a:ln w="9525">
            <a:noFill/>
            <a:miter lim="800000"/>
            <a:headEnd/>
            <a:tailEnd/>
          </a:ln>
        </p:spPr>
        <p:txBody>
          <a:bodyPr wrap="square">
            <a:spAutoFit/>
          </a:bodyPr>
          <a:lstStyle/>
          <a:p>
            <a:r>
              <a:rPr lang="en-US" sz="2200" b="1" dirty="0">
                <a:solidFill>
                  <a:srgbClr val="FFFF00"/>
                </a:solidFill>
                <a:latin typeface="Times New Roman" pitchFamily="18" charset="0"/>
                <a:cs typeface="Times New Roman" pitchFamily="18" charset="0"/>
              </a:rPr>
              <a:t>II.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hoàn</a:t>
            </a:r>
            <a:endParaRPr lang="en-US" sz="2200" b="1" dirty="0">
              <a:solidFill>
                <a:srgbClr val="FFFF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0" y="559713"/>
            <a:ext cx="2133600" cy="430887"/>
          </a:xfrm>
          <a:prstGeom prst="rect">
            <a:avLst/>
          </a:prstGeom>
          <a:noFill/>
          <a:ln w="9525">
            <a:noFill/>
            <a:miter lim="800000"/>
            <a:headEnd/>
            <a:tailEnd/>
          </a:ln>
          <a:effectLst/>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1.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hoàn</a:t>
            </a:r>
            <a:endParaRPr lang="en-US" sz="2200" b="1" dirty="0">
              <a:solidFill>
                <a:srgbClr val="FFFF00"/>
              </a:solidFill>
              <a:latin typeface="Times New Roman" pitchFamily="18" charset="0"/>
              <a:cs typeface="Times New Roman" pitchFamily="18" charset="0"/>
            </a:endParaRPr>
          </a:p>
        </p:txBody>
      </p:sp>
      <p:cxnSp>
        <p:nvCxnSpPr>
          <p:cNvPr id="8" name="Straight Connector 7"/>
          <p:cNvCxnSpPr/>
          <p:nvPr/>
        </p:nvCxnSpPr>
        <p:spPr>
          <a:xfrm rot="5400000">
            <a:off x="1105694" y="3771106"/>
            <a:ext cx="6324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 Box 20"/>
          <p:cNvSpPr txBox="1">
            <a:spLocks noChangeArrowheads="1"/>
          </p:cNvSpPr>
          <p:nvPr/>
        </p:nvSpPr>
        <p:spPr bwMode="auto">
          <a:xfrm>
            <a:off x="0" y="838200"/>
            <a:ext cx="2362200" cy="430887"/>
          </a:xfrm>
          <a:prstGeom prst="rect">
            <a:avLst/>
          </a:prstGeom>
          <a:noFill/>
          <a:ln w="9525">
            <a:noFill/>
            <a:miter lim="800000"/>
            <a:headEnd/>
            <a:tailEnd/>
          </a:ln>
        </p:spPr>
        <p:txBody>
          <a:bodyPr>
            <a:spAutoFit/>
          </a:bodyPr>
          <a:lstStyle/>
          <a:p>
            <a:pPr>
              <a:spcBef>
                <a:spcPct val="50000"/>
              </a:spcBef>
            </a:pPr>
            <a:r>
              <a:rPr lang="en-US" sz="2200" b="1" dirty="0">
                <a:solidFill>
                  <a:srgbClr val="FFFF00"/>
                </a:solidFill>
                <a:latin typeface="Times New Roman" pitchFamily="18" charset="0"/>
                <a:cs typeface="Times New Roman" pitchFamily="18" charset="0"/>
              </a:rPr>
              <a:t>2. </a:t>
            </a:r>
            <a:r>
              <a:rPr lang="en-US" sz="2200" b="1" dirty="0" err="1">
                <a:solidFill>
                  <a:srgbClr val="FFFF00"/>
                </a:solidFill>
                <a:latin typeface="Times New Roman" pitchFamily="18" charset="0"/>
                <a:cs typeface="Times New Roman" pitchFamily="18" charset="0"/>
              </a:rPr>
              <a:t>Tinh</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trùng</a:t>
            </a:r>
            <a:endParaRPr lang="en-US" sz="2200" b="1" dirty="0">
              <a:solidFill>
                <a:srgbClr val="FFFF00"/>
              </a:solidFill>
              <a:latin typeface="Times New Roman" pitchFamily="18" charset="0"/>
              <a:cs typeface="Times New Roman" pitchFamily="18" charset="0"/>
            </a:endParaRPr>
          </a:p>
        </p:txBody>
      </p:sp>
      <p:sp>
        <p:nvSpPr>
          <p:cNvPr id="31" name="Text Box 24"/>
          <p:cNvSpPr txBox="1">
            <a:spLocks noChangeArrowheads="1"/>
          </p:cNvSpPr>
          <p:nvPr/>
        </p:nvSpPr>
        <p:spPr bwMode="auto">
          <a:xfrm>
            <a:off x="304800" y="1406604"/>
            <a:ext cx="4191000" cy="1107996"/>
          </a:xfrm>
          <a:prstGeom prst="rect">
            <a:avLst/>
          </a:prstGeom>
          <a:noFill/>
          <a:ln w="9525">
            <a:noFill/>
            <a:miter lim="800000"/>
            <a:headEnd/>
            <a:tailEnd/>
          </a:ln>
        </p:spPr>
        <p:txBody>
          <a:bodyPr>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trùng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nhỏ</a:t>
            </a:r>
            <a:r>
              <a:rPr lang="en-US" sz="2200" b="1" dirty="0">
                <a:solidFill>
                  <a:schemeClr val="bg1"/>
                </a:solidFill>
                <a:latin typeface="Times New Roman" pitchFamily="18" charset="0"/>
                <a:cs typeface="Times New Roman" pitchFamily="18" charset="0"/>
              </a:rPr>
              <a:t> (0,06 mm) </a:t>
            </a:r>
            <a:r>
              <a:rPr lang="en-US" sz="2200" b="1" dirty="0" err="1">
                <a:solidFill>
                  <a:schemeClr val="bg1"/>
                </a:solidFill>
                <a:latin typeface="Times New Roman" pitchFamily="18" charset="0"/>
                <a:cs typeface="Times New Roman" pitchFamily="18" charset="0"/>
              </a:rPr>
              <a:t>gồm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đầu</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cổ</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đuôi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chuyển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được</a:t>
            </a:r>
            <a:r>
              <a:rPr lang="en-US" sz="2200" b="1" dirty="0">
                <a:solidFill>
                  <a:schemeClr val="bg1"/>
                </a:solidFill>
                <a:latin typeface="Times New Roman" pitchFamily="18" charset="0"/>
                <a:cs typeface="Times New Roman" pitchFamily="18" charset="0"/>
              </a:rPr>
              <a:t>.</a:t>
            </a:r>
          </a:p>
        </p:txBody>
      </p:sp>
      <p:pic>
        <p:nvPicPr>
          <p:cNvPr id="32" name="Picture 16" descr="Picture5"/>
          <p:cNvPicPr>
            <a:picLocks noChangeAspect="1" noChangeArrowheads="1" noCrop="1"/>
          </p:cNvPicPr>
          <p:nvPr/>
        </p:nvPicPr>
        <p:blipFill>
          <a:blip r:embed="rId2"/>
          <a:srcRect/>
          <a:stretch>
            <a:fillRect/>
          </a:stretch>
        </p:blipFill>
        <p:spPr bwMode="auto">
          <a:xfrm>
            <a:off x="0" y="1447800"/>
            <a:ext cx="381000" cy="533400"/>
          </a:xfrm>
          <a:prstGeom prst="rect">
            <a:avLst/>
          </a:prstGeom>
          <a:noFill/>
          <a:ln w="9525">
            <a:noFill/>
            <a:miter lim="800000"/>
            <a:headEnd/>
            <a:tailEnd/>
          </a:ln>
        </p:spPr>
      </p:pic>
      <p:sp>
        <p:nvSpPr>
          <p:cNvPr id="34" name="Oval Callout 33"/>
          <p:cNvSpPr/>
          <p:nvPr/>
        </p:nvSpPr>
        <p:spPr>
          <a:xfrm>
            <a:off x="4267200" y="838200"/>
            <a:ext cx="4495800" cy="1143000"/>
          </a:xfrm>
          <a:prstGeom prst="wedgeEllipseCallout">
            <a:avLst>
              <a:gd name="adj1" fmla="val -77073"/>
              <a:gd name="adj2" fmla="val 1191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solidFill>
                <a:srgbClr val="FFFF00"/>
              </a:solidFill>
              <a:latin typeface="Times New Roman" pitchFamily="18" charset="0"/>
              <a:cs typeface="Times New Roman" pitchFamily="18" charset="0"/>
            </a:endParaRPr>
          </a:p>
          <a:p>
            <a:pPr algn="ctr"/>
            <a:r>
              <a:rPr lang="en-US" sz="2200" b="1" dirty="0" smtClean="0">
                <a:solidFill>
                  <a:srgbClr val="FFFF00"/>
                </a:solidFill>
                <a:latin typeface="Times New Roman" pitchFamily="18" charset="0"/>
                <a:cs typeface="Times New Roman" pitchFamily="18" charset="0"/>
              </a:rPr>
              <a:t>Có </a:t>
            </a:r>
            <a:r>
              <a:rPr lang="en-US" sz="2200" b="1" dirty="0" err="1" smtClean="0">
                <a:solidFill>
                  <a:srgbClr val="FFFF00"/>
                </a:solidFill>
                <a:latin typeface="Times New Roman" pitchFamily="18" charset="0"/>
                <a:cs typeface="Times New Roman" pitchFamily="18" charset="0"/>
              </a:rPr>
              <a:t>những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loại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nào</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Phân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biệt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các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loại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đo</a:t>
            </a:r>
            <a:r>
              <a:rPr lang="en-US" sz="2200" b="1" dirty="0" smtClean="0">
                <a:solidFill>
                  <a:srgbClr val="FFFF00"/>
                </a:solidFill>
                <a:latin typeface="Times New Roman" pitchFamily="18" charset="0"/>
                <a:cs typeface="Times New Roman" pitchFamily="18" charset="0"/>
              </a:rPr>
              <a:t>́?</a:t>
            </a:r>
            <a:endParaRPr lang="en-US" sz="2400" dirty="0" smtClean="0">
              <a:solidFill>
                <a:srgbClr val="FFFF00"/>
              </a:solidFill>
              <a:latin typeface="Times New Roman" pitchFamily="18" charset="0"/>
              <a:cs typeface="Times New Roman" pitchFamily="18" charset="0"/>
            </a:endParaRPr>
          </a:p>
          <a:p>
            <a:pPr algn="ctr"/>
            <a:endParaRPr lang="en-US" sz="2400" dirty="0">
              <a:solidFill>
                <a:srgbClr val="FFFF00"/>
              </a:solidFill>
              <a:latin typeface="Times New Roman" pitchFamily="18" charset="0"/>
              <a:cs typeface="Times New Roman" pitchFamily="18" charset="0"/>
            </a:endParaRPr>
          </a:p>
        </p:txBody>
      </p:sp>
      <p:pic>
        <p:nvPicPr>
          <p:cNvPr id="35" name="Picture 15" descr="dau hoi"/>
          <p:cNvPicPr>
            <a:picLocks noChangeAspect="1" noChangeArrowheads="1" noCrop="1"/>
          </p:cNvPicPr>
          <p:nvPr/>
        </p:nvPicPr>
        <p:blipFill>
          <a:blip r:embed="rId3"/>
          <a:srcRect/>
          <a:stretch>
            <a:fillRect/>
          </a:stretch>
        </p:blipFill>
        <p:spPr bwMode="auto">
          <a:xfrm>
            <a:off x="4454525" y="1066800"/>
            <a:ext cx="650875" cy="685800"/>
          </a:xfrm>
          <a:prstGeom prst="rect">
            <a:avLst/>
          </a:prstGeom>
          <a:noFill/>
          <a:ln w="9525">
            <a:noFill/>
            <a:miter lim="800000"/>
            <a:headEnd/>
            <a:tailEnd/>
          </a:ln>
        </p:spPr>
      </p:pic>
      <p:pic>
        <p:nvPicPr>
          <p:cNvPr id="1026" name="Picture 2" descr="C:\Users\Nguyen Nhung\Downloads\nhin-tuong-dan-ong-minh-oan-cho-phai-yeu-ve-gioi-tinh-con-cai_3.jpg"/>
          <p:cNvPicPr>
            <a:picLocks noChangeAspect="1" noChangeArrowheads="1"/>
          </p:cNvPicPr>
          <p:nvPr/>
        </p:nvPicPr>
        <p:blipFill>
          <a:blip r:embed="rId4"/>
          <a:srcRect/>
          <a:stretch>
            <a:fillRect/>
          </a:stretch>
        </p:blipFill>
        <p:spPr bwMode="auto">
          <a:xfrm>
            <a:off x="4343400" y="2286000"/>
            <a:ext cx="4724400" cy="3124200"/>
          </a:xfrm>
          <a:prstGeom prst="rect">
            <a:avLst/>
          </a:prstGeom>
          <a:noFill/>
        </p:spPr>
      </p:pic>
      <p:sp>
        <p:nvSpPr>
          <p:cNvPr id="37" name="Rectangle 36"/>
          <p:cNvSpPr/>
          <p:nvPr/>
        </p:nvSpPr>
        <p:spPr>
          <a:xfrm>
            <a:off x="228600" y="2362200"/>
            <a:ext cx="4191000" cy="2123658"/>
          </a:xfrm>
          <a:prstGeom prst="rect">
            <a:avLst/>
          </a:prstGeom>
        </p:spPr>
        <p:txBody>
          <a:bodyPr wrap="square">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có</a:t>
            </a:r>
            <a:r>
              <a:rPr lang="en-US" sz="2200" b="1" dirty="0" smtClean="0">
                <a:solidFill>
                  <a:schemeClr val="bg1"/>
                </a:solidFill>
                <a:latin typeface="Times New Roman" pitchFamily="18" charset="0"/>
                <a:cs typeface="Times New Roman" pitchFamily="18" charset="0"/>
              </a:rPr>
              <a:t> 2 </a:t>
            </a:r>
            <a:r>
              <a:rPr lang="en-US" sz="2200" b="1" dirty="0" err="1" smtClean="0">
                <a:solidFill>
                  <a:schemeClr val="bg1"/>
                </a:solidFill>
                <a:latin typeface="Times New Roman" pitchFamily="18" charset="0"/>
                <a:cs typeface="Times New Roman" pitchFamily="18" charset="0"/>
              </a:rPr>
              <a:t>loại</a:t>
            </a:r>
            <a:r>
              <a:rPr lang="en-US" sz="2200" b="1" dirty="0" smtClean="0">
                <a:solidFill>
                  <a:schemeClr val="bg1"/>
                </a:solidFill>
                <a:latin typeface="Times New Roman" pitchFamily="18" charset="0"/>
                <a:cs typeface="Times New Roman" pitchFamily="18" charset="0"/>
              </a:rPr>
              <a:t>: </a:t>
            </a:r>
          </a:p>
          <a:p>
            <a:pPr>
              <a:spcBef>
                <a:spcPct val="50000"/>
              </a:spcBef>
              <a:buFont typeface="Wingdings" pitchFamily="2" charset="2"/>
              <a:buNone/>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X: </a:t>
            </a:r>
            <a:r>
              <a:rPr lang="en-US" sz="2200" b="1" dirty="0" err="1" smtClean="0">
                <a:solidFill>
                  <a:schemeClr val="bg1"/>
                </a:solidFill>
                <a:latin typeface="Times New Roman" pitchFamily="18" charset="0"/>
                <a:cs typeface="Times New Roman" pitchFamily="18" charset="0"/>
              </a:rPr>
              <a:t>Lớn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hơn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và</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có</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sức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sống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cao</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hơn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Y</a:t>
            </a:r>
          </a:p>
          <a:p>
            <a:pPr>
              <a:spcBef>
                <a:spcPct val="50000"/>
              </a:spcBef>
              <a:buFont typeface="Wingdings" pitchFamily="2" charset="2"/>
              <a:buNone/>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Y: </a:t>
            </a:r>
            <a:r>
              <a:rPr lang="en-US" sz="2200" b="1" dirty="0" err="1" smtClean="0">
                <a:solidFill>
                  <a:schemeClr val="bg1"/>
                </a:solidFill>
                <a:latin typeface="Times New Roman" pitchFamily="18" charset="0"/>
                <a:cs typeface="Times New Roman" pitchFamily="18" charset="0"/>
              </a:rPr>
              <a:t>Nhỏ</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nhẹ</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sức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chịu</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đựng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kém</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dễ</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chết</a:t>
            </a:r>
            <a:endParaRPr lang="en-US" sz="2200" b="1" dirty="0">
              <a:solidFill>
                <a:schemeClr val="bg1"/>
              </a:solidFill>
              <a:latin typeface="Times New Roman" pitchFamily="18" charset="0"/>
              <a:cs typeface="Times New Roman" pitchFamily="18" charset="0"/>
            </a:endParaRPr>
          </a:p>
        </p:txBody>
      </p:sp>
      <p:sp>
        <p:nvSpPr>
          <p:cNvPr id="40" name="TextBox 39"/>
          <p:cNvSpPr txBox="1"/>
          <p:nvPr/>
        </p:nvSpPr>
        <p:spPr>
          <a:xfrm>
            <a:off x="4343400" y="5410200"/>
            <a:ext cx="5181600" cy="769441"/>
          </a:xfrm>
          <a:prstGeom prst="rect">
            <a:avLst/>
          </a:prstGeom>
          <a:noFill/>
        </p:spPr>
        <p:txBody>
          <a:bodyPr wrap="square" rtlCol="0">
            <a:spAutoFit/>
          </a:bodyPr>
          <a:lstStyle/>
          <a:p>
            <a:r>
              <a:rPr lang="en-US" sz="2200" b="1" dirty="0" err="1" smtClean="0">
                <a:solidFill>
                  <a:srgbClr val="FFFF00"/>
                </a:solidFill>
                <a:latin typeface="Times New Roman" pitchFamily="18" charset="0"/>
                <a:cs typeface="Times New Roman" pitchFamily="18" charset="0"/>
              </a:rPr>
              <a:t>Trong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cơ</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quan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dục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nư</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trùng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sống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được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bao</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lâu</a:t>
            </a:r>
            <a:r>
              <a:rPr lang="en-US" sz="2200" b="1" dirty="0" smtClean="0">
                <a:solidFill>
                  <a:srgbClr val="FFFF00"/>
                </a:solidFill>
                <a:latin typeface="Times New Roman" pitchFamily="18" charset="0"/>
                <a:cs typeface="Times New Roman" pitchFamily="18" charset="0"/>
              </a:rPr>
              <a:t>?</a:t>
            </a:r>
            <a:endParaRPr lang="en-US" sz="2200" b="1" dirty="0">
              <a:solidFill>
                <a:srgbClr val="FFFF00"/>
              </a:solidFill>
              <a:latin typeface="Times New Roman" pitchFamily="18" charset="0"/>
              <a:cs typeface="Times New Roman" pitchFamily="18" charset="0"/>
            </a:endParaRPr>
          </a:p>
        </p:txBody>
      </p:sp>
      <p:sp>
        <p:nvSpPr>
          <p:cNvPr id="41" name="Rectangle 40"/>
          <p:cNvSpPr/>
          <p:nvPr/>
        </p:nvSpPr>
        <p:spPr>
          <a:xfrm>
            <a:off x="228600" y="4335959"/>
            <a:ext cx="3962400" cy="1107996"/>
          </a:xfrm>
          <a:prstGeom prst="rect">
            <a:avLst/>
          </a:prstGeom>
        </p:spPr>
        <p:txBody>
          <a:bodyPr wrap="square">
            <a:spAutoFit/>
          </a:bodyPr>
          <a:lstStyle/>
          <a:p>
            <a:pPr>
              <a:spcBef>
                <a:spcPct val="50000"/>
              </a:spcBef>
            </a:pP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trùng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sống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được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khoảng</a:t>
            </a:r>
            <a:r>
              <a:rPr lang="en-US" sz="2200" b="1" dirty="0" smtClean="0">
                <a:solidFill>
                  <a:schemeClr val="bg1"/>
                </a:solidFill>
                <a:latin typeface="Times New Roman" pitchFamily="18" charset="0"/>
                <a:cs typeface="Times New Roman" pitchFamily="18" charset="0"/>
              </a:rPr>
              <a:t> 3 – 4 </a:t>
            </a:r>
            <a:r>
              <a:rPr lang="en-US" sz="2200" b="1" dirty="0" err="1" smtClean="0">
                <a:solidFill>
                  <a:schemeClr val="bg1"/>
                </a:solidFill>
                <a:latin typeface="Times New Roman" pitchFamily="18" charset="0"/>
                <a:cs typeface="Times New Roman" pitchFamily="18" charset="0"/>
              </a:rPr>
              <a:t>ngày</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trong</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cơ</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quan</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sinh</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dục</a:t>
            </a:r>
            <a:r>
              <a:rPr lang="en-US" sz="2200" b="1" dirty="0" smtClean="0">
                <a:solidFill>
                  <a:schemeClr val="bg1"/>
                </a:solidFill>
                <a:latin typeface="Times New Roman" pitchFamily="18" charset="0"/>
                <a:cs typeface="Times New Roman" pitchFamily="18" charset="0"/>
              </a:rPr>
              <a:t> </a:t>
            </a:r>
            <a:r>
              <a:rPr lang="en-US" sz="2200" b="1" dirty="0" err="1" smtClean="0">
                <a:solidFill>
                  <a:schemeClr val="bg1"/>
                </a:solidFill>
                <a:latin typeface="Times New Roman" pitchFamily="18" charset="0"/>
                <a:cs typeface="Times New Roman" pitchFamily="18" charset="0"/>
              </a:rPr>
              <a:t>nữ</a:t>
            </a:r>
            <a:endParaRPr lang="en-US"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1000" fill="hold"/>
                                        <p:tgtEl>
                                          <p:spTgt spid="40"/>
                                        </p:tgtEl>
                                        <p:attrNameLst>
                                          <p:attrName>ppt_w</p:attrName>
                                        </p:attrNameLst>
                                      </p:cBhvr>
                                      <p:tavLst>
                                        <p:tav tm="0">
                                          <p:val>
                                            <p:strVal val="#ppt_w*0.70"/>
                                          </p:val>
                                        </p:tav>
                                        <p:tav tm="100000">
                                          <p:val>
                                            <p:strVal val="#ppt_w"/>
                                          </p:val>
                                        </p:tav>
                                      </p:tavLst>
                                    </p:anim>
                                    <p:anim calcmode="lin" valueType="num">
                                      <p:cBhvr>
                                        <p:cTn id="21" dur="1000" fill="hold"/>
                                        <p:tgtEl>
                                          <p:spTgt spid="40"/>
                                        </p:tgtEl>
                                        <p:attrNameLst>
                                          <p:attrName>ppt_h</p:attrName>
                                        </p:attrNameLst>
                                      </p:cBhvr>
                                      <p:tavLst>
                                        <p:tav tm="0">
                                          <p:val>
                                            <p:strVal val="#ppt_h"/>
                                          </p:val>
                                        </p:tav>
                                        <p:tav tm="100000">
                                          <p:val>
                                            <p:strVal val="#ppt_h"/>
                                          </p:val>
                                        </p:tav>
                                      </p:tavLst>
                                    </p:anim>
                                    <p:animEffect transition="in" filter="fade">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checkerboard(across)">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58&quot;&gt;&lt;property id=&quot;20148&quot; value=&quot;5&quot;/&gt;&lt;property id=&quot;20300&quot; value=&quot;Slide 12&quot;/&gt;&lt;property id=&quot;20307&quot; value=&quot;258&quot;/&gt;&lt;/object&gt;&lt;object type=&quot;3&quot; unique_id=&quot;10059&quot;&gt;&lt;property id=&quot;20148&quot; value=&quot;5&quot;/&gt;&lt;property id=&quot;20300&quot; value=&quot;Slide 7&quot;/&gt;&lt;property id=&quot;20307&quot; value=&quot;259&quot;/&gt;&lt;/object&gt;&lt;object type=&quot;3&quot; unique_id=&quot;10060&quot;&gt;&lt;property id=&quot;20148&quot; value=&quot;5&quot;/&gt;&lt;property id=&quot;20300&quot; value=&quot;Slide 8&quot;/&gt;&lt;property id=&quot;20307&quot; value=&quot;260&quot;/&gt;&lt;/object&gt;&lt;object type=&quot;3&quot; unique_id=&quot;10061&quot;&gt;&lt;property id=&quot;20148&quot; value=&quot;5&quot;/&gt;&lt;property id=&quot;20300&quot; value=&quot;Slide 13&quot;/&gt;&lt;property id=&quot;20307&quot; value=&quot;261&quot;/&gt;&lt;/object&gt;&lt;object type=&quot;3&quot; unique_id=&quot;10062&quot;&gt;&lt;property id=&quot;20148&quot; value=&quot;5&quot;/&gt;&lt;property id=&quot;20300&quot; value=&quot;Slide 14&quot;/&gt;&lt;property id=&quot;20307&quot; value=&quot;262&quot;/&gt;&lt;/object&gt;&lt;object type=&quot;3&quot; unique_id=&quot;10063&quot;&gt;&lt;property id=&quot;20148&quot; value=&quot;5&quot;/&gt;&lt;property id=&quot;20300&quot; value=&quot;Slide 15&quot;/&gt;&lt;property id=&quot;20307&quot; value=&quot;263&quot;/&gt;&lt;/object&gt;&lt;object type=&quot;3&quot; unique_id=&quot;10064&quot;&gt;&lt;property id=&quot;20148&quot; value=&quot;5&quot;/&gt;&lt;property id=&quot;20300&quot; value=&quot;Slide 16&quot;/&gt;&lt;property id=&quot;20307&quot; value=&quot;264&quot;/&gt;&lt;/object&gt;&lt;object type=&quot;3&quot; unique_id=&quot;10098&quot;&gt;&lt;property id=&quot;20148&quot; value=&quot;5&quot;/&gt;&lt;property id=&quot;20300&quot; value=&quot;Slide 3&quot;/&gt;&lt;property id=&quot;20307&quot; value=&quot;265&quot;/&gt;&lt;/object&gt;&lt;object type=&quot;3&quot; unique_id=&quot;10123&quot;&gt;&lt;property id=&quot;20148&quot; value=&quot;5&quot;/&gt;&lt;property id=&quot;20300&quot; value=&quot;Slide 5&quot;/&gt;&lt;property id=&quot;20307&quot; value=&quot;266&quot;/&gt;&lt;/object&gt;&lt;object type=&quot;3&quot; unique_id=&quot;10124&quot;&gt;&lt;property id=&quot;20148&quot; value=&quot;5&quot;/&gt;&lt;property id=&quot;20300&quot; value=&quot;Slide 4&quot;/&gt;&lt;property id=&quot;20307&quot; value=&quot;267&quot;/&gt;&lt;/object&gt;&lt;object type=&quot;3&quot; unique_id=&quot;10139&quot;&gt;&lt;property id=&quot;20148&quot; value=&quot;5&quot;/&gt;&lt;property id=&quot;20300&quot; value=&quot;Slide 6&quot;/&gt;&lt;property id=&quot;20307&quot; value=&quot;268&quot;/&gt;&lt;/object&gt;&lt;object type=&quot;3&quot; unique_id=&quot;10215&quot;&gt;&lt;property id=&quot;20148&quot; value=&quot;5&quot;/&gt;&lt;property id=&quot;20300&quot; value=&quot;Slide 9&quot;/&gt;&lt;property id=&quot;20307&quot; value=&quot;269&quot;/&gt;&lt;/object&gt;&lt;object type=&quot;3&quot; unique_id=&quot;10216&quot;&gt;&lt;property id=&quot;20148&quot; value=&quot;5&quot;/&gt;&lt;property id=&quot;20300&quot; value=&quot;Slide 10&quot;/&gt;&lt;property id=&quot;20307&quot; value=&quot;270&quot;/&gt;&lt;/object&gt;&lt;object type=&quot;3&quot; unique_id=&quot;10268&quot;&gt;&lt;property id=&quot;20148&quot; value=&quot;5&quot;/&gt;&lt;property id=&quot;20300&quot; value=&quot;Slide 11&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2095</Words>
  <Application>Microsoft Office PowerPoint</Application>
  <PresentationFormat>On-screen Show (4:3)</PresentationFormat>
  <Paragraphs>193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.VnTime</vt: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Nhung</dc:creator>
  <cp:lastModifiedBy>Windows User</cp:lastModifiedBy>
  <cp:revision>58</cp:revision>
  <dcterms:created xsi:type="dcterms:W3CDTF">2019-04-13T01:49:27Z</dcterms:created>
  <dcterms:modified xsi:type="dcterms:W3CDTF">2021-05-17T15:14:51Z</dcterms:modified>
</cp:coreProperties>
</file>