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311" r:id="rId3"/>
    <p:sldId id="257" r:id="rId4"/>
    <p:sldId id="258" r:id="rId5"/>
    <p:sldId id="274" r:id="rId6"/>
    <p:sldId id="278" r:id="rId7"/>
    <p:sldId id="276" r:id="rId8"/>
    <p:sldId id="275" r:id="rId9"/>
    <p:sldId id="279" r:id="rId10"/>
    <p:sldId id="280" r:id="rId11"/>
    <p:sldId id="297" r:id="rId12"/>
    <p:sldId id="296" r:id="rId13"/>
    <p:sldId id="298" r:id="rId14"/>
    <p:sldId id="288" r:id="rId15"/>
    <p:sldId id="289" r:id="rId16"/>
    <p:sldId id="269" r:id="rId17"/>
    <p:sldId id="299" r:id="rId18"/>
    <p:sldId id="295" r:id="rId19"/>
    <p:sldId id="291" r:id="rId20"/>
    <p:sldId id="293" r:id="rId21"/>
    <p:sldId id="292" r:id="rId22"/>
    <p:sldId id="294" r:id="rId23"/>
    <p:sldId id="270" r:id="rId24"/>
    <p:sldId id="313" r:id="rId25"/>
    <p:sldId id="314" r:id="rId26"/>
    <p:sldId id="315" r:id="rId27"/>
    <p:sldId id="271" r:id="rId28"/>
    <p:sldId id="31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69"/>
    <a:srgbClr val="004ADE"/>
    <a:srgbClr val="1160FF"/>
    <a:srgbClr val="14B014"/>
    <a:srgbClr val="FB25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020" autoAdjust="0"/>
  </p:normalViewPr>
  <p:slideViewPr>
    <p:cSldViewPr>
      <p:cViewPr varScale="1">
        <p:scale>
          <a:sx n="83" d="100"/>
          <a:sy n="83" d="100"/>
        </p:scale>
        <p:origin x="-1426" y="-62"/>
      </p:cViewPr>
      <p:guideLst>
        <p:guide orient="horz" pos="2128"/>
        <p:guide pos="283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190374B-AF30-464C-A3A8-8FE3B5A14F4E}" type="doc">
      <dgm:prSet loTypeId="urn:diagrams.loki3.com/BracketList+Icon" loCatId="list" qsTypeId="urn:microsoft.com/office/officeart/2005/8/quickstyle/3d2#1" qsCatId="3D" csTypeId="urn:microsoft.com/office/officeart/2005/8/colors/accent2_2#1" csCatId="accent2" phldr="1"/>
      <dgm:spPr/>
      <dgm:t>
        <a:bodyPr/>
        <a:lstStyle/>
        <a:p>
          <a:endParaRPr lang="en-US"/>
        </a:p>
      </dgm:t>
    </dgm:pt>
    <dgm:pt modelId="{479103C2-9C0E-42ED-9F5F-49972AF24751}">
      <dgm:prSet phldrT="[Text]" custT="1"/>
      <dgm:spPr/>
      <dgm:t>
        <a:bodyPr/>
        <a:lstStyle/>
        <a:p>
          <a:r>
            <a:rPr lang="en-US" sz="3600" smtClean="0">
              <a:solidFill>
                <a:srgbClr val="C00000"/>
              </a:solidFill>
              <a:latin typeface="Arial" panose="020B0604020202020204" pitchFamily="34" charset="0"/>
              <a:cs typeface="Arial" panose="020B0604020202020204" pitchFamily="34" charset="0"/>
            </a:rPr>
            <a:t>I</a:t>
          </a:r>
          <a:endParaRPr lang="en-US" sz="3600">
            <a:solidFill>
              <a:srgbClr val="C00000"/>
            </a:solidFill>
            <a:latin typeface="Arial" panose="020B0604020202020204" pitchFamily="34" charset="0"/>
            <a:cs typeface="Arial" panose="020B0604020202020204" pitchFamily="34" charset="0"/>
          </a:endParaRPr>
        </a:p>
      </dgm:t>
    </dgm:pt>
    <dgm:pt modelId="{636BE0E5-5FF3-41F6-B104-41AA44FA3506}" type="parTrans" cxnId="{35232A48-F1F9-40B1-924C-EB546687EF5F}">
      <dgm:prSet/>
      <dgm:spPr/>
      <dgm:t>
        <a:bodyPr/>
        <a:lstStyle/>
        <a:p>
          <a:endParaRPr lang="en-US" sz="1050">
            <a:solidFill>
              <a:schemeClr val="bg1"/>
            </a:solidFill>
            <a:latin typeface="Arial" panose="020B0604020202020204" pitchFamily="34" charset="0"/>
            <a:cs typeface="Arial" panose="020B0604020202020204" pitchFamily="34" charset="0"/>
          </a:endParaRPr>
        </a:p>
      </dgm:t>
    </dgm:pt>
    <dgm:pt modelId="{EA70E9C1-A27A-48A8-B6FC-9132BE5851EE}" type="sibTrans" cxnId="{35232A48-F1F9-40B1-924C-EB546687EF5F}">
      <dgm:prSet/>
      <dgm:spPr/>
      <dgm:t>
        <a:bodyPr/>
        <a:lstStyle/>
        <a:p>
          <a:endParaRPr lang="en-US" sz="1050">
            <a:solidFill>
              <a:schemeClr val="bg1"/>
            </a:solidFill>
            <a:latin typeface="Arial" panose="020B0604020202020204" pitchFamily="34" charset="0"/>
            <a:cs typeface="Arial" panose="020B0604020202020204" pitchFamily="34" charset="0"/>
          </a:endParaRPr>
        </a:p>
      </dgm:t>
    </dgm:pt>
    <dgm:pt modelId="{9A14E796-CF74-4172-826B-6CCD107BEBA9}">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3600" smtClean="0">
              <a:solidFill>
                <a:schemeClr val="tx1"/>
              </a:solidFill>
              <a:latin typeface="Arial" panose="020B0604020202020204" pitchFamily="34" charset="0"/>
              <a:cs typeface="Arial" panose="020B0604020202020204" pitchFamily="34" charset="0"/>
            </a:rPr>
            <a:t>Khái niệm về đất</a:t>
          </a:r>
          <a:endParaRPr lang="en-US" sz="3600">
            <a:solidFill>
              <a:schemeClr val="tx1"/>
            </a:solidFill>
            <a:latin typeface="Arial" panose="020B0604020202020204" pitchFamily="34" charset="0"/>
            <a:cs typeface="Arial" panose="020B0604020202020204" pitchFamily="34" charset="0"/>
          </a:endParaRPr>
        </a:p>
      </dgm:t>
    </dgm:pt>
    <dgm:pt modelId="{A13FA981-8106-4341-9876-C116CF5DCC2B}" type="parTrans" cxnId="{625BC311-3793-430B-8330-ADFBC3418699}">
      <dgm:prSet/>
      <dgm:spPr/>
      <dgm:t>
        <a:bodyPr/>
        <a:lstStyle/>
        <a:p>
          <a:endParaRPr lang="en-US" sz="1050">
            <a:solidFill>
              <a:schemeClr val="bg1"/>
            </a:solidFill>
            <a:latin typeface="Arial" panose="020B0604020202020204" pitchFamily="34" charset="0"/>
            <a:cs typeface="Arial" panose="020B0604020202020204" pitchFamily="34" charset="0"/>
          </a:endParaRPr>
        </a:p>
      </dgm:t>
    </dgm:pt>
    <dgm:pt modelId="{E2C2233E-2621-4713-8FE0-A0C24753031F}" type="sibTrans" cxnId="{625BC311-3793-430B-8330-ADFBC3418699}">
      <dgm:prSet/>
      <dgm:spPr/>
      <dgm:t>
        <a:bodyPr/>
        <a:lstStyle/>
        <a:p>
          <a:endParaRPr lang="en-US" sz="1050">
            <a:solidFill>
              <a:schemeClr val="bg1"/>
            </a:solidFill>
            <a:latin typeface="Arial" panose="020B0604020202020204" pitchFamily="34" charset="0"/>
            <a:cs typeface="Arial" panose="020B0604020202020204" pitchFamily="34" charset="0"/>
          </a:endParaRPr>
        </a:p>
      </dgm:t>
    </dgm:pt>
    <dgm:pt modelId="{4291F34F-3E07-4663-AF67-D84BAA9EC5D6}">
      <dgm:prSet phldrT="[Text]" custT="1"/>
      <dgm:spPr/>
      <dgm:t>
        <a:bodyPr/>
        <a:lstStyle/>
        <a:p>
          <a:r>
            <a:rPr lang="en-US" sz="3600" smtClean="0">
              <a:solidFill>
                <a:srgbClr val="C00000"/>
              </a:solidFill>
              <a:latin typeface="Arial" panose="020B0604020202020204" pitchFamily="34" charset="0"/>
              <a:cs typeface="Arial" panose="020B0604020202020204" pitchFamily="34" charset="0"/>
            </a:rPr>
            <a:t>II</a:t>
          </a:r>
          <a:endParaRPr lang="en-US" sz="3600">
            <a:solidFill>
              <a:srgbClr val="C00000"/>
            </a:solidFill>
            <a:latin typeface="Arial" panose="020B0604020202020204" pitchFamily="34" charset="0"/>
            <a:cs typeface="Arial" panose="020B0604020202020204" pitchFamily="34" charset="0"/>
          </a:endParaRPr>
        </a:p>
      </dgm:t>
    </dgm:pt>
    <dgm:pt modelId="{EEAFCC55-AC64-4F58-A6C5-C3FD942AF217}" type="parTrans" cxnId="{282B835F-A309-4C7C-8058-B5E7A59F5CEC}">
      <dgm:prSet/>
      <dgm:spPr/>
      <dgm:t>
        <a:bodyPr/>
        <a:lstStyle/>
        <a:p>
          <a:endParaRPr lang="en-US" sz="1050">
            <a:solidFill>
              <a:schemeClr val="bg1"/>
            </a:solidFill>
            <a:latin typeface="Arial" panose="020B0604020202020204" pitchFamily="34" charset="0"/>
            <a:cs typeface="Arial" panose="020B0604020202020204" pitchFamily="34" charset="0"/>
          </a:endParaRPr>
        </a:p>
      </dgm:t>
    </dgm:pt>
    <dgm:pt modelId="{9F568FF1-2697-4F87-81C6-F6459FF0ADB8}" type="sibTrans" cxnId="{282B835F-A309-4C7C-8058-B5E7A59F5CEC}">
      <dgm:prSet/>
      <dgm:spPr/>
      <dgm:t>
        <a:bodyPr/>
        <a:lstStyle/>
        <a:p>
          <a:endParaRPr lang="en-US" sz="1050">
            <a:solidFill>
              <a:schemeClr val="bg1"/>
            </a:solidFill>
            <a:latin typeface="Arial" panose="020B0604020202020204" pitchFamily="34" charset="0"/>
            <a:cs typeface="Arial" panose="020B0604020202020204" pitchFamily="34" charset="0"/>
          </a:endParaRPr>
        </a:p>
      </dgm:t>
    </dgm:pt>
    <dgm:pt modelId="{CDA6780D-399E-49B3-809E-95107B5ADAD3}">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3600" smtClean="0">
              <a:solidFill>
                <a:schemeClr val="tx1"/>
              </a:solidFill>
              <a:latin typeface="Arial" panose="020B0604020202020204" pitchFamily="34" charset="0"/>
              <a:cs typeface="Arial" panose="020B0604020202020204" pitchFamily="34" charset="0"/>
            </a:rPr>
            <a:t>Thành phần của đất</a:t>
          </a:r>
          <a:endParaRPr lang="en-US" sz="3600">
            <a:solidFill>
              <a:schemeClr val="tx1"/>
            </a:solidFill>
            <a:latin typeface="Arial" panose="020B0604020202020204" pitchFamily="34" charset="0"/>
            <a:cs typeface="Arial" panose="020B0604020202020204" pitchFamily="34" charset="0"/>
          </a:endParaRPr>
        </a:p>
      </dgm:t>
    </dgm:pt>
    <dgm:pt modelId="{922C4F57-C550-4363-AE6C-B98A7B65CD87}" type="parTrans" cxnId="{7A05220E-5D7E-4011-A6EA-9B5F8C8D0B47}">
      <dgm:prSet/>
      <dgm:spPr/>
      <dgm:t>
        <a:bodyPr/>
        <a:lstStyle/>
        <a:p>
          <a:endParaRPr lang="en-US" sz="1050">
            <a:solidFill>
              <a:schemeClr val="bg1"/>
            </a:solidFill>
            <a:latin typeface="Arial" panose="020B0604020202020204" pitchFamily="34" charset="0"/>
            <a:cs typeface="Arial" panose="020B0604020202020204" pitchFamily="34" charset="0"/>
          </a:endParaRPr>
        </a:p>
      </dgm:t>
    </dgm:pt>
    <dgm:pt modelId="{214AB5FF-D333-4320-9E99-6F0E9DE62763}" type="sibTrans" cxnId="{7A05220E-5D7E-4011-A6EA-9B5F8C8D0B47}">
      <dgm:prSet/>
      <dgm:spPr/>
      <dgm:t>
        <a:bodyPr/>
        <a:lstStyle/>
        <a:p>
          <a:endParaRPr lang="en-US" sz="1050">
            <a:solidFill>
              <a:schemeClr val="bg1"/>
            </a:solidFill>
            <a:latin typeface="Arial" panose="020B0604020202020204" pitchFamily="34" charset="0"/>
            <a:cs typeface="Arial" panose="020B0604020202020204" pitchFamily="34" charset="0"/>
          </a:endParaRPr>
        </a:p>
      </dgm:t>
    </dgm:pt>
    <dgm:pt modelId="{355C1EA2-ECD2-4535-B6DD-58E4C54CD8C8}" type="pres">
      <dgm:prSet presAssocID="{6190374B-AF30-464C-A3A8-8FE3B5A14F4E}" presName="Name0" presStyleCnt="0">
        <dgm:presLayoutVars>
          <dgm:dir/>
          <dgm:animLvl val="lvl"/>
          <dgm:resizeHandles val="exact"/>
        </dgm:presLayoutVars>
      </dgm:prSet>
      <dgm:spPr/>
      <dgm:t>
        <a:bodyPr/>
        <a:lstStyle/>
        <a:p>
          <a:endParaRPr lang="en-US"/>
        </a:p>
      </dgm:t>
    </dgm:pt>
    <dgm:pt modelId="{3270821E-415F-4785-A49B-1B5CA6FFBEA8}" type="pres">
      <dgm:prSet presAssocID="{479103C2-9C0E-42ED-9F5F-49972AF24751}" presName="linNode" presStyleCnt="0"/>
      <dgm:spPr/>
    </dgm:pt>
    <dgm:pt modelId="{8A3C116A-F9D6-4212-AD9C-7BF4398BAF34}" type="pres">
      <dgm:prSet presAssocID="{479103C2-9C0E-42ED-9F5F-49972AF24751}" presName="parTx" presStyleLbl="revTx" presStyleIdx="0" presStyleCnt="2">
        <dgm:presLayoutVars>
          <dgm:chMax val="1"/>
          <dgm:bulletEnabled val="1"/>
        </dgm:presLayoutVars>
      </dgm:prSet>
      <dgm:spPr/>
      <dgm:t>
        <a:bodyPr/>
        <a:lstStyle/>
        <a:p>
          <a:endParaRPr lang="en-US"/>
        </a:p>
      </dgm:t>
    </dgm:pt>
    <dgm:pt modelId="{EFEB205F-7194-4033-B776-98A37C7FAF48}" type="pres">
      <dgm:prSet presAssocID="{479103C2-9C0E-42ED-9F5F-49972AF24751}" presName="bracket" presStyleLbl="parChTrans1D1" presStyleIdx="0" presStyleCnt="2"/>
      <dgm:spPr/>
    </dgm:pt>
    <dgm:pt modelId="{AEB05C87-DC5B-4CB1-9A77-4703E4BC33F3}" type="pres">
      <dgm:prSet presAssocID="{479103C2-9C0E-42ED-9F5F-49972AF24751}" presName="spH" presStyleCnt="0"/>
      <dgm:spPr/>
    </dgm:pt>
    <dgm:pt modelId="{8379AB25-011C-438E-A646-EE34EC52C81C}" type="pres">
      <dgm:prSet presAssocID="{479103C2-9C0E-42ED-9F5F-49972AF24751}" presName="desTx" presStyleLbl="node1" presStyleIdx="0" presStyleCnt="2" custLinFactNeighborX="37932" custLinFactNeighborY="-443">
        <dgm:presLayoutVars>
          <dgm:bulletEnabled val="1"/>
        </dgm:presLayoutVars>
      </dgm:prSet>
      <dgm:spPr/>
      <dgm:t>
        <a:bodyPr/>
        <a:lstStyle/>
        <a:p>
          <a:endParaRPr lang="en-US"/>
        </a:p>
      </dgm:t>
    </dgm:pt>
    <dgm:pt modelId="{90B232D3-D929-40B0-9D0B-20DCAD158510}" type="pres">
      <dgm:prSet presAssocID="{EA70E9C1-A27A-48A8-B6FC-9132BE5851EE}" presName="spV" presStyleCnt="0"/>
      <dgm:spPr/>
    </dgm:pt>
    <dgm:pt modelId="{AA7C6F94-3755-48F3-91D2-898632AF0948}" type="pres">
      <dgm:prSet presAssocID="{4291F34F-3E07-4663-AF67-D84BAA9EC5D6}" presName="linNode" presStyleCnt="0"/>
      <dgm:spPr/>
    </dgm:pt>
    <dgm:pt modelId="{E021EB11-873F-4948-AFAB-527E9ED74767}" type="pres">
      <dgm:prSet presAssocID="{4291F34F-3E07-4663-AF67-D84BAA9EC5D6}" presName="parTx" presStyleLbl="revTx" presStyleIdx="1" presStyleCnt="2">
        <dgm:presLayoutVars>
          <dgm:chMax val="1"/>
          <dgm:bulletEnabled val="1"/>
        </dgm:presLayoutVars>
      </dgm:prSet>
      <dgm:spPr/>
      <dgm:t>
        <a:bodyPr/>
        <a:lstStyle/>
        <a:p>
          <a:endParaRPr lang="en-US"/>
        </a:p>
      </dgm:t>
    </dgm:pt>
    <dgm:pt modelId="{45A18349-C519-4FD0-B56F-404D4AAC5D6C}" type="pres">
      <dgm:prSet presAssocID="{4291F34F-3E07-4663-AF67-D84BAA9EC5D6}" presName="bracket" presStyleLbl="parChTrans1D1" presStyleIdx="1" presStyleCnt="2"/>
      <dgm:spPr/>
    </dgm:pt>
    <dgm:pt modelId="{F9F05727-A7A7-4EDF-B5DE-F04E37083AE3}" type="pres">
      <dgm:prSet presAssocID="{4291F34F-3E07-4663-AF67-D84BAA9EC5D6}" presName="spH" presStyleCnt="0"/>
      <dgm:spPr/>
    </dgm:pt>
    <dgm:pt modelId="{BE165471-7111-4B6D-8ECA-12CEFFF52B61}" type="pres">
      <dgm:prSet presAssocID="{4291F34F-3E07-4663-AF67-D84BAA9EC5D6}" presName="desTx" presStyleLbl="node1" presStyleIdx="1" presStyleCnt="2">
        <dgm:presLayoutVars>
          <dgm:bulletEnabled val="1"/>
        </dgm:presLayoutVars>
      </dgm:prSet>
      <dgm:spPr/>
      <dgm:t>
        <a:bodyPr/>
        <a:lstStyle/>
        <a:p>
          <a:endParaRPr lang="en-US"/>
        </a:p>
      </dgm:t>
    </dgm:pt>
  </dgm:ptLst>
  <dgm:cxnLst>
    <dgm:cxn modelId="{BC9597BF-667B-4575-B494-546035C5FDA6}" type="presOf" srcId="{479103C2-9C0E-42ED-9F5F-49972AF24751}" destId="{8A3C116A-F9D6-4212-AD9C-7BF4398BAF34}" srcOrd="0" destOrd="0" presId="urn:diagrams.loki3.com/BracketList+Icon"/>
    <dgm:cxn modelId="{282B835F-A309-4C7C-8058-B5E7A59F5CEC}" srcId="{6190374B-AF30-464C-A3A8-8FE3B5A14F4E}" destId="{4291F34F-3E07-4663-AF67-D84BAA9EC5D6}" srcOrd="1" destOrd="0" parTransId="{EEAFCC55-AC64-4F58-A6C5-C3FD942AF217}" sibTransId="{9F568FF1-2697-4F87-81C6-F6459FF0ADB8}"/>
    <dgm:cxn modelId="{1CD05978-064D-4D21-A48A-089D908F152B}" type="presOf" srcId="{6190374B-AF30-464C-A3A8-8FE3B5A14F4E}" destId="{355C1EA2-ECD2-4535-B6DD-58E4C54CD8C8}" srcOrd="0" destOrd="0" presId="urn:diagrams.loki3.com/BracketList+Icon"/>
    <dgm:cxn modelId="{7A05220E-5D7E-4011-A6EA-9B5F8C8D0B47}" srcId="{4291F34F-3E07-4663-AF67-D84BAA9EC5D6}" destId="{CDA6780D-399E-49B3-809E-95107B5ADAD3}" srcOrd="0" destOrd="0" parTransId="{922C4F57-C550-4363-AE6C-B98A7B65CD87}" sibTransId="{214AB5FF-D333-4320-9E99-6F0E9DE62763}"/>
    <dgm:cxn modelId="{35232A48-F1F9-40B1-924C-EB546687EF5F}" srcId="{6190374B-AF30-464C-A3A8-8FE3B5A14F4E}" destId="{479103C2-9C0E-42ED-9F5F-49972AF24751}" srcOrd="0" destOrd="0" parTransId="{636BE0E5-5FF3-41F6-B104-41AA44FA3506}" sibTransId="{EA70E9C1-A27A-48A8-B6FC-9132BE5851EE}"/>
    <dgm:cxn modelId="{127A07CB-3017-44BE-B191-1CA842C6F699}" type="presOf" srcId="{CDA6780D-399E-49B3-809E-95107B5ADAD3}" destId="{BE165471-7111-4B6D-8ECA-12CEFFF52B61}" srcOrd="0" destOrd="0" presId="urn:diagrams.loki3.com/BracketList+Icon"/>
    <dgm:cxn modelId="{6BE9BDBF-C622-4AC7-A966-23A05D2C2682}" type="presOf" srcId="{4291F34F-3E07-4663-AF67-D84BAA9EC5D6}" destId="{E021EB11-873F-4948-AFAB-527E9ED74767}" srcOrd="0" destOrd="0" presId="urn:diagrams.loki3.com/BracketList+Icon"/>
    <dgm:cxn modelId="{A33D4762-0B84-430F-9870-4274943D2CAF}" type="presOf" srcId="{9A14E796-CF74-4172-826B-6CCD107BEBA9}" destId="{8379AB25-011C-438E-A646-EE34EC52C81C}" srcOrd="0" destOrd="0" presId="urn:diagrams.loki3.com/BracketList+Icon"/>
    <dgm:cxn modelId="{625BC311-3793-430B-8330-ADFBC3418699}" srcId="{479103C2-9C0E-42ED-9F5F-49972AF24751}" destId="{9A14E796-CF74-4172-826B-6CCD107BEBA9}" srcOrd="0" destOrd="0" parTransId="{A13FA981-8106-4341-9876-C116CF5DCC2B}" sibTransId="{E2C2233E-2621-4713-8FE0-A0C24753031F}"/>
    <dgm:cxn modelId="{D3C99C90-516C-4BD7-B180-F9C9039E9E5B}" type="presParOf" srcId="{355C1EA2-ECD2-4535-B6DD-58E4C54CD8C8}" destId="{3270821E-415F-4785-A49B-1B5CA6FFBEA8}" srcOrd="0" destOrd="0" presId="urn:diagrams.loki3.com/BracketList+Icon"/>
    <dgm:cxn modelId="{EC84EFAB-F316-4517-A4D3-36A716396E7C}" type="presParOf" srcId="{3270821E-415F-4785-A49B-1B5CA6FFBEA8}" destId="{8A3C116A-F9D6-4212-AD9C-7BF4398BAF34}" srcOrd="0" destOrd="0" presId="urn:diagrams.loki3.com/BracketList+Icon"/>
    <dgm:cxn modelId="{01CE150A-C64B-4675-9074-E537775EEF19}" type="presParOf" srcId="{3270821E-415F-4785-A49B-1B5CA6FFBEA8}" destId="{EFEB205F-7194-4033-B776-98A37C7FAF48}" srcOrd="1" destOrd="0" presId="urn:diagrams.loki3.com/BracketList+Icon"/>
    <dgm:cxn modelId="{06ADA9F6-EF94-4FEF-9EFE-FF56D170BE1C}" type="presParOf" srcId="{3270821E-415F-4785-A49B-1B5CA6FFBEA8}" destId="{AEB05C87-DC5B-4CB1-9A77-4703E4BC33F3}" srcOrd="2" destOrd="0" presId="urn:diagrams.loki3.com/BracketList+Icon"/>
    <dgm:cxn modelId="{8C8DFD44-132A-4E77-8EFD-E70E4A12DF3D}" type="presParOf" srcId="{3270821E-415F-4785-A49B-1B5CA6FFBEA8}" destId="{8379AB25-011C-438E-A646-EE34EC52C81C}" srcOrd="3" destOrd="0" presId="urn:diagrams.loki3.com/BracketList+Icon"/>
    <dgm:cxn modelId="{FF1DD500-424D-4869-A6E1-ADE92C74C529}" type="presParOf" srcId="{355C1EA2-ECD2-4535-B6DD-58E4C54CD8C8}" destId="{90B232D3-D929-40B0-9D0B-20DCAD158510}" srcOrd="1" destOrd="0" presId="urn:diagrams.loki3.com/BracketList+Icon"/>
    <dgm:cxn modelId="{A6C3889E-BDE5-4823-8E50-B67119EEE6AE}" type="presParOf" srcId="{355C1EA2-ECD2-4535-B6DD-58E4C54CD8C8}" destId="{AA7C6F94-3755-48F3-91D2-898632AF0948}" srcOrd="2" destOrd="0" presId="urn:diagrams.loki3.com/BracketList+Icon"/>
    <dgm:cxn modelId="{C3DC2B9A-174B-43E2-BC6C-14B8E4AEC9D9}" type="presParOf" srcId="{AA7C6F94-3755-48F3-91D2-898632AF0948}" destId="{E021EB11-873F-4948-AFAB-527E9ED74767}" srcOrd="0" destOrd="0" presId="urn:diagrams.loki3.com/BracketList+Icon"/>
    <dgm:cxn modelId="{99CF5C17-3CBA-459D-AB9B-7B68E502F2FC}" type="presParOf" srcId="{AA7C6F94-3755-48F3-91D2-898632AF0948}" destId="{45A18349-C519-4FD0-B56F-404D4AAC5D6C}" srcOrd="1" destOrd="0" presId="urn:diagrams.loki3.com/BracketList+Icon"/>
    <dgm:cxn modelId="{CCFD4C7F-CE1C-4A73-85A3-AC186963593C}" type="presParOf" srcId="{AA7C6F94-3755-48F3-91D2-898632AF0948}" destId="{F9F05727-A7A7-4EDF-B5DE-F04E37083AE3}" srcOrd="2" destOrd="0" presId="urn:diagrams.loki3.com/BracketList+Icon"/>
    <dgm:cxn modelId="{DFDFB5ED-B68E-4EA2-9FEA-643FAE87A218}" type="presParOf" srcId="{AA7C6F94-3755-48F3-91D2-898632AF0948}" destId="{BE165471-7111-4B6D-8ECA-12CEFFF52B61}" srcOrd="3" destOrd="0" presId="urn:diagrams.loki3.com/BracketList+Icon"/>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A5DA8-3ECE-49D5-985B-A81F68762B30}" type="datetimeFigureOut">
              <a:rPr lang="en-US" smtClean="0"/>
              <a:pPr/>
              <a:t>9/12/2021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26202-DBB6-4FFE-BDA3-9E629CD1B7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46882D-B918-47FD-BB26-9AD899317D90}"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6882D-B918-47FD-BB26-9AD899317D90}"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6882D-B918-47FD-BB26-9AD899317D90}"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6882D-B918-47FD-BB26-9AD899317D90}"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6882D-B918-47FD-BB26-9AD899317D90}"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46882D-B918-47FD-BB26-9AD899317D90}"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6882D-B918-47FD-BB26-9AD899317D90}"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46882D-B918-47FD-BB26-9AD899317D90}"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6882D-B918-47FD-BB26-9AD899317D90}"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6882D-B918-47FD-BB26-9AD899317D90}"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6882D-B918-47FD-BB26-9AD899317D90}"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2002A-9627-4D0C-A4D2-6021108F5D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image2.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6882D-B918-47FD-BB26-9AD899317D90}" type="datetimeFigureOut">
              <a:rPr lang="en-US" smtClean="0"/>
              <a:pPr/>
              <a:t>9/12/2021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2002A-9627-4D0C-A4D2-6021108F5DC2}" type="slidenum">
              <a:rPr lang="en-US" smtClean="0"/>
              <a:pPr/>
              <a:t>‹#›</a:t>
            </a:fld>
            <a:endParaRPr lang="en-US"/>
          </a:p>
        </p:txBody>
      </p:sp>
      <p:pic>
        <p:nvPicPr>
          <p:cNvPr id="9" name="Picture 8"/>
          <p:cNvPicPr>
            <a:picLocks noChangeAspect="1"/>
          </p:cNvPicPr>
          <p:nvPr userDrawn="1"/>
        </p:nvPicPr>
        <p:blipFill>
          <a:blip r:embed="rId13">
            <a:extLst>
              <a:ext uri="{BEBA8EAE-BF5A-486C-A8C5-ECC9F3942E4B}">
                <a14:imgProps xmlns="" xmlns:a14="http://schemas.microsoft.com/office/drawing/2010/main">
                  <a14:imgLayer r:embed="rId14">
                    <a14:imgEffect>
                      <a14:artisticCrisscrossEtching trans="75000"/>
                    </a14:imgEffect>
                  </a14:imgLayer>
                </a14:imgProps>
              </a:ext>
              <a:ext uri="{28A0092B-C50C-407E-A947-70E740481C1C}">
                <a14:useLocalDpi xmlns="" xmlns:a14="http://schemas.microsoft.com/office/drawing/2010/main" val="0"/>
              </a:ext>
            </a:extLst>
          </a:blip>
          <a:stretch>
            <a:fillRect/>
          </a:stretch>
        </p:blipFill>
        <p:spPr>
          <a:xfrm flipH="1">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1938020"/>
          </a:xfrm>
          <a:prstGeom prst="rect">
            <a:avLst/>
          </a:prstGeom>
          <a:noFill/>
        </p:spPr>
        <p:txBody>
          <a:bodyPr wrap="square" rtlCol="0">
            <a:spAutoFit/>
          </a:bodyPr>
          <a:lstStyle/>
          <a:p>
            <a:pPr algn="ctr"/>
            <a:r>
              <a:rPr lang="vi-VN" sz="4000" b="1" smtClean="0">
                <a:ln>
                  <a:solidFill>
                    <a:schemeClr val="tx1"/>
                  </a:solidFill>
                </a:ln>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Bài 0</a:t>
            </a:r>
            <a:r>
              <a:rPr lang="en-US" sz="4000" b="1" smtClean="0">
                <a:ln>
                  <a:solidFill>
                    <a:schemeClr val="tx1"/>
                  </a:solidFill>
                </a:ln>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2</a:t>
            </a:r>
            <a:r>
              <a:rPr lang="vi-VN" sz="4000" b="1" smtClean="0">
                <a:ln>
                  <a:solidFill>
                    <a:schemeClr val="tx1"/>
                  </a:solidFill>
                </a:ln>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 </a:t>
            </a:r>
            <a:endParaRPr lang="en-US" sz="4000" b="1" smtClean="0">
              <a:ln>
                <a:solidFill>
                  <a:schemeClr val="tx1"/>
                </a:solidFill>
              </a:ln>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a:p>
            <a:pPr algn="ctr"/>
            <a:r>
              <a:rPr lang="en-US" sz="4000" b="1" smtClean="0">
                <a:ln>
                  <a:solidFill>
                    <a:schemeClr val="tx1"/>
                  </a:solidFill>
                </a:ln>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KHÁI NIỆM VỀ ĐẤT TRỒNG VÀ THÀNH PHẦN CỦA ĐẤT TRỒNG</a:t>
            </a:r>
          </a:p>
        </p:txBody>
      </p:sp>
      <p:pic>
        <p:nvPicPr>
          <p:cNvPr id="2" name="Content Placeholder 1"/>
          <p:cNvPicPr>
            <a:picLocks noGrp="1" noChangeAspect="1"/>
          </p:cNvPicPr>
          <p:nvPr>
            <p:ph idx="1"/>
          </p:nvPr>
        </p:nvPicPr>
        <p:blipFill>
          <a:blip r:embed="rId2"/>
          <a:stretch>
            <a:fillRect/>
          </a:stretch>
        </p:blipFill>
        <p:spPr>
          <a:xfrm>
            <a:off x="1524000" y="2209800"/>
            <a:ext cx="6080760" cy="4526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ou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52446" y="304959"/>
            <a:ext cx="9174387"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22" tIns="65311" rIns="130622" bIns="65311">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en-US" sz="3200" b="1" smtClean="0">
                <a:solidFill>
                  <a:srgbClr val="FF0000"/>
                </a:solidFill>
                <a:cs typeface="Times New Roman" panose="02020603050405020304" pitchFamily="18" charset="0"/>
              </a:rPr>
              <a:t>I. Khái niệm về đất trồng:</a:t>
            </a:r>
          </a:p>
          <a:p>
            <a:pPr>
              <a:defRPr/>
            </a:pPr>
            <a:r>
              <a:rPr lang="en-US" altLang="en-US" sz="3200" b="1" smtClean="0">
                <a:solidFill>
                  <a:srgbClr val="008000"/>
                </a:solidFill>
                <a:cs typeface="Times New Roman" panose="02020603050405020304" pitchFamily="18" charset="0"/>
              </a:rPr>
              <a:t>   2. Vai trò của đất trồng</a:t>
            </a:r>
          </a:p>
        </p:txBody>
      </p:sp>
      <p:sp>
        <p:nvSpPr>
          <p:cNvPr id="4" name="Rectangle 3"/>
          <p:cNvSpPr/>
          <p:nvPr/>
        </p:nvSpPr>
        <p:spPr>
          <a:xfrm>
            <a:off x="304799" y="1752600"/>
            <a:ext cx="8839200" cy="954107"/>
          </a:xfrm>
          <a:prstGeom prst="rect">
            <a:avLst/>
          </a:prstGeom>
        </p:spPr>
        <p:txBody>
          <a:bodyPr wrap="square">
            <a:spAutoFit/>
          </a:bodyPr>
          <a:lstStyle/>
          <a:p>
            <a:pPr lvl="0" algn="just"/>
            <a:r>
              <a:rPr lang="en-US" sz="2800" b="1" dirty="0" smtClean="0">
                <a:solidFill>
                  <a:srgbClr val="FF0000"/>
                </a:solidFill>
                <a:latin typeface="Arial" panose="020B0604020202020204" pitchFamily="34" charset="0"/>
                <a:cs typeface="Arial" panose="020B0604020202020204" pitchFamily="34" charset="0"/>
                <a:sym typeface="Wingdings" panose="05000000000000000000"/>
              </a:rPr>
              <a:t> </a:t>
            </a:r>
            <a:r>
              <a:rPr lang="vi-VN" sz="2800" dirty="0" smtClean="0">
                <a:solidFill>
                  <a:srgbClr val="005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2800" dirty="0">
                <a:solidFill>
                  <a:srgbClr val="005000"/>
                </a:solidFill>
                <a:latin typeface="Arial" panose="020B0604020202020204" pitchFamily="34" charset="0"/>
                <a:cs typeface="Arial" panose="020B0604020202020204" pitchFamily="34" charset="0"/>
              </a:rPr>
              <a:t>Đất trồng là </a:t>
            </a:r>
            <a:r>
              <a:rPr lang="en-US" sz="2800" dirty="0" err="1" smtClean="0">
                <a:solidFill>
                  <a:srgbClr val="005000"/>
                </a:solidFill>
                <a:latin typeface="Arial" panose="020B0604020202020204" pitchFamily="34" charset="0"/>
                <a:cs typeface="Arial" panose="020B0604020202020204" pitchFamily="34" charset="0"/>
              </a:rPr>
              <a:t>môi</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trường</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cung</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cấp</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nước</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chất</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dinh</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dưỡng</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oxi</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cho</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cây</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và</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giữ</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cho</a:t>
            </a:r>
            <a:r>
              <a:rPr lang="en-US" sz="2800" dirty="0" smtClean="0">
                <a:solidFill>
                  <a:srgbClr val="005000"/>
                </a:solidFill>
                <a:latin typeface="Arial" panose="020B0604020202020204" pitchFamily="34" charset="0"/>
                <a:cs typeface="Arial" panose="020B0604020202020204" pitchFamily="34" charset="0"/>
              </a:rPr>
              <a:t> </a:t>
            </a:r>
            <a:r>
              <a:rPr lang="en-US" sz="2800" dirty="0" err="1" smtClean="0">
                <a:solidFill>
                  <a:srgbClr val="005000"/>
                </a:solidFill>
                <a:latin typeface="Arial" panose="020B0604020202020204" pitchFamily="34" charset="0"/>
                <a:cs typeface="Arial" panose="020B0604020202020204" pitchFamily="34" charset="0"/>
              </a:rPr>
              <a:t>cây</a:t>
            </a:r>
            <a:r>
              <a:rPr lang="en-US" sz="2800" dirty="0" smtClean="0">
                <a:solidFill>
                  <a:srgbClr val="005000"/>
                </a:solidFill>
                <a:latin typeface="Arial" panose="020B0604020202020204" pitchFamily="34" charset="0"/>
                <a:cs typeface="Arial" panose="020B0604020202020204" pitchFamily="34" charset="0"/>
              </a:rPr>
              <a:t> </a:t>
            </a:r>
            <a:r>
              <a:rPr lang="vi-VN" sz="2800" dirty="0" smtClean="0">
                <a:solidFill>
                  <a:srgbClr val="005000"/>
                </a:solidFill>
                <a:latin typeface="Arial" panose="020B0604020202020204" pitchFamily="34" charset="0"/>
                <a:cs typeface="Arial" panose="020B0604020202020204" pitchFamily="34" charset="0"/>
              </a:rPr>
              <a:t>đứng</a:t>
            </a:r>
            <a:r>
              <a:rPr lang="en-US" sz="2800" dirty="0">
                <a:solidFill>
                  <a:srgbClr val="005000"/>
                </a:solidFill>
                <a:latin typeface="Arial" panose="020B0604020202020204" pitchFamily="34" charset="0"/>
                <a:cs typeface="Arial" panose="020B0604020202020204" pitchFamily="34" charset="0"/>
              </a:rPr>
              <a:t> </a:t>
            </a:r>
            <a:r>
              <a:rPr lang="en-US" sz="2800" dirty="0" err="1">
                <a:solidFill>
                  <a:srgbClr val="005000"/>
                </a:solidFill>
                <a:latin typeface="Arial" panose="020B0604020202020204" pitchFamily="34" charset="0"/>
                <a:cs typeface="Arial" panose="020B0604020202020204" pitchFamily="34" charset="0"/>
              </a:rPr>
              <a:t>vững</a:t>
            </a:r>
            <a:r>
              <a:rPr lang="en-US" sz="2800" dirty="0" smtClean="0">
                <a:solidFill>
                  <a:srgbClr val="005000"/>
                </a:solidFill>
                <a:latin typeface="Arial" panose="020B0604020202020204" pitchFamily="34" charset="0"/>
                <a:cs typeface="Arial" panose="020B0604020202020204" pitchFamily="34" charset="0"/>
              </a:rPr>
              <a:t>.</a:t>
            </a:r>
            <a:endParaRPr lang="vi-VN" sz="2800" dirty="0">
              <a:solidFill>
                <a:srgbClr val="005000"/>
              </a:solidFill>
              <a:latin typeface="Arial" panose="020B0604020202020204" pitchFamily="34" charset="0"/>
              <a:cs typeface="Arial" panose="020B0604020202020204" pitchFamily="34" charset="0"/>
            </a:endParaRPr>
          </a:p>
        </p:txBody>
      </p:sp>
      <p:sp>
        <p:nvSpPr>
          <p:cNvPr id="5" name="Oval Callout 4"/>
          <p:cNvSpPr/>
          <p:nvPr/>
        </p:nvSpPr>
        <p:spPr>
          <a:xfrm>
            <a:off x="5029200" y="304800"/>
            <a:ext cx="4212590" cy="2777490"/>
          </a:xfrm>
          <a:prstGeom prst="wedgeEllipseCallout">
            <a:avLst>
              <a:gd name="adj1" fmla="val -51175"/>
              <a:gd name="adj2" fmla="val 49245"/>
            </a:avLst>
          </a:prstGeom>
          <a:solidFill>
            <a:srgbClr val="FFFF69"/>
          </a:solidFill>
          <a:ln>
            <a:solidFill>
              <a:srgbClr val="FFC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smtClean="0">
                <a:solidFill>
                  <a:srgbClr val="002060"/>
                </a:solidFill>
                <a:latin typeface="Arial" panose="020B0604020202020204" pitchFamily="34" charset="0"/>
                <a:cs typeface="Arial" panose="020B0604020202020204" pitchFamily="34" charset="0"/>
              </a:rPr>
              <a:t>Vai trò của đất đối với cây trồng là gì?</a:t>
            </a:r>
            <a:endParaRPr lang="en-US" sz="3600">
              <a:solidFill>
                <a:srgbClr val="002060"/>
              </a:solidFill>
              <a:latin typeface="Arial" panose="020B0604020202020204" pitchFamily="34" charset="0"/>
              <a:cs typeface="Arial" panose="020B0604020202020204" pitchFamily="34" charset="0"/>
            </a:endParaRPr>
          </a:p>
        </p:txBody>
      </p:sp>
      <p:pic>
        <p:nvPicPr>
          <p:cNvPr id="12" name="Content Placeholder 11"/>
          <p:cNvPicPr>
            <a:picLocks noChangeAspect="1"/>
          </p:cNvPicPr>
          <p:nvPr/>
        </p:nvPicPr>
        <p:blipFill>
          <a:blip r:embed="rId2"/>
          <a:stretch>
            <a:fillRect/>
          </a:stretch>
        </p:blipFill>
        <p:spPr>
          <a:xfrm>
            <a:off x="1447800" y="2743200"/>
            <a:ext cx="5399405" cy="4049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5"/>
                                        </p:tgtEl>
                                      </p:cBhvr>
                                    </p:animEffect>
                                    <p:anim calcmode="lin" valueType="num">
                                      <p:cBhvr>
                                        <p:cTn id="22" dur="1000"/>
                                        <p:tgtEl>
                                          <p:spTgt spid="5"/>
                                        </p:tgtEl>
                                        <p:attrNameLst>
                                          <p:attrName>ppt_x</p:attrName>
                                        </p:attrNameLst>
                                      </p:cBhvr>
                                      <p:tavLst>
                                        <p:tav tm="0">
                                          <p:val>
                                            <p:strVal val="ppt_x"/>
                                          </p:val>
                                        </p:tav>
                                        <p:tav tm="100000">
                                          <p:val>
                                            <p:strVal val="ppt_x"/>
                                          </p:val>
                                        </p:tav>
                                      </p:tavLst>
                                    </p:anim>
                                    <p:anim calcmode="lin" valueType="num">
                                      <p:cBhvr>
                                        <p:cTn id="23" dur="1000"/>
                                        <p:tgtEl>
                                          <p:spTgt spid="5"/>
                                        </p:tgtEl>
                                        <p:attrNameLst>
                                          <p:attrName>ppt_y</p:attrName>
                                        </p:attrNameLst>
                                      </p:cBhvr>
                                      <p:tavLst>
                                        <p:tav tm="0">
                                          <p:val>
                                            <p:strVal val="ppt_y"/>
                                          </p:val>
                                        </p:tav>
                                        <p:tav tm="100000">
                                          <p:val>
                                            <p:strVal val="ppt_y+.1"/>
                                          </p:val>
                                        </p:tav>
                                      </p:tavLst>
                                    </p:anim>
                                    <p:set>
                                      <p:cBhvr>
                                        <p:cTn id="24" dur="1" fill="hold">
                                          <p:stCondLst>
                                            <p:cond delay="999"/>
                                          </p:stCondLst>
                                        </p:cTn>
                                        <p:tgtEl>
                                          <p:spTgt spid="5"/>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bldLvl="0" animBg="1"/>
      <p:bldP spid="5"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533400" y="1371600"/>
            <a:ext cx="7328033" cy="1981200"/>
          </a:xfrm>
          <a:prstGeom prst="wedgeEllipseCallout">
            <a:avLst>
              <a:gd name="adj1" fmla="val 50977"/>
              <a:gd name="adj2" fmla="val -7817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a:solidFill>
                  <a:srgbClr val="002060"/>
                </a:solidFill>
                <a:latin typeface="Arial" panose="020B0604020202020204" pitchFamily="34" charset="0"/>
                <a:cs typeface="Arial" panose="020B0604020202020204" pitchFamily="34" charset="0"/>
              </a:rPr>
              <a:t>Cây muốn phát triển trong 2 môi trường này cần điều kiện gì?</a:t>
            </a:r>
          </a:p>
        </p:txBody>
      </p:sp>
      <p:sp>
        <p:nvSpPr>
          <p:cNvPr id="2" name="Text Box 7"/>
          <p:cNvSpPr txBox="1">
            <a:spLocks noChangeArrowheads="1"/>
          </p:cNvSpPr>
          <p:nvPr/>
        </p:nvSpPr>
        <p:spPr bwMode="auto">
          <a:xfrm>
            <a:off x="152446" y="304959"/>
            <a:ext cx="9174387"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22" tIns="65311" rIns="130622" bIns="65311">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en-US" sz="3200" b="1" smtClean="0">
                <a:solidFill>
                  <a:srgbClr val="FF0000"/>
                </a:solidFill>
                <a:cs typeface="Times New Roman" panose="02020603050405020304" pitchFamily="18" charset="0"/>
              </a:rPr>
              <a:t>I. Khái niệm về đất trồng:</a:t>
            </a:r>
          </a:p>
          <a:p>
            <a:pPr>
              <a:defRPr/>
            </a:pPr>
            <a:r>
              <a:rPr lang="en-US" altLang="en-US" sz="3200" b="1" smtClean="0">
                <a:solidFill>
                  <a:srgbClr val="008000"/>
                </a:solidFill>
                <a:cs typeface="Times New Roman" panose="02020603050405020304" pitchFamily="18" charset="0"/>
              </a:rPr>
              <a:t>   2. Vai trò của đất trồng</a:t>
            </a:r>
          </a:p>
        </p:txBody>
      </p:sp>
      <p:grpSp>
        <p:nvGrpSpPr>
          <p:cNvPr id="30" name="Group 29"/>
          <p:cNvGrpSpPr/>
          <p:nvPr/>
        </p:nvGrpSpPr>
        <p:grpSpPr>
          <a:xfrm>
            <a:off x="152400" y="3048000"/>
            <a:ext cx="8846185" cy="3721100"/>
            <a:chOff x="145453" y="2590800"/>
            <a:chExt cx="8846146" cy="4026259"/>
          </a:xfrm>
        </p:grpSpPr>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8943" y="2590800"/>
              <a:ext cx="4412656" cy="4026259"/>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5453" y="2590800"/>
              <a:ext cx="4426546" cy="4026259"/>
            </a:xfrm>
            <a:prstGeom prst="rect">
              <a:avLst/>
            </a:prstGeom>
          </p:spPr>
        </p:pic>
        <p:sp>
          <p:nvSpPr>
            <p:cNvPr id="10" name="Rectangle 9"/>
            <p:cNvSpPr/>
            <p:nvPr/>
          </p:nvSpPr>
          <p:spPr>
            <a:xfrm>
              <a:off x="987126" y="6236060"/>
              <a:ext cx="2743200" cy="380999"/>
            </a:xfrm>
            <a:prstGeom prst="rect">
              <a:avLst/>
            </a:prstGeom>
            <a:solidFill>
              <a:schemeClr val="accent5">
                <a:lumMod val="20000"/>
                <a:lumOff val="80000"/>
              </a:schemeClr>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smtClean="0"/>
                <a:t>Trồng cây  trong đất</a:t>
              </a:r>
            </a:p>
          </p:txBody>
        </p:sp>
        <p:sp>
          <p:nvSpPr>
            <p:cNvPr id="11" name="Rectangle 10"/>
            <p:cNvSpPr/>
            <p:nvPr/>
          </p:nvSpPr>
          <p:spPr>
            <a:xfrm>
              <a:off x="5638800" y="6234720"/>
              <a:ext cx="2743200" cy="380999"/>
            </a:xfrm>
            <a:prstGeom prst="rect">
              <a:avLst/>
            </a:prstGeom>
            <a:solidFill>
              <a:schemeClr val="accent5">
                <a:lumMod val="20000"/>
                <a:lumOff val="80000"/>
              </a:schemeClr>
            </a:solidFill>
            <a:ln w="31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smtClean="0"/>
                <a:t>Trồng cây  trong nước</a:t>
              </a:r>
            </a:p>
          </p:txBody>
        </p:sp>
        <p:cxnSp>
          <p:nvCxnSpPr>
            <p:cNvPr id="13" name="Straight Arrow Connector 12"/>
            <p:cNvCxnSpPr/>
            <p:nvPr/>
          </p:nvCxnSpPr>
          <p:spPr>
            <a:xfrm flipH="1">
              <a:off x="3048003" y="4495800"/>
              <a:ext cx="1219197" cy="1371599"/>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53000" y="4495800"/>
              <a:ext cx="1143000" cy="1524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6" name="Rectangle 8"/>
          <p:cNvSpPr/>
          <p:nvPr/>
        </p:nvSpPr>
        <p:spPr>
          <a:xfrm>
            <a:off x="4057650" y="3429000"/>
            <a:ext cx="1028700" cy="1640840"/>
          </a:xfrm>
          <a:prstGeom prst="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l"/>
            <a:r>
              <a:rPr lang="en-US" sz="2400" b="1" smtClean="0">
                <a:latin typeface="Times New Roman" panose="02020603050405020304" pitchFamily="18" charset="0"/>
                <a:cs typeface="Times New Roman" panose="02020603050405020304" pitchFamily="18" charset="0"/>
              </a:rPr>
              <a:t>-Oxi</a:t>
            </a:r>
          </a:p>
          <a:p>
            <a:pPr algn="l"/>
            <a:r>
              <a:rPr lang="en-US" sz="2400" b="1" smtClean="0">
                <a:latin typeface="Times New Roman" panose="02020603050405020304" pitchFamily="18" charset="0"/>
                <a:cs typeface="Times New Roman" panose="02020603050405020304" pitchFamily="18" charset="0"/>
              </a:rPr>
              <a:t>-Nước</a:t>
            </a:r>
          </a:p>
          <a:p>
            <a:pPr algn="l"/>
            <a:r>
              <a:rPr lang="en-US" sz="2400" b="1" smtClean="0">
                <a:latin typeface="Times New Roman" panose="02020603050405020304" pitchFamily="18" charset="0"/>
                <a:cs typeface="Times New Roman" panose="02020603050405020304" pitchFamily="18" charset="0"/>
              </a:rPr>
              <a:t>-Dinh dưỡng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bldLvl="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a:latin typeface="Times New Roman" panose="02020603050405020304" pitchFamily="18" charset="0"/>
                <a:cs typeface="Times New Roman" panose="02020603050405020304" pitchFamily="18" charset="0"/>
              </a:rPr>
              <a:t>Trồng cây trong nước</a:t>
            </a:r>
          </a:p>
        </p:txBody>
      </p:sp>
      <p:pic>
        <p:nvPicPr>
          <p:cNvPr id="14" name="Content Placeholder 13"/>
          <p:cNvPicPr>
            <a:picLocks noGrp="1" noChangeAspect="1"/>
          </p:cNvPicPr>
          <p:nvPr>
            <p:ph sz="half" idx="1"/>
          </p:nvPr>
        </p:nvPicPr>
        <p:blipFill>
          <a:blip r:embed="rId2"/>
          <a:stretch>
            <a:fillRect/>
          </a:stretch>
        </p:blipFill>
        <p:spPr>
          <a:xfrm>
            <a:off x="228600" y="1752600"/>
            <a:ext cx="4038600" cy="4112260"/>
          </a:xfrm>
          <a:prstGeom prst="rect">
            <a:avLst/>
          </a:prstGeom>
        </p:spPr>
      </p:pic>
      <p:pic>
        <p:nvPicPr>
          <p:cNvPr id="15" name="Content Placeholder 14"/>
          <p:cNvPicPr>
            <a:picLocks noGrp="1" noChangeAspect="1"/>
          </p:cNvPicPr>
          <p:nvPr>
            <p:ph sz="half" idx="2"/>
          </p:nvPr>
        </p:nvPicPr>
        <p:blipFill>
          <a:blip r:embed="rId3"/>
          <a:stretch>
            <a:fillRect/>
          </a:stretch>
        </p:blipFill>
        <p:spPr>
          <a:xfrm>
            <a:off x="4419600" y="1809115"/>
            <a:ext cx="4425950" cy="399986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anose="02020603050405020304" pitchFamily="18" charset="0"/>
                <a:cs typeface="Times New Roman" panose="02020603050405020304" pitchFamily="18" charset="0"/>
              </a:rPr>
              <a:t>Dung dịch thủy canh</a:t>
            </a:r>
          </a:p>
        </p:txBody>
      </p:sp>
      <p:sp>
        <p:nvSpPr>
          <p:cNvPr id="3" name="Content Placeholder 2"/>
          <p:cNvSpPr>
            <a:spLocks noGrp="1"/>
          </p:cNvSpPr>
          <p:nvPr>
            <p:ph sz="half" idx="1"/>
          </p:nvPr>
        </p:nvSpPr>
        <p:spPr/>
        <p:txBody>
          <a:bodyPr/>
          <a:lstStyle/>
          <a:p>
            <a:pPr marL="0" indent="0">
              <a:buNone/>
            </a:pPr>
            <a:r>
              <a:rPr lang="en-US"/>
              <a:t>Dung dịch thủy canh là hỗn hợp các vi chất dinh dưỡng và khoáng chất cho cây phát triển. Dung dịch dinh dưỡng thủy canh chiếm vai trò thiết yếu trong phương pháp thủy canh. Pha chế dung dịch đúng nồng độ cây phát triển đồng đều, đạt năng suất cao</a:t>
            </a:r>
          </a:p>
        </p:txBody>
      </p:sp>
      <p:pic>
        <p:nvPicPr>
          <p:cNvPr id="5" name="Content Placeholder 4"/>
          <p:cNvPicPr>
            <a:picLocks noGrp="1" noChangeAspect="1"/>
          </p:cNvPicPr>
          <p:nvPr>
            <p:ph sz="half" idx="2"/>
          </p:nvPr>
        </p:nvPicPr>
        <p:blipFill>
          <a:blip r:embed="rId2"/>
          <a:stretch>
            <a:fillRect/>
          </a:stretch>
        </p:blipFill>
        <p:spPr>
          <a:xfrm>
            <a:off x="4419600" y="1844040"/>
            <a:ext cx="4462145"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3"/>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b="1"/>
              <a:t>Đất tinh thể là gì?</a:t>
            </a:r>
          </a:p>
        </p:txBody>
      </p:sp>
      <p:pic>
        <p:nvPicPr>
          <p:cNvPr id="7" name="Content Placeholder 6"/>
          <p:cNvPicPr>
            <a:picLocks noGrp="1" noChangeAspect="1"/>
          </p:cNvPicPr>
          <p:nvPr>
            <p:ph sz="half" idx="1"/>
          </p:nvPr>
        </p:nvPicPr>
        <p:blipFill>
          <a:blip r:embed="rId2" cstate="print"/>
          <a:stretch>
            <a:fillRect/>
          </a:stretch>
        </p:blipFill>
        <p:spPr>
          <a:xfrm>
            <a:off x="457200" y="1844040"/>
            <a:ext cx="4038600" cy="4038600"/>
          </a:xfrm>
          <a:prstGeom prst="rect">
            <a:avLst/>
          </a:prstGeom>
        </p:spPr>
      </p:pic>
      <p:pic>
        <p:nvPicPr>
          <p:cNvPr id="8" name="Content Placeholder 7"/>
          <p:cNvPicPr>
            <a:picLocks noGrp="1" noChangeAspect="1"/>
          </p:cNvPicPr>
          <p:nvPr>
            <p:ph sz="half" idx="2"/>
          </p:nvPr>
        </p:nvPicPr>
        <p:blipFill>
          <a:blip r:embed="rId3"/>
          <a:stretch>
            <a:fillRect/>
          </a:stretch>
        </p:blipFill>
        <p:spPr>
          <a:xfrm>
            <a:off x="4648200" y="1844040"/>
            <a:ext cx="4038600"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Đất tinh thể là gì?</a:t>
            </a:r>
          </a:p>
        </p:txBody>
      </p:sp>
      <p:sp>
        <p:nvSpPr>
          <p:cNvPr id="3" name="Content Placeholder 2"/>
          <p:cNvSpPr>
            <a:spLocks noGrp="1"/>
          </p:cNvSpPr>
          <p:nvPr>
            <p:ph sz="half" idx="1"/>
          </p:nvPr>
        </p:nvSpPr>
        <p:spPr>
          <a:xfrm>
            <a:off x="76200" y="1295400"/>
            <a:ext cx="4130675" cy="1287780"/>
          </a:xfrm>
        </p:spPr>
        <p:txBody>
          <a:bodyPr/>
          <a:lstStyle/>
          <a:p>
            <a:pPr marL="0" indent="0">
              <a:buNone/>
            </a:pPr>
            <a:r>
              <a:rPr lang="en-US" sz="3200">
                <a:latin typeface="Times New Roman" panose="02020603050405020304" pitchFamily="18" charset="0"/>
                <a:cs typeface="Times New Roman" panose="02020603050405020304" pitchFamily="18" charset="0"/>
              </a:rPr>
              <a:t>-  Đây là loại đất nhân tạo, làm từ nhựa cây.</a:t>
            </a:r>
          </a:p>
          <a:p>
            <a:pPr marL="0" indent="0">
              <a:buNone/>
            </a:pPr>
            <a:endParaRPr lang="en-US" sz="320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a:stretch>
            <a:fillRect/>
          </a:stretch>
        </p:blipFill>
        <p:spPr>
          <a:xfrm>
            <a:off x="3962400" y="1371600"/>
            <a:ext cx="5109210" cy="5174615"/>
          </a:xfrm>
          <a:prstGeom prst="rect">
            <a:avLst/>
          </a:prstGeom>
        </p:spPr>
      </p:pic>
      <p:sp>
        <p:nvSpPr>
          <p:cNvPr id="8" name="Text Box 7"/>
          <p:cNvSpPr txBox="1"/>
          <p:nvPr/>
        </p:nvSpPr>
        <p:spPr>
          <a:xfrm>
            <a:off x="76200" y="2471420"/>
            <a:ext cx="3736340" cy="2061210"/>
          </a:xfrm>
          <a:prstGeom prst="rect">
            <a:avLst/>
          </a:prstGeom>
          <a:noFill/>
        </p:spPr>
        <p:txBody>
          <a:bodyPr wrap="square" rtlCol="0" anchor="t">
            <a:spAutoFit/>
          </a:bodyPr>
          <a:lstStyle/>
          <a:p>
            <a:pPr marL="0" indent="0">
              <a:buNone/>
            </a:pPr>
            <a:r>
              <a:rPr lang="en-US" sz="3200">
                <a:latin typeface="Times New Roman" panose="02020603050405020304" pitchFamily="18" charset="0"/>
                <a:cs typeface="Times New Roman" panose="02020603050405020304" pitchFamily="18" charset="0"/>
                <a:sym typeface="+mn-ea"/>
              </a:rPr>
              <a:t>-  Khi ngâm trong nước nó sẽ hút và giữ nước.</a:t>
            </a:r>
            <a:endParaRPr lang="en-US" sz="3200">
              <a:latin typeface="Times New Roman" panose="02020603050405020304" pitchFamily="18" charset="0"/>
              <a:cs typeface="Times New Roman" panose="02020603050405020304" pitchFamily="18" charset="0"/>
            </a:endParaRPr>
          </a:p>
          <a:p>
            <a:pPr marL="0" indent="0">
              <a:buNone/>
            </a:pPr>
            <a:endParaRPr lang="en-US" sz="3200"/>
          </a:p>
        </p:txBody>
      </p:sp>
      <p:sp>
        <p:nvSpPr>
          <p:cNvPr id="9" name="Text Box 8"/>
          <p:cNvSpPr txBox="1"/>
          <p:nvPr/>
        </p:nvSpPr>
        <p:spPr>
          <a:xfrm>
            <a:off x="152400" y="4104005"/>
            <a:ext cx="4011930" cy="2061210"/>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sym typeface="+mn-ea"/>
              </a:rPr>
              <a:t>-  Vẫn cung cấp đủ nước, oxy, và dinh dưỡng cần thiết cho cây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8" grpId="0"/>
      <p:bldP spid="8"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04846" y="152559"/>
            <a:ext cx="9174387" cy="62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22" tIns="65311" rIns="130622" bIns="65311">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en-US" sz="3200" b="1" smtClean="0">
                <a:solidFill>
                  <a:srgbClr val="FF0000"/>
                </a:solidFill>
                <a:cs typeface="Times New Roman" panose="02020603050405020304" pitchFamily="18" charset="0"/>
              </a:rPr>
              <a:t>II. Thành phần của đất trồng:</a:t>
            </a:r>
          </a:p>
        </p:txBody>
      </p:sp>
      <p:sp>
        <p:nvSpPr>
          <p:cNvPr id="3" name="Rectangle 2"/>
          <p:cNvSpPr/>
          <p:nvPr/>
        </p:nvSpPr>
        <p:spPr>
          <a:xfrm>
            <a:off x="3352800" y="914399"/>
            <a:ext cx="1981200" cy="5173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mtClean="0"/>
              <a:t>Đất trồng</a:t>
            </a:r>
          </a:p>
        </p:txBody>
      </p:sp>
      <p:sp>
        <p:nvSpPr>
          <p:cNvPr id="4" name="Rectangle 3"/>
          <p:cNvSpPr/>
          <p:nvPr/>
        </p:nvSpPr>
        <p:spPr>
          <a:xfrm>
            <a:off x="3352800" y="2155065"/>
            <a:ext cx="1981200" cy="5173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mtClean="0"/>
              <a:t>Phần rắn</a:t>
            </a:r>
          </a:p>
        </p:txBody>
      </p:sp>
      <p:sp>
        <p:nvSpPr>
          <p:cNvPr id="5" name="Rectangle 4"/>
          <p:cNvSpPr/>
          <p:nvPr/>
        </p:nvSpPr>
        <p:spPr>
          <a:xfrm>
            <a:off x="762000" y="2155065"/>
            <a:ext cx="1981200" cy="5173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mtClean="0"/>
              <a:t>Phần khí</a:t>
            </a:r>
          </a:p>
        </p:txBody>
      </p:sp>
      <p:sp>
        <p:nvSpPr>
          <p:cNvPr id="6" name="Rectangle 5"/>
          <p:cNvSpPr/>
          <p:nvPr/>
        </p:nvSpPr>
        <p:spPr>
          <a:xfrm>
            <a:off x="6019800" y="2150772"/>
            <a:ext cx="1981200" cy="5173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mtClean="0"/>
              <a:t>Phần lỏng</a:t>
            </a:r>
          </a:p>
        </p:txBody>
      </p:sp>
      <p:sp>
        <p:nvSpPr>
          <p:cNvPr id="7" name="Rectangle 6"/>
          <p:cNvSpPr/>
          <p:nvPr/>
        </p:nvSpPr>
        <p:spPr>
          <a:xfrm>
            <a:off x="1981200" y="3429000"/>
            <a:ext cx="1981200" cy="5173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mtClean="0"/>
              <a:t>Chất vô cơ</a:t>
            </a:r>
          </a:p>
        </p:txBody>
      </p:sp>
      <p:sp>
        <p:nvSpPr>
          <p:cNvPr id="8" name="Rectangle 7"/>
          <p:cNvSpPr/>
          <p:nvPr/>
        </p:nvSpPr>
        <p:spPr>
          <a:xfrm>
            <a:off x="4800600" y="3445099"/>
            <a:ext cx="1981200" cy="5173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mtClean="0"/>
              <a:t>Chất hữu cơ</a:t>
            </a:r>
          </a:p>
        </p:txBody>
      </p:sp>
      <p:cxnSp>
        <p:nvCxnSpPr>
          <p:cNvPr id="10" name="Straight Arrow Connector 9"/>
          <p:cNvCxnSpPr>
            <a:stCxn id="3" idx="1"/>
            <a:endCxn id="5" idx="0"/>
          </p:cNvCxnSpPr>
          <p:nvPr/>
        </p:nvCxnSpPr>
        <p:spPr>
          <a:xfrm flipH="1">
            <a:off x="1752600" y="1173050"/>
            <a:ext cx="1600200" cy="9820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4" idx="0"/>
          </p:cNvCxnSpPr>
          <p:nvPr/>
        </p:nvCxnSpPr>
        <p:spPr>
          <a:xfrm>
            <a:off x="4343400" y="1431700"/>
            <a:ext cx="0" cy="7233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6" idx="0"/>
          </p:cNvCxnSpPr>
          <p:nvPr/>
        </p:nvCxnSpPr>
        <p:spPr>
          <a:xfrm>
            <a:off x="5334000" y="1173050"/>
            <a:ext cx="1676400" cy="9777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7" idx="0"/>
          </p:cNvCxnSpPr>
          <p:nvPr/>
        </p:nvCxnSpPr>
        <p:spPr>
          <a:xfrm flipH="1">
            <a:off x="2971800" y="2672366"/>
            <a:ext cx="1371600" cy="7566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8" idx="0"/>
          </p:cNvCxnSpPr>
          <p:nvPr/>
        </p:nvCxnSpPr>
        <p:spPr>
          <a:xfrm>
            <a:off x="4343400" y="2672366"/>
            <a:ext cx="1447800" cy="7727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752600" y="4495800"/>
            <a:ext cx="5257800" cy="457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smtClean="0">
                <a:solidFill>
                  <a:schemeClr val="tx1"/>
                </a:solidFill>
              </a:rPr>
              <a:t>Sơ đồ 1: Thành phần của đất trồng</a:t>
            </a:r>
          </a:p>
        </p:txBody>
      </p:sp>
      <p:sp>
        <p:nvSpPr>
          <p:cNvPr id="9" name="Text Box 8"/>
          <p:cNvSpPr txBox="1"/>
          <p:nvPr/>
        </p:nvSpPr>
        <p:spPr>
          <a:xfrm>
            <a:off x="304800" y="990600"/>
            <a:ext cx="564515" cy="645160"/>
          </a:xfrm>
          <a:prstGeom prst="rect">
            <a:avLst/>
          </a:prstGeom>
          <a:noFill/>
        </p:spPr>
        <p:txBody>
          <a:bodyPr wrap="square" rtlCol="0" anchor="t">
            <a:spAutoFit/>
          </a:bodyPr>
          <a:lstStyle/>
          <a:p>
            <a:r>
              <a:rPr lang="en-US" sz="3600" b="1" dirty="0" smtClean="0">
                <a:solidFill>
                  <a:srgbClr val="FF0000"/>
                </a:solidFill>
                <a:latin typeface="Times New Roman" panose="02020603050405020304" pitchFamily="18" charset="0"/>
                <a:cs typeface="Times New Roman" panose="02020603050405020304" pitchFamily="18" charset="0"/>
                <a:sym typeface="Wingdings" panose="0500000000000000000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par>
                                <p:cTn id="45" presetID="22" presetClass="entr" presetSubtype="1"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animBg="1"/>
      <p:bldP spid="8"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447800"/>
            <a:ext cx="2760345" cy="4526280"/>
          </a:xfrm>
        </p:spPr>
        <p:txBody>
          <a:bodyPr/>
          <a:lstStyle/>
          <a:p>
            <a:r>
              <a:rPr lang="en-US">
                <a:latin typeface="Times New Roman" panose="02020603050405020304" pitchFamily="18" charset="0"/>
                <a:cs typeface="Times New Roman" panose="02020603050405020304" pitchFamily="18" charset="0"/>
              </a:rPr>
              <a:t>Các thành phần chính của đất là chất khoáng, nước, không khí, mùn và các loại sinh vật từ vi sinh vật cho đến côn trùng, chân đốt v.v...</a:t>
            </a:r>
          </a:p>
        </p:txBody>
      </p:sp>
      <p:pic>
        <p:nvPicPr>
          <p:cNvPr id="4" name="Content Placeholder 3"/>
          <p:cNvPicPr>
            <a:picLocks noGrp="1" noChangeAspect="1"/>
          </p:cNvPicPr>
          <p:nvPr>
            <p:ph sz="half" idx="2"/>
          </p:nvPr>
        </p:nvPicPr>
        <p:blipFill>
          <a:blip r:embed="rId2"/>
          <a:stretch>
            <a:fillRect/>
          </a:stretch>
        </p:blipFill>
        <p:spPr>
          <a:xfrm>
            <a:off x="3217545" y="1371600"/>
            <a:ext cx="5895975" cy="4639945"/>
          </a:xfrm>
          <a:prstGeom prst="rect">
            <a:avLst/>
          </a:prstGeom>
        </p:spPr>
      </p:pic>
      <p:sp>
        <p:nvSpPr>
          <p:cNvPr id="5" name="Text Box 7"/>
          <p:cNvSpPr txBox="1">
            <a:spLocks noChangeArrowheads="1"/>
          </p:cNvSpPr>
          <p:nvPr/>
        </p:nvSpPr>
        <p:spPr bwMode="auto">
          <a:xfrm>
            <a:off x="533446" y="304959"/>
            <a:ext cx="9174387" cy="62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22" tIns="65311" rIns="130622" bIns="65311">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en-US" sz="3200" b="1" smtClean="0">
                <a:solidFill>
                  <a:srgbClr val="FF0000"/>
                </a:solidFill>
                <a:cs typeface="Times New Roman" panose="02020603050405020304" pitchFamily="18" charset="0"/>
              </a:rPr>
              <a:t>II. Thành phần của đất trồng: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683" y="499745"/>
            <a:ext cx="5486400" cy="566738"/>
          </a:xfrm>
        </p:spPr>
        <p:txBody>
          <a:bodyPr/>
          <a:lstStyle/>
          <a:p>
            <a:pPr algn="ctr"/>
            <a:r>
              <a:rPr lang="en-US" sz="4400">
                <a:latin typeface="Times New Roman" panose="02020603050405020304" pitchFamily="18" charset="0"/>
                <a:cs typeface="Times New Roman" panose="02020603050405020304" pitchFamily="18" charset="0"/>
              </a:rPr>
              <a:t>Phần khí</a:t>
            </a:r>
          </a:p>
        </p:txBody>
      </p:sp>
      <p:pic>
        <p:nvPicPr>
          <p:cNvPr id="5" name="Picture Placeholder 4"/>
          <p:cNvPicPr>
            <a:picLocks noGrp="1" noChangeAspect="1"/>
          </p:cNvPicPr>
          <p:nvPr>
            <p:ph type="pic" idx="1"/>
          </p:nvPr>
        </p:nvPicPr>
        <p:blipFill>
          <a:blip r:embed="rId2"/>
          <a:stretch>
            <a:fillRect/>
          </a:stretch>
        </p:blipFill>
        <p:spPr>
          <a:xfrm>
            <a:off x="228600" y="1066800"/>
            <a:ext cx="8467090" cy="4234180"/>
          </a:xfrm>
          <a:prstGeom prst="rect">
            <a:avLst/>
          </a:prstGeom>
        </p:spPr>
      </p:pic>
      <p:sp>
        <p:nvSpPr>
          <p:cNvPr id="6" name="Text Placeholder 5"/>
          <p:cNvSpPr>
            <a:spLocks noGrp="1"/>
          </p:cNvSpPr>
          <p:nvPr>
            <p:ph type="body" sz="half" idx="2"/>
          </p:nvPr>
        </p:nvSpPr>
        <p:spPr>
          <a:xfrm>
            <a:off x="1676083" y="5562283"/>
            <a:ext cx="5486400" cy="804862"/>
          </a:xfrm>
        </p:spPr>
        <p:txBody>
          <a:bodyPr/>
          <a:lstStyle/>
          <a:p>
            <a:r>
              <a:rPr lang="en-US" sz="2800">
                <a:latin typeface="Times New Roman" panose="02020603050405020304" pitchFamily="18" charset="0"/>
                <a:cs typeface="Times New Roman" panose="02020603050405020304" pitchFamily="18" charset="0"/>
              </a:rPr>
              <a:t>Khí oxy trong đất giúp rễ cây hô hấp và phát triển.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483"/>
            <a:ext cx="8229600" cy="1143000"/>
          </a:xfrm>
        </p:spPr>
        <p:txBody>
          <a:bodyPr/>
          <a:lstStyle/>
          <a:p>
            <a:r>
              <a:rPr lang="en-US" b="1">
                <a:latin typeface="Times New Roman" panose="02020603050405020304" pitchFamily="18" charset="0"/>
                <a:cs typeface="Times New Roman" panose="02020603050405020304" pitchFamily="18" charset="0"/>
              </a:rPr>
              <a:t>Phần rắn</a:t>
            </a:r>
          </a:p>
        </p:txBody>
      </p:sp>
      <p:sp>
        <p:nvSpPr>
          <p:cNvPr id="4" name="Content Placeholder 3"/>
          <p:cNvSpPr>
            <a:spLocks noGrp="1"/>
          </p:cNvSpPr>
          <p:nvPr>
            <p:ph sz="half" idx="1"/>
          </p:nvPr>
        </p:nvSpPr>
        <p:spPr>
          <a:xfrm>
            <a:off x="533400" y="1772920"/>
            <a:ext cx="4088765" cy="2474595"/>
          </a:xfrm>
        </p:spPr>
        <p:txBody>
          <a:bodyPr/>
          <a:lstStyle/>
          <a:p>
            <a:pPr marL="0" indent="0">
              <a:buNone/>
            </a:pPr>
            <a:r>
              <a:rPr lang="en-US" sz="2400">
                <a:latin typeface="Times New Roman" panose="02020603050405020304" pitchFamily="18" charset="0"/>
                <a:cs typeface="Times New Roman" panose="02020603050405020304" pitchFamily="18" charset="0"/>
              </a:rPr>
              <a:t> Chiếm 92% - 98 % phần chất rắn trong đất.( đá mẹ vỡ vụn cung cấp chất dinh dưỡng cho cây)</a:t>
            </a:r>
          </a:p>
          <a:p>
            <a:endParaRPr lang="en-US" sz="240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2"/>
          <a:stretch>
            <a:fillRect/>
          </a:stretch>
        </p:blipFill>
        <p:spPr>
          <a:xfrm>
            <a:off x="4800600" y="1600200"/>
            <a:ext cx="4038600" cy="4374515"/>
          </a:xfrm>
          <a:prstGeom prst="rect">
            <a:avLst/>
          </a:prstGeom>
        </p:spPr>
      </p:pic>
      <p:sp>
        <p:nvSpPr>
          <p:cNvPr id="7" name="Text Box 6"/>
          <p:cNvSpPr txBox="1"/>
          <p:nvPr/>
        </p:nvSpPr>
        <p:spPr>
          <a:xfrm>
            <a:off x="533400" y="4572000"/>
            <a:ext cx="3873500" cy="1568450"/>
          </a:xfrm>
          <a:prstGeom prst="rect">
            <a:avLst/>
          </a:prstGeom>
          <a:noFill/>
        </p:spPr>
        <p:txBody>
          <a:bodyPr wrap="square" rtlCol="0" anchor="t">
            <a:spAutoFit/>
          </a:bodyPr>
          <a:lstStyle/>
          <a:p>
            <a:r>
              <a:rPr lang="en-US" sz="2400" b="1">
                <a:latin typeface="Times New Roman" panose="02020603050405020304" pitchFamily="18" charset="0"/>
                <a:cs typeface="Times New Roman" panose="02020603050405020304" pitchFamily="18" charset="0"/>
                <a:sym typeface="+mn-ea"/>
              </a:rPr>
              <a:t> C</a:t>
            </a:r>
            <a:r>
              <a:rPr lang="en-US" sz="2400">
                <a:latin typeface="Times New Roman" panose="02020603050405020304" pitchFamily="18" charset="0"/>
                <a:cs typeface="Times New Roman" panose="02020603050405020304" pitchFamily="18" charset="0"/>
                <a:sym typeface="+mn-ea"/>
              </a:rPr>
              <a:t>hỉ chiếm từ 2% - 8% nhưng lại rất quan trọng.( sinh vật sống trong đất, xác bã động thực vật phân hủy =&gt; mùn)</a:t>
            </a:r>
            <a:endParaRPr lang="en-US" sz="2400"/>
          </a:p>
        </p:txBody>
      </p:sp>
      <p:sp>
        <p:nvSpPr>
          <p:cNvPr id="8" name="Text Box 7"/>
          <p:cNvSpPr txBox="1"/>
          <p:nvPr/>
        </p:nvSpPr>
        <p:spPr>
          <a:xfrm>
            <a:off x="533400" y="1078230"/>
            <a:ext cx="2334895" cy="521970"/>
          </a:xfrm>
          <a:prstGeom prst="rect">
            <a:avLst/>
          </a:prstGeom>
          <a:noFill/>
        </p:spPr>
        <p:txBody>
          <a:bodyPr wrap="none" rtlCol="0" anchor="t">
            <a:spAutoFit/>
          </a:bodyPr>
          <a:lstStyle/>
          <a:p>
            <a:r>
              <a:rPr lang="en-US" sz="2800" b="1">
                <a:latin typeface="Times New Roman" panose="02020603050405020304" pitchFamily="18" charset="0"/>
                <a:cs typeface="Times New Roman" panose="02020603050405020304" pitchFamily="18" charset="0"/>
                <a:sym typeface="+mn-ea"/>
              </a:rPr>
              <a:t>1. Phần vô cơ:</a:t>
            </a:r>
          </a:p>
        </p:txBody>
      </p:sp>
      <p:sp>
        <p:nvSpPr>
          <p:cNvPr id="9" name="Text Box 8"/>
          <p:cNvSpPr txBox="1"/>
          <p:nvPr/>
        </p:nvSpPr>
        <p:spPr>
          <a:xfrm>
            <a:off x="609600" y="3810000"/>
            <a:ext cx="2587625" cy="521970"/>
          </a:xfrm>
          <a:prstGeom prst="rect">
            <a:avLst/>
          </a:prstGeom>
          <a:noFill/>
        </p:spPr>
        <p:txBody>
          <a:bodyPr wrap="none" rtlCol="0" anchor="t">
            <a:spAutoFit/>
          </a:bodyPr>
          <a:lstStyle/>
          <a:p>
            <a:r>
              <a:rPr lang="en-US" sz="2800" b="1">
                <a:latin typeface="Times New Roman" panose="02020603050405020304" pitchFamily="18" charset="0"/>
                <a:cs typeface="Times New Roman" panose="02020603050405020304" pitchFamily="18" charset="0"/>
                <a:sym typeface="+mn-ea"/>
              </a:rPr>
              <a:t>2. Phần hữu cơ: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7" grpId="0"/>
      <p:bldP spid="7" grpId="1"/>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600" b="1">
                <a:solidFill>
                  <a:schemeClr val="tx1"/>
                </a:solidFill>
                <a:latin typeface="Times New Roman" panose="02020603050405020304" pitchFamily="18" charset="0"/>
                <a:cs typeface="Times New Roman" panose="02020603050405020304" pitchFamily="18" charset="0"/>
                <a:sym typeface="+mn-ea"/>
              </a:rPr>
              <a:t>Mùn là gì? vì sao nói đất càng nhiều mùn là đất tốt?</a:t>
            </a:r>
            <a:r>
              <a:rPr lang="en-US" sz="3600" b="1">
                <a:solidFill>
                  <a:schemeClr val="tx1"/>
                </a:solidFill>
                <a:latin typeface="Times New Roman" panose="02020603050405020304" pitchFamily="18" charset="0"/>
                <a:cs typeface="Times New Roman" panose="02020603050405020304" pitchFamily="18" charset="0"/>
              </a:rPr>
              <a:t/>
            </a:r>
            <a:br>
              <a:rPr lang="en-US" sz="3600" b="1">
                <a:solidFill>
                  <a:schemeClr val="tx1"/>
                </a:solidFill>
                <a:latin typeface="Times New Roman" panose="02020603050405020304" pitchFamily="18" charset="0"/>
                <a:cs typeface="Times New Roman" panose="02020603050405020304" pitchFamily="18" charset="0"/>
              </a:rPr>
            </a:br>
            <a:endParaRPr lang="en-US" sz="3600">
              <a:solidFill>
                <a:schemeClr val="tx1"/>
              </a:solidFill>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half" idx="1"/>
          </p:nvPr>
        </p:nvSpPr>
        <p:spPr>
          <a:xfrm>
            <a:off x="228600" y="1600200"/>
            <a:ext cx="4038600" cy="4525963"/>
          </a:xfrm>
        </p:spPr>
        <p:txBody>
          <a:bodyPr/>
          <a:lstStyle/>
          <a:p>
            <a:pPr marL="0" indent="0">
              <a:buNone/>
            </a:pPr>
            <a:r>
              <a:rPr lang="en-US" b="1">
                <a:latin typeface="Times New Roman" panose="02020603050405020304" pitchFamily="18" charset="0"/>
                <a:cs typeface="Times New Roman" panose="02020603050405020304" pitchFamily="18" charset="0"/>
                <a:sym typeface="+mn-ea"/>
              </a:rPr>
              <a:t>- Mùn </a:t>
            </a:r>
            <a:r>
              <a:rPr lang="en-US">
                <a:latin typeface="Times New Roman" panose="02020603050405020304" pitchFamily="18" charset="0"/>
                <a:cs typeface="Times New Roman" panose="02020603050405020304" pitchFamily="18" charset="0"/>
                <a:sym typeface="+mn-ea"/>
              </a:rPr>
              <a:t>là sản phẩm hình thành trong đất do quá trình tích lũy và phân giải không hoàn toàn trong điều kiện yếm khí, xác động vật và các tồn dư sinh vật khác trong đất do các vi sinh vật đất phân giải.</a:t>
            </a:r>
            <a:endParaRPr lang="en-US">
              <a:solidFill>
                <a:schemeClr val="tx1"/>
              </a:solidFill>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sym typeface="+mn-ea"/>
              </a:rPr>
              <a:t>Môi trường yếm khí là mt thiếu khí oxy)</a:t>
            </a:r>
            <a:endParaRPr lang="en-US"/>
          </a:p>
        </p:txBody>
      </p:sp>
      <p:pic>
        <p:nvPicPr>
          <p:cNvPr id="13" name="Content Placeholder 12"/>
          <p:cNvPicPr>
            <a:picLocks noGrp="1" noChangeAspect="1"/>
          </p:cNvPicPr>
          <p:nvPr>
            <p:ph sz="half" idx="2"/>
          </p:nvPr>
        </p:nvPicPr>
        <p:blipFill>
          <a:blip r:embed="rId2"/>
          <a:stretch>
            <a:fillRect/>
          </a:stretch>
        </p:blipFill>
        <p:spPr>
          <a:xfrm>
            <a:off x="4419600" y="1752600"/>
            <a:ext cx="4640580" cy="3819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1"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99465"/>
          </a:xfrm>
        </p:spPr>
        <p:txBody>
          <a:bodyPr/>
          <a:lstStyle/>
          <a:p>
            <a:r>
              <a:rPr lang="en-US" sz="3600" b="1">
                <a:latin typeface="Times New Roman" panose="02020603050405020304" pitchFamily="18" charset="0"/>
                <a:cs typeface="Times New Roman" panose="02020603050405020304" pitchFamily="18" charset="0"/>
              </a:rPr>
              <a:t>Vai trò của mùn trong đất</a:t>
            </a:r>
          </a:p>
        </p:txBody>
      </p:sp>
      <p:sp>
        <p:nvSpPr>
          <p:cNvPr id="3" name="Content Placeholder 2"/>
          <p:cNvSpPr>
            <a:spLocks noGrp="1"/>
          </p:cNvSpPr>
          <p:nvPr>
            <p:ph sz="half" idx="1"/>
          </p:nvPr>
        </p:nvSpPr>
        <p:spPr/>
        <p:txBody>
          <a:bodyPr/>
          <a:lstStyle/>
          <a:p>
            <a:r>
              <a:rPr lang="en-US">
                <a:latin typeface="Times New Roman" panose="02020603050405020304" pitchFamily="18" charset="0"/>
                <a:cs typeface="Times New Roman" panose="02020603050405020304" pitchFamily="18" charset="0"/>
              </a:rPr>
              <a:t>Mùn giúp gắn kết các hạt trong đất lại với nhau.</a:t>
            </a:r>
          </a:p>
          <a:p>
            <a:r>
              <a:rPr lang="en-US">
                <a:latin typeface="Times New Roman" panose="02020603050405020304" pitchFamily="18" charset="0"/>
                <a:cs typeface="Times New Roman" panose="02020603050405020304" pitchFamily="18" charset="0"/>
              </a:rPr>
              <a:t>Mùn là nguồn dự trữ dinh dưỡng trong đất.</a:t>
            </a:r>
          </a:p>
          <a:p>
            <a:r>
              <a:rPr lang="en-US">
                <a:latin typeface="Times New Roman" panose="02020603050405020304" pitchFamily="18" charset="0"/>
                <a:cs typeface="Times New Roman" panose="02020603050405020304" pitchFamily="18" charset="0"/>
              </a:rPr>
              <a:t>&gt;&gt; Mùn giúp tăng độ phì nhiêu của đất trồng, cải tạo môi trường đất được tốt hơn. </a:t>
            </a:r>
          </a:p>
        </p:txBody>
      </p:sp>
      <p:pic>
        <p:nvPicPr>
          <p:cNvPr id="5" name="Content Placeholder 4"/>
          <p:cNvPicPr>
            <a:picLocks noGrp="1" noChangeAspect="1"/>
          </p:cNvPicPr>
          <p:nvPr>
            <p:ph sz="half" idx="2"/>
          </p:nvPr>
        </p:nvPicPr>
        <p:blipFill>
          <a:blip r:embed="rId2"/>
          <a:stretch>
            <a:fillRect/>
          </a:stretch>
        </p:blipFill>
        <p:spPr>
          <a:xfrm>
            <a:off x="4495800" y="2209800"/>
            <a:ext cx="4589145" cy="3054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anose="02020603050405020304" pitchFamily="18" charset="0"/>
                <a:cs typeface="Times New Roman" panose="02020603050405020304" pitchFamily="18" charset="0"/>
              </a:rPr>
              <a:t>Phần lỏng</a:t>
            </a:r>
          </a:p>
        </p:txBody>
      </p:sp>
      <p:sp>
        <p:nvSpPr>
          <p:cNvPr id="3" name="Content Placeholder 2"/>
          <p:cNvSpPr>
            <a:spLocks noGrp="1"/>
          </p:cNvSpPr>
          <p:nvPr>
            <p:ph sz="half" idx="1"/>
          </p:nvPr>
        </p:nvSpPr>
        <p:spPr>
          <a:xfrm>
            <a:off x="533400" y="1828800"/>
            <a:ext cx="4038600" cy="4525963"/>
          </a:xfrm>
        </p:spPr>
        <p:txBody>
          <a:bodyPr/>
          <a:lstStyle/>
          <a:p>
            <a:r>
              <a:rPr lang="en-US" sz="3200">
                <a:latin typeface="Times New Roman" panose="02020603050405020304" pitchFamily="18" charset="0"/>
                <a:cs typeface="Times New Roman" panose="02020603050405020304" pitchFamily="18" charset="0"/>
              </a:rPr>
              <a:t> Là nước ở trong đất.</a:t>
            </a:r>
          </a:p>
          <a:p>
            <a:r>
              <a:rPr lang="en-US" sz="3200">
                <a:latin typeface="Times New Roman" panose="02020603050405020304" pitchFamily="18" charset="0"/>
                <a:cs typeface="Times New Roman" panose="02020603050405020304" pitchFamily="18" charset="0"/>
              </a:rPr>
              <a:t> Nước trong đất có tác dụng hòa tan các chất dinh dưỡng. </a:t>
            </a:r>
          </a:p>
        </p:txBody>
      </p:sp>
      <p:pic>
        <p:nvPicPr>
          <p:cNvPr id="5" name="Content Placeholder 4"/>
          <p:cNvPicPr>
            <a:picLocks noGrp="1" noChangeAspect="1"/>
          </p:cNvPicPr>
          <p:nvPr>
            <p:ph sz="half" idx="2"/>
          </p:nvPr>
        </p:nvPicPr>
        <p:blipFill>
          <a:blip r:embed="rId2"/>
          <a:stretch>
            <a:fillRect/>
          </a:stretch>
        </p:blipFill>
        <p:spPr>
          <a:xfrm>
            <a:off x="4648200" y="1447800"/>
            <a:ext cx="4038600" cy="3652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57246" y="609759"/>
            <a:ext cx="9174387" cy="62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22" tIns="65311" rIns="130622" bIns="65311">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en-US" sz="3200" b="1" smtClean="0">
                <a:solidFill>
                  <a:srgbClr val="FF0000"/>
                </a:solidFill>
                <a:cs typeface="Times New Roman" panose="02020603050405020304" pitchFamily="18" charset="0"/>
              </a:rPr>
              <a:t>II. Thành phần của đất trồng:</a:t>
            </a:r>
          </a:p>
        </p:txBody>
      </p:sp>
      <p:graphicFrame>
        <p:nvGraphicFramePr>
          <p:cNvPr id="3" name="Table 2"/>
          <p:cNvGraphicFramePr>
            <a:graphicFrameLocks noGrp="1"/>
          </p:cNvGraphicFramePr>
          <p:nvPr/>
        </p:nvGraphicFramePr>
        <p:xfrm>
          <a:off x="190499" y="1828800"/>
          <a:ext cx="8763000" cy="4241800"/>
        </p:xfrm>
        <a:graphic>
          <a:graphicData uri="http://schemas.openxmlformats.org/drawingml/2006/table">
            <a:tbl>
              <a:tblPr firstRow="1" firstCol="1" bandRow="1">
                <a:tableStyleId>{16D9F66E-5EB9-4882-86FB-DCBF35E3C3E4}</a:tableStyleId>
              </a:tblPr>
              <a:tblGrid>
                <a:gridCol w="2476501"/>
                <a:gridCol w="6286499"/>
              </a:tblGrid>
              <a:tr h="622300">
                <a:tc>
                  <a:txBody>
                    <a:bodyPr/>
                    <a:lstStyle/>
                    <a:p>
                      <a:pPr marL="0" marR="0" algn="ctr">
                        <a:lnSpc>
                          <a:spcPct val="115000"/>
                        </a:lnSpc>
                        <a:spcBef>
                          <a:spcPts val="0"/>
                        </a:spcBef>
                        <a:spcAft>
                          <a:spcPts val="0"/>
                        </a:spcAft>
                      </a:pPr>
                      <a:r>
                        <a:rPr lang="en-US" sz="2400" smtClean="0">
                          <a:solidFill>
                            <a:schemeClr val="dk1"/>
                          </a:solidFill>
                          <a:effectLst/>
                          <a:latin typeface="Times New Roman" panose="02020603050405020304" pitchFamily="18" charset="0"/>
                          <a:ea typeface="+mn-ea"/>
                          <a:cs typeface="Times New Roman" panose="02020603050405020304" pitchFamily="18" charset="0"/>
                        </a:rPr>
                        <a:t>Các</a:t>
                      </a:r>
                      <a:r>
                        <a:rPr lang="en-US" sz="2400" baseline="0" smtClean="0">
                          <a:solidFill>
                            <a:schemeClr val="dk1"/>
                          </a:solidFill>
                          <a:effectLst/>
                          <a:latin typeface="Times New Roman" panose="02020603050405020304" pitchFamily="18" charset="0"/>
                          <a:ea typeface="+mn-ea"/>
                          <a:cs typeface="Times New Roman" panose="02020603050405020304" pitchFamily="18" charset="0"/>
                        </a:rPr>
                        <a:t> thành phần của đất trồng</a:t>
                      </a:r>
                      <a:endParaRPr lang="en-US" sz="2400">
                        <a:solidFill>
                          <a:srgbClr val="004ADE"/>
                        </a:solidFill>
                        <a:effectLst/>
                        <a:latin typeface="Times New Roman" panose="02020603050405020304" pitchFamily="18" charset="0"/>
                        <a:ea typeface="Malgun Gothic" panose="020B0503020000020004" charset="-127"/>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en-US" sz="2800" smtClean="0">
                          <a:solidFill>
                            <a:schemeClr val="dk1"/>
                          </a:solidFill>
                          <a:effectLst/>
                          <a:latin typeface="Times New Roman" panose="02020603050405020304" pitchFamily="18" charset="0"/>
                          <a:ea typeface="+mn-ea"/>
                          <a:cs typeface="Times New Roman" panose="02020603050405020304" pitchFamily="18" charset="0"/>
                        </a:rPr>
                        <a:t>Vai</a:t>
                      </a:r>
                      <a:r>
                        <a:rPr lang="en-US" sz="2800" baseline="0" smtClean="0">
                          <a:solidFill>
                            <a:schemeClr val="dk1"/>
                          </a:solidFill>
                          <a:effectLst/>
                          <a:latin typeface="Times New Roman" panose="02020603050405020304" pitchFamily="18" charset="0"/>
                          <a:ea typeface="+mn-ea"/>
                          <a:cs typeface="Times New Roman" panose="02020603050405020304" pitchFamily="18" charset="0"/>
                        </a:rPr>
                        <a:t> trò đối với cây trồng</a:t>
                      </a:r>
                      <a:endParaRPr lang="en-US" sz="2800">
                        <a:solidFill>
                          <a:srgbClr val="004ADE"/>
                        </a:solidFill>
                        <a:effectLst/>
                        <a:latin typeface="Times New Roman" panose="02020603050405020304" pitchFamily="18" charset="0"/>
                        <a:ea typeface="Malgun Gothic" panose="020B0503020000020004" charset="-127"/>
                        <a:cs typeface="Times New Roman" panose="02020603050405020304" pitchFamily="18" charset="0"/>
                      </a:endParaRPr>
                    </a:p>
                  </a:txBody>
                  <a:tcPr marL="68580" marR="68580" marT="0" marB="0" anchor="ctr">
                    <a:solidFill>
                      <a:schemeClr val="accent6">
                        <a:lumMod val="60000"/>
                        <a:lumOff val="40000"/>
                      </a:schemeClr>
                    </a:solidFill>
                  </a:tcPr>
                </a:tc>
              </a:tr>
              <a:tr h="911352">
                <a:tc>
                  <a:txBody>
                    <a:bodyPr/>
                    <a:lstStyle/>
                    <a:p>
                      <a:pPr marL="0" marR="0" indent="0" algn="ctr">
                        <a:lnSpc>
                          <a:spcPct val="115000"/>
                        </a:lnSpc>
                        <a:spcBef>
                          <a:spcPts val="0"/>
                        </a:spcBef>
                        <a:spcAft>
                          <a:spcPts val="0"/>
                        </a:spcAft>
                        <a:buFontTx/>
                        <a:buNone/>
                      </a:pPr>
                      <a:r>
                        <a:rPr lang="en-US" sz="2800" smtClean="0">
                          <a:effectLst/>
                          <a:latin typeface="Times New Roman" panose="02020603050405020304" pitchFamily="18" charset="0"/>
                          <a:cs typeface="Times New Roman" panose="02020603050405020304" pitchFamily="18" charset="0"/>
                        </a:rPr>
                        <a:t>Phần</a:t>
                      </a:r>
                      <a:r>
                        <a:rPr lang="en-US" sz="2800" baseline="0" smtClean="0">
                          <a:effectLst/>
                          <a:latin typeface="Times New Roman" panose="02020603050405020304" pitchFamily="18" charset="0"/>
                          <a:cs typeface="Times New Roman" panose="02020603050405020304" pitchFamily="18" charset="0"/>
                        </a:rPr>
                        <a:t> khí</a:t>
                      </a:r>
                      <a:endParaRPr lang="en-US" sz="2800" smtClean="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2400">
                        <a:effectLst/>
                        <a:latin typeface="Arial" panose="020B0604020202020204" pitchFamily="34" charset="0"/>
                        <a:ea typeface="Malgun Gothic" panose="020B0503020000020004" charset="-127"/>
                        <a:cs typeface="Arial" panose="020B0604020202020204" pitchFamily="34" charset="0"/>
                      </a:endParaRPr>
                    </a:p>
                  </a:txBody>
                  <a:tcPr marL="68580" marR="68580" marT="0" marB="0"/>
                </a:tc>
              </a:tr>
              <a:tr h="1244600">
                <a:tc>
                  <a:txBody>
                    <a:bodyPr/>
                    <a:lstStyle/>
                    <a:p>
                      <a:pPr marL="0" marR="0" algn="ctr">
                        <a:lnSpc>
                          <a:spcPct val="115000"/>
                        </a:lnSpc>
                        <a:spcBef>
                          <a:spcPts val="0"/>
                        </a:spcBef>
                        <a:spcAft>
                          <a:spcPts val="0"/>
                        </a:spcAft>
                      </a:pPr>
                      <a:r>
                        <a:rPr lang="en-US" sz="2800" smtClean="0">
                          <a:effectLst/>
                          <a:latin typeface="Times New Roman" panose="02020603050405020304" pitchFamily="18" charset="0"/>
                          <a:cs typeface="Times New Roman" panose="02020603050405020304" pitchFamily="18" charset="0"/>
                        </a:rPr>
                        <a:t>Phần</a:t>
                      </a:r>
                      <a:r>
                        <a:rPr lang="en-US" sz="2800" baseline="0" smtClean="0">
                          <a:effectLst/>
                          <a:latin typeface="Times New Roman" panose="02020603050405020304" pitchFamily="18" charset="0"/>
                          <a:cs typeface="Times New Roman" panose="02020603050405020304" pitchFamily="18" charset="0"/>
                        </a:rPr>
                        <a:t> rắn</a:t>
                      </a:r>
                      <a:endParaRPr lang="en-US" sz="2800">
                        <a:effectLst/>
                        <a:latin typeface="Times New Roman" panose="02020603050405020304" pitchFamily="18" charset="0"/>
                        <a:ea typeface="Malgun Gothic" panose="020B0503020000020004" charset="-127"/>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2400">
                        <a:effectLst/>
                        <a:latin typeface="Arial" panose="020B0604020202020204" pitchFamily="34" charset="0"/>
                        <a:ea typeface="Malgun Gothic" panose="020B0503020000020004" charset="-127"/>
                        <a:cs typeface="Arial" panose="020B0604020202020204" pitchFamily="34" charset="0"/>
                      </a:endParaRPr>
                    </a:p>
                  </a:txBody>
                  <a:tcPr marL="68580" marR="68580" marT="0" marB="0"/>
                </a:tc>
              </a:tr>
              <a:tr h="1244600">
                <a:tc>
                  <a:txBody>
                    <a:bodyPr/>
                    <a:lstStyle/>
                    <a:p>
                      <a:pPr marL="0" marR="0" algn="ctr">
                        <a:lnSpc>
                          <a:spcPct val="115000"/>
                        </a:lnSpc>
                        <a:spcBef>
                          <a:spcPts val="0"/>
                        </a:spcBef>
                        <a:spcAft>
                          <a:spcPts val="0"/>
                        </a:spcAft>
                      </a:pPr>
                      <a:r>
                        <a:rPr lang="en-US" sz="2800" smtClean="0">
                          <a:effectLst/>
                          <a:latin typeface="Times New Roman" panose="02020603050405020304" pitchFamily="18" charset="0"/>
                          <a:cs typeface="Times New Roman" panose="02020603050405020304" pitchFamily="18" charset="0"/>
                        </a:rPr>
                        <a:t>Phần</a:t>
                      </a:r>
                      <a:r>
                        <a:rPr lang="en-US" sz="2800" baseline="0" smtClean="0">
                          <a:effectLst/>
                          <a:latin typeface="Times New Roman" panose="02020603050405020304" pitchFamily="18" charset="0"/>
                          <a:cs typeface="Times New Roman" panose="02020603050405020304" pitchFamily="18" charset="0"/>
                        </a:rPr>
                        <a:t> lỏng</a:t>
                      </a:r>
                      <a:endParaRPr lang="en-US" sz="2800">
                        <a:effectLst/>
                        <a:latin typeface="Times New Roman" panose="02020603050405020304" pitchFamily="18" charset="0"/>
                        <a:ea typeface="Malgun Gothic" panose="020B0503020000020004" charset="-127"/>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2400">
                        <a:effectLst/>
                        <a:latin typeface="Arial" panose="020B0604020202020204" pitchFamily="34" charset="0"/>
                        <a:ea typeface="Malgun Gothic" panose="020B0503020000020004" charset="-127"/>
                        <a:cs typeface="Arial" panose="020B0604020202020204" pitchFamily="34" charset="0"/>
                      </a:endParaRPr>
                    </a:p>
                  </a:txBody>
                  <a:tcPr marL="68580" marR="68580" marT="0" marB="0"/>
                </a:tc>
              </a:tr>
            </a:tbl>
          </a:graphicData>
        </a:graphic>
      </p:graphicFrame>
      <p:sp>
        <p:nvSpPr>
          <p:cNvPr id="4" name="Rectangle 3"/>
          <p:cNvSpPr/>
          <p:nvPr/>
        </p:nvSpPr>
        <p:spPr>
          <a:xfrm>
            <a:off x="2971800" y="2743200"/>
            <a:ext cx="4566920" cy="8382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Cung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cấp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oxi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hô</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hấp</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971800" y="3809964"/>
            <a:ext cx="4648200" cy="8382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Cung cấp chất dinh dưỡng cho cây và giúp cây đứng vững</a:t>
            </a:r>
          </a:p>
        </p:txBody>
      </p:sp>
      <p:sp>
        <p:nvSpPr>
          <p:cNvPr id="6" name="Rectangle 5"/>
          <p:cNvSpPr/>
          <p:nvPr/>
        </p:nvSpPr>
        <p:spPr>
          <a:xfrm>
            <a:off x="2971800" y="5105400"/>
            <a:ext cx="5040630" cy="8382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2800">
                <a:solidFill>
                  <a:schemeClr val="tx1"/>
                </a:solidFill>
                <a:latin typeface="Times New Roman" panose="02020603050405020304" pitchFamily="18" charset="0"/>
                <a:cs typeface="Times New Roman" panose="02020603050405020304" pitchFamily="18" charset="0"/>
              </a:rPr>
              <a:t>Là nước ở trong đất , giúp hòa tan các chất dinh dưỡng trong đất.</a:t>
            </a:r>
          </a:p>
        </p:txBody>
      </p:sp>
      <p:sp>
        <p:nvSpPr>
          <p:cNvPr id="7" name="Text Box 6"/>
          <p:cNvSpPr txBox="1"/>
          <p:nvPr/>
        </p:nvSpPr>
        <p:spPr>
          <a:xfrm>
            <a:off x="304800" y="990600"/>
            <a:ext cx="564515" cy="645160"/>
          </a:xfrm>
          <a:prstGeom prst="rect">
            <a:avLst/>
          </a:prstGeom>
          <a:noFill/>
        </p:spPr>
        <p:txBody>
          <a:bodyPr wrap="square" rtlCol="0" anchor="t">
            <a:spAutoFit/>
          </a:bodyPr>
          <a:lstStyle/>
          <a:p>
            <a:r>
              <a:rPr lang="en-US" sz="3600" b="1" dirty="0" smtClean="0">
                <a:solidFill>
                  <a:srgbClr val="FF0000"/>
                </a:solidFill>
                <a:latin typeface="Times New Roman" panose="02020603050405020304" pitchFamily="18" charset="0"/>
                <a:cs typeface="Times New Roman" panose="02020603050405020304" pitchFamily="18" charset="0"/>
                <a:sym typeface="Wingdings" panose="0500000000000000000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304800" y="304800"/>
            <a:ext cx="8229600" cy="1139825"/>
          </a:xfrm>
        </p:spPr>
        <p:txBody>
          <a:bodyPr vert="horz" wrap="square" lIns="91440" tIns="45720" rIns="91440" bIns="45720" anchor="t" anchorCtr="0"/>
          <a:lstStyle/>
          <a:p>
            <a:pPr eaLnBrk="1" hangingPunct="1"/>
            <a:r>
              <a:rPr lang="en-US" altLang="en-US" dirty="0">
                <a:solidFill>
                  <a:srgbClr val="009900"/>
                </a:solidFill>
              </a:rPr>
              <a:t>1/   </a:t>
            </a:r>
            <a:r>
              <a:rPr lang="en-US" altLang="en-US" dirty="0">
                <a:solidFill>
                  <a:srgbClr val="009900"/>
                </a:solidFill>
                <a:latin typeface="Times New Roman" panose="02020603050405020304" pitchFamily="18" charset="0"/>
              </a:rPr>
              <a:t>Hoàn thành sơ đồ sau:</a:t>
            </a:r>
            <a:endParaRPr lang="en-US" altLang="en-US" dirty="0">
              <a:solidFill>
                <a:srgbClr val="009900"/>
              </a:solidFill>
            </a:endParaRPr>
          </a:p>
        </p:txBody>
      </p:sp>
      <p:grpSp>
        <p:nvGrpSpPr>
          <p:cNvPr id="45059" name="Group 121"/>
          <p:cNvGrpSpPr/>
          <p:nvPr/>
        </p:nvGrpSpPr>
        <p:grpSpPr>
          <a:xfrm>
            <a:off x="2166938" y="1676400"/>
            <a:ext cx="4614862" cy="2611438"/>
            <a:chOff x="1365" y="1100"/>
            <a:chExt cx="2907" cy="1645"/>
          </a:xfrm>
        </p:grpSpPr>
        <p:sp>
          <p:nvSpPr>
            <p:cNvPr id="45103" name="Line 5"/>
            <p:cNvSpPr/>
            <p:nvPr/>
          </p:nvSpPr>
          <p:spPr>
            <a:xfrm>
              <a:off x="2804" y="1393"/>
              <a:ext cx="0" cy="605"/>
            </a:xfrm>
            <a:prstGeom prst="line">
              <a:avLst/>
            </a:prstGeom>
            <a:ln w="76200" cap="flat" cmpd="sng">
              <a:solidFill>
                <a:srgbClr val="FF3300"/>
              </a:solidFill>
              <a:prstDash val="solid"/>
              <a:headEnd type="none" w="med" len="med"/>
              <a:tailEnd type="triangle" w="med" len="med"/>
            </a:ln>
            <a:effectLst>
              <a:outerShdw dist="107763" dir="18900000" algn="ctr" rotWithShape="0">
                <a:srgbClr val="808080">
                  <a:alpha val="50000"/>
                </a:srgbClr>
              </a:outerShdw>
            </a:effectLst>
          </p:spPr>
        </p:sp>
        <p:sp>
          <p:nvSpPr>
            <p:cNvPr id="45104" name="Line 6"/>
            <p:cNvSpPr/>
            <p:nvPr/>
          </p:nvSpPr>
          <p:spPr>
            <a:xfrm>
              <a:off x="3333" y="1100"/>
              <a:ext cx="939" cy="453"/>
            </a:xfrm>
            <a:prstGeom prst="line">
              <a:avLst/>
            </a:prstGeom>
            <a:ln w="76200" cap="flat" cmpd="sng">
              <a:solidFill>
                <a:srgbClr val="FF3300"/>
              </a:solidFill>
              <a:prstDash val="solid"/>
              <a:headEnd type="none" w="med" len="med"/>
              <a:tailEnd type="triangle" w="med" len="med"/>
            </a:ln>
            <a:effectLst>
              <a:outerShdw dist="107763" dir="18900000" algn="ctr" rotWithShape="0">
                <a:srgbClr val="808080">
                  <a:alpha val="50000"/>
                </a:srgbClr>
              </a:outerShdw>
            </a:effectLst>
          </p:spPr>
        </p:sp>
        <p:sp>
          <p:nvSpPr>
            <p:cNvPr id="45105" name="Line 13"/>
            <p:cNvSpPr/>
            <p:nvPr/>
          </p:nvSpPr>
          <p:spPr>
            <a:xfrm flipH="1">
              <a:off x="1365" y="2279"/>
              <a:ext cx="939" cy="453"/>
            </a:xfrm>
            <a:prstGeom prst="line">
              <a:avLst/>
            </a:prstGeom>
            <a:ln w="76200" cap="flat" cmpd="sng">
              <a:solidFill>
                <a:srgbClr val="FF3300"/>
              </a:solidFill>
              <a:prstDash val="solid"/>
              <a:headEnd type="none" w="med" len="med"/>
              <a:tailEnd type="triangle" w="med" len="med"/>
            </a:ln>
            <a:effectLst>
              <a:outerShdw dist="107763" dir="18900000" algn="ctr" rotWithShape="0">
                <a:srgbClr val="808080">
                  <a:alpha val="50000"/>
                </a:srgbClr>
              </a:outerShdw>
            </a:effectLst>
          </p:spPr>
        </p:sp>
        <p:sp>
          <p:nvSpPr>
            <p:cNvPr id="45106" name="Line 14"/>
            <p:cNvSpPr/>
            <p:nvPr/>
          </p:nvSpPr>
          <p:spPr>
            <a:xfrm flipH="1">
              <a:off x="1365" y="1104"/>
              <a:ext cx="939" cy="453"/>
            </a:xfrm>
            <a:prstGeom prst="line">
              <a:avLst/>
            </a:prstGeom>
            <a:ln w="76200" cap="flat" cmpd="sng">
              <a:solidFill>
                <a:srgbClr val="FF3300"/>
              </a:solidFill>
              <a:prstDash val="solid"/>
              <a:headEnd type="none" w="med" len="med"/>
              <a:tailEnd type="triangle" w="med" len="med"/>
            </a:ln>
            <a:effectLst>
              <a:outerShdw dist="107763" dir="18900000" algn="ctr" rotWithShape="0">
                <a:srgbClr val="808080">
                  <a:alpha val="50000"/>
                </a:srgbClr>
              </a:outerShdw>
            </a:effectLst>
          </p:spPr>
        </p:sp>
        <p:sp>
          <p:nvSpPr>
            <p:cNvPr id="45107" name="Line 15"/>
            <p:cNvSpPr/>
            <p:nvPr/>
          </p:nvSpPr>
          <p:spPr>
            <a:xfrm>
              <a:off x="3333" y="2292"/>
              <a:ext cx="939" cy="453"/>
            </a:xfrm>
            <a:prstGeom prst="line">
              <a:avLst/>
            </a:prstGeom>
            <a:ln w="76200" cap="flat" cmpd="sng">
              <a:solidFill>
                <a:srgbClr val="FF3300"/>
              </a:solidFill>
              <a:prstDash val="solid"/>
              <a:headEnd type="none" w="med" len="med"/>
              <a:tailEnd type="triangle" w="med" len="med"/>
            </a:ln>
            <a:effectLst>
              <a:outerShdw dist="107763" dir="18900000" algn="ctr" rotWithShape="0">
                <a:srgbClr val="808080">
                  <a:alpha val="50000"/>
                </a:srgbClr>
              </a:outerShdw>
            </a:effectLst>
          </p:spPr>
        </p:sp>
      </p:grpSp>
      <p:sp>
        <p:nvSpPr>
          <p:cNvPr id="45060" name="Text Box 16"/>
          <p:cNvSpPr txBox="1"/>
          <p:nvPr/>
        </p:nvSpPr>
        <p:spPr>
          <a:xfrm>
            <a:off x="1905000" y="6019800"/>
            <a:ext cx="2057400" cy="823913"/>
          </a:xfrm>
          <a:prstGeom prst="rect">
            <a:avLst/>
          </a:prstGeom>
          <a:noFill/>
          <a:ln w="9525">
            <a:noFill/>
          </a:ln>
        </p:spPr>
        <p:txBody>
          <a:bodyPr>
            <a:spAutoFit/>
          </a:bodyPr>
          <a:lstStyle/>
          <a:p>
            <a:pPr algn="r">
              <a:spcBef>
                <a:spcPct val="50000"/>
              </a:spcBef>
            </a:pPr>
            <a:endParaRPr lang="en-US" altLang="en-US" sz="4800" dirty="0">
              <a:latin typeface="VNI-Times" pitchFamily="2" charset="0"/>
            </a:endParaRPr>
          </a:p>
        </p:txBody>
      </p:sp>
      <p:sp>
        <p:nvSpPr>
          <p:cNvPr id="312337" name="Text Box 17"/>
          <p:cNvSpPr txBox="1"/>
          <p:nvPr/>
        </p:nvSpPr>
        <p:spPr>
          <a:xfrm>
            <a:off x="1752600" y="7354888"/>
            <a:ext cx="1644650" cy="722312"/>
          </a:xfrm>
          <a:prstGeom prst="rect">
            <a:avLst/>
          </a:prstGeom>
          <a:noFill/>
          <a:ln w="9525">
            <a:noFill/>
          </a:ln>
        </p:spPr>
        <p:txBody>
          <a:bodyPr/>
          <a:lstStyle/>
          <a:p>
            <a:pPr algn="r">
              <a:spcBef>
                <a:spcPct val="50000"/>
              </a:spcBef>
            </a:pPr>
            <a:r>
              <a:rPr lang="en-US" altLang="en-US" sz="2800" b="1" dirty="0">
                <a:solidFill>
                  <a:srgbClr val="009900"/>
                </a:solidFill>
                <a:latin typeface="VNI-Times" pitchFamily="2" charset="0"/>
              </a:rPr>
              <a:t>Phaàn khí</a:t>
            </a:r>
          </a:p>
        </p:txBody>
      </p:sp>
      <p:sp>
        <p:nvSpPr>
          <p:cNvPr id="312338" name="Rectangle 18"/>
          <p:cNvSpPr/>
          <p:nvPr/>
        </p:nvSpPr>
        <p:spPr>
          <a:xfrm>
            <a:off x="3581400" y="7391400"/>
            <a:ext cx="2057400" cy="722313"/>
          </a:xfrm>
          <a:prstGeom prst="rect">
            <a:avLst/>
          </a:prstGeom>
          <a:noFill/>
          <a:ln w="9525">
            <a:noFill/>
          </a:ln>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stStyle>
          <a:p>
            <a:pPr marL="342900" lvl="0" indent="-342900" eaLnBrk="1" hangingPunct="1">
              <a:buNone/>
            </a:pPr>
            <a:r>
              <a:rPr lang="en-US" altLang="en-US" sz="2600" b="1" dirty="0" smtClean="0">
                <a:solidFill>
                  <a:srgbClr val="009900"/>
                </a:solidFill>
              </a:rPr>
              <a:t>Phần lỏng</a:t>
            </a:r>
            <a:endParaRPr lang="en-US" altLang="en-US" sz="2600" b="1" dirty="0">
              <a:solidFill>
                <a:srgbClr val="009900"/>
              </a:solidFill>
            </a:endParaRPr>
          </a:p>
        </p:txBody>
      </p:sp>
      <p:sp>
        <p:nvSpPr>
          <p:cNvPr id="312339" name="Text Box 19"/>
          <p:cNvSpPr txBox="1"/>
          <p:nvPr/>
        </p:nvSpPr>
        <p:spPr>
          <a:xfrm>
            <a:off x="7162800" y="7354888"/>
            <a:ext cx="2209800" cy="722312"/>
          </a:xfrm>
          <a:prstGeom prst="rect">
            <a:avLst/>
          </a:prstGeom>
          <a:noFill/>
          <a:ln w="9525">
            <a:noFill/>
          </a:ln>
        </p:spPr>
        <p:txBody>
          <a:bodyPr/>
          <a:lstStyle/>
          <a:p>
            <a:pPr algn="r">
              <a:spcBef>
                <a:spcPct val="50000"/>
              </a:spcBef>
            </a:pPr>
            <a:r>
              <a:rPr lang="en-US" altLang="en-US" sz="2800" b="1" dirty="0">
                <a:solidFill>
                  <a:srgbClr val="009900"/>
                </a:solidFill>
                <a:latin typeface="VNI-Times" pitchFamily="2" charset="0"/>
              </a:rPr>
              <a:t>Chaát höõu cô</a:t>
            </a:r>
          </a:p>
        </p:txBody>
      </p:sp>
      <p:sp>
        <p:nvSpPr>
          <p:cNvPr id="312340" name="Text Box 20"/>
          <p:cNvSpPr txBox="1"/>
          <p:nvPr/>
        </p:nvSpPr>
        <p:spPr>
          <a:xfrm>
            <a:off x="76200" y="7543800"/>
            <a:ext cx="1981200" cy="722313"/>
          </a:xfrm>
          <a:prstGeom prst="rect">
            <a:avLst/>
          </a:prstGeom>
          <a:noFill/>
          <a:ln w="9525">
            <a:noFill/>
          </a:ln>
        </p:spPr>
        <p:txBody>
          <a:bodyPr/>
          <a:lstStyle/>
          <a:p>
            <a:pPr algn="r">
              <a:spcBef>
                <a:spcPct val="50000"/>
              </a:spcBef>
            </a:pPr>
            <a:r>
              <a:rPr lang="en-US" altLang="en-US" sz="2800" b="1" dirty="0">
                <a:solidFill>
                  <a:srgbClr val="009900"/>
                </a:solidFill>
                <a:latin typeface="VNI-Times" pitchFamily="2" charset="0"/>
              </a:rPr>
              <a:t>Phaàn raén</a:t>
            </a:r>
          </a:p>
        </p:txBody>
      </p:sp>
      <p:sp>
        <p:nvSpPr>
          <p:cNvPr id="312341" name="Text Box 21"/>
          <p:cNvSpPr txBox="1"/>
          <p:nvPr/>
        </p:nvSpPr>
        <p:spPr>
          <a:xfrm>
            <a:off x="5181600" y="7391400"/>
            <a:ext cx="1905000" cy="722313"/>
          </a:xfrm>
          <a:prstGeom prst="rect">
            <a:avLst/>
          </a:prstGeom>
          <a:noFill/>
          <a:ln w="9525">
            <a:noFill/>
          </a:ln>
        </p:spPr>
        <p:txBody>
          <a:bodyPr/>
          <a:lstStyle/>
          <a:p>
            <a:pPr algn="r">
              <a:spcBef>
                <a:spcPct val="50000"/>
              </a:spcBef>
            </a:pPr>
            <a:r>
              <a:rPr lang="en-US" altLang="en-US" sz="2800" b="1" dirty="0">
                <a:solidFill>
                  <a:srgbClr val="009900"/>
                </a:solidFill>
                <a:latin typeface="VNI-Times" pitchFamily="2" charset="0"/>
              </a:rPr>
              <a:t>Chaát voâ cô</a:t>
            </a:r>
          </a:p>
          <a:p>
            <a:pPr algn="r">
              <a:spcBef>
                <a:spcPct val="50000"/>
              </a:spcBef>
            </a:pPr>
            <a:endParaRPr lang="en-US" altLang="en-US" sz="2800" b="1" dirty="0">
              <a:solidFill>
                <a:srgbClr val="FFFF99"/>
              </a:solidFill>
              <a:latin typeface="VNI-Times" pitchFamily="2" charset="0"/>
            </a:endParaRPr>
          </a:p>
        </p:txBody>
      </p:sp>
      <p:graphicFrame>
        <p:nvGraphicFramePr>
          <p:cNvPr id="312448" name="Group 128"/>
          <p:cNvGraphicFramePr>
            <a:graphicFrameLocks noGrp="1"/>
          </p:cNvGraphicFramePr>
          <p:nvPr/>
        </p:nvGraphicFramePr>
        <p:xfrm>
          <a:off x="990600" y="2514600"/>
          <a:ext cx="1981200" cy="838200"/>
        </p:xfrm>
        <a:graphic>
          <a:graphicData uri="http://schemas.openxmlformats.org/drawingml/2006/table">
            <a:tbl>
              <a:tblPr/>
              <a:tblGrid>
                <a:gridCol w="1981200"/>
              </a:tblGrid>
              <a:tr h="838200">
                <a:tc>
                  <a:txBody>
                    <a:bodyPr/>
                    <a:lstStyle>
                      <a:lvl1pPr>
                        <a:spcBef>
                          <a:spcPct val="20000"/>
                        </a:spcBef>
                        <a:buClr>
                          <a:schemeClr val="accent1"/>
                        </a:buClr>
                        <a:buSzPct val="65000"/>
                        <a:buFont typeface="Wingdings" panose="05000000000000000000" pitchFamily="2" charset="2"/>
                        <a:defRPr sz="2600">
                          <a:solidFill>
                            <a:schemeClr val="tx1"/>
                          </a:solidFill>
                          <a:latin typeface="VNI-Times" pitchFamily="2" charset="0"/>
                        </a:defRPr>
                      </a:lvl1pPr>
                      <a:lvl2pPr indent="-113030">
                        <a:spcBef>
                          <a:spcPct val="20000"/>
                        </a:spcBef>
                        <a:buClr>
                          <a:schemeClr val="accent2"/>
                        </a:buClr>
                        <a:buSzPct val="60000"/>
                        <a:buFont typeface="Wingdings" panose="05000000000000000000" pitchFamily="2" charset="2"/>
                        <a:defRPr sz="2200">
                          <a:solidFill>
                            <a:schemeClr val="tx1"/>
                          </a:solidFill>
                          <a:latin typeface="VNI-Times" pitchFamily="2" charset="0"/>
                        </a:defRPr>
                      </a:lvl2pPr>
                      <a:lvl3pPr indent="-243205">
                        <a:spcBef>
                          <a:spcPct val="20000"/>
                        </a:spcBef>
                        <a:buClr>
                          <a:schemeClr val="accent1"/>
                        </a:buClr>
                        <a:buSzPct val="65000"/>
                        <a:buFont typeface="Wingdings" panose="05000000000000000000" pitchFamily="2" charset="2"/>
                        <a:defRPr sz="2000">
                          <a:solidFill>
                            <a:schemeClr val="tx1"/>
                          </a:solidFill>
                          <a:latin typeface="VNI-Times" pitchFamily="2" charset="0"/>
                        </a:defRPr>
                      </a:lvl3pPr>
                      <a:lvl4pPr indent="-347980">
                        <a:spcBef>
                          <a:spcPct val="20000"/>
                        </a:spcBef>
                        <a:buClr>
                          <a:schemeClr val="accent2"/>
                        </a:buClr>
                        <a:buSzPct val="70000"/>
                        <a:buFont typeface="Wingdings" panose="05000000000000000000" pitchFamily="2" charset="2"/>
                        <a:defRPr>
                          <a:solidFill>
                            <a:schemeClr val="tx1"/>
                          </a:solidFill>
                          <a:latin typeface="VNI-Times" pitchFamily="2" charset="0"/>
                        </a:defRPr>
                      </a:lvl4pPr>
                      <a:lvl5pPr indent="-487680">
                        <a:spcBef>
                          <a:spcPct val="20000"/>
                        </a:spcBef>
                        <a:buClr>
                          <a:schemeClr val="accent1"/>
                        </a:buClr>
                        <a:buSzPct val="75000"/>
                        <a:buFont typeface="Wingdings" panose="05000000000000000000" pitchFamily="2" charset="2"/>
                        <a:defRPr>
                          <a:solidFill>
                            <a:schemeClr val="tx1"/>
                          </a:solidFill>
                          <a:latin typeface="VNI-Times" pitchFamily="2" charset="0"/>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en-US" altLang="en-US" sz="2600" b="0" i="0" u="none" strike="noStrike" cap="none" normalizeH="0" baseline="0" dirty="0" smtClean="0">
                        <a:ln>
                          <a:noFill/>
                        </a:ln>
                        <a:solidFill>
                          <a:schemeClr val="tx1"/>
                        </a:solidFill>
                        <a:effectLst/>
                        <a:latin typeface="VNI-Times" pitchFamily="2"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2471" name="Group 151"/>
          <p:cNvGraphicFramePr>
            <a:graphicFrameLocks noGrp="1"/>
          </p:cNvGraphicFramePr>
          <p:nvPr/>
        </p:nvGraphicFramePr>
        <p:xfrm>
          <a:off x="3657600" y="1371600"/>
          <a:ext cx="1600200" cy="762000"/>
        </p:xfrm>
        <a:graphic>
          <a:graphicData uri="http://schemas.openxmlformats.org/drawingml/2006/table">
            <a:tbl>
              <a:tblPr/>
              <a:tblGrid>
                <a:gridCol w="1600200"/>
              </a:tblGrid>
              <a:tr h="762000">
                <a:tc>
                  <a:txBody>
                    <a:bodyPr/>
                    <a:lstStyle>
                      <a:lvl1pPr>
                        <a:spcBef>
                          <a:spcPct val="20000"/>
                        </a:spcBef>
                        <a:buClr>
                          <a:schemeClr val="accent1"/>
                        </a:buClr>
                        <a:buSzPct val="65000"/>
                        <a:buFont typeface="Wingdings" panose="05000000000000000000" pitchFamily="2" charset="2"/>
                        <a:defRPr sz="2600">
                          <a:solidFill>
                            <a:schemeClr val="tx1"/>
                          </a:solidFill>
                          <a:latin typeface="VNI-Times" pitchFamily="2" charset="0"/>
                        </a:defRPr>
                      </a:lvl1pPr>
                      <a:lvl2pPr indent="-113030">
                        <a:spcBef>
                          <a:spcPct val="20000"/>
                        </a:spcBef>
                        <a:buClr>
                          <a:schemeClr val="accent2"/>
                        </a:buClr>
                        <a:buSzPct val="60000"/>
                        <a:buFont typeface="Wingdings" panose="05000000000000000000" pitchFamily="2" charset="2"/>
                        <a:defRPr sz="2200">
                          <a:solidFill>
                            <a:schemeClr val="tx1"/>
                          </a:solidFill>
                          <a:latin typeface="VNI-Times" pitchFamily="2" charset="0"/>
                        </a:defRPr>
                      </a:lvl2pPr>
                      <a:lvl3pPr indent="-243205">
                        <a:spcBef>
                          <a:spcPct val="20000"/>
                        </a:spcBef>
                        <a:buClr>
                          <a:schemeClr val="accent1"/>
                        </a:buClr>
                        <a:buSzPct val="65000"/>
                        <a:buFont typeface="Wingdings" panose="05000000000000000000" pitchFamily="2" charset="2"/>
                        <a:defRPr sz="2000">
                          <a:solidFill>
                            <a:schemeClr val="tx1"/>
                          </a:solidFill>
                          <a:latin typeface="VNI-Times" pitchFamily="2" charset="0"/>
                        </a:defRPr>
                      </a:lvl3pPr>
                      <a:lvl4pPr indent="-347980">
                        <a:spcBef>
                          <a:spcPct val="20000"/>
                        </a:spcBef>
                        <a:buClr>
                          <a:schemeClr val="accent2"/>
                        </a:buClr>
                        <a:buSzPct val="70000"/>
                        <a:buFont typeface="Wingdings" panose="05000000000000000000" pitchFamily="2" charset="2"/>
                        <a:defRPr>
                          <a:solidFill>
                            <a:schemeClr val="tx1"/>
                          </a:solidFill>
                          <a:latin typeface="VNI-Times" pitchFamily="2" charset="0"/>
                        </a:defRPr>
                      </a:lvl4pPr>
                      <a:lvl5pPr indent="-487680">
                        <a:spcBef>
                          <a:spcPct val="20000"/>
                        </a:spcBef>
                        <a:buClr>
                          <a:schemeClr val="accent1"/>
                        </a:buClr>
                        <a:buSzPct val="75000"/>
                        <a:buFont typeface="Wingdings" panose="05000000000000000000" pitchFamily="2" charset="2"/>
                        <a:defRPr>
                          <a:solidFill>
                            <a:schemeClr val="tx1"/>
                          </a:solidFill>
                          <a:latin typeface="VNI-Times" pitchFamily="2" charset="0"/>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en-US" sz="2800" b="0" i="0" u="none" strike="noStrike" cap="none" normalizeH="0" baseline="0" smtClean="0">
                          <a:ln>
                            <a:noFill/>
                          </a:ln>
                          <a:solidFill>
                            <a:srgbClr val="009900"/>
                          </a:solidFill>
                          <a:effectLst/>
                          <a:latin typeface="VNI-Times" pitchFamily="2" charset="0"/>
                        </a:rPr>
                        <a:t>Ñaát troàng</a:t>
                      </a: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2452" name="Group 132"/>
          <p:cNvGraphicFramePr>
            <a:graphicFrameLocks noGrp="1"/>
          </p:cNvGraphicFramePr>
          <p:nvPr/>
        </p:nvGraphicFramePr>
        <p:xfrm>
          <a:off x="1143000" y="4343400"/>
          <a:ext cx="1981200" cy="838200"/>
        </p:xfrm>
        <a:graphic>
          <a:graphicData uri="http://schemas.openxmlformats.org/drawingml/2006/table">
            <a:tbl>
              <a:tblPr/>
              <a:tblGrid>
                <a:gridCol w="1981200"/>
              </a:tblGrid>
              <a:tr h="838200">
                <a:tc>
                  <a:txBody>
                    <a:bodyPr/>
                    <a:lstStyle>
                      <a:lvl1pPr>
                        <a:spcBef>
                          <a:spcPct val="20000"/>
                        </a:spcBef>
                        <a:buClr>
                          <a:schemeClr val="accent1"/>
                        </a:buClr>
                        <a:buSzPct val="65000"/>
                        <a:buFont typeface="Wingdings" panose="05000000000000000000" pitchFamily="2" charset="2"/>
                        <a:defRPr sz="2600">
                          <a:solidFill>
                            <a:schemeClr val="tx1"/>
                          </a:solidFill>
                          <a:latin typeface="VNI-Times" pitchFamily="2" charset="0"/>
                        </a:defRPr>
                      </a:lvl1pPr>
                      <a:lvl2pPr indent="-113030">
                        <a:spcBef>
                          <a:spcPct val="20000"/>
                        </a:spcBef>
                        <a:buClr>
                          <a:schemeClr val="accent2"/>
                        </a:buClr>
                        <a:buSzPct val="60000"/>
                        <a:buFont typeface="Wingdings" panose="05000000000000000000" pitchFamily="2" charset="2"/>
                        <a:defRPr sz="2200">
                          <a:solidFill>
                            <a:schemeClr val="tx1"/>
                          </a:solidFill>
                          <a:latin typeface="VNI-Times" pitchFamily="2" charset="0"/>
                        </a:defRPr>
                      </a:lvl2pPr>
                      <a:lvl3pPr indent="-243205">
                        <a:spcBef>
                          <a:spcPct val="20000"/>
                        </a:spcBef>
                        <a:buClr>
                          <a:schemeClr val="accent1"/>
                        </a:buClr>
                        <a:buSzPct val="65000"/>
                        <a:buFont typeface="Wingdings" panose="05000000000000000000" pitchFamily="2" charset="2"/>
                        <a:defRPr sz="2000">
                          <a:solidFill>
                            <a:schemeClr val="tx1"/>
                          </a:solidFill>
                          <a:latin typeface="VNI-Times" pitchFamily="2" charset="0"/>
                        </a:defRPr>
                      </a:lvl3pPr>
                      <a:lvl4pPr indent="-347980">
                        <a:spcBef>
                          <a:spcPct val="20000"/>
                        </a:spcBef>
                        <a:buClr>
                          <a:schemeClr val="accent2"/>
                        </a:buClr>
                        <a:buSzPct val="70000"/>
                        <a:buFont typeface="Wingdings" panose="05000000000000000000" pitchFamily="2" charset="2"/>
                        <a:defRPr>
                          <a:solidFill>
                            <a:schemeClr val="tx1"/>
                          </a:solidFill>
                          <a:latin typeface="VNI-Times" pitchFamily="2" charset="0"/>
                        </a:defRPr>
                      </a:lvl4pPr>
                      <a:lvl5pPr indent="-487680">
                        <a:spcBef>
                          <a:spcPct val="20000"/>
                        </a:spcBef>
                        <a:buClr>
                          <a:schemeClr val="accent1"/>
                        </a:buClr>
                        <a:buSzPct val="75000"/>
                        <a:buFont typeface="Wingdings" panose="05000000000000000000" pitchFamily="2" charset="2"/>
                        <a:defRPr>
                          <a:solidFill>
                            <a:schemeClr val="tx1"/>
                          </a:solidFill>
                          <a:latin typeface="VNI-Times" pitchFamily="2" charset="0"/>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en-US" altLang="en-US" sz="2600" b="0" i="0" u="none" strike="noStrike" cap="none" normalizeH="0" baseline="0" smtClean="0">
                        <a:ln>
                          <a:noFill/>
                        </a:ln>
                        <a:solidFill>
                          <a:schemeClr val="tx1"/>
                        </a:solidFill>
                        <a:effectLst/>
                        <a:latin typeface="VNI-Times" pitchFamily="2"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2468" name="Group 148"/>
          <p:cNvGraphicFramePr>
            <a:graphicFrameLocks noGrp="1"/>
          </p:cNvGraphicFramePr>
          <p:nvPr/>
        </p:nvGraphicFramePr>
        <p:xfrm>
          <a:off x="3733800" y="3124200"/>
          <a:ext cx="1600200" cy="762000"/>
        </p:xfrm>
        <a:graphic>
          <a:graphicData uri="http://schemas.openxmlformats.org/drawingml/2006/table">
            <a:tbl>
              <a:tblPr/>
              <a:tblGrid>
                <a:gridCol w="1600200"/>
              </a:tblGrid>
              <a:tr h="762000">
                <a:tc>
                  <a:txBody>
                    <a:bodyPr/>
                    <a:lstStyle>
                      <a:lvl1pPr>
                        <a:spcBef>
                          <a:spcPct val="20000"/>
                        </a:spcBef>
                        <a:buClr>
                          <a:schemeClr val="accent1"/>
                        </a:buClr>
                        <a:buSzPct val="65000"/>
                        <a:buFont typeface="Wingdings" panose="05000000000000000000" pitchFamily="2" charset="2"/>
                        <a:defRPr sz="2600">
                          <a:solidFill>
                            <a:schemeClr val="tx1"/>
                          </a:solidFill>
                          <a:latin typeface="VNI-Times" pitchFamily="2" charset="0"/>
                        </a:defRPr>
                      </a:lvl1pPr>
                      <a:lvl2pPr indent="-113030">
                        <a:spcBef>
                          <a:spcPct val="20000"/>
                        </a:spcBef>
                        <a:buClr>
                          <a:schemeClr val="accent2"/>
                        </a:buClr>
                        <a:buSzPct val="60000"/>
                        <a:buFont typeface="Wingdings" panose="05000000000000000000" pitchFamily="2" charset="2"/>
                        <a:defRPr sz="2200">
                          <a:solidFill>
                            <a:schemeClr val="tx1"/>
                          </a:solidFill>
                          <a:latin typeface="VNI-Times" pitchFamily="2" charset="0"/>
                        </a:defRPr>
                      </a:lvl2pPr>
                      <a:lvl3pPr indent="-243205">
                        <a:spcBef>
                          <a:spcPct val="20000"/>
                        </a:spcBef>
                        <a:buClr>
                          <a:schemeClr val="accent1"/>
                        </a:buClr>
                        <a:buSzPct val="65000"/>
                        <a:buFont typeface="Wingdings" panose="05000000000000000000" pitchFamily="2" charset="2"/>
                        <a:defRPr sz="2000">
                          <a:solidFill>
                            <a:schemeClr val="tx1"/>
                          </a:solidFill>
                          <a:latin typeface="VNI-Times" pitchFamily="2" charset="0"/>
                        </a:defRPr>
                      </a:lvl3pPr>
                      <a:lvl4pPr indent="-347980">
                        <a:spcBef>
                          <a:spcPct val="20000"/>
                        </a:spcBef>
                        <a:buClr>
                          <a:schemeClr val="accent2"/>
                        </a:buClr>
                        <a:buSzPct val="70000"/>
                        <a:buFont typeface="Wingdings" panose="05000000000000000000" pitchFamily="2" charset="2"/>
                        <a:defRPr>
                          <a:solidFill>
                            <a:schemeClr val="tx1"/>
                          </a:solidFill>
                          <a:latin typeface="VNI-Times" pitchFamily="2" charset="0"/>
                        </a:defRPr>
                      </a:lvl4pPr>
                      <a:lvl5pPr indent="-487680">
                        <a:spcBef>
                          <a:spcPct val="20000"/>
                        </a:spcBef>
                        <a:buClr>
                          <a:schemeClr val="accent1"/>
                        </a:buClr>
                        <a:buSzPct val="75000"/>
                        <a:buFont typeface="Wingdings" panose="05000000000000000000" pitchFamily="2" charset="2"/>
                        <a:defRPr>
                          <a:solidFill>
                            <a:schemeClr val="tx1"/>
                          </a:solidFill>
                          <a:latin typeface="VNI-Times" pitchFamily="2" charset="0"/>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en-US" altLang="en-US" sz="2600" b="0" i="0" u="none" strike="noStrike" cap="none" normalizeH="0" baseline="0" smtClean="0">
                        <a:ln>
                          <a:noFill/>
                        </a:ln>
                        <a:solidFill>
                          <a:schemeClr val="tx1"/>
                        </a:solidFill>
                        <a:effectLst/>
                        <a:latin typeface="VNI-Times" pitchFamily="2"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2469" name="Group 149"/>
          <p:cNvGraphicFramePr>
            <a:graphicFrameLocks noGrp="1"/>
          </p:cNvGraphicFramePr>
          <p:nvPr/>
        </p:nvGraphicFramePr>
        <p:xfrm>
          <a:off x="6248400" y="2559685"/>
          <a:ext cx="2209800" cy="914400"/>
        </p:xfrm>
        <a:graphic>
          <a:graphicData uri="http://schemas.openxmlformats.org/drawingml/2006/table">
            <a:tbl>
              <a:tblPr/>
              <a:tblGrid>
                <a:gridCol w="2209800"/>
              </a:tblGrid>
              <a:tr h="914400">
                <a:tc>
                  <a:txBody>
                    <a:bodyPr/>
                    <a:lstStyle>
                      <a:lvl1pPr>
                        <a:spcBef>
                          <a:spcPct val="20000"/>
                        </a:spcBef>
                        <a:buClr>
                          <a:schemeClr val="accent1"/>
                        </a:buClr>
                        <a:buSzPct val="65000"/>
                        <a:buFont typeface="Wingdings" panose="05000000000000000000" pitchFamily="2" charset="2"/>
                        <a:defRPr sz="2600">
                          <a:solidFill>
                            <a:schemeClr val="tx1"/>
                          </a:solidFill>
                          <a:latin typeface="VNI-Times" pitchFamily="2" charset="0"/>
                        </a:defRPr>
                      </a:lvl1pPr>
                      <a:lvl2pPr indent="-113030">
                        <a:spcBef>
                          <a:spcPct val="20000"/>
                        </a:spcBef>
                        <a:buClr>
                          <a:schemeClr val="accent2"/>
                        </a:buClr>
                        <a:buSzPct val="60000"/>
                        <a:buFont typeface="Wingdings" panose="05000000000000000000" pitchFamily="2" charset="2"/>
                        <a:defRPr sz="2200">
                          <a:solidFill>
                            <a:schemeClr val="tx1"/>
                          </a:solidFill>
                          <a:latin typeface="VNI-Times" pitchFamily="2" charset="0"/>
                        </a:defRPr>
                      </a:lvl2pPr>
                      <a:lvl3pPr indent="-243205">
                        <a:spcBef>
                          <a:spcPct val="20000"/>
                        </a:spcBef>
                        <a:buClr>
                          <a:schemeClr val="accent1"/>
                        </a:buClr>
                        <a:buSzPct val="65000"/>
                        <a:buFont typeface="Wingdings" panose="05000000000000000000" pitchFamily="2" charset="2"/>
                        <a:defRPr sz="2000">
                          <a:solidFill>
                            <a:schemeClr val="tx1"/>
                          </a:solidFill>
                          <a:latin typeface="VNI-Times" pitchFamily="2" charset="0"/>
                        </a:defRPr>
                      </a:lvl3pPr>
                      <a:lvl4pPr indent="-347980">
                        <a:spcBef>
                          <a:spcPct val="20000"/>
                        </a:spcBef>
                        <a:buClr>
                          <a:schemeClr val="accent2"/>
                        </a:buClr>
                        <a:buSzPct val="70000"/>
                        <a:buFont typeface="Wingdings" panose="05000000000000000000" pitchFamily="2" charset="2"/>
                        <a:defRPr>
                          <a:solidFill>
                            <a:schemeClr val="tx1"/>
                          </a:solidFill>
                          <a:latin typeface="VNI-Times" pitchFamily="2" charset="0"/>
                        </a:defRPr>
                      </a:lvl4pPr>
                      <a:lvl5pPr indent="-487680">
                        <a:spcBef>
                          <a:spcPct val="20000"/>
                        </a:spcBef>
                        <a:buClr>
                          <a:schemeClr val="accent1"/>
                        </a:buClr>
                        <a:buSzPct val="75000"/>
                        <a:buFont typeface="Wingdings" panose="05000000000000000000" pitchFamily="2" charset="2"/>
                        <a:defRPr>
                          <a:solidFill>
                            <a:schemeClr val="tx1"/>
                          </a:solidFill>
                          <a:latin typeface="VNI-Times" pitchFamily="2" charset="0"/>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en-US" altLang="en-US" sz="2600" b="0" i="0" u="none" strike="noStrike" cap="none" normalizeH="0" baseline="0" dirty="0" smtClean="0">
                        <a:ln>
                          <a:noFill/>
                        </a:ln>
                        <a:solidFill>
                          <a:schemeClr val="tx1"/>
                        </a:solidFill>
                        <a:effectLst/>
                        <a:latin typeface="VNI-Times" pitchFamily="2"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2470" name="Group 150"/>
          <p:cNvGraphicFramePr>
            <a:graphicFrameLocks noGrp="1"/>
          </p:cNvGraphicFramePr>
          <p:nvPr/>
        </p:nvGraphicFramePr>
        <p:xfrm>
          <a:off x="5943600" y="4419600"/>
          <a:ext cx="2209800" cy="838200"/>
        </p:xfrm>
        <a:graphic>
          <a:graphicData uri="http://schemas.openxmlformats.org/drawingml/2006/table">
            <a:tbl>
              <a:tblPr/>
              <a:tblGrid>
                <a:gridCol w="2209800"/>
              </a:tblGrid>
              <a:tr h="838200">
                <a:tc>
                  <a:txBody>
                    <a:bodyPr/>
                    <a:lstStyle>
                      <a:lvl1pPr>
                        <a:spcBef>
                          <a:spcPct val="20000"/>
                        </a:spcBef>
                        <a:buClr>
                          <a:schemeClr val="accent1"/>
                        </a:buClr>
                        <a:buSzPct val="65000"/>
                        <a:buFont typeface="Wingdings" panose="05000000000000000000" pitchFamily="2" charset="2"/>
                        <a:defRPr sz="2600">
                          <a:solidFill>
                            <a:schemeClr val="tx1"/>
                          </a:solidFill>
                          <a:latin typeface="VNI-Times" pitchFamily="2" charset="0"/>
                        </a:defRPr>
                      </a:lvl1pPr>
                      <a:lvl2pPr indent="-113030">
                        <a:spcBef>
                          <a:spcPct val="20000"/>
                        </a:spcBef>
                        <a:buClr>
                          <a:schemeClr val="accent2"/>
                        </a:buClr>
                        <a:buSzPct val="60000"/>
                        <a:buFont typeface="Wingdings" panose="05000000000000000000" pitchFamily="2" charset="2"/>
                        <a:defRPr sz="2200">
                          <a:solidFill>
                            <a:schemeClr val="tx1"/>
                          </a:solidFill>
                          <a:latin typeface="VNI-Times" pitchFamily="2" charset="0"/>
                        </a:defRPr>
                      </a:lvl2pPr>
                      <a:lvl3pPr indent="-243205">
                        <a:spcBef>
                          <a:spcPct val="20000"/>
                        </a:spcBef>
                        <a:buClr>
                          <a:schemeClr val="accent1"/>
                        </a:buClr>
                        <a:buSzPct val="65000"/>
                        <a:buFont typeface="Wingdings" panose="05000000000000000000" pitchFamily="2" charset="2"/>
                        <a:defRPr sz="2000">
                          <a:solidFill>
                            <a:schemeClr val="tx1"/>
                          </a:solidFill>
                          <a:latin typeface="VNI-Times" pitchFamily="2" charset="0"/>
                        </a:defRPr>
                      </a:lvl3pPr>
                      <a:lvl4pPr indent="-347980">
                        <a:spcBef>
                          <a:spcPct val="20000"/>
                        </a:spcBef>
                        <a:buClr>
                          <a:schemeClr val="accent2"/>
                        </a:buClr>
                        <a:buSzPct val="70000"/>
                        <a:buFont typeface="Wingdings" panose="05000000000000000000" pitchFamily="2" charset="2"/>
                        <a:defRPr>
                          <a:solidFill>
                            <a:schemeClr val="tx1"/>
                          </a:solidFill>
                          <a:latin typeface="VNI-Times" pitchFamily="2" charset="0"/>
                        </a:defRPr>
                      </a:lvl4pPr>
                      <a:lvl5pPr indent="-487680">
                        <a:spcBef>
                          <a:spcPct val="20000"/>
                        </a:spcBef>
                        <a:buClr>
                          <a:schemeClr val="accent1"/>
                        </a:buClr>
                        <a:buSzPct val="75000"/>
                        <a:buFont typeface="Wingdings" panose="05000000000000000000" pitchFamily="2" charset="2"/>
                        <a:defRPr>
                          <a:solidFill>
                            <a:schemeClr val="tx1"/>
                          </a:solidFill>
                          <a:latin typeface="VNI-Times" pitchFamily="2" charset="0"/>
                        </a:defRPr>
                      </a:lvl5pPr>
                      <a:lvl6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6pPr>
                      <a:lvl7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7pPr>
                      <a:lvl8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8pPr>
                      <a:lvl9pPr indent="-487680" fontAlgn="base">
                        <a:spcBef>
                          <a:spcPct val="20000"/>
                        </a:spcBef>
                        <a:spcAft>
                          <a:spcPct val="0"/>
                        </a:spcAft>
                        <a:buClr>
                          <a:schemeClr val="accent1"/>
                        </a:buClr>
                        <a:buSzPct val="75000"/>
                        <a:buFont typeface="Wingdings" panose="05000000000000000000" pitchFamily="2" charset="2"/>
                        <a:defRPr>
                          <a:solidFill>
                            <a:schemeClr val="tx1"/>
                          </a:solidFill>
                          <a:latin typeface="VNI-Times" pitchFamily="2"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en-US" altLang="en-US" sz="2600" b="0" i="0" u="none" strike="noStrike" cap="none" normalizeH="0" baseline="0" smtClean="0">
                        <a:ln>
                          <a:noFill/>
                        </a:ln>
                        <a:solidFill>
                          <a:schemeClr val="tx1"/>
                        </a:solidFill>
                        <a:effectLst/>
                        <a:latin typeface="VNI-Times" pitchFamily="2"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02" name="Text Box 108"/>
          <p:cNvSpPr txBox="1"/>
          <p:nvPr/>
        </p:nvSpPr>
        <p:spPr>
          <a:xfrm>
            <a:off x="6705600" y="2559368"/>
            <a:ext cx="184150" cy="823912"/>
          </a:xfrm>
          <a:prstGeom prst="rect">
            <a:avLst/>
          </a:prstGeom>
          <a:noFill/>
          <a:ln w="9525">
            <a:noFill/>
          </a:ln>
        </p:spPr>
        <p:txBody>
          <a:bodyPr wrap="none">
            <a:spAutoFit/>
          </a:bodyPr>
          <a:lstStyle/>
          <a:p>
            <a:pPr algn="r"/>
            <a:endParaRPr lang="en-US" altLang="en-US" sz="4800" dirty="0">
              <a:latin typeface="VNI-Times" pitchFamily="2" charset="0"/>
            </a:endParaRPr>
          </a:p>
        </p:txBody>
      </p:sp>
    </p:spTree>
  </p:cSld>
  <p:clrMapOvr>
    <a:masterClrMapping/>
  </p:clrMapOvr>
  <p:transition>
    <p:sndAc>
      <p:stSnd>
        <p:snd r:embed="rId2" name="Windows XP Exclama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215 0.01156 C 0.00712 0.00139 0.00035 -0.00671 -0.00486 -0.01712 C -0.00938 -0.02614 -0.00608 -0.02498 -0.0125 -0.03145 C -0.01997 -0.03885 -0.0217 -0.03816 -0.03108 -0.04186 C -0.03542 -0.05065 -0.0342 -0.04718 -0.03715 -0.06013 C -0.03785 -0.06291 -0.03733 -0.06638 -0.03872 -0.06846 C -0.04254 -0.07424 -0.05816 -0.0865 -0.06337 -0.09089 C -0.06771 -0.10592 -0.06406 -0.09922 -0.07569 -0.10939 C -0.08889 -0.12072 -0.07274 -0.11032 -0.08333 -0.12165 C -0.08455 -0.12304 -0.08646 -0.1228 -0.08785 -0.12373 C -0.0934 -0.12743 -0.09688 -0.13321 -0.10017 -0.14015 C -0.10417 -0.1605 -0.10347 -0.16397 -0.11875 -0.17091 C -0.1684 -0.30736 -0.12274 -0.4741 -0.1217 -0.62581 C -0.1217 -0.63714 -0.11615 -0.64663 -0.10955 -0.65241 C -0.10556 -0.6605 -0.09948 -0.6679 -0.09254 -0.67091 C -0.09097 -0.67738 -0.08819 -0.68733 -0.08177 -0.68733 " pathEditMode="relative" rAng="0" ptsTypes="fffffffffffffffA">
                                      <p:cBhvr>
                                        <p:cTn id="6" dur="500" fill="hold"/>
                                        <p:tgtEl>
                                          <p:spTgt spid="312337">
                                            <p:txEl>
                                              <p:pRg st="0" end="0"/>
                                            </p:txEl>
                                          </p:spTgt>
                                        </p:tgtEl>
                                        <p:attrNameLst>
                                          <p:attrName>ppt_x</p:attrName>
                                          <p:attrName>ppt_y</p:attrName>
                                        </p:attrNameLst>
                                      </p:cBhvr>
                                      <p:rCtr x="-9000" y="-34900"/>
                                    </p:animMotion>
                                  </p:childTnLst>
                                  <p:subTnLst>
                                    <p:audio>
                                      <p:cMediaNode>
                                        <p:cTn display="0" masterRel="sameClick">
                                          <p:stCondLst>
                                            <p:cond evt="begin" delay="0">
                                              <p:tn val="5"/>
                                            </p:cond>
                                          </p:stCondLst>
                                          <p:endCondLst>
                                            <p:cond evt="onStopAudio" delay="0">
                                              <p:tgtEl>
                                                <p:sldTgt/>
                                              </p:tgtEl>
                                            </p:cond>
                                          </p:endCondLst>
                                        </p:cTn>
                                        <p:tgtEl>
                                          <p:sndTgt r:embed="rId3" name="Windows XP Balloon.wav"/>
                                        </p:tgtEl>
                                      </p:cMediaNode>
                                    </p:audio>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885 0.01968 C 0.00694 -0.00601 0.00156 -0.04051 -0.00556 -0.06551 C -0.00539 -0.07939 -0.01997 -0.24051 0.0125 -0.28935 C 0.0151 -0.29791 0.01632 -0.30578 0.01979 -0.31412 C 0.02014 -0.31713 0.0217 -0.33078 0.02343 -0.33495 C 0.02934 -0.35069 0.04062 -0.36273 0.04687 -0.37847 C 0.05208 -0.39189 0.05225 -0.40717 0.05955 -0.41967 C 0.06354 -0.43819 0.07396 -0.45393 0.08316 -0.46967 C 0.09305 -0.48657 0.10191 -0.50439 0.1118 -0.52152 C 0.11336 -0.52407 0.11458 -0.52685 0.11562 -0.52963 C 0.11944 -0.54004 0.121 -0.55162 0.12639 -0.56088 C 0.13402 -0.5743 0.14496 -0.58379 0.15538 -0.59421 C 0.15885 -0.6037 0.1618 -0.61342 0.16423 -0.62314 C 0.16545 -0.62847 0.16562 -0.63356 0.16979 -0.6375 C 0.1743 -0.64189 0.18246 -0.64375 0.18784 -0.6456 C 0.19253 -0.64699 0.20225 -0.64976 0.20225 -0.64953 C 0.21146 -0.65694 0.21875 -0.66435 0.22934 -0.66851 C 0.24791 -0.68912 0.25295 -0.68796 0.2783 -0.69328 C 0.28663 -0.69166 0.29514 -0.69097 0.30347 -0.68912 C 0.30538 -0.68865 0.30694 -0.68657 0.30885 -0.68703 C 0.31007 -0.6875 0.31007 -0.68981 0.31076 -0.6912 " pathEditMode="relative" rAng="0" ptsTypes="ffffffffffffffffffffA">
                                      <p:cBhvr>
                                        <p:cTn id="10" dur="500" fill="hold"/>
                                        <p:tgtEl>
                                          <p:spTgt spid="312338"/>
                                        </p:tgtEl>
                                        <p:attrNameLst>
                                          <p:attrName>ppt_x</p:attrName>
                                          <p:attrName>ppt_y</p:attrName>
                                        </p:attrNameLst>
                                      </p:cBhvr>
                                      <p:rCtr x="136" y="-356"/>
                                    </p:animMotion>
                                  </p:childTnLst>
                                  <p:subTnLst>
                                    <p:audio>
                                      <p:cMediaNode>
                                        <p:cTn display="0" masterRel="sameClick">
                                          <p:stCondLst>
                                            <p:cond evt="begin" delay="0">
                                              <p:tn val="9"/>
                                            </p:cond>
                                          </p:stCondLst>
                                          <p:endCondLst>
                                            <p:cond evt="onStopAudio" delay="0">
                                              <p:tgtEl>
                                                <p:sldTgt/>
                                              </p:tgtEl>
                                            </p:cond>
                                          </p:endCondLst>
                                        </p:cTn>
                                        <p:tgtEl>
                                          <p:sndTgt r:embed="rId3" name="Windows XP Balloon.wav"/>
                                        </p:tgtEl>
                                      </p:cMediaNode>
                                    </p:audio>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1771 -0.00116 C -0.01736 -0.00324 -0.01563 -0.00532 -0.01615 -0.0074 C -0.01702 -0.01018 -0.01945 -0.0111 -0.02084 -0.01341 C -0.02414 -0.01873 -0.02396 -0.01989 -0.02552 -0.0259 C -0.02743 -0.04648 -0.02917 -0.06776 -0.03785 -0.08534 C -0.03976 -0.12072 -0.03941 -0.14038 -0.05 -0.16929 C -0.04948 -0.18224 -0.04983 -0.19519 -0.04861 -0.20814 C -0.04775 -0.21739 -0.03872 -0.22595 -0.03473 -0.23289 C -0.03195 -0.24376 -0.02865 -0.25486 -0.02552 -0.26549 C -0.02379 -0.27891 -0.02205 -0.28585 -0.01771 -0.29857 C -0.01528 -0.30527 -0.01146 -0.31152 -0.01007 -0.31892 C -0.00782 -0.33094 -0.0092 -0.32493 -0.00556 -0.33765 C -0.00157 -0.37049 0.00538 -0.40449 0.01753 -0.43363 C 0.01944 -0.44357 0.02118 -0.4549 0.02378 -0.46438 C 0.02691 -0.47687 0.03211 -0.48797 0.03455 -0.50116 C 0.03767 -0.51827 0.03889 -0.53562 0.04218 -0.5525 C 0.04409 -0.57747 0.04965 -0.59574 0.06076 -0.6161 C 0.06614 -0.63876 0.07048 -0.65379 0.07916 -0.67345 C 0.08402 -0.68432 0.09288 -0.70629 0.09288 -0.70606 C 0.09548 -0.71855 0.09861 -0.72595 0.10538 -0.73497 C 0.11458 -0.7729 0.12118 -0.7914 0.14514 -0.81684 C 0.15277 -0.83302 0.15642 -0.85453 0.16823 -0.8661 C 0.17257 -0.87026 0.1776 -0.87257 0.18194 -0.87627 C 0.18559 -0.87928 0.18854 -0.88483 0.19288 -0.88645 C 0.19948 -0.88899 0.20625 -0.88784 0.21284 -0.88853 C 0.24132 -0.89616 0.27656 -0.89315 0.30538 -0.88043 C 0.30955 -0.87257 0.31215 -0.86725 0.31892 -0.86401 C 0.32673 -0.84852 0.32274 -0.85523 0.33142 -0.84343 C 0.3342 -0.83187 0.33177 -0.83858 0.34357 -0.82701 C 0.34583 -0.82493 0.34982 -0.821 0.34982 -0.82077 C 0.35104 -0.81892 0.35208 -0.81707 0.35295 -0.81475 C 0.35399 -0.81082 0.35607 -0.8025 0.35607 -0.80227 C 0.35468 -0.77845 0.35399 -0.75162 0.34826 -0.72872 C 0.34618 -0.71924 0.34635 -0.71253 0.34201 -0.70421 C 0.33819 -0.68825 0.33107 -0.68733 0.33923 -0.66327 C 0.34045 -0.65934 0.34826 -0.65911 0.34826 -0.65888 C 0.35399 -0.65402 0.3526 -0.65703 0.35451 -0.6487 C 0.35503 -0.64662 0.35694 -0.63483 0.35764 -0.63437 C 0.3585 -0.63344 0.35972 -0.63575 0.36041 -0.63645 " pathEditMode="relative" rAng="0" ptsTypes="ffffffffffffffffffffffffffffffffffffffA">
                                      <p:cBhvr>
                                        <p:cTn id="14" dur="500" fill="hold"/>
                                        <p:tgtEl>
                                          <p:spTgt spid="312340"/>
                                        </p:tgtEl>
                                        <p:attrNameLst>
                                          <p:attrName>ppt_x</p:attrName>
                                          <p:attrName>ppt_y</p:attrName>
                                        </p:attrNameLst>
                                      </p:cBhvr>
                                      <p:rCtr x="17300" y="-44800"/>
                                    </p:animMotion>
                                  </p:childTnLst>
                                  <p:subTnLst>
                                    <p:audio>
                                      <p:cMediaNode>
                                        <p:cTn display="0" masterRel="sameClick">
                                          <p:stCondLst>
                                            <p:cond evt="begin" delay="0">
                                              <p:tn val="13"/>
                                            </p:cond>
                                          </p:stCondLst>
                                          <p:endCondLst>
                                            <p:cond evt="onStopAudio" delay="0">
                                              <p:tgtEl>
                                                <p:sldTgt/>
                                              </p:tgtEl>
                                            </p:cond>
                                          </p:endCondLst>
                                        </p:cTn>
                                        <p:tgtEl>
                                          <p:sndTgt r:embed="rId3" name="Windows XP Balloon.wav"/>
                                        </p:tgtEl>
                                      </p:cMediaNode>
                                    </p:audio>
                                  </p:sub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4.72222E-6 -3.3765E-6 C 0.00209 -0.04139 0.00313 -0.0814 0.00452 -0.12303 C 0.00539 -0.14685 0.00834 -0.17067 0.00921 -0.19472 C 0.00973 -0.20952 0.00973 -0.25347 0.01216 -0.27659 C 0.01407 -0.29579 0.02153 -0.31591 0.02605 -0.33418 C 0.02969 -0.34898 0.03108 -0.36424 0.03386 -0.37928 C 0.03507 -0.39708 0.03646 -0.41466 0.03837 -0.43247 C 0.03785 -0.45976 0.03785 -0.48705 0.03681 -0.51434 C 0.03681 -0.51642 0.03542 -0.5185 0.03525 -0.52058 C 0.03455 -0.52798 0.03542 -0.53584 0.03386 -0.54301 C 0.03195 -0.55157 0.01875 -0.55619 0.01372 -0.55943 C 0.00869 -0.57377 -0.00572 -0.5851 -0.01701 -0.59019 C -0.02899 -0.60245 -0.03159 -0.6043 -0.04774 -0.60661 C -0.12743 -0.60522 -0.20381 -0.59875 -0.28315 -0.59644 C -0.30364 -0.59181 -0.29548 -0.59435 -0.30781 -0.59019 C -0.30989 -0.46924 -0.28871 -0.49815 -0.34618 -0.50416 C -0.35642 -0.50532 -0.36666 -0.50555 -0.3769 -0.50624 C -0.43836 -0.51595 -0.49756 -0.51156 -0.56006 -0.5104 C -0.5684 -0.50878 -0.5769 -0.50994 -0.58003 -0.49815 C -0.57934 -0.49445 -0.57552 -0.4734 -0.57239 -0.46924 C -0.56215 -0.45559 -0.54722 -0.45236 -0.53385 -0.44889 C -0.52239 -0.44102 -0.51701 -0.44033 -0.50312 -0.43871 C -0.50052 -0.43385 -0.49809 -0.429 -0.49548 -0.42414 C -0.49444 -0.42206 -0.49236 -0.41813 -0.49236 -0.4179 C -0.48003 -0.41882 -0.45538 -0.42021 -0.45538 -0.41998 " pathEditMode="relative" rAng="0" ptsTypes="ffffffffffffffffffffffffA">
                                      <p:cBhvr>
                                        <p:cTn id="18" dur="500" fill="hold"/>
                                        <p:tgtEl>
                                          <p:spTgt spid="312341"/>
                                        </p:tgtEl>
                                        <p:attrNameLst>
                                          <p:attrName>ppt_x</p:attrName>
                                          <p:attrName>ppt_y</p:attrName>
                                        </p:attrNameLst>
                                      </p:cBhvr>
                                      <p:rCtr x="-27100" y="-30300"/>
                                    </p:animMotion>
                                  </p:childTnLst>
                                  <p:subTnLst>
                                    <p:audio>
                                      <p:cMediaNode>
                                        <p:cTn display="0" masterRel="sameClick">
                                          <p:stCondLst>
                                            <p:cond evt="begin" delay="0">
                                              <p:tn val="17"/>
                                            </p:cond>
                                          </p:stCondLst>
                                          <p:endCondLst>
                                            <p:cond evt="onStopAudio" delay="0">
                                              <p:tgtEl>
                                                <p:sldTgt/>
                                              </p:tgtEl>
                                            </p:cond>
                                          </p:endCondLst>
                                        </p:cTn>
                                        <p:tgtEl>
                                          <p:sndTgt r:embed="rId3" name="Windows XP Balloon.wav"/>
                                        </p:tgtEl>
                                      </p:cMediaNode>
                                    </p:audio>
                                  </p:sub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591 0.0256811 C 0.00052 0.0173511 0.00416 0.0138811 0.00955 0.00325111 C 0.01128 -0.00969889 0.01354 -0.0226589 0.01562 -0.0356089 C 0.01701 -0.0446289 0.02031 -0.0624289 0.02031 -0.0621989 C 0.02274 -0.0913389 0.02413 -0.124179 0.03264 -0.150549 C 0.03472 -0.190089 0.03593 -0.229639 0.03715 -0.269419 C 0.03524 -0.394069 0.05468 -0.350359 0.02031 -0.382049 C 0.01059 -0.401469 0.02673 -0.367009 0.01562 -0.404479 C 0.01389 -0.410259 -0.00643 -0.416039 -0.00903 -0.416969 C -0.01164 -0.428069 -0.01927 -0.425519 -0.02743 -0.427139 C -0.03681 -0.435699 -0.03264 -0.433389 -0.05209 -0.433389 C -0.07969 -0.433389 -0.10747 -0.431999 -0.13507 -0.431309 C -0.13733 -0.426909 -0.13907 -0.424369 -0.13976 -0.419049 C -0.14236 -0.396379 -0.13594 -0.398469 -0.14584 -0.398469 " pathEditMode="relative" rAng="0" ptsTypes="fffffffffffffA">
                                      <p:cBhvr>
                                        <p:cTn id="22" dur="500" fill="hold"/>
                                        <p:tgtEl>
                                          <p:spTgt spid="312339"/>
                                        </p:tgtEl>
                                        <p:attrNameLst>
                                          <p:attrName>ppt_x</p:attrName>
                                          <p:attrName>ppt_y</p:attrName>
                                        </p:attrNameLst>
                                      </p:cBhvr>
                                      <p:rCtr x="-46" y="-229"/>
                                    </p:animMotion>
                                  </p:childTnLst>
                                  <p:subTnLst>
                                    <p:audio>
                                      <p:cMediaNode>
                                        <p:cTn display="0" masterRel="sameClick">
                                          <p:stCondLst>
                                            <p:cond evt="begin" delay="0">
                                              <p:tn val="21"/>
                                            </p:cond>
                                          </p:stCondLst>
                                          <p:endCondLst>
                                            <p:cond evt="onStopAudio" delay="0">
                                              <p:tgtEl>
                                                <p:sldTgt/>
                                              </p:tgtEl>
                                            </p:cond>
                                          </p:endCondLst>
                                        </p:cTn>
                                        <p:tgtEl>
                                          <p:sndTgt r:embed="rId3" name="Windows XP Ballo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8" grpId="0"/>
      <p:bldP spid="312339" grpId="0"/>
      <p:bldP spid="312340" grpId="0"/>
      <p:bldP spid="3123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p:cNvSpPr>
          <p:nvPr>
            <p:ph idx="1"/>
          </p:nvPr>
        </p:nvSpPr>
        <p:spPr>
          <a:xfrm>
            <a:off x="381000" y="152400"/>
            <a:ext cx="8229600" cy="5562600"/>
          </a:xfrm>
        </p:spPr>
        <p:txBody>
          <a:bodyPr vert="horz" wrap="square" lIns="91440" tIns="45720" rIns="91440" bIns="45720" anchor="t" anchorCtr="0"/>
          <a:lstStyle/>
          <a:p>
            <a:pPr marL="609600" indent="-609600" eaLnBrk="1" hangingPunct="1">
              <a:buNone/>
            </a:pPr>
            <a:r>
              <a:rPr lang="en-US" altLang="en-US" sz="4300" dirty="0">
                <a:solidFill>
                  <a:srgbClr val="0000FF"/>
                </a:solidFill>
                <a:latin typeface="Times New Roman" panose="02020603050405020304" pitchFamily="18" charset="0"/>
                <a:cs typeface="Times New Roman" panose="02020603050405020304" pitchFamily="18" charset="0"/>
              </a:rPr>
              <a:t>2/     Chọn đúng hay sai :</a:t>
            </a:r>
          </a:p>
          <a:p>
            <a:pPr marL="609600" indent="-609600" eaLnBrk="1" hangingPunct="1">
              <a:buFont typeface="Wingdings" panose="05000000000000000000" pitchFamily="2" charset="2"/>
              <a:buAutoNum type="alphaLcParenR"/>
            </a:pPr>
            <a:r>
              <a:rPr lang="en-US" altLang="en-US" dirty="0">
                <a:latin typeface="Times New Roman" panose="02020603050405020304" pitchFamily="18" charset="0"/>
                <a:cs typeface="Times New Roman" panose="02020603050405020304" pitchFamily="18" charset="0"/>
              </a:rPr>
              <a:t>…......Thành phần của đất </a:t>
            </a:r>
            <a:r>
              <a:rPr lang="en-US" altLang="en-US" dirty="0" smtClean="0">
                <a:latin typeface="Times New Roman" panose="02020603050405020304" pitchFamily="18" charset="0"/>
                <a:cs typeface="Times New Roman" panose="02020603050405020304" pitchFamily="18" charset="0"/>
              </a:rPr>
              <a:t>gồm: </a:t>
            </a:r>
            <a:r>
              <a:rPr lang="en-US" altLang="en-US" dirty="0">
                <a:latin typeface="Times New Roman" panose="02020603050405020304" pitchFamily="18" charset="0"/>
                <a:cs typeface="Times New Roman" panose="02020603050405020304" pitchFamily="18" charset="0"/>
              </a:rPr>
              <a:t>chất </a:t>
            </a:r>
            <a:r>
              <a:rPr lang="en-US" altLang="en-US" dirty="0" smtClean="0">
                <a:latin typeface="Times New Roman" panose="02020603050405020304" pitchFamily="18" charset="0"/>
                <a:cs typeface="Times New Roman" panose="02020603050405020304" pitchFamily="18" charset="0"/>
              </a:rPr>
              <a:t>khí, </a:t>
            </a:r>
            <a:r>
              <a:rPr lang="en-US" altLang="en-US" dirty="0">
                <a:latin typeface="Times New Roman" panose="02020603050405020304" pitchFamily="18" charset="0"/>
                <a:cs typeface="Times New Roman" panose="02020603050405020304" pitchFamily="18" charset="0"/>
              </a:rPr>
              <a:t>chất </a:t>
            </a:r>
            <a:r>
              <a:rPr lang="en-US" altLang="en-US" dirty="0" smtClean="0">
                <a:latin typeface="Times New Roman" panose="02020603050405020304" pitchFamily="18" charset="0"/>
                <a:cs typeface="Times New Roman" panose="02020603050405020304" pitchFamily="18" charset="0"/>
              </a:rPr>
              <a:t>lỏng, </a:t>
            </a:r>
            <a:r>
              <a:rPr lang="en-US" altLang="en-US" dirty="0">
                <a:latin typeface="Times New Roman" panose="02020603050405020304" pitchFamily="18" charset="0"/>
                <a:cs typeface="Times New Roman" panose="02020603050405020304" pitchFamily="18" charset="0"/>
              </a:rPr>
              <a:t>chất rắn .</a:t>
            </a:r>
          </a:p>
          <a:p>
            <a:pPr marL="609600" indent="-609600" eaLnBrk="1" hangingPunct="1">
              <a:buFont typeface="Wingdings" panose="05000000000000000000" pitchFamily="2" charset="2"/>
              <a:buAutoNum type="alphaLcParenR"/>
            </a:pPr>
            <a:r>
              <a:rPr lang="en-US" altLang="en-US" dirty="0">
                <a:latin typeface="Times New Roman" panose="02020603050405020304" pitchFamily="18" charset="0"/>
                <a:cs typeface="Times New Roman" panose="02020603050405020304" pitchFamily="18" charset="0"/>
              </a:rPr>
              <a:t>………… T</a:t>
            </a:r>
            <a:r>
              <a:rPr lang="en-US" altLang="en-US" dirty="0">
                <a:latin typeface="Times New Roman" panose="02020603050405020304" pitchFamily="18" charset="0"/>
                <a:cs typeface="Times New Roman" panose="02020603050405020304" pitchFamily="18" charset="0"/>
                <a:sym typeface="+mn-ea"/>
              </a:rPr>
              <a:t>hành phần của đất </a:t>
            </a:r>
            <a:r>
              <a:rPr lang="en-US" altLang="en-US" dirty="0" smtClean="0">
                <a:latin typeface="Times New Roman" panose="02020603050405020304" pitchFamily="18" charset="0"/>
                <a:cs typeface="Times New Roman" panose="02020603050405020304" pitchFamily="18" charset="0"/>
                <a:sym typeface="+mn-ea"/>
              </a:rPr>
              <a:t>gồm: </a:t>
            </a:r>
            <a:r>
              <a:rPr lang="en-US" altLang="en-US" dirty="0">
                <a:latin typeface="Times New Roman" panose="02020603050405020304" pitchFamily="18" charset="0"/>
                <a:cs typeface="Times New Roman" panose="02020603050405020304" pitchFamily="18" charset="0"/>
                <a:sym typeface="+mn-ea"/>
              </a:rPr>
              <a:t>chất </a:t>
            </a:r>
            <a:r>
              <a:rPr lang="en-US" altLang="en-US" dirty="0" smtClean="0">
                <a:latin typeface="Times New Roman" panose="02020603050405020304" pitchFamily="18" charset="0"/>
                <a:cs typeface="Times New Roman" panose="02020603050405020304" pitchFamily="18" charset="0"/>
                <a:sym typeface="+mn-ea"/>
              </a:rPr>
              <a:t>khí, </a:t>
            </a:r>
            <a:r>
              <a:rPr lang="en-US" altLang="en-US" dirty="0">
                <a:latin typeface="Times New Roman" panose="02020603050405020304" pitchFamily="18" charset="0"/>
                <a:cs typeface="Times New Roman" panose="02020603050405020304" pitchFamily="18" charset="0"/>
                <a:sym typeface="+mn-ea"/>
              </a:rPr>
              <a:t>chất </a:t>
            </a:r>
            <a:r>
              <a:rPr lang="en-US" altLang="en-US" dirty="0" smtClean="0">
                <a:latin typeface="Times New Roman" panose="02020603050405020304" pitchFamily="18" charset="0"/>
                <a:cs typeface="Times New Roman" panose="02020603050405020304" pitchFamily="18" charset="0"/>
                <a:sym typeface="+mn-ea"/>
              </a:rPr>
              <a:t>lỏng, </a:t>
            </a:r>
            <a:r>
              <a:rPr lang="en-US" altLang="en-US" dirty="0">
                <a:latin typeface="Times New Roman" panose="02020603050405020304" pitchFamily="18" charset="0"/>
                <a:cs typeface="Times New Roman" panose="02020603050405020304" pitchFamily="18" charset="0"/>
                <a:sym typeface="+mn-ea"/>
              </a:rPr>
              <a:t>chất vô cơ, chất hữu cơ. </a:t>
            </a:r>
            <a:endParaRPr lang="en-US" altLang="en-US" dirty="0">
              <a:latin typeface="Times New Roman" panose="02020603050405020304" pitchFamily="18" charset="0"/>
              <a:cs typeface="Times New Roman" panose="02020603050405020304" pitchFamily="18" charset="0"/>
            </a:endParaRPr>
          </a:p>
          <a:p>
            <a:pPr marL="609600" indent="-609600" eaLnBrk="1" hangingPunct="1">
              <a:buFont typeface="Wingdings" panose="05000000000000000000" pitchFamily="2" charset="2"/>
              <a:buAutoNum type="alphaLcParenR"/>
            </a:pPr>
            <a:r>
              <a:rPr lang="en-US" altLang="en-US" dirty="0">
                <a:latin typeface="Times New Roman" panose="02020603050405020304" pitchFamily="18" charset="0"/>
                <a:cs typeface="Times New Roman" panose="02020603050405020304" pitchFamily="18" charset="0"/>
              </a:rPr>
              <a:t>………… Thể khí </a:t>
            </a:r>
            <a:r>
              <a:rPr lang="en-US" altLang="en-US" dirty="0" smtClean="0">
                <a:latin typeface="Times New Roman" panose="02020603050405020304" pitchFamily="18" charset="0"/>
                <a:cs typeface="Times New Roman" panose="02020603050405020304" pitchFamily="18" charset="0"/>
              </a:rPr>
              <a:t>chiếm </a:t>
            </a:r>
            <a:r>
              <a:rPr lang="en-US" altLang="en-US" dirty="0">
                <a:latin typeface="Times New Roman" panose="02020603050405020304" pitchFamily="18" charset="0"/>
                <a:cs typeface="Times New Roman" panose="02020603050405020304" pitchFamily="18" charset="0"/>
              </a:rPr>
              <a:t>phần khe </a:t>
            </a:r>
            <a:r>
              <a:rPr lang="en-US" altLang="en-US" dirty="0" smtClean="0">
                <a:latin typeface="Times New Roman" panose="02020603050405020304" pitchFamily="18" charset="0"/>
                <a:cs typeface="Times New Roman" panose="02020603050405020304" pitchFamily="18" charset="0"/>
              </a:rPr>
              <a:t>hở </a:t>
            </a:r>
            <a:r>
              <a:rPr lang="en-US" altLang="en-US" dirty="0">
                <a:latin typeface="Times New Roman" panose="02020603050405020304" pitchFamily="18" charset="0"/>
                <a:cs typeface="Times New Roman" panose="02020603050405020304" pitchFamily="18" charset="0"/>
              </a:rPr>
              <a:t>của </a:t>
            </a:r>
            <a:r>
              <a:rPr lang="en-US" altLang="en-US" dirty="0" smtClean="0">
                <a:latin typeface="Times New Roman" panose="02020603050405020304" pitchFamily="18" charset="0"/>
                <a:cs typeface="Times New Roman" panose="02020603050405020304" pitchFamily="18" charset="0"/>
              </a:rPr>
              <a:t>đất</a:t>
            </a:r>
            <a:endParaRPr lang="en-US" altLang="en-US" dirty="0">
              <a:latin typeface="Times New Roman" panose="02020603050405020304" pitchFamily="18" charset="0"/>
              <a:cs typeface="Times New Roman" panose="02020603050405020304" pitchFamily="18" charset="0"/>
            </a:endParaRPr>
          </a:p>
          <a:p>
            <a:pPr marL="609600" indent="-609600" eaLnBrk="1" hangingPunct="1">
              <a:buFont typeface="Wingdings" panose="05000000000000000000" pitchFamily="2" charset="2"/>
              <a:buAutoNum type="alphaLcParenR"/>
            </a:pPr>
            <a:r>
              <a:rPr lang="en-US" altLang="en-US" dirty="0">
                <a:latin typeface="Times New Roman" panose="02020603050405020304" pitchFamily="18" charset="0"/>
                <a:cs typeface="Times New Roman" panose="02020603050405020304" pitchFamily="18" charset="0"/>
              </a:rPr>
              <a:t>…………Thể lỏng chiếm phần khe hở của đất</a:t>
            </a:r>
          </a:p>
          <a:p>
            <a:pPr marL="609600" indent="-609600" eaLnBrk="1" hangingPunct="1">
              <a:buFont typeface="Wingdings" panose="05000000000000000000" pitchFamily="2" charset="2"/>
              <a:buAutoNum type="alphaLcParenR"/>
            </a:pPr>
            <a:r>
              <a:rPr lang="en-US" altLang="en-US" dirty="0">
                <a:latin typeface="Times New Roman" panose="02020603050405020304" pitchFamily="18" charset="0"/>
                <a:cs typeface="Times New Roman" panose="02020603050405020304" pitchFamily="18" charset="0"/>
              </a:rPr>
              <a:t>……….Phần khí trong đất </a:t>
            </a:r>
            <a:r>
              <a:rPr lang="en-US" altLang="en-US" dirty="0" smtClean="0">
                <a:latin typeface="Times New Roman" panose="02020603050405020304" pitchFamily="18" charset="0"/>
                <a:cs typeface="Times New Roman" panose="02020603050405020304" pitchFamily="18" charset="0"/>
              </a:rPr>
              <a:t>có tỉ </a:t>
            </a:r>
            <a:r>
              <a:rPr lang="en-US" altLang="en-US" dirty="0">
                <a:latin typeface="Times New Roman" panose="02020603050405020304" pitchFamily="18" charset="0"/>
                <a:cs typeface="Times New Roman" panose="02020603050405020304" pitchFamily="18" charset="0"/>
              </a:rPr>
              <a:t>lệ O</a:t>
            </a:r>
            <a:r>
              <a:rPr lang="en-US" altLang="en-US" baseline="-25000" dirty="0">
                <a:latin typeface="Times New Roman" panose="02020603050405020304" pitchFamily="18" charset="0"/>
                <a:cs typeface="Times New Roman" panose="02020603050405020304" pitchFamily="18" charset="0"/>
              </a:rPr>
              <a:t>2 </a:t>
            </a:r>
            <a:r>
              <a:rPr lang="en-US" altLang="en-US" dirty="0">
                <a:latin typeface="Times New Roman" panose="02020603050405020304" pitchFamily="18" charset="0"/>
                <a:cs typeface="Times New Roman" panose="02020603050405020304" pitchFamily="18" charset="0"/>
              </a:rPr>
              <a:t>và CO</a:t>
            </a:r>
            <a:r>
              <a:rPr lang="en-US" altLang="en-US" baseline="-25000" dirty="0">
                <a:latin typeface="Times New Roman" panose="02020603050405020304" pitchFamily="18" charset="0"/>
                <a:cs typeface="Times New Roman" panose="02020603050405020304" pitchFamily="18" charset="0"/>
              </a:rPr>
              <a:t>2 </a:t>
            </a:r>
            <a:r>
              <a:rPr lang="en-US" altLang="en-US" dirty="0">
                <a:latin typeface="Times New Roman" panose="02020603050405020304" pitchFamily="18" charset="0"/>
                <a:cs typeface="Times New Roman" panose="02020603050405020304" pitchFamily="18" charset="0"/>
              </a:rPr>
              <a:t>như trong không khí .</a:t>
            </a:r>
          </a:p>
        </p:txBody>
      </p:sp>
      <p:sp>
        <p:nvSpPr>
          <p:cNvPr id="46083" name="Text Box 5"/>
          <p:cNvSpPr txBox="1"/>
          <p:nvPr/>
        </p:nvSpPr>
        <p:spPr>
          <a:xfrm>
            <a:off x="1143000" y="6400800"/>
            <a:ext cx="1752600" cy="823913"/>
          </a:xfrm>
          <a:prstGeom prst="rect">
            <a:avLst/>
          </a:prstGeom>
          <a:noFill/>
          <a:ln w="9525">
            <a:noFill/>
          </a:ln>
        </p:spPr>
        <p:txBody>
          <a:bodyPr>
            <a:spAutoFit/>
          </a:bodyPr>
          <a:lstStyle/>
          <a:p>
            <a:pPr algn="r">
              <a:spcBef>
                <a:spcPct val="50000"/>
              </a:spcBef>
            </a:pPr>
            <a:endParaRPr lang="en-US" altLang="en-US" sz="4800" dirty="0">
              <a:latin typeface="VNI-Times" pitchFamily="2" charset="0"/>
            </a:endParaRPr>
          </a:p>
        </p:txBody>
      </p:sp>
      <p:sp>
        <p:nvSpPr>
          <p:cNvPr id="313350" name="Text Box 6"/>
          <p:cNvSpPr txBox="1"/>
          <p:nvPr/>
        </p:nvSpPr>
        <p:spPr>
          <a:xfrm>
            <a:off x="1219200" y="1752600"/>
            <a:ext cx="1524000" cy="762000"/>
          </a:xfrm>
          <a:prstGeom prst="rect">
            <a:avLst/>
          </a:prstGeom>
          <a:noFill/>
          <a:ln w="9525">
            <a:noFill/>
          </a:ln>
        </p:spPr>
        <p:txBody>
          <a:bodyPr>
            <a:spAutoFit/>
          </a:bodyPr>
          <a:lstStyle/>
          <a:p>
            <a:pPr algn="ctr">
              <a:spcBef>
                <a:spcPct val="50000"/>
              </a:spcBef>
            </a:pPr>
            <a:r>
              <a:rPr lang="en-US" altLang="en-US" sz="4400" dirty="0">
                <a:solidFill>
                  <a:srgbClr val="FF3300"/>
                </a:solidFill>
                <a:latin typeface="VNI-Times" pitchFamily="2" charset="0"/>
              </a:rPr>
              <a:t>Ñ</a:t>
            </a:r>
          </a:p>
        </p:txBody>
      </p:sp>
      <p:sp>
        <p:nvSpPr>
          <p:cNvPr id="313351" name="Text Box 7"/>
          <p:cNvSpPr txBox="1"/>
          <p:nvPr/>
        </p:nvSpPr>
        <p:spPr>
          <a:xfrm>
            <a:off x="914400" y="4572000"/>
            <a:ext cx="1524000" cy="762000"/>
          </a:xfrm>
          <a:prstGeom prst="rect">
            <a:avLst/>
          </a:prstGeom>
          <a:noFill/>
          <a:ln w="9525">
            <a:noFill/>
          </a:ln>
        </p:spPr>
        <p:txBody>
          <a:bodyPr>
            <a:spAutoFit/>
          </a:bodyPr>
          <a:lstStyle/>
          <a:p>
            <a:pPr algn="ctr">
              <a:spcBef>
                <a:spcPct val="50000"/>
              </a:spcBef>
            </a:pPr>
            <a:r>
              <a:rPr lang="en-US" altLang="en-US" sz="4400" dirty="0">
                <a:solidFill>
                  <a:srgbClr val="FF3300"/>
                </a:solidFill>
                <a:latin typeface="VNI-Times" pitchFamily="2" charset="0"/>
              </a:rPr>
              <a:t>S</a:t>
            </a:r>
          </a:p>
        </p:txBody>
      </p:sp>
      <p:sp>
        <p:nvSpPr>
          <p:cNvPr id="313352" name="Text Box 8"/>
          <p:cNvSpPr txBox="1"/>
          <p:nvPr/>
        </p:nvSpPr>
        <p:spPr>
          <a:xfrm>
            <a:off x="1219200" y="2895600"/>
            <a:ext cx="1524000" cy="762000"/>
          </a:xfrm>
          <a:prstGeom prst="rect">
            <a:avLst/>
          </a:prstGeom>
          <a:noFill/>
          <a:ln w="9525">
            <a:noFill/>
          </a:ln>
        </p:spPr>
        <p:txBody>
          <a:bodyPr>
            <a:spAutoFit/>
          </a:bodyPr>
          <a:lstStyle/>
          <a:p>
            <a:pPr algn="ctr">
              <a:spcBef>
                <a:spcPct val="50000"/>
              </a:spcBef>
            </a:pPr>
            <a:r>
              <a:rPr lang="en-US" altLang="en-US" sz="4400" dirty="0">
                <a:solidFill>
                  <a:srgbClr val="FF3300"/>
                </a:solidFill>
                <a:latin typeface="VNI-Times" pitchFamily="2" charset="0"/>
              </a:rPr>
              <a:t>Ñ</a:t>
            </a:r>
          </a:p>
        </p:txBody>
      </p:sp>
      <p:sp>
        <p:nvSpPr>
          <p:cNvPr id="313353" name="Text Box 9"/>
          <p:cNvSpPr txBox="1"/>
          <p:nvPr/>
        </p:nvSpPr>
        <p:spPr>
          <a:xfrm>
            <a:off x="838200" y="685800"/>
            <a:ext cx="1524000" cy="762000"/>
          </a:xfrm>
          <a:prstGeom prst="rect">
            <a:avLst/>
          </a:prstGeom>
          <a:noFill/>
          <a:ln w="9525">
            <a:noFill/>
          </a:ln>
        </p:spPr>
        <p:txBody>
          <a:bodyPr>
            <a:spAutoFit/>
          </a:bodyPr>
          <a:lstStyle/>
          <a:p>
            <a:pPr algn="ctr">
              <a:spcBef>
                <a:spcPct val="50000"/>
              </a:spcBef>
            </a:pPr>
            <a:r>
              <a:rPr lang="en-US" altLang="en-US" sz="4400" dirty="0">
                <a:solidFill>
                  <a:srgbClr val="FF3300"/>
                </a:solidFill>
                <a:latin typeface="VNI-Times" pitchFamily="2" charset="0"/>
              </a:rPr>
              <a:t>Ñ</a:t>
            </a:r>
          </a:p>
        </p:txBody>
      </p:sp>
      <p:sp>
        <p:nvSpPr>
          <p:cNvPr id="313354" name="Text Box 10"/>
          <p:cNvSpPr txBox="1"/>
          <p:nvPr/>
        </p:nvSpPr>
        <p:spPr>
          <a:xfrm>
            <a:off x="1143000" y="3429000"/>
            <a:ext cx="1524000" cy="762000"/>
          </a:xfrm>
          <a:prstGeom prst="rect">
            <a:avLst/>
          </a:prstGeom>
          <a:noFill/>
          <a:ln w="9525">
            <a:noFill/>
          </a:ln>
        </p:spPr>
        <p:txBody>
          <a:bodyPr>
            <a:spAutoFit/>
          </a:bodyPr>
          <a:lstStyle/>
          <a:p>
            <a:pPr algn="ctr">
              <a:spcBef>
                <a:spcPct val="50000"/>
              </a:spcBef>
            </a:pPr>
            <a:r>
              <a:rPr lang="en-US" altLang="en-US" sz="4400" dirty="0">
                <a:solidFill>
                  <a:srgbClr val="FF3300"/>
                </a:solidFill>
                <a:latin typeface="VNI-Times" pitchFamily="2" charset="0"/>
              </a:rPr>
              <a:t>Ñ</a:t>
            </a:r>
          </a:p>
        </p:txBody>
      </p:sp>
    </p:spTree>
  </p:cSld>
  <p:clrMapOvr>
    <a:masterClrMapping/>
  </p:clrMapOvr>
  <p:transition>
    <p:blinds/>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3353"/>
                                        </p:tgtEl>
                                        <p:attrNameLst>
                                          <p:attrName>style.visibility</p:attrName>
                                        </p:attrNameLst>
                                      </p:cBhvr>
                                      <p:to>
                                        <p:strVal val="visible"/>
                                      </p:to>
                                    </p:set>
                                    <p:anim calcmode="lin" valueType="num">
                                      <p:cBhvr additive="base">
                                        <p:cTn id="7" dur="500" fill="hold"/>
                                        <p:tgtEl>
                                          <p:spTgt spid="313353"/>
                                        </p:tgtEl>
                                        <p:attrNameLst>
                                          <p:attrName>ppt_x</p:attrName>
                                        </p:attrNameLst>
                                      </p:cBhvr>
                                      <p:tavLst>
                                        <p:tav tm="0">
                                          <p:val>
                                            <p:strVal val="#ppt_x"/>
                                          </p:val>
                                        </p:tav>
                                        <p:tav tm="100000">
                                          <p:val>
                                            <p:strVal val="#ppt_x"/>
                                          </p:val>
                                        </p:tav>
                                      </p:tavLst>
                                    </p:anim>
                                    <p:anim calcmode="lin" valueType="num">
                                      <p:cBhvr additive="base">
                                        <p:cTn id="8" dur="500" fill="hold"/>
                                        <p:tgtEl>
                                          <p:spTgt spid="3133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3350"/>
                                        </p:tgtEl>
                                        <p:attrNameLst>
                                          <p:attrName>style.visibility</p:attrName>
                                        </p:attrNameLst>
                                      </p:cBhvr>
                                      <p:to>
                                        <p:strVal val="visible"/>
                                      </p:to>
                                    </p:set>
                                    <p:anim calcmode="lin" valueType="num">
                                      <p:cBhvr additive="base">
                                        <p:cTn id="13" dur="500" fill="hold"/>
                                        <p:tgtEl>
                                          <p:spTgt spid="313350"/>
                                        </p:tgtEl>
                                        <p:attrNameLst>
                                          <p:attrName>ppt_x</p:attrName>
                                        </p:attrNameLst>
                                      </p:cBhvr>
                                      <p:tavLst>
                                        <p:tav tm="0">
                                          <p:val>
                                            <p:strVal val="#ppt_x"/>
                                          </p:val>
                                        </p:tav>
                                        <p:tav tm="100000">
                                          <p:val>
                                            <p:strVal val="#ppt_x"/>
                                          </p:val>
                                        </p:tav>
                                      </p:tavLst>
                                    </p:anim>
                                    <p:anim calcmode="lin" valueType="num">
                                      <p:cBhvr additive="base">
                                        <p:cTn id="14" dur="500" fill="hold"/>
                                        <p:tgtEl>
                                          <p:spTgt spid="3133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3352"/>
                                        </p:tgtEl>
                                        <p:attrNameLst>
                                          <p:attrName>style.visibility</p:attrName>
                                        </p:attrNameLst>
                                      </p:cBhvr>
                                      <p:to>
                                        <p:strVal val="visible"/>
                                      </p:to>
                                    </p:set>
                                    <p:anim calcmode="lin" valueType="num">
                                      <p:cBhvr additive="base">
                                        <p:cTn id="19" dur="500" fill="hold"/>
                                        <p:tgtEl>
                                          <p:spTgt spid="313352"/>
                                        </p:tgtEl>
                                        <p:attrNameLst>
                                          <p:attrName>ppt_x</p:attrName>
                                        </p:attrNameLst>
                                      </p:cBhvr>
                                      <p:tavLst>
                                        <p:tav tm="0">
                                          <p:val>
                                            <p:strVal val="#ppt_x"/>
                                          </p:val>
                                        </p:tav>
                                        <p:tav tm="100000">
                                          <p:val>
                                            <p:strVal val="#ppt_x"/>
                                          </p:val>
                                        </p:tav>
                                      </p:tavLst>
                                    </p:anim>
                                    <p:anim calcmode="lin" valueType="num">
                                      <p:cBhvr additive="base">
                                        <p:cTn id="20" dur="500" fill="hold"/>
                                        <p:tgtEl>
                                          <p:spTgt spid="3133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3354"/>
                                        </p:tgtEl>
                                        <p:attrNameLst>
                                          <p:attrName>style.visibility</p:attrName>
                                        </p:attrNameLst>
                                      </p:cBhvr>
                                      <p:to>
                                        <p:strVal val="visible"/>
                                      </p:to>
                                    </p:set>
                                    <p:anim calcmode="lin" valueType="num">
                                      <p:cBhvr additive="base">
                                        <p:cTn id="25" dur="500" fill="hold"/>
                                        <p:tgtEl>
                                          <p:spTgt spid="313354"/>
                                        </p:tgtEl>
                                        <p:attrNameLst>
                                          <p:attrName>ppt_x</p:attrName>
                                        </p:attrNameLst>
                                      </p:cBhvr>
                                      <p:tavLst>
                                        <p:tav tm="0">
                                          <p:val>
                                            <p:strVal val="#ppt_x"/>
                                          </p:val>
                                        </p:tav>
                                        <p:tav tm="100000">
                                          <p:val>
                                            <p:strVal val="#ppt_x"/>
                                          </p:val>
                                        </p:tav>
                                      </p:tavLst>
                                    </p:anim>
                                    <p:anim calcmode="lin" valueType="num">
                                      <p:cBhvr additive="base">
                                        <p:cTn id="26" dur="500" fill="hold"/>
                                        <p:tgtEl>
                                          <p:spTgt spid="31335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3351"/>
                                        </p:tgtEl>
                                        <p:attrNameLst>
                                          <p:attrName>style.visibility</p:attrName>
                                        </p:attrNameLst>
                                      </p:cBhvr>
                                      <p:to>
                                        <p:strVal val="visible"/>
                                      </p:to>
                                    </p:set>
                                    <p:anim calcmode="lin" valueType="num">
                                      <p:cBhvr additive="base">
                                        <p:cTn id="31" dur="500" fill="hold"/>
                                        <p:tgtEl>
                                          <p:spTgt spid="313351"/>
                                        </p:tgtEl>
                                        <p:attrNameLst>
                                          <p:attrName>ppt_x</p:attrName>
                                        </p:attrNameLst>
                                      </p:cBhvr>
                                      <p:tavLst>
                                        <p:tav tm="0">
                                          <p:val>
                                            <p:strVal val="#ppt_x"/>
                                          </p:val>
                                        </p:tav>
                                        <p:tav tm="100000">
                                          <p:val>
                                            <p:strVal val="#ppt_x"/>
                                          </p:val>
                                        </p:tav>
                                      </p:tavLst>
                                    </p:anim>
                                    <p:anim calcmode="lin" valueType="num">
                                      <p:cBhvr additive="base">
                                        <p:cTn id="32" dur="500" fill="hold"/>
                                        <p:tgtEl>
                                          <p:spTgt spid="313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0" grpId="0"/>
      <p:bldP spid="313351" grpId="0"/>
      <p:bldP spid="313352" grpId="0"/>
      <p:bldP spid="313353" grpId="0"/>
      <p:bldP spid="3133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idx="1"/>
          </p:nvPr>
        </p:nvSpPr>
        <p:spPr>
          <a:xfrm>
            <a:off x="0" y="2057400"/>
            <a:ext cx="9144000" cy="2895600"/>
          </a:xfrm>
        </p:spPr>
        <p:txBody>
          <a:bodyPr vert="horz" wrap="square" lIns="91440" tIns="45720" rIns="91440" bIns="45720" anchor="t" anchorCtr="0"/>
          <a:lstStyle/>
          <a:p>
            <a:pPr eaLnBrk="1" hangingPunct="1">
              <a:lnSpc>
                <a:spcPct val="80000"/>
              </a:lnSpc>
              <a:buNone/>
            </a:pPr>
            <a:r>
              <a:rPr lang="en-US" altLang="en-US" sz="2500" dirty="0">
                <a:solidFill>
                  <a:srgbClr val="0000FF"/>
                </a:solidFill>
                <a:latin typeface="Times New Roman" panose="02020603050405020304" pitchFamily="18" charset="0"/>
              </a:rPr>
              <a:t>          </a:t>
            </a:r>
          </a:p>
          <a:p>
            <a:pPr eaLnBrk="1" hangingPunct="1">
              <a:lnSpc>
                <a:spcPct val="80000"/>
              </a:lnSpc>
              <a:buNone/>
            </a:pPr>
            <a:r>
              <a:rPr lang="en-US" altLang="en-US" sz="4000" dirty="0">
                <a:solidFill>
                  <a:srgbClr val="0000FF"/>
                </a:solidFill>
                <a:latin typeface="Times New Roman" panose="02020603050405020304" pitchFamily="18" charset="0"/>
              </a:rPr>
              <a:t>     a. Phần khí trong đất gồm các chất…..</a:t>
            </a:r>
          </a:p>
          <a:p>
            <a:pPr eaLnBrk="1" hangingPunct="1">
              <a:lnSpc>
                <a:spcPct val="80000"/>
              </a:lnSpc>
              <a:buNone/>
            </a:pPr>
            <a:r>
              <a:rPr lang="en-US" altLang="en-US" sz="4000" dirty="0">
                <a:solidFill>
                  <a:srgbClr val="0000FF"/>
                </a:solidFill>
                <a:latin typeface="Times New Roman" panose="02020603050405020304" pitchFamily="18" charset="0"/>
              </a:rPr>
              <a:t>     b. Phần hữu cơ trong đất gồm:……….</a:t>
            </a:r>
          </a:p>
          <a:p>
            <a:pPr eaLnBrk="1" hangingPunct="1">
              <a:lnSpc>
                <a:spcPct val="80000"/>
              </a:lnSpc>
              <a:buNone/>
            </a:pPr>
            <a:r>
              <a:rPr lang="en-US" altLang="en-US" sz="4000" dirty="0">
                <a:solidFill>
                  <a:srgbClr val="0000FF"/>
                </a:solidFill>
                <a:latin typeface="Times New Roman" panose="02020603050405020304" pitchFamily="18" charset="0"/>
              </a:rPr>
              <a:t>     c. Phần vô cơ trong đất gồm:…………</a:t>
            </a:r>
          </a:p>
          <a:p>
            <a:pPr eaLnBrk="1" hangingPunct="1">
              <a:lnSpc>
                <a:spcPct val="80000"/>
              </a:lnSpc>
              <a:buNone/>
            </a:pPr>
            <a:r>
              <a:rPr lang="en-US" altLang="en-US" sz="4000" dirty="0">
                <a:solidFill>
                  <a:srgbClr val="0000FF"/>
                </a:solidFill>
                <a:latin typeface="Times New Roman" panose="02020603050405020304" pitchFamily="18" charset="0"/>
              </a:rPr>
              <a:t>     d. Nước trong đất có tác dụng:……….</a:t>
            </a:r>
          </a:p>
        </p:txBody>
      </p:sp>
      <p:sp>
        <p:nvSpPr>
          <p:cNvPr id="47107" name="WordArt 6"/>
          <p:cNvSpPr>
            <a:spLocks noTextEdit="1"/>
          </p:cNvSpPr>
          <p:nvPr/>
        </p:nvSpPr>
        <p:spPr>
          <a:xfrm>
            <a:off x="685800" y="990600"/>
            <a:ext cx="1295400" cy="1143000"/>
          </a:xfrm>
          <a:prstGeom prst="rect">
            <a:avLst/>
          </a:prstGeom>
        </p:spPr>
        <p:txBody>
          <a:bodyPr wrap="none" fromWordArt="1">
            <a:prstTxWarp prst="textPlain">
              <a:avLst>
                <a:gd name="adj" fmla="val 50000"/>
              </a:avLst>
            </a:prstTxWarp>
            <a:normAutofit/>
          </a:bodyPr>
          <a:lstStyle/>
          <a:p>
            <a:pPr algn="ctr"/>
            <a:r>
              <a:rPr lang="en-US" sz="3600">
                <a:ln w="12700" cap="flat" cmpd="sng">
                  <a:solidFill>
                    <a:srgbClr val="3333CC"/>
                  </a:solidFill>
                  <a:prstDash val="solid"/>
                  <a:headEnd type="none" w="med" len="med"/>
                  <a:tailEnd type="none" w="med" len="med"/>
                </a:ln>
                <a:solidFill>
                  <a:srgbClr val="00FF00">
                    <a:alpha val="50195"/>
                  </a:srgbClr>
                </a:solidFill>
                <a:effectLst>
                  <a:outerShdw dist="45791" dir="2021404" algn="ctr" rotWithShape="0">
                    <a:srgbClr val="9999FF"/>
                  </a:outerShdw>
                </a:effectLst>
                <a:latin typeface="Arial Black" panose="020B0A04020102020204" charset="0"/>
                <a:ea typeface="Arial Black" panose="020B0A04020102020204" charset="0"/>
              </a:rPr>
              <a:t>?</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ppt_x"/>
                                          </p:val>
                                        </p:tav>
                                        <p:tav tm="100000">
                                          <p:val>
                                            <p:strVal val="#ppt_x"/>
                                          </p:val>
                                        </p:tav>
                                      </p:tavLst>
                                    </p:anim>
                                    <p:anim calcmode="lin" valueType="num">
                                      <p:cBhvr additive="base">
                                        <p:cTn id="8"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966" y="762167"/>
            <a:ext cx="4730984" cy="10147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6000" b="1" cap="all" smtClean="0">
                <a:ln>
                  <a:solidFill>
                    <a:schemeClr val="accent2">
                      <a:lumMod val="50000"/>
                    </a:schemeClr>
                  </a:solidFill>
                </a:ln>
                <a:solidFill>
                  <a:srgbClr val="FF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dặn dò:</a:t>
            </a:r>
            <a:endParaRPr lang="en-US" sz="6000" b="1" cap="all" dirty="0">
              <a:ln>
                <a:solidFill>
                  <a:schemeClr val="accent2">
                    <a:lumMod val="50000"/>
                  </a:schemeClr>
                </a:solidFill>
              </a:ln>
              <a:solidFill>
                <a:srgbClr val="FF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758708" y="1905000"/>
            <a:ext cx="7467600" cy="1383665"/>
          </a:xfrm>
          <a:prstGeom prst="rect">
            <a:avLst/>
          </a:prstGeom>
        </p:spPr>
        <p:txBody>
          <a:bodyPr wrap="square">
            <a:spAutoFit/>
          </a:bodyPr>
          <a:lstStyle/>
          <a:p>
            <a:pPr marL="457200" lvl="0" indent="-457200" algn="just">
              <a:buFont typeface="Arial" panose="020B0604020202020204" pitchFamily="34" charset="0"/>
              <a:buChar char="•"/>
            </a:pPr>
            <a:r>
              <a:rPr lang="en-US" sz="2800" smtClean="0">
                <a:solidFill>
                  <a:srgbClr val="FF0000"/>
                </a:solidFill>
                <a:latin typeface="Times New Roman" panose="02020603050405020304" pitchFamily="18" charset="0"/>
                <a:cs typeface="Times New Roman" panose="02020603050405020304" pitchFamily="18" charset="0"/>
              </a:rPr>
              <a:t>Học bài cũ</a:t>
            </a:r>
          </a:p>
          <a:p>
            <a:pPr marL="457200" lvl="0" indent="-457200" algn="just">
              <a:buFont typeface="Arial" panose="020B0604020202020204" pitchFamily="34" charset="0"/>
              <a:buChar char="•"/>
            </a:pPr>
            <a:r>
              <a:rPr lang="en-US" sz="2800" smtClean="0">
                <a:solidFill>
                  <a:srgbClr val="FF0000"/>
                </a:solidFill>
                <a:latin typeface="Times New Roman" panose="02020603050405020304" pitchFamily="18" charset="0"/>
                <a:cs typeface="Times New Roman" panose="02020603050405020304" pitchFamily="18" charset="0"/>
              </a:rPr>
              <a:t>Đọc bài </a:t>
            </a:r>
            <a:r>
              <a:rPr lang="en-US" sz="2800">
                <a:solidFill>
                  <a:srgbClr val="FF0000"/>
                </a:solidFill>
                <a:latin typeface="Times New Roman" panose="02020603050405020304" pitchFamily="18" charset="0"/>
                <a:cs typeface="Times New Roman" panose="02020603050405020304" pitchFamily="18" charset="0"/>
              </a:rPr>
              <a:t>3</a:t>
            </a:r>
            <a:r>
              <a:rPr lang="en-US" sz="2800" smtClean="0">
                <a:solidFill>
                  <a:srgbClr val="FF0000"/>
                </a:solidFill>
                <a:latin typeface="Times New Roman" panose="02020603050405020304" pitchFamily="18" charset="0"/>
                <a:cs typeface="Times New Roman" panose="02020603050405020304" pitchFamily="18" charset="0"/>
              </a:rPr>
              <a:t>: Một số tính chất của đất trồng.</a:t>
            </a:r>
          </a:p>
          <a:p>
            <a:pPr marL="457200" lvl="0" indent="-457200" algn="just">
              <a:buFont typeface="Arial" panose="020B0604020202020204" pitchFamily="34" charset="0"/>
              <a:buChar char="•"/>
            </a:pPr>
            <a:r>
              <a:rPr lang="en-US" sz="2800" smtClean="0">
                <a:solidFill>
                  <a:srgbClr val="FF0000"/>
                </a:solidFill>
                <a:latin typeface="Times New Roman" panose="02020603050405020304" pitchFamily="18" charset="0"/>
                <a:cs typeface="Times New Roman" panose="02020603050405020304" pitchFamily="18" charset="0"/>
              </a:rPr>
              <a:t>Tìm hiểu thông tin điền vào bảng SGK/9</a:t>
            </a:r>
            <a:endParaRPr lang="vi-VN" sz="2800">
              <a:solidFill>
                <a:srgbClr val="005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428604"/>
            <a:ext cx="8286808"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228600" algn="l"/>
                <a:tab pos="342900" algn="l"/>
                <a:tab pos="457200" algn="l"/>
                <a:tab pos="571500"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BÀI 2</a:t>
            </a: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KHÁI NIỆM VỀ ĐẤT TRỒNG VÀ THÀNH PHẦN </a:t>
            </a: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CỦA ĐẤT TRỒNG</a:t>
            </a:r>
          </a:p>
          <a:p>
            <a:pPr marL="0" marR="0" lvl="0" indent="457200" algn="ctr"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pt-BR"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I. Khái niệm về đất trồng:</a:t>
            </a: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pt-BR"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1. Đất trồng là gì?:</a:t>
            </a: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Đất trồng là lớp bề mặt tơi xốp của vỏ trái đất, trên đó cây trồng có thể sinh sống và sản xuất ra sản phẩm.</a:t>
            </a: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pt-BR"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2. Vai trò của đất trồng: </a:t>
            </a: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Đất trồng là môi trường cung cấp nước, chất dinh dưỡng, ôxi cho cây và giữ cho cây đứng vững.</a:t>
            </a: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pt-BR"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II. Thành phần của đất trồng: </a:t>
            </a: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Gồm 3 phần: phần rắn, phần khí, phần lỏng.</a:t>
            </a: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Phần khí (Nitơ, oxi, cacbonic): cung cấp oxi cho cây.</a:t>
            </a: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Phần rắn: (gồm thành phần vô cơ và hữu cơ):  cung cấp chất dinh dưỡng cho cây.</a:t>
            </a:r>
            <a:endParaRPr kumimoji="0" lang="vi-VN"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28600" algn="l"/>
                <a:tab pos="342900" algn="l"/>
                <a:tab pos="457200" algn="l"/>
                <a:tab pos="571500" algn="l"/>
              </a:tabLst>
            </a:pPr>
            <a:r>
              <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Phần lỏng (nước): cung cấp nước cho cây.</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28600" y="2819400"/>
          <a:ext cx="88392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304800"/>
            <a:ext cx="9144000" cy="1938020"/>
          </a:xfrm>
          <a:prstGeom prst="rect">
            <a:avLst/>
          </a:prstGeom>
          <a:noFill/>
        </p:spPr>
        <p:txBody>
          <a:bodyPr wrap="square" rtlCol="0">
            <a:spAutoFit/>
          </a:bodyPr>
          <a:lstStyle/>
          <a:p>
            <a:pPr algn="ctr"/>
            <a:r>
              <a:rPr lang="vi-VN" sz="4000" b="1" smtClean="0">
                <a:ln>
                  <a:solidFill>
                    <a:schemeClr val="tx1"/>
                  </a:solidFill>
                </a:ln>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Bài 0</a:t>
            </a:r>
            <a:r>
              <a:rPr lang="en-US" sz="4000" b="1" smtClean="0">
                <a:ln>
                  <a:solidFill>
                    <a:schemeClr val="tx1"/>
                  </a:solidFill>
                </a:ln>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2</a:t>
            </a:r>
            <a:r>
              <a:rPr lang="vi-VN" sz="4000" b="1" smtClean="0">
                <a:ln>
                  <a:solidFill>
                    <a:schemeClr val="tx1"/>
                  </a:solidFill>
                </a:ln>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 </a:t>
            </a:r>
            <a:endParaRPr lang="en-US" sz="4000" b="1" smtClean="0">
              <a:ln>
                <a:solidFill>
                  <a:schemeClr val="tx1"/>
                </a:solidFill>
              </a:ln>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a:p>
            <a:pPr algn="ctr"/>
            <a:r>
              <a:rPr lang="en-US" sz="4000" b="1" smtClean="0">
                <a:ln>
                  <a:solidFill>
                    <a:schemeClr val="tx1"/>
                  </a:solidFill>
                </a:ln>
                <a:solidFill>
                  <a:srgbClr val="C00000"/>
                </a:solidFill>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KHÁI NIỆM VỀ ĐẤT TRỒNG VÀ THÀNH PHẦN CỦA ĐẤT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4" name="Text Box 7"/>
          <p:cNvSpPr txBox="1">
            <a:spLocks noChangeArrowheads="1"/>
          </p:cNvSpPr>
          <p:nvPr/>
        </p:nvSpPr>
        <p:spPr bwMode="auto">
          <a:xfrm>
            <a:off x="304846" y="275114"/>
            <a:ext cx="9174387"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22" tIns="65311" rIns="130622" bIns="65311">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en-US" sz="3200" b="1" smtClean="0">
                <a:solidFill>
                  <a:srgbClr val="FF0000"/>
                </a:solidFill>
                <a:cs typeface="Times New Roman" panose="02020603050405020304" pitchFamily="18" charset="0"/>
              </a:rPr>
              <a:t>I. Khái niệm về đất trồng:</a:t>
            </a:r>
          </a:p>
          <a:p>
            <a:pPr>
              <a:defRPr/>
            </a:pPr>
            <a:r>
              <a:rPr lang="en-US" altLang="en-US" sz="3200" b="1" smtClean="0">
                <a:solidFill>
                  <a:srgbClr val="008000"/>
                </a:solidFill>
                <a:cs typeface="Times New Roman" panose="02020603050405020304" pitchFamily="18" charset="0"/>
              </a:rPr>
              <a:t>   1. Đất trồng là gì?</a:t>
            </a:r>
          </a:p>
        </p:txBody>
      </p:sp>
      <p:pic>
        <p:nvPicPr>
          <p:cNvPr id="2" name="Content Placeholder 4"/>
          <p:cNvPicPr>
            <a:picLocks noGrp="1" noChangeAspect="1"/>
          </p:cNvPicPr>
          <p:nvPr>
            <p:ph sz="half" idx="1"/>
          </p:nvPr>
        </p:nvPicPr>
        <p:blipFill>
          <a:blip r:embed="rId2"/>
          <a:stretch>
            <a:fillRect/>
          </a:stretch>
        </p:blipFill>
        <p:spPr>
          <a:xfrm>
            <a:off x="4263390" y="3657600"/>
            <a:ext cx="4880610" cy="3054985"/>
          </a:xfrm>
          <a:prstGeom prst="rect">
            <a:avLst/>
          </a:prstGeom>
        </p:spPr>
      </p:pic>
      <p:pic>
        <p:nvPicPr>
          <p:cNvPr id="10" name="Content Placeholder 9"/>
          <p:cNvPicPr>
            <a:picLocks noGrp="1" noChangeAspect="1"/>
          </p:cNvPicPr>
          <p:nvPr>
            <p:ph sz="half" idx="2"/>
          </p:nvPr>
        </p:nvPicPr>
        <p:blipFill>
          <a:blip r:embed="rId3"/>
          <a:stretch>
            <a:fillRect/>
          </a:stretch>
        </p:blipFill>
        <p:spPr>
          <a:xfrm>
            <a:off x="0" y="1524000"/>
            <a:ext cx="4263390" cy="3282315"/>
          </a:xfrm>
          <a:prstGeom prst="rect">
            <a:avLst/>
          </a:prstGeom>
        </p:spPr>
      </p:pic>
      <p:sp>
        <p:nvSpPr>
          <p:cNvPr id="12" name="Oval Callout 11"/>
          <p:cNvSpPr/>
          <p:nvPr/>
        </p:nvSpPr>
        <p:spPr>
          <a:xfrm>
            <a:off x="4572000" y="1219200"/>
            <a:ext cx="4191000" cy="1905000"/>
          </a:xfrm>
          <a:prstGeom prst="wedgeEllipseCallout">
            <a:avLst>
              <a:gd name="adj1" fmla="val -37621"/>
              <a:gd name="adj2" fmla="val 6706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Đất trồng nằm ở đâu trên trái đất?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7406640" cy="1143000"/>
          </a:xfrm>
        </p:spPr>
        <p:txBody>
          <a:bodyPr/>
          <a:lstStyle/>
          <a:p>
            <a:r>
              <a:rPr lang="en-US" sz="3600">
                <a:latin typeface="Times New Roman" panose="02020603050405020304" pitchFamily="18" charset="0"/>
                <a:cs typeface="Times New Roman" panose="02020603050405020304" pitchFamily="18" charset="0"/>
              </a:rPr>
              <a:t>??? Có phải tất cả các loại đất được </a:t>
            </a:r>
            <a:r>
              <a:rPr lang="en-US" sz="3600">
                <a:latin typeface="Times New Roman" panose="02020603050405020304" pitchFamily="18" charset="0"/>
                <a:cs typeface="Times New Roman" panose="02020603050405020304" pitchFamily="18" charset="0"/>
                <a:sym typeface="+mn-ea"/>
              </a:rPr>
              <a:t> tìm thấy trên bề mặt của vỏ trái đất đều là đất trồng hay không?</a:t>
            </a:r>
            <a:endParaRPr lang="en-US" sz="360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half" idx="1"/>
          </p:nvPr>
        </p:nvPicPr>
        <p:blipFill>
          <a:blip r:embed="rId2"/>
          <a:stretch>
            <a:fillRect/>
          </a:stretch>
        </p:blipFill>
        <p:spPr>
          <a:xfrm>
            <a:off x="1538605" y="2218055"/>
            <a:ext cx="6180455" cy="4639945"/>
          </a:xfrm>
          <a:prstGeom prst="rect">
            <a:avLst/>
          </a:prstGeom>
        </p:spPr>
      </p:pic>
      <p:sp>
        <p:nvSpPr>
          <p:cNvPr id="7" name="Content Placeholder 6"/>
          <p:cNvSpPr>
            <a:spLocks noGrp="1"/>
          </p:cNvSpPr>
          <p:nvPr>
            <p:ph sz="half" idx="2"/>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52446" y="457359"/>
            <a:ext cx="9174387" cy="1236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22" tIns="65311" rIns="130622" bIns="65311">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en-US" sz="3600" b="1" smtClean="0">
                <a:solidFill>
                  <a:srgbClr val="FF0000"/>
                </a:solidFill>
                <a:cs typeface="Times New Roman" panose="02020603050405020304" pitchFamily="18" charset="0"/>
              </a:rPr>
              <a:t>I. Khái niệm về đất trồng:</a:t>
            </a:r>
          </a:p>
          <a:p>
            <a:pPr>
              <a:defRPr/>
            </a:pPr>
            <a:r>
              <a:rPr lang="en-US" altLang="en-US" sz="3600" b="1" smtClean="0">
                <a:solidFill>
                  <a:srgbClr val="008000"/>
                </a:solidFill>
                <a:cs typeface="Times New Roman" panose="02020603050405020304" pitchFamily="18" charset="0"/>
              </a:rPr>
              <a:t>   1. Đất trồng là gì?</a:t>
            </a:r>
          </a:p>
        </p:txBody>
      </p:sp>
      <p:sp>
        <p:nvSpPr>
          <p:cNvPr id="9" name="Rectangle 8"/>
          <p:cNvSpPr/>
          <p:nvPr/>
        </p:nvSpPr>
        <p:spPr>
          <a:xfrm>
            <a:off x="320156" y="3657353"/>
            <a:ext cx="8839200" cy="583565"/>
          </a:xfrm>
          <a:prstGeom prst="rect">
            <a:avLst/>
          </a:prstGeom>
        </p:spPr>
        <p:txBody>
          <a:bodyPr wrap="square">
            <a:spAutoFit/>
          </a:bodyPr>
          <a:lstStyle/>
          <a:p>
            <a:pPr lvl="0" algn="just"/>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a:rPr>
              <a:t> </a:t>
            </a:r>
            <a:r>
              <a:rPr lang="vi-VN" sz="32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dirty="0">
                <a:solidFill>
                  <a:srgbClr val="C00000"/>
                </a:solidFill>
                <a:latin typeface="Times New Roman" panose="02020603050405020304" pitchFamily="18" charset="0"/>
                <a:cs typeface="Times New Roman" panose="02020603050405020304" pitchFamily="18" charset="0"/>
              </a:rPr>
              <a:t>Đất trồng là lớp đất bề mặt tơi xốp của vỏ trái đất </a:t>
            </a:r>
          </a:p>
        </p:txBody>
      </p:sp>
      <p:sp>
        <p:nvSpPr>
          <p:cNvPr id="2" name="Text Box 1"/>
          <p:cNvSpPr txBox="1"/>
          <p:nvPr/>
        </p:nvSpPr>
        <p:spPr>
          <a:xfrm>
            <a:off x="256540" y="2133600"/>
            <a:ext cx="8353425" cy="1076325"/>
          </a:xfrm>
          <a:prstGeom prst="rect">
            <a:avLst/>
          </a:prstGeom>
          <a:noFill/>
        </p:spPr>
        <p:txBody>
          <a:bodyPr wrap="square" rtlCol="0" anchor="t">
            <a:spAutoFit/>
          </a:bodyPr>
          <a:lstStyle/>
          <a:p>
            <a:pPr algn="ctr">
              <a:defRPr/>
            </a:pPr>
            <a:r>
              <a:rPr lang="en-US" sz="3200" b="1">
                <a:solidFill>
                  <a:srgbClr val="0070C0"/>
                </a:solidFill>
                <a:latin typeface="Times New Roman" panose="02020603050405020304" pitchFamily="18" charset="0"/>
                <a:cs typeface="Times New Roman" panose="02020603050405020304" pitchFamily="18" charset="0"/>
              </a:rPr>
              <a:t>?? Để được gọi là đất trồng thì loại đất đó cần hội đủ những điều kiện gì?</a:t>
            </a:r>
          </a:p>
        </p:txBody>
      </p:sp>
      <p:sp>
        <p:nvSpPr>
          <p:cNvPr id="3" name="Text Box 2"/>
          <p:cNvSpPr txBox="1"/>
          <p:nvPr/>
        </p:nvSpPr>
        <p:spPr>
          <a:xfrm>
            <a:off x="533400" y="5257800"/>
            <a:ext cx="7800340" cy="583565"/>
          </a:xfrm>
          <a:prstGeom prst="rect">
            <a:avLst/>
          </a:prstGeom>
          <a:noFill/>
        </p:spPr>
        <p:txBody>
          <a:bodyPr wrap="none" rtlCol="0" anchor="t">
            <a:spAutoFit/>
          </a:bodyPr>
          <a:lstStyle/>
          <a:p>
            <a:pPr lvl="0" algn="just"/>
            <a:r>
              <a:rPr lang="en-US" altLang="vi-VN" sz="32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Là nơi</a:t>
            </a:r>
            <a:r>
              <a:rPr lang="vi-VN" sz="32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 cây trồng có thể sản xuất ra sản phẩm.</a:t>
            </a:r>
          </a:p>
        </p:txBody>
      </p:sp>
      <p:sp>
        <p:nvSpPr>
          <p:cNvPr id="6" name="Text Box 5"/>
          <p:cNvSpPr txBox="1"/>
          <p:nvPr/>
        </p:nvSpPr>
        <p:spPr>
          <a:xfrm>
            <a:off x="456883" y="4419600"/>
            <a:ext cx="5629275" cy="583565"/>
          </a:xfrm>
          <a:prstGeom prst="rect">
            <a:avLst/>
          </a:prstGeom>
          <a:noFill/>
        </p:spPr>
        <p:txBody>
          <a:bodyPr wrap="none" rtlCol="0" anchor="t">
            <a:spAutoFit/>
          </a:bodyPr>
          <a:lstStyle/>
          <a:p>
            <a:pPr lvl="0" algn="just"/>
            <a:r>
              <a:rPr lang="en-US" altLang="vi-VN" sz="3200" dirty="0">
                <a:solidFill>
                  <a:srgbClr val="008000"/>
                </a:solidFill>
                <a:latin typeface="Times New Roman" panose="02020603050405020304" pitchFamily="18" charset="0"/>
                <a:cs typeface="Times New Roman" panose="02020603050405020304" pitchFamily="18" charset="0"/>
                <a:sym typeface="+mn-ea"/>
              </a:rPr>
              <a:t>- Là nơi thực vật có thể sinh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P spid="3"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0939" y="975113"/>
            <a:ext cx="8481811" cy="5562600"/>
          </a:xfrm>
          <a:prstGeom prst="rect">
            <a:avLst/>
          </a:prstGeom>
        </p:spPr>
      </p:pic>
      <p:sp>
        <p:nvSpPr>
          <p:cNvPr id="4" name="Text Box 7"/>
          <p:cNvSpPr txBox="1">
            <a:spLocks noChangeArrowheads="1"/>
          </p:cNvSpPr>
          <p:nvPr/>
        </p:nvSpPr>
        <p:spPr bwMode="auto">
          <a:xfrm>
            <a:off x="152446" y="457359"/>
            <a:ext cx="9174387" cy="1236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22" tIns="65311" rIns="130622" bIns="65311">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en-US" sz="3600" b="1" smtClean="0">
                <a:solidFill>
                  <a:srgbClr val="FF0000"/>
                </a:solidFill>
                <a:cs typeface="Times New Roman" panose="02020603050405020304" pitchFamily="18" charset="0"/>
              </a:rPr>
              <a:t>I. Khái niệm về đất trồng:</a:t>
            </a:r>
          </a:p>
          <a:p>
            <a:pPr>
              <a:defRPr/>
            </a:pPr>
            <a:r>
              <a:rPr lang="en-US" altLang="en-US" sz="3600" b="1" smtClean="0">
                <a:solidFill>
                  <a:srgbClr val="008000"/>
                </a:solidFill>
                <a:cs typeface="Times New Roman" panose="02020603050405020304" pitchFamily="18" charset="0"/>
              </a:rPr>
              <a:t>   1. Đất trồng là gì?</a:t>
            </a:r>
          </a:p>
        </p:txBody>
      </p:sp>
      <p:sp>
        <p:nvSpPr>
          <p:cNvPr id="9" name="Rectangle 8"/>
          <p:cNvSpPr/>
          <p:nvPr/>
        </p:nvSpPr>
        <p:spPr>
          <a:xfrm>
            <a:off x="76316" y="1752353"/>
            <a:ext cx="8839200" cy="1384995"/>
          </a:xfrm>
          <a:prstGeom prst="rect">
            <a:avLst/>
          </a:prstGeom>
        </p:spPr>
        <p:txBody>
          <a:bodyPr wrap="square">
            <a:spAutoFit/>
          </a:bodyPr>
          <a:lstStyle/>
          <a:p>
            <a:pPr lvl="0" algn="just"/>
            <a:r>
              <a:rPr lang="en-US" sz="2800" b="1" dirty="0" smtClean="0">
                <a:solidFill>
                  <a:srgbClr val="FF0000"/>
                </a:solidFill>
                <a:latin typeface="Arial" panose="020B0604020202020204" pitchFamily="34" charset="0"/>
                <a:cs typeface="Arial" panose="020B0604020202020204" pitchFamily="34" charset="0"/>
                <a:sym typeface="Wingdings" panose="05000000000000000000"/>
              </a:rPr>
              <a:t> </a:t>
            </a:r>
            <a:r>
              <a:rPr lang="vi-VN" sz="2800" dirty="0" smtClean="0">
                <a:solidFill>
                  <a:srgbClr val="005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2800" dirty="0">
                <a:solidFill>
                  <a:srgbClr val="005000"/>
                </a:solidFill>
                <a:latin typeface="Arial" panose="020B0604020202020204" pitchFamily="34" charset="0"/>
                <a:cs typeface="Arial" panose="020B0604020202020204" pitchFamily="34" charset="0"/>
              </a:rPr>
              <a:t>Đất trồng là lớp đất bề mặt tơi xốp của vỏ trái đất, trên đó cây trồng có thể sinh sống và sản xuất ra sản phẩm.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42" presetClass="exit" presetSubtype="0" fill="hold" nodeType="withEffect">
                                  <p:stCondLst>
                                    <p:cond delay="0"/>
                                  </p:stCondLst>
                                  <p:childTnLst>
                                    <p:animEffect transition="out" filter="fade">
                                      <p:cBhvr>
                                        <p:cTn id="19" dur="1000"/>
                                        <p:tgtEl>
                                          <p:spTgt spid="11"/>
                                        </p:tgtEl>
                                      </p:cBhvr>
                                    </p:animEffect>
                                    <p:anim calcmode="lin" valueType="num">
                                      <p:cBhvr>
                                        <p:cTn id="20" dur="1000"/>
                                        <p:tgtEl>
                                          <p:spTgt spid="11"/>
                                        </p:tgtEl>
                                        <p:attrNameLst>
                                          <p:attrName>ppt_x</p:attrName>
                                        </p:attrNameLst>
                                      </p:cBhvr>
                                      <p:tavLst>
                                        <p:tav tm="0">
                                          <p:val>
                                            <p:strVal val="ppt_x"/>
                                          </p:val>
                                        </p:tav>
                                        <p:tav tm="100000">
                                          <p:val>
                                            <p:strVal val="ppt_x"/>
                                          </p:val>
                                        </p:tav>
                                      </p:tavLst>
                                    </p:anim>
                                    <p:anim calcmode="lin" valueType="num">
                                      <p:cBhvr>
                                        <p:cTn id="21" dur="1000"/>
                                        <p:tgtEl>
                                          <p:spTgt spid="11"/>
                                        </p:tgtEl>
                                        <p:attrNameLst>
                                          <p:attrName>ppt_y</p:attrName>
                                        </p:attrNameLst>
                                      </p:cBhvr>
                                      <p:tavLst>
                                        <p:tav tm="0">
                                          <p:val>
                                            <p:strVal val="ppt_y"/>
                                          </p:val>
                                        </p:tav>
                                        <p:tav tm="100000">
                                          <p:val>
                                            <p:strVal val="ppt_y+.1"/>
                                          </p:val>
                                        </p:tav>
                                      </p:tavLst>
                                    </p:anim>
                                    <p:set>
                                      <p:cBhvr>
                                        <p:cTn id="22" dur="1" fill="hold">
                                          <p:stCondLst>
                                            <p:cond delay="999"/>
                                          </p:stCondLst>
                                        </p:cTn>
                                        <p:tgtEl>
                                          <p:spTgt spid="11"/>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04800"/>
            <a:ext cx="4902200" cy="1143000"/>
          </a:xfrm>
        </p:spPr>
        <p:txBody>
          <a:bodyPr/>
          <a:lstStyle/>
          <a:p>
            <a:r>
              <a:rPr lang="en-US" sz="3200" b="1">
                <a:latin typeface="Times New Roman" panose="02020603050405020304" pitchFamily="18" charset="0"/>
                <a:cs typeface="Times New Roman" panose="02020603050405020304" pitchFamily="18" charset="0"/>
              </a:rPr>
              <a:t>Đất trồng được hình thành như thế nào?</a:t>
            </a:r>
          </a:p>
        </p:txBody>
      </p:sp>
      <p:pic>
        <p:nvPicPr>
          <p:cNvPr id="4" name="Content Placeholder 3"/>
          <p:cNvPicPr>
            <a:picLocks noGrp="1" noChangeAspect="1"/>
          </p:cNvPicPr>
          <p:nvPr>
            <p:ph idx="1"/>
          </p:nvPr>
        </p:nvPicPr>
        <p:blipFill>
          <a:blip r:embed="rId2"/>
          <a:stretch>
            <a:fillRect/>
          </a:stretch>
        </p:blipFill>
        <p:spPr>
          <a:xfrm>
            <a:off x="1523365" y="1706245"/>
            <a:ext cx="6096000" cy="4312920"/>
          </a:xfrm>
          <a:prstGeom prst="rect">
            <a:avLst/>
          </a:prstGeom>
        </p:spPr>
      </p:pic>
      <p:sp>
        <p:nvSpPr>
          <p:cNvPr id="5" name="Text Box 4"/>
          <p:cNvSpPr txBox="1"/>
          <p:nvPr/>
        </p:nvSpPr>
        <p:spPr>
          <a:xfrm>
            <a:off x="304800" y="6172200"/>
            <a:ext cx="2983230" cy="368300"/>
          </a:xfrm>
          <a:prstGeom prst="rect">
            <a:avLst/>
          </a:prstGeom>
          <a:noFill/>
        </p:spPr>
        <p:txBody>
          <a:bodyPr wrap="none" rtlCol="0" anchor="t">
            <a:spAutoFit/>
          </a:bodyPr>
          <a:lstStyle/>
          <a:p>
            <a:r>
              <a:rPr lang="en-US">
                <a:latin typeface="Times New Roman" panose="02020603050405020304" pitchFamily="18" charset="0"/>
                <a:cs typeface="Times New Roman" panose="02020603050405020304" pitchFamily="18" charset="0"/>
                <a:sym typeface="+mn-ea"/>
              </a:rPr>
              <a:t>https://youtu.be/VS24V0pzPfs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7"/>
          <p:cNvSpPr txBox="1">
            <a:spLocks noChangeArrowheads="1"/>
          </p:cNvSpPr>
          <p:nvPr/>
        </p:nvSpPr>
        <p:spPr bwMode="auto">
          <a:xfrm>
            <a:off x="381046" y="609759"/>
            <a:ext cx="9174387"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0622" tIns="65311" rIns="130622" bIns="65311">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en-US" altLang="en-US" sz="3200" b="1" smtClean="0">
                <a:solidFill>
                  <a:srgbClr val="FF0000"/>
                </a:solidFill>
                <a:cs typeface="Times New Roman" panose="02020603050405020304" pitchFamily="18" charset="0"/>
              </a:rPr>
              <a:t>I. Khái niệm về đất trồng:</a:t>
            </a:r>
          </a:p>
          <a:p>
            <a:pPr>
              <a:defRPr/>
            </a:pPr>
            <a:r>
              <a:rPr lang="en-US" altLang="en-US" sz="3200" b="1" smtClean="0">
                <a:solidFill>
                  <a:srgbClr val="008000"/>
                </a:solidFill>
                <a:cs typeface="Times New Roman" panose="02020603050405020304" pitchFamily="18" charset="0"/>
              </a:rPr>
              <a:t>   2. Vai trò của đất trồng</a:t>
            </a:r>
          </a:p>
        </p:txBody>
      </p:sp>
      <p:pic>
        <p:nvPicPr>
          <p:cNvPr id="7" name="Content Placeholder 6"/>
          <p:cNvPicPr>
            <a:picLocks noGrp="1" noChangeAspect="1"/>
          </p:cNvPicPr>
          <p:nvPr>
            <p:ph idx="1"/>
          </p:nvPr>
        </p:nvPicPr>
        <p:blipFill>
          <a:blip r:embed="rId2"/>
          <a:stretch>
            <a:fillRect/>
          </a:stretch>
        </p:blipFill>
        <p:spPr>
          <a:xfrm>
            <a:off x="1447800" y="2057400"/>
            <a:ext cx="5639435" cy="3759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1153</Words>
  <Application>WPS Presentation</Application>
  <PresentationFormat>On-screen Show (4:3)</PresentationFormat>
  <Paragraphs>124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 Có phải tất cả các loại đất được  tìm thấy trên bề mặt của vỏ trái đất đều là đất trồng hay không?</vt:lpstr>
      <vt:lpstr>Slide 6</vt:lpstr>
      <vt:lpstr>Slide 7</vt:lpstr>
      <vt:lpstr>Đất trồng được hình thành như thế nào?</vt:lpstr>
      <vt:lpstr>Slide 9</vt:lpstr>
      <vt:lpstr>Slide 10</vt:lpstr>
      <vt:lpstr>Slide 11</vt:lpstr>
      <vt:lpstr>Trồng cây trong nước</vt:lpstr>
      <vt:lpstr>Dung dịch thủy canh</vt:lpstr>
      <vt:lpstr>Đất tinh thể là gì?</vt:lpstr>
      <vt:lpstr>Đất tinh thể là gì?</vt:lpstr>
      <vt:lpstr>Slide 16</vt:lpstr>
      <vt:lpstr>Slide 17</vt:lpstr>
      <vt:lpstr>Phần khí</vt:lpstr>
      <vt:lpstr>Phần rắn</vt:lpstr>
      <vt:lpstr>Mùn là gì? vì sao nói đất càng nhiều mùn là đất tốt? </vt:lpstr>
      <vt:lpstr>Vai trò của mùn trong đất</vt:lpstr>
      <vt:lpstr>Phần lỏng</vt:lpstr>
      <vt:lpstr>Slide 23</vt:lpstr>
      <vt:lpstr>1/   Hoàn thành sơ đồ sau:</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69</cp:revision>
  <dcterms:created xsi:type="dcterms:W3CDTF">2018-08-19T03:06:00Z</dcterms:created>
  <dcterms:modified xsi:type="dcterms:W3CDTF">2021-09-12T10:25:35Z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