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7" r:id="rId3"/>
    <p:sldId id="270" r:id="rId4"/>
    <p:sldId id="271" r:id="rId5"/>
    <p:sldId id="258" r:id="rId6"/>
    <p:sldId id="275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3AB9"/>
    <a:srgbClr val="0000FF"/>
    <a:srgbClr val="FF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24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A4CABD-2EE8-4262-A26A-1C2C6A2D5B0B}" type="datetimeFigureOut">
              <a:rPr lang="vi-VN" smtClean="0"/>
              <a:t>13/09/2021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9B883-1781-4C81-9143-55C4D2837C8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110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6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2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93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6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27FD7-93BB-4DC3-ADF3-CFAAA0A52EFB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81FF4-79D1-4305-BCEE-25CAB6CAB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hyperlink" Target="../../../USER/Desktop/Desktop/sOAN%20ENM%20CO/New%20Folder/ban%20do%204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 txBox="1">
            <a:spLocks noChangeArrowheads="1"/>
          </p:cNvSpPr>
          <p:nvPr/>
        </p:nvSpPr>
        <p:spPr>
          <a:xfrm>
            <a:off x="1888237" y="2734870"/>
            <a:ext cx="82296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AutoShape 16">
            <a:hlinkClick r:id="rId2" action="ppaction://hlinkpres?slideindex=1&amp;slidetitle="/>
          </p:cNvPr>
          <p:cNvSpPr>
            <a:spLocks noChangeArrowheads="1"/>
          </p:cNvSpPr>
          <p:nvPr/>
        </p:nvSpPr>
        <p:spPr bwMode="auto">
          <a:xfrm>
            <a:off x="3450337" y="996983"/>
            <a:ext cx="5105400" cy="1600200"/>
          </a:xfrm>
          <a:prstGeom prst="horizontalScroll">
            <a:avLst>
              <a:gd name="adj" fmla="val 12500"/>
            </a:avLst>
          </a:prstGeom>
          <a:solidFill>
            <a:srgbClr val="FFE5E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 – </a:t>
            </a:r>
            <a:r>
              <a:rPr lang="en-US" sz="4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6" name="Picture 26" descr="SO0048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8" y="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 descr="NA0147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207320"/>
            <a:ext cx="4876800" cy="265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 rot="5400000">
            <a:off x="8916543" y="3560250"/>
            <a:ext cx="3712464" cy="2838450"/>
            <a:chOff x="3936" y="-15"/>
            <a:chExt cx="1817" cy="1788"/>
          </a:xfrm>
        </p:grpSpPr>
        <p:pic>
          <p:nvPicPr>
            <p:cNvPr id="9" name="Picture 5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10800000">
            <a:off x="0" y="3147849"/>
            <a:ext cx="2884488" cy="3733800"/>
            <a:chOff x="3936" y="-15"/>
            <a:chExt cx="1817" cy="1788"/>
          </a:xfrm>
        </p:grpSpPr>
        <p:pic>
          <p:nvPicPr>
            <p:cNvPr id="13" name="Picture 9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6" descr="SO0048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24354" y="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5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28600" y="76200"/>
            <a:ext cx="77724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ÔN TẬP BÀI HÁT :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A3A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3A3A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103313"/>
            <a:ext cx="695325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1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066800"/>
            <a:ext cx="11582400" cy="441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5562600"/>
            <a:ext cx="6019799" cy="114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628" y="241011"/>
            <a:ext cx="2933700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ÙA THU NGÀY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670" end="114454.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6019801"/>
            <a:ext cx="304800" cy="273257"/>
          </a:xfrm>
          <a:prstGeom prst="rect">
            <a:avLst/>
          </a:prstGeom>
          <a:ln w="381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Mùa thu ngày khai trường beat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3">
                  <p14:trim st="23825" end="138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3560" y="6019800"/>
            <a:ext cx="391441" cy="317914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7036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75775"/>
            <a:ext cx="3322389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327404"/>
            <a:ext cx="11582400" cy="4896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66700"/>
            <a:ext cx="5257800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190501"/>
            <a:ext cx="1143001" cy="843231"/>
          </a:xfrm>
          <a:prstGeom prst="rect">
            <a:avLst/>
          </a:prstGeom>
        </p:spPr>
      </p:pic>
      <p:pic>
        <p:nvPicPr>
          <p:cNvPr id="8" name="MÙA THU NGÀY KHAI TRƯỜ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922" end="81745.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000" y="6361115"/>
            <a:ext cx="381000" cy="248289"/>
          </a:xfrm>
          <a:prstGeom prst="rect">
            <a:avLst/>
          </a:prstGeom>
          <a:ln w="107950" cap="rnd">
            <a:solidFill>
              <a:srgbClr val="FFFF00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9" name="Mùa thu ngày khai trường beat - âm nhạc lớp 8 -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3">
                  <p14:trim st="39992" end="10544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0600" y="6361114"/>
            <a:ext cx="304800" cy="315406"/>
          </a:xfrm>
          <a:prstGeom prst="rect">
            <a:avLst/>
          </a:prstGeom>
          <a:ln w="107950" cap="rnd">
            <a:solidFill>
              <a:srgbClr val="00B0F0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432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105156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.ChiecDenOngSao-TopCa_3btp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2600" y="624995"/>
            <a:ext cx="609600" cy="6096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76400" y="76201"/>
            <a:ext cx="52578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TẬP ĐỌC NHẠC :</a:t>
            </a:r>
          </a:p>
        </p:txBody>
      </p:sp>
      <p:pic>
        <p:nvPicPr>
          <p:cNvPr id="7" name="Tập đọc nhạc số 1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>
                  <p14:trim st="15234" end="287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4216" y="3276442"/>
            <a:ext cx="233172" cy="152083"/>
          </a:xfrm>
          <a:prstGeom prst="rect">
            <a:avLst/>
          </a:prstGeom>
          <a:ln w="889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Tập đọc nhạc số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866" end="3338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1600200"/>
            <a:ext cx="228600" cy="19824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Tập đọc nhạc số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2845" end="2121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4216" y="4577255"/>
            <a:ext cx="266700" cy="133350"/>
          </a:xfrm>
          <a:prstGeom prst="rect">
            <a:avLst/>
          </a:prstGeom>
          <a:ln w="10795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0" name="Tập đọc nhạc số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8193" end="2896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381000" y="3276442"/>
            <a:ext cx="228600" cy="172481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Tập đọc nhạc số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2739" end="2516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3434" y="4434380"/>
            <a:ext cx="331470" cy="285750"/>
          </a:xfrm>
          <a:prstGeom prst="rect">
            <a:avLst/>
          </a:prstGeom>
          <a:ln w="57150">
            <a:solidFill>
              <a:srgbClr val="00B050"/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12" name="Tập đọc nhạc số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6527" end="205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2445" y="5941988"/>
            <a:ext cx="345948" cy="285750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5988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91" end="5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857250"/>
            <a:ext cx="11887200" cy="5543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76200"/>
            <a:ext cx="3322389" cy="584775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TĐN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2139471" y="1761319"/>
            <a:ext cx="7924800" cy="29854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scene3d>
            <a:camera prst="obliqueBottom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4FC9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DẶN DÒ - VỀ NHÀ</a:t>
            </a:r>
          </a:p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</a:rPr>
              <a:t> 2 </a:t>
            </a:r>
            <a:r>
              <a:rPr lang="en-US" sz="3200" dirty="0" err="1">
                <a:latin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</a:rPr>
              <a:t> SGK </a:t>
            </a:r>
            <a:r>
              <a:rPr lang="en-US" sz="3200" dirty="0" err="1">
                <a:latin typeface="Times New Roman" pitchFamily="18" charset="0"/>
              </a:rPr>
              <a:t>trang</a:t>
            </a:r>
            <a:r>
              <a:rPr lang="en-US" sz="3200" dirty="0">
                <a:latin typeface="Times New Roman" pitchFamily="18" charset="0"/>
              </a:rPr>
              <a:t> 11</a:t>
            </a:r>
          </a:p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</a:rPr>
              <a:t>Sưu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tầm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</a:rPr>
              <a:t> ca </a:t>
            </a:r>
            <a:r>
              <a:rPr lang="en-US" sz="3200" dirty="0" err="1">
                <a:latin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biệt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là</a:t>
            </a:r>
            <a:endParaRPr lang="en-US" sz="3200" dirty="0">
              <a:latin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hát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Lí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 rot="5400000">
            <a:off x="9330531" y="3958693"/>
            <a:ext cx="2884487" cy="2838450"/>
            <a:chOff x="3936" y="-15"/>
            <a:chExt cx="1817" cy="1788"/>
          </a:xfrm>
        </p:grpSpPr>
        <p:pic>
          <p:nvPicPr>
            <p:cNvPr id="9" name="Picture 5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8"/>
          <p:cNvGrpSpPr>
            <a:grpSpLocks/>
          </p:cNvGrpSpPr>
          <p:nvPr/>
        </p:nvGrpSpPr>
        <p:grpSpPr bwMode="auto">
          <a:xfrm rot="10800000">
            <a:off x="0" y="4019550"/>
            <a:ext cx="2884488" cy="2838450"/>
            <a:chOff x="3936" y="-15"/>
            <a:chExt cx="1817" cy="1788"/>
          </a:xfrm>
        </p:grpSpPr>
        <p:pic>
          <p:nvPicPr>
            <p:cNvPr id="13" name="Picture 9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1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9286082" y="9021"/>
            <a:ext cx="2884487" cy="2838450"/>
            <a:chOff x="3936" y="-15"/>
            <a:chExt cx="1817" cy="1788"/>
          </a:xfrm>
        </p:grpSpPr>
        <p:pic>
          <p:nvPicPr>
            <p:cNvPr id="17" name="Picture 18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0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21"/>
          <p:cNvGrpSpPr>
            <a:grpSpLocks/>
          </p:cNvGrpSpPr>
          <p:nvPr/>
        </p:nvGrpSpPr>
        <p:grpSpPr bwMode="auto">
          <a:xfrm rot="-5400000">
            <a:off x="-5939" y="32041"/>
            <a:ext cx="2884488" cy="2838450"/>
            <a:chOff x="3936" y="-15"/>
            <a:chExt cx="1817" cy="1788"/>
          </a:xfrm>
        </p:grpSpPr>
        <p:pic>
          <p:nvPicPr>
            <p:cNvPr id="21" name="Picture 22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4" descr="hoa-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6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86</Words>
  <Application>Microsoft Office PowerPoint</Application>
  <PresentationFormat>Custom</PresentationFormat>
  <Paragraphs>12</Paragraphs>
  <Slides>7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</cp:lastModifiedBy>
  <cp:revision>67</cp:revision>
  <dcterms:created xsi:type="dcterms:W3CDTF">2020-07-24T08:12:04Z</dcterms:created>
  <dcterms:modified xsi:type="dcterms:W3CDTF">2021-09-13T04:22:53Z</dcterms:modified>
</cp:coreProperties>
</file>