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handoutMasterIdLst>
    <p:handoutMasterId r:id="rId33"/>
  </p:handoutMasterIdLst>
  <p:sldIdLst>
    <p:sldId id="460" r:id="rId2"/>
    <p:sldId id="461" r:id="rId3"/>
    <p:sldId id="462" r:id="rId4"/>
    <p:sldId id="443" r:id="rId5"/>
    <p:sldId id="586" r:id="rId6"/>
    <p:sldId id="588" r:id="rId7"/>
    <p:sldId id="589" r:id="rId8"/>
    <p:sldId id="258" r:id="rId9"/>
    <p:sldId id="262" r:id="rId10"/>
    <p:sldId id="263" r:id="rId11"/>
    <p:sldId id="276" r:id="rId12"/>
    <p:sldId id="590" r:id="rId13"/>
    <p:sldId id="591" r:id="rId14"/>
    <p:sldId id="261" r:id="rId15"/>
    <p:sldId id="592" r:id="rId16"/>
    <p:sldId id="278" r:id="rId17"/>
    <p:sldId id="593" r:id="rId18"/>
    <p:sldId id="265" r:id="rId19"/>
    <p:sldId id="594" r:id="rId20"/>
    <p:sldId id="279" r:id="rId21"/>
    <p:sldId id="268" r:id="rId22"/>
    <p:sldId id="595" r:id="rId23"/>
    <p:sldId id="266" r:id="rId24"/>
    <p:sldId id="597" r:id="rId25"/>
    <p:sldId id="277" r:id="rId26"/>
    <p:sldId id="599" r:id="rId27"/>
    <p:sldId id="600" r:id="rId28"/>
    <p:sldId id="271" r:id="rId29"/>
    <p:sldId id="601" r:id="rId30"/>
    <p:sldId id="598"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0A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notesViewPr>
    <p:cSldViewPr snapToGrid="0">
      <p:cViewPr varScale="1">
        <p:scale>
          <a:sx n="88" d="100"/>
          <a:sy n="88" d="100"/>
        </p:scale>
        <p:origin x="3024"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9055CF-8DEB-4A02-949A-DE72B6AC5D37}" type="doc">
      <dgm:prSet loTypeId="urn:microsoft.com/office/officeart/2005/8/layout/hList6" loCatId="list" qsTypeId="urn:microsoft.com/office/officeart/2005/8/quickstyle/simple3" qsCatId="simple" csTypeId="urn:microsoft.com/office/officeart/2005/8/colors/accent1_2" csCatId="accent1" phldr="1"/>
      <dgm:spPr/>
      <dgm:t>
        <a:bodyPr rtlCol="0"/>
        <a:lstStyle/>
        <a:p>
          <a:pPr rtl="0"/>
          <a:endParaRPr lang="en-US"/>
        </a:p>
      </dgm:t>
    </dgm:pt>
    <dgm:pt modelId="{082E8A29-955A-4C7C-A174-3E9DCD4DC89B}">
      <dgm:prSet phldrT="[Text]"/>
      <dgm:spPr/>
      <dgm:t>
        <a:bodyPr rtlCol="0"/>
        <a:lstStyle/>
        <a:p>
          <a:pPr rtl="0"/>
          <a:r>
            <a:rPr lang="en-US" b="1" noProof="0" dirty="0" err="1">
              <a:latin typeface="Times New Roman" panose="02020603050405020304" pitchFamily="18" charset="0"/>
              <a:cs typeface="Times New Roman" panose="02020603050405020304" pitchFamily="18" charset="0"/>
            </a:rPr>
            <a:t>Ủng</a:t>
          </a:r>
          <a:r>
            <a:rPr lang="en-US" b="1" noProof="0" dirty="0">
              <a:latin typeface="Times New Roman" panose="02020603050405020304" pitchFamily="18" charset="0"/>
              <a:cs typeface="Times New Roman" panose="02020603050405020304" pitchFamily="18" charset="0"/>
            </a:rPr>
            <a:t> </a:t>
          </a:r>
          <a:r>
            <a:rPr lang="en-US" b="1" noProof="0" dirty="0" err="1">
              <a:latin typeface="Times New Roman" panose="02020603050405020304" pitchFamily="18" charset="0"/>
              <a:cs typeface="Times New Roman" panose="02020603050405020304" pitchFamily="18" charset="0"/>
            </a:rPr>
            <a:t>hộ</a:t>
          </a:r>
          <a:r>
            <a:rPr lang="en-US" b="1" noProof="0" dirty="0">
              <a:latin typeface="Times New Roman" panose="02020603050405020304" pitchFamily="18" charset="0"/>
              <a:cs typeface="Times New Roman" panose="02020603050405020304" pitchFamily="18" charset="0"/>
            </a:rPr>
            <a:t> ý </a:t>
          </a:r>
          <a:r>
            <a:rPr lang="en-US" b="1" noProof="0" dirty="0" err="1">
              <a:latin typeface="Times New Roman" panose="02020603050405020304" pitchFamily="18" charset="0"/>
              <a:cs typeface="Times New Roman" panose="02020603050405020304" pitchFamily="18" charset="0"/>
            </a:rPr>
            <a:t>kiến</a:t>
          </a:r>
          <a:r>
            <a:rPr lang="en-US" b="1" noProof="0" dirty="0">
              <a:latin typeface="Times New Roman" panose="02020603050405020304" pitchFamily="18" charset="0"/>
              <a:cs typeface="Times New Roman" panose="02020603050405020304" pitchFamily="18" charset="0"/>
            </a:rPr>
            <a:t> </a:t>
          </a:r>
          <a:r>
            <a:rPr lang="en-US" b="1" noProof="0" dirty="0" err="1">
              <a:latin typeface="Times New Roman" panose="02020603050405020304" pitchFamily="18" charset="0"/>
              <a:cs typeface="Times New Roman" panose="02020603050405020304" pitchFamily="18" charset="0"/>
            </a:rPr>
            <a:t>đúng</a:t>
          </a:r>
          <a:r>
            <a:rPr lang="en-US" b="1" noProof="0" dirty="0">
              <a:latin typeface="Times New Roman" panose="02020603050405020304" pitchFamily="18" charset="0"/>
              <a:cs typeface="Times New Roman" panose="02020603050405020304" pitchFamily="18" charset="0"/>
            </a:rPr>
            <a:t> </a:t>
          </a:r>
          <a:r>
            <a:rPr lang="en-US" b="1" noProof="0" dirty="0" err="1">
              <a:latin typeface="Times New Roman" panose="02020603050405020304" pitchFamily="18" charset="0"/>
              <a:cs typeface="Times New Roman" panose="02020603050405020304" pitchFamily="18" charset="0"/>
            </a:rPr>
            <a:t>của</a:t>
          </a:r>
          <a:r>
            <a:rPr lang="en-US" b="1" noProof="0" dirty="0">
              <a:latin typeface="Times New Roman" panose="02020603050405020304" pitchFamily="18" charset="0"/>
              <a:cs typeface="Times New Roman" panose="02020603050405020304" pitchFamily="18" charset="0"/>
            </a:rPr>
            <a:t> </a:t>
          </a:r>
          <a:r>
            <a:rPr lang="en-US" b="1" noProof="0" dirty="0" err="1">
              <a:latin typeface="Times New Roman" panose="02020603050405020304" pitchFamily="18" charset="0"/>
              <a:cs typeface="Times New Roman" panose="02020603050405020304" pitchFamily="18" charset="0"/>
            </a:rPr>
            <a:t>bạn</a:t>
          </a:r>
          <a:endParaRPr lang="vi-VN" b="1" noProof="0" dirty="0">
            <a:latin typeface="Times New Roman" panose="02020603050405020304" pitchFamily="18" charset="0"/>
            <a:cs typeface="Times New Roman" panose="02020603050405020304" pitchFamily="18" charset="0"/>
          </a:endParaRPr>
        </a:p>
      </dgm:t>
    </dgm:pt>
    <dgm:pt modelId="{BA7938E6-8DFA-40B7-B4C4-EACC6D85FC31}" type="parTrans" cxnId="{2986897A-7787-444F-B6C8-41F3823EF3C1}">
      <dgm:prSet/>
      <dgm:spPr/>
      <dgm:t>
        <a:bodyPr rtlCol="0"/>
        <a:lstStyle/>
        <a:p>
          <a:pPr rtl="0"/>
          <a:endParaRPr lang="en-US" b="1">
            <a:latin typeface="Times New Roman" panose="02020603050405020304" pitchFamily="18" charset="0"/>
            <a:cs typeface="Times New Roman" panose="02020603050405020304" pitchFamily="18" charset="0"/>
          </a:endParaRPr>
        </a:p>
      </dgm:t>
    </dgm:pt>
    <dgm:pt modelId="{C2176686-D23E-48EB-9D1B-1A1B46236638}" type="sibTrans" cxnId="{2986897A-7787-444F-B6C8-41F3823EF3C1}">
      <dgm:prSet/>
      <dgm:spPr/>
      <dgm:t>
        <a:bodyPr rtlCol="0"/>
        <a:lstStyle/>
        <a:p>
          <a:pPr rtl="0"/>
          <a:endParaRPr lang="en-US" b="1">
            <a:latin typeface="Times New Roman" panose="02020603050405020304" pitchFamily="18" charset="0"/>
            <a:cs typeface="Times New Roman" panose="02020603050405020304" pitchFamily="18" charset="0"/>
          </a:endParaRPr>
        </a:p>
      </dgm:t>
    </dgm:pt>
    <dgm:pt modelId="{B6E26FFC-9977-4BBC-BEC7-3D6B63754E52}">
      <dgm:prSet phldrT="[Text]"/>
      <dgm:spPr/>
      <dgm:t>
        <a:bodyPr rtlCol="0"/>
        <a:lstStyle/>
        <a:p>
          <a:pPr rtl="0"/>
          <a:r>
            <a:rPr lang="en-US" b="1" noProof="0" dirty="0" err="1">
              <a:latin typeface="Times New Roman" panose="02020603050405020304" pitchFamily="18" charset="0"/>
              <a:cs typeface="Times New Roman" panose="02020603050405020304" pitchFamily="18" charset="0"/>
            </a:rPr>
            <a:t>Bảo</a:t>
          </a:r>
          <a:r>
            <a:rPr lang="en-US" b="1" noProof="0" dirty="0">
              <a:latin typeface="Times New Roman" panose="02020603050405020304" pitchFamily="18" charset="0"/>
              <a:cs typeface="Times New Roman" panose="02020603050405020304" pitchFamily="18" charset="0"/>
            </a:rPr>
            <a:t> </a:t>
          </a:r>
          <a:r>
            <a:rPr lang="en-US" b="1" noProof="0" dirty="0" err="1">
              <a:latin typeface="Times New Roman" panose="02020603050405020304" pitchFamily="18" charset="0"/>
              <a:cs typeface="Times New Roman" panose="02020603050405020304" pitchFamily="18" charset="0"/>
            </a:rPr>
            <a:t>vệ</a:t>
          </a:r>
          <a:r>
            <a:rPr lang="en-US" b="1" noProof="0" dirty="0">
              <a:latin typeface="Times New Roman" panose="02020603050405020304" pitchFamily="18" charset="0"/>
              <a:cs typeface="Times New Roman" panose="02020603050405020304" pitchFamily="18" charset="0"/>
            </a:rPr>
            <a:t> ý </a:t>
          </a:r>
          <a:r>
            <a:rPr lang="en-US" b="1" noProof="0" dirty="0" err="1">
              <a:latin typeface="Times New Roman" panose="02020603050405020304" pitchFamily="18" charset="0"/>
              <a:cs typeface="Times New Roman" panose="02020603050405020304" pitchFamily="18" charset="0"/>
            </a:rPr>
            <a:t>kiến</a:t>
          </a:r>
          <a:r>
            <a:rPr lang="en-US" b="1" noProof="0" dirty="0">
              <a:latin typeface="Times New Roman" panose="02020603050405020304" pitchFamily="18" charset="0"/>
              <a:cs typeface="Times New Roman" panose="02020603050405020304" pitchFamily="18" charset="0"/>
            </a:rPr>
            <a:t> </a:t>
          </a:r>
          <a:r>
            <a:rPr lang="en-US" b="1" noProof="0" dirty="0" err="1">
              <a:latin typeface="Times New Roman" panose="02020603050405020304" pitchFamily="18" charset="0"/>
              <a:cs typeface="Times New Roman" panose="02020603050405020304" pitchFamily="18" charset="0"/>
            </a:rPr>
            <a:t>đúng</a:t>
          </a:r>
          <a:r>
            <a:rPr lang="en-US" b="1" noProof="0" dirty="0">
              <a:latin typeface="Times New Roman" panose="02020603050405020304" pitchFamily="18" charset="0"/>
              <a:cs typeface="Times New Roman" panose="02020603050405020304" pitchFamily="18" charset="0"/>
            </a:rPr>
            <a:t> </a:t>
          </a:r>
          <a:r>
            <a:rPr lang="en-US" b="1" noProof="0" dirty="0" err="1">
              <a:latin typeface="Times New Roman" panose="02020603050405020304" pitchFamily="18" charset="0"/>
              <a:cs typeface="Times New Roman" panose="02020603050405020304" pitchFamily="18" charset="0"/>
            </a:rPr>
            <a:t>của</a:t>
          </a:r>
          <a:r>
            <a:rPr lang="en-US" b="1" noProof="0" dirty="0">
              <a:latin typeface="Times New Roman" panose="02020603050405020304" pitchFamily="18" charset="0"/>
              <a:cs typeface="Times New Roman" panose="02020603050405020304" pitchFamily="18" charset="0"/>
            </a:rPr>
            <a:t> </a:t>
          </a:r>
          <a:r>
            <a:rPr lang="en-US" b="1" noProof="0" dirty="0" err="1">
              <a:latin typeface="Times New Roman" panose="02020603050405020304" pitchFamily="18" charset="0"/>
              <a:cs typeface="Times New Roman" panose="02020603050405020304" pitchFamily="18" charset="0"/>
            </a:rPr>
            <a:t>bạn</a:t>
          </a:r>
          <a:endParaRPr lang="vi-VN" b="1" noProof="0" dirty="0">
            <a:latin typeface="Times New Roman" panose="02020603050405020304" pitchFamily="18" charset="0"/>
            <a:cs typeface="Times New Roman" panose="02020603050405020304" pitchFamily="18" charset="0"/>
          </a:endParaRPr>
        </a:p>
      </dgm:t>
    </dgm:pt>
    <dgm:pt modelId="{5CEFBD89-2F4F-4B51-A98A-0F3C86494166}" type="parTrans" cxnId="{17E73148-9C08-4999-B21E-F3C5A0E3FC0C}">
      <dgm:prSet/>
      <dgm:spPr/>
      <dgm:t>
        <a:bodyPr rtlCol="0"/>
        <a:lstStyle/>
        <a:p>
          <a:pPr rtl="0"/>
          <a:endParaRPr lang="en-US" b="1">
            <a:latin typeface="Times New Roman" panose="02020603050405020304" pitchFamily="18" charset="0"/>
            <a:cs typeface="Times New Roman" panose="02020603050405020304" pitchFamily="18" charset="0"/>
          </a:endParaRPr>
        </a:p>
      </dgm:t>
    </dgm:pt>
    <dgm:pt modelId="{48634C00-2335-4923-9072-EB7482323D9C}" type="sibTrans" cxnId="{17E73148-9C08-4999-B21E-F3C5A0E3FC0C}">
      <dgm:prSet/>
      <dgm:spPr/>
      <dgm:t>
        <a:bodyPr rtlCol="0"/>
        <a:lstStyle/>
        <a:p>
          <a:pPr rtl="0"/>
          <a:endParaRPr lang="en-US" b="1">
            <a:latin typeface="Times New Roman" panose="02020603050405020304" pitchFamily="18" charset="0"/>
            <a:cs typeface="Times New Roman" panose="02020603050405020304" pitchFamily="18" charset="0"/>
          </a:endParaRPr>
        </a:p>
      </dgm:t>
    </dgm:pt>
    <dgm:pt modelId="{6D0E5D9F-7263-4526-A227-51301233F549}">
      <dgm:prSet phldrT="[Text]"/>
      <dgm:spPr/>
      <dgm:t>
        <a:bodyPr rtlCol="0"/>
        <a:lstStyle/>
        <a:p>
          <a:pPr rtl="0"/>
          <a:r>
            <a:rPr lang="en-US" b="1" noProof="0" dirty="0" err="1">
              <a:latin typeface="Times New Roman" panose="02020603050405020304" pitchFamily="18" charset="0"/>
              <a:cs typeface="Times New Roman" panose="02020603050405020304" pitchFamily="18" charset="0"/>
            </a:rPr>
            <a:t>Phân</a:t>
          </a:r>
          <a:r>
            <a:rPr lang="en-US" b="1" noProof="0" dirty="0">
              <a:latin typeface="Times New Roman" panose="02020603050405020304" pitchFamily="18" charset="0"/>
              <a:cs typeface="Times New Roman" panose="02020603050405020304" pitchFamily="18" charset="0"/>
            </a:rPr>
            <a:t> </a:t>
          </a:r>
          <a:r>
            <a:rPr lang="en-US" b="1" noProof="0" dirty="0" err="1">
              <a:latin typeface="Times New Roman" panose="02020603050405020304" pitchFamily="18" charset="0"/>
              <a:cs typeface="Times New Roman" panose="02020603050405020304" pitchFamily="18" charset="0"/>
            </a:rPr>
            <a:t>tích</a:t>
          </a:r>
          <a:r>
            <a:rPr lang="en-US" b="1" noProof="0" dirty="0">
              <a:latin typeface="Times New Roman" panose="02020603050405020304" pitchFamily="18" charset="0"/>
              <a:cs typeface="Times New Roman" panose="02020603050405020304" pitchFamily="18" charset="0"/>
            </a:rPr>
            <a:t> </a:t>
          </a:r>
          <a:r>
            <a:rPr lang="en-US" b="1" noProof="0" dirty="0" err="1">
              <a:latin typeface="Times New Roman" panose="02020603050405020304" pitchFamily="18" charset="0"/>
              <a:cs typeface="Times New Roman" panose="02020603050405020304" pitchFamily="18" charset="0"/>
            </a:rPr>
            <a:t>cho</a:t>
          </a:r>
          <a:r>
            <a:rPr lang="en-US" b="1" noProof="0" dirty="0">
              <a:latin typeface="Times New Roman" panose="02020603050405020304" pitchFamily="18" charset="0"/>
              <a:cs typeface="Times New Roman" panose="02020603050405020304" pitchFamily="18" charset="0"/>
            </a:rPr>
            <a:t> </a:t>
          </a:r>
          <a:r>
            <a:rPr lang="en-US" b="1" noProof="0" dirty="0" err="1">
              <a:latin typeface="Times New Roman" panose="02020603050405020304" pitchFamily="18" charset="0"/>
              <a:cs typeface="Times New Roman" panose="02020603050405020304" pitchFamily="18" charset="0"/>
            </a:rPr>
            <a:t>các</a:t>
          </a:r>
          <a:r>
            <a:rPr lang="en-US" b="1" noProof="0" dirty="0">
              <a:latin typeface="Times New Roman" panose="02020603050405020304" pitchFamily="18" charset="0"/>
              <a:cs typeface="Times New Roman" panose="02020603050405020304" pitchFamily="18" charset="0"/>
            </a:rPr>
            <a:t> </a:t>
          </a:r>
          <a:r>
            <a:rPr lang="en-US" b="1" noProof="0" dirty="0" err="1">
              <a:latin typeface="Times New Roman" panose="02020603050405020304" pitchFamily="18" charset="0"/>
              <a:cs typeface="Times New Roman" panose="02020603050405020304" pitchFamily="18" charset="0"/>
            </a:rPr>
            <a:t>bạn</a:t>
          </a:r>
          <a:r>
            <a:rPr lang="en-US" b="1" noProof="0" dirty="0">
              <a:latin typeface="Times New Roman" panose="02020603050405020304" pitchFamily="18" charset="0"/>
              <a:cs typeface="Times New Roman" panose="02020603050405020304" pitchFamily="18" charset="0"/>
            </a:rPr>
            <a:t> </a:t>
          </a:r>
          <a:r>
            <a:rPr lang="en-US" b="1" noProof="0" dirty="0" err="1">
              <a:latin typeface="Times New Roman" panose="02020603050405020304" pitchFamily="18" charset="0"/>
              <a:cs typeface="Times New Roman" panose="02020603050405020304" pitchFamily="18" charset="0"/>
            </a:rPr>
            <a:t>khác</a:t>
          </a:r>
          <a:r>
            <a:rPr lang="en-US" b="1" noProof="0" dirty="0">
              <a:latin typeface="Times New Roman" panose="02020603050405020304" pitchFamily="18" charset="0"/>
              <a:cs typeface="Times New Roman" panose="02020603050405020304" pitchFamily="18" charset="0"/>
            </a:rPr>
            <a:t> </a:t>
          </a:r>
          <a:r>
            <a:rPr lang="en-US" b="1" noProof="0" dirty="0" err="1">
              <a:latin typeface="Times New Roman" panose="02020603050405020304" pitchFamily="18" charset="0"/>
              <a:cs typeface="Times New Roman" panose="02020603050405020304" pitchFamily="18" charset="0"/>
            </a:rPr>
            <a:t>hiểu</a:t>
          </a:r>
          <a:endParaRPr lang="vi-VN" b="1" noProof="0" dirty="0">
            <a:latin typeface="Times New Roman" panose="02020603050405020304" pitchFamily="18" charset="0"/>
            <a:cs typeface="Times New Roman" panose="02020603050405020304" pitchFamily="18" charset="0"/>
          </a:endParaRPr>
        </a:p>
      </dgm:t>
    </dgm:pt>
    <dgm:pt modelId="{23416D07-25F8-426C-BC65-639E6BCF4D6D}" type="parTrans" cxnId="{C8C462C6-33A3-4E8B-91FE-36DBE92F1C4A}">
      <dgm:prSet/>
      <dgm:spPr/>
      <dgm:t>
        <a:bodyPr rtlCol="0"/>
        <a:lstStyle/>
        <a:p>
          <a:pPr rtl="0"/>
          <a:endParaRPr lang="en-US" b="1">
            <a:latin typeface="Times New Roman" panose="02020603050405020304" pitchFamily="18" charset="0"/>
            <a:cs typeface="Times New Roman" panose="02020603050405020304" pitchFamily="18" charset="0"/>
          </a:endParaRPr>
        </a:p>
      </dgm:t>
    </dgm:pt>
    <dgm:pt modelId="{DE289E29-1989-4D8E-8AA6-F030105B3F13}" type="sibTrans" cxnId="{C8C462C6-33A3-4E8B-91FE-36DBE92F1C4A}">
      <dgm:prSet/>
      <dgm:spPr/>
      <dgm:t>
        <a:bodyPr rtlCol="0"/>
        <a:lstStyle/>
        <a:p>
          <a:pPr rtl="0"/>
          <a:endParaRPr lang="en-US" b="1">
            <a:latin typeface="Times New Roman" panose="02020603050405020304" pitchFamily="18" charset="0"/>
            <a:cs typeface="Times New Roman" panose="02020603050405020304" pitchFamily="18" charset="0"/>
          </a:endParaRPr>
        </a:p>
      </dgm:t>
    </dgm:pt>
    <dgm:pt modelId="{E5E95E82-EF79-43CA-AA86-43B0E1CBCD3F}">
      <dgm:prSet phldrT="[Text]"/>
      <dgm:spPr/>
      <dgm:t>
        <a:bodyPr rtlCol="0"/>
        <a:lstStyle/>
        <a:p>
          <a:pPr rtl="0"/>
          <a:r>
            <a:rPr lang="en-US" b="1" noProof="0" dirty="0" err="1">
              <a:latin typeface="Times New Roman" panose="02020603050405020304" pitchFamily="18" charset="0"/>
              <a:cs typeface="Times New Roman" panose="02020603050405020304" pitchFamily="18" charset="0"/>
            </a:rPr>
            <a:t>Đưa</a:t>
          </a:r>
          <a:r>
            <a:rPr lang="en-US" b="1" noProof="0" dirty="0">
              <a:latin typeface="Times New Roman" panose="02020603050405020304" pitchFamily="18" charset="0"/>
              <a:cs typeface="Times New Roman" panose="02020603050405020304" pitchFamily="18" charset="0"/>
            </a:rPr>
            <a:t> ra </a:t>
          </a:r>
          <a:r>
            <a:rPr lang="en-US" b="1" noProof="0" dirty="0" err="1">
              <a:latin typeface="Times New Roman" panose="02020603050405020304" pitchFamily="18" charset="0"/>
              <a:cs typeface="Times New Roman" panose="02020603050405020304" pitchFamily="18" charset="0"/>
            </a:rPr>
            <a:t>được</a:t>
          </a:r>
          <a:r>
            <a:rPr lang="en-US" b="1" noProof="0" dirty="0">
              <a:latin typeface="Times New Roman" panose="02020603050405020304" pitchFamily="18" charset="0"/>
              <a:cs typeface="Times New Roman" panose="02020603050405020304" pitchFamily="18" charset="0"/>
            </a:rPr>
            <a:t> </a:t>
          </a:r>
          <a:r>
            <a:rPr lang="en-US" b="1" noProof="0" dirty="0" err="1">
              <a:latin typeface="Times New Roman" panose="02020603050405020304" pitchFamily="18" charset="0"/>
              <a:cs typeface="Times New Roman" panose="02020603050405020304" pitchFamily="18" charset="0"/>
            </a:rPr>
            <a:t>điểm</a:t>
          </a:r>
          <a:r>
            <a:rPr lang="en-US" b="1" noProof="0" dirty="0">
              <a:latin typeface="Times New Roman" panose="02020603050405020304" pitchFamily="18" charset="0"/>
              <a:cs typeface="Times New Roman" panose="02020603050405020304" pitchFamily="18" charset="0"/>
            </a:rPr>
            <a:t> </a:t>
          </a:r>
          <a:r>
            <a:rPr lang="en-US" b="1" noProof="0" dirty="0" err="1">
              <a:latin typeface="Times New Roman" panose="02020603050405020304" pitchFamily="18" charset="0"/>
              <a:cs typeface="Times New Roman" panose="02020603050405020304" pitchFamily="18" charset="0"/>
            </a:rPr>
            <a:t>đúng</a:t>
          </a:r>
          <a:r>
            <a:rPr lang="en-US" b="1" noProof="0" dirty="0">
              <a:latin typeface="Times New Roman" panose="02020603050405020304" pitchFamily="18" charset="0"/>
              <a:cs typeface="Times New Roman" panose="02020603050405020304" pitchFamily="18" charset="0"/>
            </a:rPr>
            <a:t>, </a:t>
          </a:r>
          <a:r>
            <a:rPr lang="en-US" b="1" noProof="0" dirty="0" err="1">
              <a:latin typeface="Times New Roman" panose="02020603050405020304" pitchFamily="18" charset="0"/>
              <a:cs typeface="Times New Roman" panose="02020603050405020304" pitchFamily="18" charset="0"/>
            </a:rPr>
            <a:t>hợp</a:t>
          </a:r>
          <a:r>
            <a:rPr lang="en-US" b="1" noProof="0" dirty="0">
              <a:latin typeface="Times New Roman" panose="02020603050405020304" pitchFamily="18" charset="0"/>
              <a:cs typeface="Times New Roman" panose="02020603050405020304" pitchFamily="18" charset="0"/>
            </a:rPr>
            <a:t> </a:t>
          </a:r>
          <a:r>
            <a:rPr lang="en-US" b="1" noProof="0" dirty="0" err="1">
              <a:latin typeface="Times New Roman" panose="02020603050405020304" pitchFamily="18" charset="0"/>
              <a:cs typeface="Times New Roman" panose="02020603050405020304" pitchFamily="18" charset="0"/>
            </a:rPr>
            <a:t>lý</a:t>
          </a:r>
          <a:endParaRPr lang="vi-VN" b="1" noProof="0" dirty="0">
            <a:latin typeface="Times New Roman" panose="02020603050405020304" pitchFamily="18" charset="0"/>
            <a:cs typeface="Times New Roman" panose="02020603050405020304" pitchFamily="18" charset="0"/>
          </a:endParaRPr>
        </a:p>
      </dgm:t>
    </dgm:pt>
    <dgm:pt modelId="{FD76A3AE-1B6C-45A0-8E84-63160283749F}" type="parTrans" cxnId="{A76240AD-13F6-40C0-BD9B-102D5EC0AE51}">
      <dgm:prSet/>
      <dgm:spPr/>
      <dgm:t>
        <a:bodyPr rtlCol="0"/>
        <a:lstStyle/>
        <a:p>
          <a:pPr rtl="0"/>
          <a:endParaRPr lang="en-US" b="1">
            <a:latin typeface="Times New Roman" panose="02020603050405020304" pitchFamily="18" charset="0"/>
            <a:cs typeface="Times New Roman" panose="02020603050405020304" pitchFamily="18" charset="0"/>
          </a:endParaRPr>
        </a:p>
      </dgm:t>
    </dgm:pt>
    <dgm:pt modelId="{BF76010C-5523-4E13-B3E7-886DCE6AEBD4}" type="sibTrans" cxnId="{A76240AD-13F6-40C0-BD9B-102D5EC0AE51}">
      <dgm:prSet/>
      <dgm:spPr/>
      <dgm:t>
        <a:bodyPr rtlCol="0"/>
        <a:lstStyle/>
        <a:p>
          <a:pPr rtl="0"/>
          <a:endParaRPr lang="en-US" b="1">
            <a:latin typeface="Times New Roman" panose="02020603050405020304" pitchFamily="18" charset="0"/>
            <a:cs typeface="Times New Roman" panose="02020603050405020304" pitchFamily="18" charset="0"/>
          </a:endParaRPr>
        </a:p>
      </dgm:t>
    </dgm:pt>
    <dgm:pt modelId="{6F1872F4-A030-4D64-A17C-72EA1ABBD62E}" type="pres">
      <dgm:prSet presAssocID="{CF9055CF-8DEB-4A02-949A-DE72B6AC5D37}" presName="Name0" presStyleCnt="0">
        <dgm:presLayoutVars>
          <dgm:dir/>
          <dgm:resizeHandles val="exact"/>
        </dgm:presLayoutVars>
      </dgm:prSet>
      <dgm:spPr/>
    </dgm:pt>
    <dgm:pt modelId="{98302F07-D6A9-46A5-9807-EBF6C9F5B2DD}" type="pres">
      <dgm:prSet presAssocID="{082E8A29-955A-4C7C-A174-3E9DCD4DC89B}" presName="node" presStyleLbl="node1" presStyleIdx="0" presStyleCnt="4" custLinFactNeighborX="-988" custLinFactNeighborY="-1765">
        <dgm:presLayoutVars>
          <dgm:bulletEnabled val="1"/>
        </dgm:presLayoutVars>
      </dgm:prSet>
      <dgm:spPr/>
    </dgm:pt>
    <dgm:pt modelId="{6681DF6F-8E98-430C-9A87-14BEC6C3269E}" type="pres">
      <dgm:prSet presAssocID="{C2176686-D23E-48EB-9D1B-1A1B46236638}" presName="sibTrans" presStyleCnt="0"/>
      <dgm:spPr/>
    </dgm:pt>
    <dgm:pt modelId="{DAD9059A-916A-4916-A2A8-B42491568DD3}" type="pres">
      <dgm:prSet presAssocID="{B6E26FFC-9977-4BBC-BEC7-3D6B63754E52}" presName="node" presStyleLbl="node1" presStyleIdx="1" presStyleCnt="4">
        <dgm:presLayoutVars>
          <dgm:bulletEnabled val="1"/>
        </dgm:presLayoutVars>
      </dgm:prSet>
      <dgm:spPr/>
    </dgm:pt>
    <dgm:pt modelId="{39AEACD1-F8CF-4528-8379-DAA829B3790B}" type="pres">
      <dgm:prSet presAssocID="{48634C00-2335-4923-9072-EB7482323D9C}" presName="sibTrans" presStyleCnt="0"/>
      <dgm:spPr/>
    </dgm:pt>
    <dgm:pt modelId="{25A33852-3C4B-4406-8856-3A4D6201948C}" type="pres">
      <dgm:prSet presAssocID="{6D0E5D9F-7263-4526-A227-51301233F549}" presName="node" presStyleLbl="node1" presStyleIdx="2" presStyleCnt="4">
        <dgm:presLayoutVars>
          <dgm:bulletEnabled val="1"/>
        </dgm:presLayoutVars>
      </dgm:prSet>
      <dgm:spPr/>
    </dgm:pt>
    <dgm:pt modelId="{562EDDC3-60FD-463F-A6DB-A597D604B642}" type="pres">
      <dgm:prSet presAssocID="{DE289E29-1989-4D8E-8AA6-F030105B3F13}" presName="sibTrans" presStyleCnt="0"/>
      <dgm:spPr/>
    </dgm:pt>
    <dgm:pt modelId="{86146B22-5360-4D1B-AC91-3378F10134EE}" type="pres">
      <dgm:prSet presAssocID="{E5E95E82-EF79-43CA-AA86-43B0E1CBCD3F}" presName="node" presStyleLbl="node1" presStyleIdx="3" presStyleCnt="4">
        <dgm:presLayoutVars>
          <dgm:bulletEnabled val="1"/>
        </dgm:presLayoutVars>
      </dgm:prSet>
      <dgm:spPr/>
    </dgm:pt>
  </dgm:ptLst>
  <dgm:cxnLst>
    <dgm:cxn modelId="{0676BA07-1135-49D0-993A-27A9F99FC0CD}" type="presOf" srcId="{B6E26FFC-9977-4BBC-BEC7-3D6B63754E52}" destId="{DAD9059A-916A-4916-A2A8-B42491568DD3}" srcOrd="0" destOrd="0" presId="urn:microsoft.com/office/officeart/2005/8/layout/hList6"/>
    <dgm:cxn modelId="{5351B217-259B-4E6A-85F5-2E408BEB0764}" type="presOf" srcId="{082E8A29-955A-4C7C-A174-3E9DCD4DC89B}" destId="{98302F07-D6A9-46A5-9807-EBF6C9F5B2DD}" srcOrd="0" destOrd="0" presId="urn:microsoft.com/office/officeart/2005/8/layout/hList6"/>
    <dgm:cxn modelId="{77BD0D2D-7C4E-49B3-9A72-0FD33F32D294}" type="presOf" srcId="{6D0E5D9F-7263-4526-A227-51301233F549}" destId="{25A33852-3C4B-4406-8856-3A4D6201948C}" srcOrd="0" destOrd="0" presId="urn:microsoft.com/office/officeart/2005/8/layout/hList6"/>
    <dgm:cxn modelId="{17E73148-9C08-4999-B21E-F3C5A0E3FC0C}" srcId="{CF9055CF-8DEB-4A02-949A-DE72B6AC5D37}" destId="{B6E26FFC-9977-4BBC-BEC7-3D6B63754E52}" srcOrd="1" destOrd="0" parTransId="{5CEFBD89-2F4F-4B51-A98A-0F3C86494166}" sibTransId="{48634C00-2335-4923-9072-EB7482323D9C}"/>
    <dgm:cxn modelId="{2986897A-7787-444F-B6C8-41F3823EF3C1}" srcId="{CF9055CF-8DEB-4A02-949A-DE72B6AC5D37}" destId="{082E8A29-955A-4C7C-A174-3E9DCD4DC89B}" srcOrd="0" destOrd="0" parTransId="{BA7938E6-8DFA-40B7-B4C4-EACC6D85FC31}" sibTransId="{C2176686-D23E-48EB-9D1B-1A1B46236638}"/>
    <dgm:cxn modelId="{A76240AD-13F6-40C0-BD9B-102D5EC0AE51}" srcId="{CF9055CF-8DEB-4A02-949A-DE72B6AC5D37}" destId="{E5E95E82-EF79-43CA-AA86-43B0E1CBCD3F}" srcOrd="3" destOrd="0" parTransId="{FD76A3AE-1B6C-45A0-8E84-63160283749F}" sibTransId="{BF76010C-5523-4E13-B3E7-886DCE6AEBD4}"/>
    <dgm:cxn modelId="{C8C462C6-33A3-4E8B-91FE-36DBE92F1C4A}" srcId="{CF9055CF-8DEB-4A02-949A-DE72B6AC5D37}" destId="{6D0E5D9F-7263-4526-A227-51301233F549}" srcOrd="2" destOrd="0" parTransId="{23416D07-25F8-426C-BC65-639E6BCF4D6D}" sibTransId="{DE289E29-1989-4D8E-8AA6-F030105B3F13}"/>
    <dgm:cxn modelId="{2FA258D4-5B38-426D-B0D7-CD8F217A1137}" type="presOf" srcId="{E5E95E82-EF79-43CA-AA86-43B0E1CBCD3F}" destId="{86146B22-5360-4D1B-AC91-3378F10134EE}" srcOrd="0" destOrd="0" presId="urn:microsoft.com/office/officeart/2005/8/layout/hList6"/>
    <dgm:cxn modelId="{24179AE2-AA7E-4702-A358-E95F80152CCA}" type="presOf" srcId="{CF9055CF-8DEB-4A02-949A-DE72B6AC5D37}" destId="{6F1872F4-A030-4D64-A17C-72EA1ABBD62E}" srcOrd="0" destOrd="0" presId="urn:microsoft.com/office/officeart/2005/8/layout/hList6"/>
    <dgm:cxn modelId="{D4055BC1-25B1-4CD1-BF08-20C154FADF73}" type="presParOf" srcId="{6F1872F4-A030-4D64-A17C-72EA1ABBD62E}" destId="{98302F07-D6A9-46A5-9807-EBF6C9F5B2DD}" srcOrd="0" destOrd="0" presId="urn:microsoft.com/office/officeart/2005/8/layout/hList6"/>
    <dgm:cxn modelId="{584E2F3E-994B-49B2-AD46-0E8D6E4A468B}" type="presParOf" srcId="{6F1872F4-A030-4D64-A17C-72EA1ABBD62E}" destId="{6681DF6F-8E98-430C-9A87-14BEC6C3269E}" srcOrd="1" destOrd="0" presId="urn:microsoft.com/office/officeart/2005/8/layout/hList6"/>
    <dgm:cxn modelId="{FD54A181-98DF-439C-9CA4-93CD1333DEC4}" type="presParOf" srcId="{6F1872F4-A030-4D64-A17C-72EA1ABBD62E}" destId="{DAD9059A-916A-4916-A2A8-B42491568DD3}" srcOrd="2" destOrd="0" presId="urn:microsoft.com/office/officeart/2005/8/layout/hList6"/>
    <dgm:cxn modelId="{B910F504-589D-4168-B820-FECB0EF26955}" type="presParOf" srcId="{6F1872F4-A030-4D64-A17C-72EA1ABBD62E}" destId="{39AEACD1-F8CF-4528-8379-DAA829B3790B}" srcOrd="3" destOrd="0" presId="urn:microsoft.com/office/officeart/2005/8/layout/hList6"/>
    <dgm:cxn modelId="{AEDC4C6E-DC7C-4364-8563-E748313EFA17}" type="presParOf" srcId="{6F1872F4-A030-4D64-A17C-72EA1ABBD62E}" destId="{25A33852-3C4B-4406-8856-3A4D6201948C}" srcOrd="4" destOrd="0" presId="urn:microsoft.com/office/officeart/2005/8/layout/hList6"/>
    <dgm:cxn modelId="{CBF7D188-2B16-4153-AEAE-C484C833188A}" type="presParOf" srcId="{6F1872F4-A030-4D64-A17C-72EA1ABBD62E}" destId="{562EDDC3-60FD-463F-A6DB-A597D604B642}" srcOrd="5" destOrd="0" presId="urn:microsoft.com/office/officeart/2005/8/layout/hList6"/>
    <dgm:cxn modelId="{A7220034-7FD2-4082-91F9-5EDDE0F524D0}" type="presParOf" srcId="{6F1872F4-A030-4D64-A17C-72EA1ABBD62E}" destId="{86146B22-5360-4D1B-AC91-3378F10134EE}" srcOrd="6" destOrd="0" presId="urn:microsoft.com/office/officeart/2005/8/layout/h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F9055CF-8DEB-4A02-949A-DE72B6AC5D37}" type="doc">
      <dgm:prSet loTypeId="urn:microsoft.com/office/officeart/2005/8/layout/hList6" loCatId="list" qsTypeId="urn:microsoft.com/office/officeart/2005/8/quickstyle/simple3" qsCatId="simple" csTypeId="urn:microsoft.com/office/officeart/2005/8/colors/accent1_2" csCatId="accent1" phldr="1"/>
      <dgm:spPr/>
      <dgm:t>
        <a:bodyPr rtlCol="0"/>
        <a:lstStyle/>
        <a:p>
          <a:pPr rtl="0"/>
          <a:endParaRPr lang="en-US"/>
        </a:p>
      </dgm:t>
    </dgm:pt>
    <dgm:pt modelId="{082E8A29-955A-4C7C-A174-3E9DCD4DC89B}">
      <dgm:prSet phldrT="[Text]"/>
      <dgm:spPr/>
      <dgm:t>
        <a:bodyPr rtlCol="0"/>
        <a:lstStyle/>
        <a:p>
          <a:pPr rtl="0"/>
          <a:r>
            <a:rPr lang="en-US" b="1" noProof="0" dirty="0" err="1">
              <a:latin typeface="Times New Roman" panose="02020603050405020304" pitchFamily="18" charset="0"/>
              <a:cs typeface="Times New Roman" panose="02020603050405020304" pitchFamily="18" charset="0"/>
            </a:rPr>
            <a:t>Nhắc</a:t>
          </a:r>
          <a:r>
            <a:rPr lang="en-US" b="1" noProof="0" dirty="0">
              <a:latin typeface="Times New Roman" panose="02020603050405020304" pitchFamily="18" charset="0"/>
              <a:cs typeface="Times New Roman" panose="02020603050405020304" pitchFamily="18" charset="0"/>
            </a:rPr>
            <a:t> </a:t>
          </a:r>
          <a:r>
            <a:rPr lang="en-US" b="1" noProof="0" dirty="0" err="1">
              <a:latin typeface="Times New Roman" panose="02020603050405020304" pitchFamily="18" charset="0"/>
              <a:cs typeface="Times New Roman" panose="02020603050405020304" pitchFamily="18" charset="0"/>
            </a:rPr>
            <a:t>nhở</a:t>
          </a:r>
          <a:r>
            <a:rPr lang="en-US" b="1" noProof="0" dirty="0">
              <a:latin typeface="Times New Roman" panose="02020603050405020304" pitchFamily="18" charset="0"/>
              <a:cs typeface="Times New Roman" panose="02020603050405020304" pitchFamily="18" charset="0"/>
            </a:rPr>
            <a:t> </a:t>
          </a:r>
          <a:r>
            <a:rPr lang="en-US" b="1" noProof="0" dirty="0" err="1">
              <a:latin typeface="Times New Roman" panose="02020603050405020304" pitchFamily="18" charset="0"/>
              <a:cs typeface="Times New Roman" panose="02020603050405020304" pitchFamily="18" charset="0"/>
            </a:rPr>
            <a:t>bạn</a:t>
          </a:r>
          <a:r>
            <a:rPr lang="en-US" b="1" noProof="0" dirty="0">
              <a:latin typeface="Times New Roman" panose="02020603050405020304" pitchFamily="18" charset="0"/>
              <a:cs typeface="Times New Roman" panose="02020603050405020304" pitchFamily="18" charset="0"/>
            </a:rPr>
            <a:t> </a:t>
          </a:r>
          <a:r>
            <a:rPr lang="en-US" b="1" noProof="0" dirty="0" err="1">
              <a:latin typeface="Times New Roman" panose="02020603050405020304" pitchFamily="18" charset="0"/>
              <a:cs typeface="Times New Roman" panose="02020603050405020304" pitchFamily="18" charset="0"/>
            </a:rPr>
            <a:t>không</a:t>
          </a:r>
          <a:r>
            <a:rPr lang="en-US" b="1" noProof="0" dirty="0">
              <a:latin typeface="Times New Roman" panose="02020603050405020304" pitchFamily="18" charset="0"/>
              <a:cs typeface="Times New Roman" panose="02020603050405020304" pitchFamily="18" charset="0"/>
            </a:rPr>
            <a:t> quay </a:t>
          </a:r>
          <a:r>
            <a:rPr lang="en-US" b="1" noProof="0" dirty="0" err="1">
              <a:latin typeface="Times New Roman" panose="02020603050405020304" pitchFamily="18" charset="0"/>
              <a:cs typeface="Times New Roman" panose="02020603050405020304" pitchFamily="18" charset="0"/>
            </a:rPr>
            <a:t>bài</a:t>
          </a:r>
          <a:r>
            <a:rPr lang="en-US" b="1" noProof="0" dirty="0">
              <a:latin typeface="Times New Roman" panose="02020603050405020304" pitchFamily="18" charset="0"/>
              <a:cs typeface="Times New Roman" panose="02020603050405020304" pitchFamily="18" charset="0"/>
            </a:rPr>
            <a:t> </a:t>
          </a:r>
          <a:r>
            <a:rPr lang="en-US" b="1" noProof="0" dirty="0" err="1">
              <a:latin typeface="Times New Roman" panose="02020603050405020304" pitchFamily="18" charset="0"/>
              <a:cs typeface="Times New Roman" panose="02020603050405020304" pitchFamily="18" charset="0"/>
            </a:rPr>
            <a:t>nữa</a:t>
          </a:r>
          <a:endParaRPr lang="vi-VN" b="1" noProof="0" dirty="0">
            <a:latin typeface="Times New Roman" panose="02020603050405020304" pitchFamily="18" charset="0"/>
            <a:cs typeface="Times New Roman" panose="02020603050405020304" pitchFamily="18" charset="0"/>
          </a:endParaRPr>
        </a:p>
      </dgm:t>
    </dgm:pt>
    <dgm:pt modelId="{BA7938E6-8DFA-40B7-B4C4-EACC6D85FC31}" type="parTrans" cxnId="{2986897A-7787-444F-B6C8-41F3823EF3C1}">
      <dgm:prSet/>
      <dgm:spPr/>
      <dgm:t>
        <a:bodyPr rtlCol="0"/>
        <a:lstStyle/>
        <a:p>
          <a:pPr rtl="0"/>
          <a:endParaRPr lang="en-US" b="1">
            <a:latin typeface="Times New Roman" panose="02020603050405020304" pitchFamily="18" charset="0"/>
            <a:cs typeface="Times New Roman" panose="02020603050405020304" pitchFamily="18" charset="0"/>
          </a:endParaRPr>
        </a:p>
      </dgm:t>
    </dgm:pt>
    <dgm:pt modelId="{C2176686-D23E-48EB-9D1B-1A1B46236638}" type="sibTrans" cxnId="{2986897A-7787-444F-B6C8-41F3823EF3C1}">
      <dgm:prSet/>
      <dgm:spPr/>
      <dgm:t>
        <a:bodyPr rtlCol="0"/>
        <a:lstStyle/>
        <a:p>
          <a:pPr rtl="0"/>
          <a:endParaRPr lang="en-US" b="1">
            <a:latin typeface="Times New Roman" panose="02020603050405020304" pitchFamily="18" charset="0"/>
            <a:cs typeface="Times New Roman" panose="02020603050405020304" pitchFamily="18" charset="0"/>
          </a:endParaRPr>
        </a:p>
      </dgm:t>
    </dgm:pt>
    <dgm:pt modelId="{B6E26FFC-9977-4BBC-BEC7-3D6B63754E52}">
      <dgm:prSet phldrT="[Text]"/>
      <dgm:spPr/>
      <dgm:t>
        <a:bodyPr rtlCol="0"/>
        <a:lstStyle/>
        <a:p>
          <a:pPr rtl="0"/>
          <a:r>
            <a:rPr lang="en-US" b="1" noProof="0" dirty="0" err="1">
              <a:latin typeface="Times New Roman" panose="02020603050405020304" pitchFamily="18" charset="0"/>
              <a:cs typeface="Times New Roman" panose="02020603050405020304" pitchFamily="18" charset="0"/>
            </a:rPr>
            <a:t>Phân</a:t>
          </a:r>
          <a:r>
            <a:rPr lang="en-US" b="1" noProof="0" dirty="0">
              <a:latin typeface="Times New Roman" panose="02020603050405020304" pitchFamily="18" charset="0"/>
              <a:cs typeface="Times New Roman" panose="02020603050405020304" pitchFamily="18" charset="0"/>
            </a:rPr>
            <a:t> </a:t>
          </a:r>
          <a:r>
            <a:rPr lang="en-US" b="1" noProof="0" dirty="0" err="1">
              <a:latin typeface="Times New Roman" panose="02020603050405020304" pitchFamily="18" charset="0"/>
              <a:cs typeface="Times New Roman" panose="02020603050405020304" pitchFamily="18" charset="0"/>
            </a:rPr>
            <a:t>tích</a:t>
          </a:r>
          <a:r>
            <a:rPr lang="en-US" b="1" noProof="0" dirty="0">
              <a:latin typeface="Times New Roman" panose="02020603050405020304" pitchFamily="18" charset="0"/>
              <a:cs typeface="Times New Roman" panose="02020603050405020304" pitchFamily="18" charset="0"/>
            </a:rPr>
            <a:t> </a:t>
          </a:r>
          <a:r>
            <a:rPr lang="en-US" b="1" noProof="0" dirty="0" err="1">
              <a:latin typeface="Times New Roman" panose="02020603050405020304" pitchFamily="18" charset="0"/>
              <a:cs typeface="Times New Roman" panose="02020603050405020304" pitchFamily="18" charset="0"/>
            </a:rPr>
            <a:t>hành</a:t>
          </a:r>
          <a:r>
            <a:rPr lang="en-US" b="1" noProof="0" dirty="0">
              <a:latin typeface="Times New Roman" panose="02020603050405020304" pitchFamily="18" charset="0"/>
              <a:cs typeface="Times New Roman" panose="02020603050405020304" pitchFamily="18" charset="0"/>
            </a:rPr>
            <a:t> vi </a:t>
          </a:r>
          <a:r>
            <a:rPr lang="en-US" b="1" noProof="0" dirty="0" err="1">
              <a:latin typeface="Times New Roman" panose="02020603050405020304" pitchFamily="18" charset="0"/>
              <a:cs typeface="Times New Roman" panose="02020603050405020304" pitchFamily="18" charset="0"/>
            </a:rPr>
            <a:t>của</a:t>
          </a:r>
          <a:r>
            <a:rPr lang="en-US" b="1" noProof="0" dirty="0">
              <a:latin typeface="Times New Roman" panose="02020603050405020304" pitchFamily="18" charset="0"/>
              <a:cs typeface="Times New Roman" panose="02020603050405020304" pitchFamily="18" charset="0"/>
            </a:rPr>
            <a:t> </a:t>
          </a:r>
          <a:r>
            <a:rPr lang="en-US" b="1" noProof="0" dirty="0" err="1">
              <a:latin typeface="Times New Roman" panose="02020603050405020304" pitchFamily="18" charset="0"/>
              <a:cs typeface="Times New Roman" panose="02020603050405020304" pitchFamily="18" charset="0"/>
            </a:rPr>
            <a:t>bạn</a:t>
          </a:r>
          <a:r>
            <a:rPr lang="en-US" b="1" noProof="0" dirty="0">
              <a:latin typeface="Times New Roman" panose="02020603050405020304" pitchFamily="18" charset="0"/>
              <a:cs typeface="Times New Roman" panose="02020603050405020304" pitchFamily="18" charset="0"/>
            </a:rPr>
            <a:t> </a:t>
          </a:r>
          <a:r>
            <a:rPr lang="en-US" b="1" noProof="0" dirty="0" err="1">
              <a:latin typeface="Times New Roman" panose="02020603050405020304" pitchFamily="18" charset="0"/>
              <a:cs typeface="Times New Roman" panose="02020603050405020304" pitchFamily="18" charset="0"/>
            </a:rPr>
            <a:t>là</a:t>
          </a:r>
          <a:r>
            <a:rPr lang="en-US" b="1" noProof="0" dirty="0">
              <a:latin typeface="Times New Roman" panose="02020603050405020304" pitchFamily="18" charset="0"/>
              <a:cs typeface="Times New Roman" panose="02020603050405020304" pitchFamily="18" charset="0"/>
            </a:rPr>
            <a:t> </a:t>
          </a:r>
          <a:r>
            <a:rPr lang="en-US" b="1" noProof="0" dirty="0" err="1">
              <a:latin typeface="Times New Roman" panose="02020603050405020304" pitchFamily="18" charset="0"/>
              <a:cs typeface="Times New Roman" panose="02020603050405020304" pitchFamily="18" charset="0"/>
            </a:rPr>
            <a:t>sai</a:t>
          </a:r>
          <a:endParaRPr lang="vi-VN" b="1" noProof="0" dirty="0">
            <a:latin typeface="Times New Roman" panose="02020603050405020304" pitchFamily="18" charset="0"/>
            <a:cs typeface="Times New Roman" panose="02020603050405020304" pitchFamily="18" charset="0"/>
          </a:endParaRPr>
        </a:p>
      </dgm:t>
    </dgm:pt>
    <dgm:pt modelId="{5CEFBD89-2F4F-4B51-A98A-0F3C86494166}" type="parTrans" cxnId="{17E73148-9C08-4999-B21E-F3C5A0E3FC0C}">
      <dgm:prSet/>
      <dgm:spPr/>
      <dgm:t>
        <a:bodyPr rtlCol="0"/>
        <a:lstStyle/>
        <a:p>
          <a:pPr rtl="0"/>
          <a:endParaRPr lang="en-US" b="1">
            <a:latin typeface="Times New Roman" panose="02020603050405020304" pitchFamily="18" charset="0"/>
            <a:cs typeface="Times New Roman" panose="02020603050405020304" pitchFamily="18" charset="0"/>
          </a:endParaRPr>
        </a:p>
      </dgm:t>
    </dgm:pt>
    <dgm:pt modelId="{48634C00-2335-4923-9072-EB7482323D9C}" type="sibTrans" cxnId="{17E73148-9C08-4999-B21E-F3C5A0E3FC0C}">
      <dgm:prSet/>
      <dgm:spPr/>
      <dgm:t>
        <a:bodyPr rtlCol="0"/>
        <a:lstStyle/>
        <a:p>
          <a:pPr rtl="0"/>
          <a:endParaRPr lang="en-US" b="1">
            <a:latin typeface="Times New Roman" panose="02020603050405020304" pitchFamily="18" charset="0"/>
            <a:cs typeface="Times New Roman" panose="02020603050405020304" pitchFamily="18" charset="0"/>
          </a:endParaRPr>
        </a:p>
      </dgm:t>
    </dgm:pt>
    <dgm:pt modelId="{6D0E5D9F-7263-4526-A227-51301233F549}">
      <dgm:prSet phldrT="[Text]"/>
      <dgm:spPr/>
      <dgm:t>
        <a:bodyPr rtlCol="0"/>
        <a:lstStyle/>
        <a:p>
          <a:pPr rtl="0"/>
          <a:r>
            <a:rPr lang="en-US" b="1" noProof="0" dirty="0" err="1">
              <a:latin typeface="Times New Roman" panose="02020603050405020304" pitchFamily="18" charset="0"/>
              <a:cs typeface="Times New Roman" panose="02020603050405020304" pitchFamily="18" charset="0"/>
            </a:rPr>
            <a:t>Thông</a:t>
          </a:r>
          <a:r>
            <a:rPr lang="en-US" b="1" noProof="0" dirty="0">
              <a:latin typeface="Times New Roman" panose="02020603050405020304" pitchFamily="18" charset="0"/>
              <a:cs typeface="Times New Roman" panose="02020603050405020304" pitchFamily="18" charset="0"/>
            </a:rPr>
            <a:t> </a:t>
          </a:r>
          <a:r>
            <a:rPr lang="en-US" b="1" noProof="0" dirty="0" err="1">
              <a:latin typeface="Times New Roman" panose="02020603050405020304" pitchFamily="18" charset="0"/>
              <a:cs typeface="Times New Roman" panose="02020603050405020304" pitchFamily="18" charset="0"/>
            </a:rPr>
            <a:t>báo</a:t>
          </a:r>
          <a:r>
            <a:rPr lang="en-US" b="1" noProof="0" dirty="0">
              <a:latin typeface="Times New Roman" panose="02020603050405020304" pitchFamily="18" charset="0"/>
              <a:cs typeface="Times New Roman" panose="02020603050405020304" pitchFamily="18" charset="0"/>
            </a:rPr>
            <a:t> </a:t>
          </a:r>
          <a:r>
            <a:rPr lang="en-US" b="1" noProof="0" dirty="0" err="1">
              <a:latin typeface="Times New Roman" panose="02020603050405020304" pitchFamily="18" charset="0"/>
              <a:cs typeface="Times New Roman" panose="02020603050405020304" pitchFamily="18" charset="0"/>
            </a:rPr>
            <a:t>cho</a:t>
          </a:r>
          <a:r>
            <a:rPr lang="en-US" b="1" noProof="0" dirty="0">
              <a:latin typeface="Times New Roman" panose="02020603050405020304" pitchFamily="18" charset="0"/>
              <a:cs typeface="Times New Roman" panose="02020603050405020304" pitchFamily="18" charset="0"/>
            </a:rPr>
            <a:t> </a:t>
          </a:r>
          <a:r>
            <a:rPr lang="en-US" b="1" noProof="0" dirty="0" err="1">
              <a:latin typeface="Times New Roman" panose="02020603050405020304" pitchFamily="18" charset="0"/>
              <a:cs typeface="Times New Roman" panose="02020603050405020304" pitchFamily="18" charset="0"/>
            </a:rPr>
            <a:t>thầy</a:t>
          </a:r>
          <a:r>
            <a:rPr lang="en-US" b="1" noProof="0" dirty="0">
              <a:latin typeface="Times New Roman" panose="02020603050405020304" pitchFamily="18" charset="0"/>
              <a:cs typeface="Times New Roman" panose="02020603050405020304" pitchFamily="18" charset="0"/>
            </a:rPr>
            <a:t> </a:t>
          </a:r>
          <a:r>
            <a:rPr lang="en-US" b="1" noProof="0" dirty="0" err="1">
              <a:latin typeface="Times New Roman" panose="02020603050405020304" pitchFamily="18" charset="0"/>
              <a:cs typeface="Times New Roman" panose="02020603050405020304" pitchFamily="18" charset="0"/>
            </a:rPr>
            <a:t>cô</a:t>
          </a:r>
          <a:r>
            <a:rPr lang="en-US" b="1" noProof="0" dirty="0">
              <a:latin typeface="Times New Roman" panose="02020603050405020304" pitchFamily="18" charset="0"/>
              <a:cs typeface="Times New Roman" panose="02020603050405020304" pitchFamily="18" charset="0"/>
            </a:rPr>
            <a:t> </a:t>
          </a:r>
          <a:r>
            <a:rPr lang="en-US" b="1" noProof="0" dirty="0" err="1">
              <a:latin typeface="Times New Roman" panose="02020603050405020304" pitchFamily="18" charset="0"/>
              <a:cs typeface="Times New Roman" panose="02020603050405020304" pitchFamily="18" charset="0"/>
            </a:rPr>
            <a:t>giáo</a:t>
          </a:r>
          <a:r>
            <a:rPr lang="en-US" b="1" noProof="0" dirty="0">
              <a:latin typeface="Times New Roman" panose="02020603050405020304" pitchFamily="18" charset="0"/>
              <a:cs typeface="Times New Roman" panose="02020603050405020304" pitchFamily="18" charset="0"/>
            </a:rPr>
            <a:t> </a:t>
          </a:r>
          <a:r>
            <a:rPr lang="en-US" b="1" noProof="0" dirty="0" err="1">
              <a:latin typeface="Times New Roman" panose="02020603050405020304" pitchFamily="18" charset="0"/>
              <a:cs typeface="Times New Roman" panose="02020603050405020304" pitchFamily="18" charset="0"/>
            </a:rPr>
            <a:t>biết</a:t>
          </a:r>
          <a:endParaRPr lang="vi-VN" b="1" noProof="0" dirty="0">
            <a:latin typeface="Times New Roman" panose="02020603050405020304" pitchFamily="18" charset="0"/>
            <a:cs typeface="Times New Roman" panose="02020603050405020304" pitchFamily="18" charset="0"/>
          </a:endParaRPr>
        </a:p>
      </dgm:t>
    </dgm:pt>
    <dgm:pt modelId="{23416D07-25F8-426C-BC65-639E6BCF4D6D}" type="parTrans" cxnId="{C8C462C6-33A3-4E8B-91FE-36DBE92F1C4A}">
      <dgm:prSet/>
      <dgm:spPr/>
      <dgm:t>
        <a:bodyPr rtlCol="0"/>
        <a:lstStyle/>
        <a:p>
          <a:pPr rtl="0"/>
          <a:endParaRPr lang="en-US" b="1">
            <a:latin typeface="Times New Roman" panose="02020603050405020304" pitchFamily="18" charset="0"/>
            <a:cs typeface="Times New Roman" panose="02020603050405020304" pitchFamily="18" charset="0"/>
          </a:endParaRPr>
        </a:p>
      </dgm:t>
    </dgm:pt>
    <dgm:pt modelId="{DE289E29-1989-4D8E-8AA6-F030105B3F13}" type="sibTrans" cxnId="{C8C462C6-33A3-4E8B-91FE-36DBE92F1C4A}">
      <dgm:prSet/>
      <dgm:spPr/>
      <dgm:t>
        <a:bodyPr rtlCol="0"/>
        <a:lstStyle/>
        <a:p>
          <a:pPr rtl="0"/>
          <a:endParaRPr lang="en-US" b="1">
            <a:latin typeface="Times New Roman" panose="02020603050405020304" pitchFamily="18" charset="0"/>
            <a:cs typeface="Times New Roman" panose="02020603050405020304" pitchFamily="18" charset="0"/>
          </a:endParaRPr>
        </a:p>
      </dgm:t>
    </dgm:pt>
    <dgm:pt modelId="{6F1872F4-A030-4D64-A17C-72EA1ABBD62E}" type="pres">
      <dgm:prSet presAssocID="{CF9055CF-8DEB-4A02-949A-DE72B6AC5D37}" presName="Name0" presStyleCnt="0">
        <dgm:presLayoutVars>
          <dgm:dir/>
          <dgm:resizeHandles val="exact"/>
        </dgm:presLayoutVars>
      </dgm:prSet>
      <dgm:spPr/>
    </dgm:pt>
    <dgm:pt modelId="{98302F07-D6A9-46A5-9807-EBF6C9F5B2DD}" type="pres">
      <dgm:prSet presAssocID="{082E8A29-955A-4C7C-A174-3E9DCD4DC89B}" presName="node" presStyleLbl="node1" presStyleIdx="0" presStyleCnt="3" custLinFactNeighborX="-987" custLinFactNeighborY="234">
        <dgm:presLayoutVars>
          <dgm:bulletEnabled val="1"/>
        </dgm:presLayoutVars>
      </dgm:prSet>
      <dgm:spPr/>
    </dgm:pt>
    <dgm:pt modelId="{6681DF6F-8E98-430C-9A87-14BEC6C3269E}" type="pres">
      <dgm:prSet presAssocID="{C2176686-D23E-48EB-9D1B-1A1B46236638}" presName="sibTrans" presStyleCnt="0"/>
      <dgm:spPr/>
    </dgm:pt>
    <dgm:pt modelId="{DAD9059A-916A-4916-A2A8-B42491568DD3}" type="pres">
      <dgm:prSet presAssocID="{B6E26FFC-9977-4BBC-BEC7-3D6B63754E52}" presName="node" presStyleLbl="node1" presStyleIdx="1" presStyleCnt="3">
        <dgm:presLayoutVars>
          <dgm:bulletEnabled val="1"/>
        </dgm:presLayoutVars>
      </dgm:prSet>
      <dgm:spPr/>
    </dgm:pt>
    <dgm:pt modelId="{39AEACD1-F8CF-4528-8379-DAA829B3790B}" type="pres">
      <dgm:prSet presAssocID="{48634C00-2335-4923-9072-EB7482323D9C}" presName="sibTrans" presStyleCnt="0"/>
      <dgm:spPr/>
    </dgm:pt>
    <dgm:pt modelId="{25A33852-3C4B-4406-8856-3A4D6201948C}" type="pres">
      <dgm:prSet presAssocID="{6D0E5D9F-7263-4526-A227-51301233F549}" presName="node" presStyleLbl="node1" presStyleIdx="2" presStyleCnt="3">
        <dgm:presLayoutVars>
          <dgm:bulletEnabled val="1"/>
        </dgm:presLayoutVars>
      </dgm:prSet>
      <dgm:spPr/>
    </dgm:pt>
  </dgm:ptLst>
  <dgm:cxnLst>
    <dgm:cxn modelId="{0676BA07-1135-49D0-993A-27A9F99FC0CD}" type="presOf" srcId="{B6E26FFC-9977-4BBC-BEC7-3D6B63754E52}" destId="{DAD9059A-916A-4916-A2A8-B42491568DD3}" srcOrd="0" destOrd="0" presId="urn:microsoft.com/office/officeart/2005/8/layout/hList6"/>
    <dgm:cxn modelId="{5351B217-259B-4E6A-85F5-2E408BEB0764}" type="presOf" srcId="{082E8A29-955A-4C7C-A174-3E9DCD4DC89B}" destId="{98302F07-D6A9-46A5-9807-EBF6C9F5B2DD}" srcOrd="0" destOrd="0" presId="urn:microsoft.com/office/officeart/2005/8/layout/hList6"/>
    <dgm:cxn modelId="{77BD0D2D-7C4E-49B3-9A72-0FD33F32D294}" type="presOf" srcId="{6D0E5D9F-7263-4526-A227-51301233F549}" destId="{25A33852-3C4B-4406-8856-3A4D6201948C}" srcOrd="0" destOrd="0" presId="urn:microsoft.com/office/officeart/2005/8/layout/hList6"/>
    <dgm:cxn modelId="{17E73148-9C08-4999-B21E-F3C5A0E3FC0C}" srcId="{CF9055CF-8DEB-4A02-949A-DE72B6AC5D37}" destId="{B6E26FFC-9977-4BBC-BEC7-3D6B63754E52}" srcOrd="1" destOrd="0" parTransId="{5CEFBD89-2F4F-4B51-A98A-0F3C86494166}" sibTransId="{48634C00-2335-4923-9072-EB7482323D9C}"/>
    <dgm:cxn modelId="{2986897A-7787-444F-B6C8-41F3823EF3C1}" srcId="{CF9055CF-8DEB-4A02-949A-DE72B6AC5D37}" destId="{082E8A29-955A-4C7C-A174-3E9DCD4DC89B}" srcOrd="0" destOrd="0" parTransId="{BA7938E6-8DFA-40B7-B4C4-EACC6D85FC31}" sibTransId="{C2176686-D23E-48EB-9D1B-1A1B46236638}"/>
    <dgm:cxn modelId="{C8C462C6-33A3-4E8B-91FE-36DBE92F1C4A}" srcId="{CF9055CF-8DEB-4A02-949A-DE72B6AC5D37}" destId="{6D0E5D9F-7263-4526-A227-51301233F549}" srcOrd="2" destOrd="0" parTransId="{23416D07-25F8-426C-BC65-639E6BCF4D6D}" sibTransId="{DE289E29-1989-4D8E-8AA6-F030105B3F13}"/>
    <dgm:cxn modelId="{24179AE2-AA7E-4702-A358-E95F80152CCA}" type="presOf" srcId="{CF9055CF-8DEB-4A02-949A-DE72B6AC5D37}" destId="{6F1872F4-A030-4D64-A17C-72EA1ABBD62E}" srcOrd="0" destOrd="0" presId="urn:microsoft.com/office/officeart/2005/8/layout/hList6"/>
    <dgm:cxn modelId="{D4055BC1-25B1-4CD1-BF08-20C154FADF73}" type="presParOf" srcId="{6F1872F4-A030-4D64-A17C-72EA1ABBD62E}" destId="{98302F07-D6A9-46A5-9807-EBF6C9F5B2DD}" srcOrd="0" destOrd="0" presId="urn:microsoft.com/office/officeart/2005/8/layout/hList6"/>
    <dgm:cxn modelId="{584E2F3E-994B-49B2-AD46-0E8D6E4A468B}" type="presParOf" srcId="{6F1872F4-A030-4D64-A17C-72EA1ABBD62E}" destId="{6681DF6F-8E98-430C-9A87-14BEC6C3269E}" srcOrd="1" destOrd="0" presId="urn:microsoft.com/office/officeart/2005/8/layout/hList6"/>
    <dgm:cxn modelId="{FD54A181-98DF-439C-9CA4-93CD1333DEC4}" type="presParOf" srcId="{6F1872F4-A030-4D64-A17C-72EA1ABBD62E}" destId="{DAD9059A-916A-4916-A2A8-B42491568DD3}" srcOrd="2" destOrd="0" presId="urn:microsoft.com/office/officeart/2005/8/layout/hList6"/>
    <dgm:cxn modelId="{B910F504-589D-4168-B820-FECB0EF26955}" type="presParOf" srcId="{6F1872F4-A030-4D64-A17C-72EA1ABBD62E}" destId="{39AEACD1-F8CF-4528-8379-DAA829B3790B}" srcOrd="3" destOrd="0" presId="urn:microsoft.com/office/officeart/2005/8/layout/hList6"/>
    <dgm:cxn modelId="{AEDC4C6E-DC7C-4364-8563-E748313EFA17}" type="presParOf" srcId="{6F1872F4-A030-4D64-A17C-72EA1ABBD62E}" destId="{25A33852-3C4B-4406-8856-3A4D6201948C}" srcOrd="4" destOrd="0" presId="urn:microsoft.com/office/officeart/2005/8/layout/h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302F07-D6A9-46A5-9807-EBF6C9F5B2DD}">
      <dsp:nvSpPr>
        <dsp:cNvPr id="0" name=""/>
        <dsp:cNvSpPr/>
      </dsp:nvSpPr>
      <dsp:spPr>
        <a:xfrm rot="16200000">
          <a:off x="-931127" y="931819"/>
          <a:ext cx="4351338" cy="2487699"/>
        </a:xfrm>
        <a:prstGeom prst="flowChartManualOperation">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7650" tIns="0" rIns="250527" bIns="0" numCol="1" spcCol="1270" rtlCol="0" anchor="ctr" anchorCtr="0">
          <a:noAutofit/>
        </a:bodyPr>
        <a:lstStyle/>
        <a:p>
          <a:pPr marL="0" lvl="0" indent="0" algn="ctr" defTabSz="1733550" rtl="0">
            <a:lnSpc>
              <a:spcPct val="90000"/>
            </a:lnSpc>
            <a:spcBef>
              <a:spcPct val="0"/>
            </a:spcBef>
            <a:spcAft>
              <a:spcPct val="35000"/>
            </a:spcAft>
            <a:buNone/>
          </a:pPr>
          <a:r>
            <a:rPr lang="en-US" sz="3900" b="1" kern="1200" noProof="0" dirty="0" err="1">
              <a:latin typeface="Times New Roman" panose="02020603050405020304" pitchFamily="18" charset="0"/>
              <a:cs typeface="Times New Roman" panose="02020603050405020304" pitchFamily="18" charset="0"/>
            </a:rPr>
            <a:t>Ủng</a:t>
          </a:r>
          <a:r>
            <a:rPr lang="en-US" sz="3900" b="1" kern="1200" noProof="0" dirty="0">
              <a:latin typeface="Times New Roman" panose="02020603050405020304" pitchFamily="18" charset="0"/>
              <a:cs typeface="Times New Roman" panose="02020603050405020304" pitchFamily="18" charset="0"/>
            </a:rPr>
            <a:t> </a:t>
          </a:r>
          <a:r>
            <a:rPr lang="en-US" sz="3900" b="1" kern="1200" noProof="0" dirty="0" err="1">
              <a:latin typeface="Times New Roman" panose="02020603050405020304" pitchFamily="18" charset="0"/>
              <a:cs typeface="Times New Roman" panose="02020603050405020304" pitchFamily="18" charset="0"/>
            </a:rPr>
            <a:t>hộ</a:t>
          </a:r>
          <a:r>
            <a:rPr lang="en-US" sz="3900" b="1" kern="1200" noProof="0" dirty="0">
              <a:latin typeface="Times New Roman" panose="02020603050405020304" pitchFamily="18" charset="0"/>
              <a:cs typeface="Times New Roman" panose="02020603050405020304" pitchFamily="18" charset="0"/>
            </a:rPr>
            <a:t> ý </a:t>
          </a:r>
          <a:r>
            <a:rPr lang="en-US" sz="3900" b="1" kern="1200" noProof="0" dirty="0" err="1">
              <a:latin typeface="Times New Roman" panose="02020603050405020304" pitchFamily="18" charset="0"/>
              <a:cs typeface="Times New Roman" panose="02020603050405020304" pitchFamily="18" charset="0"/>
            </a:rPr>
            <a:t>kiến</a:t>
          </a:r>
          <a:r>
            <a:rPr lang="en-US" sz="3900" b="1" kern="1200" noProof="0" dirty="0">
              <a:latin typeface="Times New Roman" panose="02020603050405020304" pitchFamily="18" charset="0"/>
              <a:cs typeface="Times New Roman" panose="02020603050405020304" pitchFamily="18" charset="0"/>
            </a:rPr>
            <a:t> </a:t>
          </a:r>
          <a:r>
            <a:rPr lang="en-US" sz="3900" b="1" kern="1200" noProof="0" dirty="0" err="1">
              <a:latin typeface="Times New Roman" panose="02020603050405020304" pitchFamily="18" charset="0"/>
              <a:cs typeface="Times New Roman" panose="02020603050405020304" pitchFamily="18" charset="0"/>
            </a:rPr>
            <a:t>đúng</a:t>
          </a:r>
          <a:r>
            <a:rPr lang="en-US" sz="3900" b="1" kern="1200" noProof="0" dirty="0">
              <a:latin typeface="Times New Roman" panose="02020603050405020304" pitchFamily="18" charset="0"/>
              <a:cs typeface="Times New Roman" panose="02020603050405020304" pitchFamily="18" charset="0"/>
            </a:rPr>
            <a:t> </a:t>
          </a:r>
          <a:r>
            <a:rPr lang="en-US" sz="3900" b="1" kern="1200" noProof="0" dirty="0" err="1">
              <a:latin typeface="Times New Roman" panose="02020603050405020304" pitchFamily="18" charset="0"/>
              <a:cs typeface="Times New Roman" panose="02020603050405020304" pitchFamily="18" charset="0"/>
            </a:rPr>
            <a:t>của</a:t>
          </a:r>
          <a:r>
            <a:rPr lang="en-US" sz="3900" b="1" kern="1200" noProof="0" dirty="0">
              <a:latin typeface="Times New Roman" panose="02020603050405020304" pitchFamily="18" charset="0"/>
              <a:cs typeface="Times New Roman" panose="02020603050405020304" pitchFamily="18" charset="0"/>
            </a:rPr>
            <a:t> </a:t>
          </a:r>
          <a:r>
            <a:rPr lang="en-US" sz="3900" b="1" kern="1200" noProof="0" dirty="0" err="1">
              <a:latin typeface="Times New Roman" panose="02020603050405020304" pitchFamily="18" charset="0"/>
              <a:cs typeface="Times New Roman" panose="02020603050405020304" pitchFamily="18" charset="0"/>
            </a:rPr>
            <a:t>bạn</a:t>
          </a:r>
          <a:endParaRPr lang="vi-VN" sz="3900" b="1" kern="1200" noProof="0" dirty="0">
            <a:latin typeface="Times New Roman" panose="02020603050405020304" pitchFamily="18" charset="0"/>
            <a:cs typeface="Times New Roman" panose="02020603050405020304" pitchFamily="18" charset="0"/>
          </a:endParaRPr>
        </a:p>
      </dsp:txBody>
      <dsp:txXfrm rot="5400000">
        <a:off x="692" y="870268"/>
        <a:ext cx="2487699" cy="2610802"/>
      </dsp:txXfrm>
    </dsp:sp>
    <dsp:sp modelId="{DAD9059A-916A-4916-A2A8-B42491568DD3}">
      <dsp:nvSpPr>
        <dsp:cNvPr id="0" name=""/>
        <dsp:cNvSpPr/>
      </dsp:nvSpPr>
      <dsp:spPr>
        <a:xfrm rot="16200000">
          <a:off x="1744992" y="931819"/>
          <a:ext cx="4351338" cy="2487699"/>
        </a:xfrm>
        <a:prstGeom prst="flowChartManualOperation">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7650" tIns="0" rIns="250527" bIns="0" numCol="1" spcCol="1270" rtlCol="0" anchor="ctr" anchorCtr="0">
          <a:noAutofit/>
        </a:bodyPr>
        <a:lstStyle/>
        <a:p>
          <a:pPr marL="0" lvl="0" indent="0" algn="ctr" defTabSz="1733550" rtl="0">
            <a:lnSpc>
              <a:spcPct val="90000"/>
            </a:lnSpc>
            <a:spcBef>
              <a:spcPct val="0"/>
            </a:spcBef>
            <a:spcAft>
              <a:spcPct val="35000"/>
            </a:spcAft>
            <a:buNone/>
          </a:pPr>
          <a:r>
            <a:rPr lang="en-US" sz="3900" b="1" kern="1200" noProof="0" dirty="0" err="1">
              <a:latin typeface="Times New Roman" panose="02020603050405020304" pitchFamily="18" charset="0"/>
              <a:cs typeface="Times New Roman" panose="02020603050405020304" pitchFamily="18" charset="0"/>
            </a:rPr>
            <a:t>Bảo</a:t>
          </a:r>
          <a:r>
            <a:rPr lang="en-US" sz="3900" b="1" kern="1200" noProof="0" dirty="0">
              <a:latin typeface="Times New Roman" panose="02020603050405020304" pitchFamily="18" charset="0"/>
              <a:cs typeface="Times New Roman" panose="02020603050405020304" pitchFamily="18" charset="0"/>
            </a:rPr>
            <a:t> </a:t>
          </a:r>
          <a:r>
            <a:rPr lang="en-US" sz="3900" b="1" kern="1200" noProof="0" dirty="0" err="1">
              <a:latin typeface="Times New Roman" panose="02020603050405020304" pitchFamily="18" charset="0"/>
              <a:cs typeface="Times New Roman" panose="02020603050405020304" pitchFamily="18" charset="0"/>
            </a:rPr>
            <a:t>vệ</a:t>
          </a:r>
          <a:r>
            <a:rPr lang="en-US" sz="3900" b="1" kern="1200" noProof="0" dirty="0">
              <a:latin typeface="Times New Roman" panose="02020603050405020304" pitchFamily="18" charset="0"/>
              <a:cs typeface="Times New Roman" panose="02020603050405020304" pitchFamily="18" charset="0"/>
            </a:rPr>
            <a:t> ý </a:t>
          </a:r>
          <a:r>
            <a:rPr lang="en-US" sz="3900" b="1" kern="1200" noProof="0" dirty="0" err="1">
              <a:latin typeface="Times New Roman" panose="02020603050405020304" pitchFamily="18" charset="0"/>
              <a:cs typeface="Times New Roman" panose="02020603050405020304" pitchFamily="18" charset="0"/>
            </a:rPr>
            <a:t>kiến</a:t>
          </a:r>
          <a:r>
            <a:rPr lang="en-US" sz="3900" b="1" kern="1200" noProof="0" dirty="0">
              <a:latin typeface="Times New Roman" panose="02020603050405020304" pitchFamily="18" charset="0"/>
              <a:cs typeface="Times New Roman" panose="02020603050405020304" pitchFamily="18" charset="0"/>
            </a:rPr>
            <a:t> </a:t>
          </a:r>
          <a:r>
            <a:rPr lang="en-US" sz="3900" b="1" kern="1200" noProof="0" dirty="0" err="1">
              <a:latin typeface="Times New Roman" panose="02020603050405020304" pitchFamily="18" charset="0"/>
              <a:cs typeface="Times New Roman" panose="02020603050405020304" pitchFamily="18" charset="0"/>
            </a:rPr>
            <a:t>đúng</a:t>
          </a:r>
          <a:r>
            <a:rPr lang="en-US" sz="3900" b="1" kern="1200" noProof="0" dirty="0">
              <a:latin typeface="Times New Roman" panose="02020603050405020304" pitchFamily="18" charset="0"/>
              <a:cs typeface="Times New Roman" panose="02020603050405020304" pitchFamily="18" charset="0"/>
            </a:rPr>
            <a:t> </a:t>
          </a:r>
          <a:r>
            <a:rPr lang="en-US" sz="3900" b="1" kern="1200" noProof="0" dirty="0" err="1">
              <a:latin typeface="Times New Roman" panose="02020603050405020304" pitchFamily="18" charset="0"/>
              <a:cs typeface="Times New Roman" panose="02020603050405020304" pitchFamily="18" charset="0"/>
            </a:rPr>
            <a:t>của</a:t>
          </a:r>
          <a:r>
            <a:rPr lang="en-US" sz="3900" b="1" kern="1200" noProof="0" dirty="0">
              <a:latin typeface="Times New Roman" panose="02020603050405020304" pitchFamily="18" charset="0"/>
              <a:cs typeface="Times New Roman" panose="02020603050405020304" pitchFamily="18" charset="0"/>
            </a:rPr>
            <a:t> </a:t>
          </a:r>
          <a:r>
            <a:rPr lang="en-US" sz="3900" b="1" kern="1200" noProof="0" dirty="0" err="1">
              <a:latin typeface="Times New Roman" panose="02020603050405020304" pitchFamily="18" charset="0"/>
              <a:cs typeface="Times New Roman" panose="02020603050405020304" pitchFamily="18" charset="0"/>
            </a:rPr>
            <a:t>bạn</a:t>
          </a:r>
          <a:endParaRPr lang="vi-VN" sz="3900" b="1" kern="1200" noProof="0" dirty="0">
            <a:latin typeface="Times New Roman" panose="02020603050405020304" pitchFamily="18" charset="0"/>
            <a:cs typeface="Times New Roman" panose="02020603050405020304" pitchFamily="18" charset="0"/>
          </a:endParaRPr>
        </a:p>
      </dsp:txBody>
      <dsp:txXfrm rot="5400000">
        <a:off x="2676811" y="870268"/>
        <a:ext cx="2487699" cy="2610802"/>
      </dsp:txXfrm>
    </dsp:sp>
    <dsp:sp modelId="{25A33852-3C4B-4406-8856-3A4D6201948C}">
      <dsp:nvSpPr>
        <dsp:cNvPr id="0" name=""/>
        <dsp:cNvSpPr/>
      </dsp:nvSpPr>
      <dsp:spPr>
        <a:xfrm rot="16200000">
          <a:off x="4419269" y="931819"/>
          <a:ext cx="4351338" cy="2487699"/>
        </a:xfrm>
        <a:prstGeom prst="flowChartManualOperation">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7650" tIns="0" rIns="250527" bIns="0" numCol="1" spcCol="1270" rtlCol="0" anchor="ctr" anchorCtr="0">
          <a:noAutofit/>
        </a:bodyPr>
        <a:lstStyle/>
        <a:p>
          <a:pPr marL="0" lvl="0" indent="0" algn="ctr" defTabSz="1733550" rtl="0">
            <a:lnSpc>
              <a:spcPct val="90000"/>
            </a:lnSpc>
            <a:spcBef>
              <a:spcPct val="0"/>
            </a:spcBef>
            <a:spcAft>
              <a:spcPct val="35000"/>
            </a:spcAft>
            <a:buNone/>
          </a:pPr>
          <a:r>
            <a:rPr lang="en-US" sz="3900" b="1" kern="1200" noProof="0" dirty="0" err="1">
              <a:latin typeface="Times New Roman" panose="02020603050405020304" pitchFamily="18" charset="0"/>
              <a:cs typeface="Times New Roman" panose="02020603050405020304" pitchFamily="18" charset="0"/>
            </a:rPr>
            <a:t>Phân</a:t>
          </a:r>
          <a:r>
            <a:rPr lang="en-US" sz="3900" b="1" kern="1200" noProof="0" dirty="0">
              <a:latin typeface="Times New Roman" panose="02020603050405020304" pitchFamily="18" charset="0"/>
              <a:cs typeface="Times New Roman" panose="02020603050405020304" pitchFamily="18" charset="0"/>
            </a:rPr>
            <a:t> </a:t>
          </a:r>
          <a:r>
            <a:rPr lang="en-US" sz="3900" b="1" kern="1200" noProof="0" dirty="0" err="1">
              <a:latin typeface="Times New Roman" panose="02020603050405020304" pitchFamily="18" charset="0"/>
              <a:cs typeface="Times New Roman" panose="02020603050405020304" pitchFamily="18" charset="0"/>
            </a:rPr>
            <a:t>tích</a:t>
          </a:r>
          <a:r>
            <a:rPr lang="en-US" sz="3900" b="1" kern="1200" noProof="0" dirty="0">
              <a:latin typeface="Times New Roman" panose="02020603050405020304" pitchFamily="18" charset="0"/>
              <a:cs typeface="Times New Roman" panose="02020603050405020304" pitchFamily="18" charset="0"/>
            </a:rPr>
            <a:t> </a:t>
          </a:r>
          <a:r>
            <a:rPr lang="en-US" sz="3900" b="1" kern="1200" noProof="0" dirty="0" err="1">
              <a:latin typeface="Times New Roman" panose="02020603050405020304" pitchFamily="18" charset="0"/>
              <a:cs typeface="Times New Roman" panose="02020603050405020304" pitchFamily="18" charset="0"/>
            </a:rPr>
            <a:t>cho</a:t>
          </a:r>
          <a:r>
            <a:rPr lang="en-US" sz="3900" b="1" kern="1200" noProof="0" dirty="0">
              <a:latin typeface="Times New Roman" panose="02020603050405020304" pitchFamily="18" charset="0"/>
              <a:cs typeface="Times New Roman" panose="02020603050405020304" pitchFamily="18" charset="0"/>
            </a:rPr>
            <a:t> </a:t>
          </a:r>
          <a:r>
            <a:rPr lang="en-US" sz="3900" b="1" kern="1200" noProof="0" dirty="0" err="1">
              <a:latin typeface="Times New Roman" panose="02020603050405020304" pitchFamily="18" charset="0"/>
              <a:cs typeface="Times New Roman" panose="02020603050405020304" pitchFamily="18" charset="0"/>
            </a:rPr>
            <a:t>các</a:t>
          </a:r>
          <a:r>
            <a:rPr lang="en-US" sz="3900" b="1" kern="1200" noProof="0" dirty="0">
              <a:latin typeface="Times New Roman" panose="02020603050405020304" pitchFamily="18" charset="0"/>
              <a:cs typeface="Times New Roman" panose="02020603050405020304" pitchFamily="18" charset="0"/>
            </a:rPr>
            <a:t> </a:t>
          </a:r>
          <a:r>
            <a:rPr lang="en-US" sz="3900" b="1" kern="1200" noProof="0" dirty="0" err="1">
              <a:latin typeface="Times New Roman" panose="02020603050405020304" pitchFamily="18" charset="0"/>
              <a:cs typeface="Times New Roman" panose="02020603050405020304" pitchFamily="18" charset="0"/>
            </a:rPr>
            <a:t>bạn</a:t>
          </a:r>
          <a:r>
            <a:rPr lang="en-US" sz="3900" b="1" kern="1200" noProof="0" dirty="0">
              <a:latin typeface="Times New Roman" panose="02020603050405020304" pitchFamily="18" charset="0"/>
              <a:cs typeface="Times New Roman" panose="02020603050405020304" pitchFamily="18" charset="0"/>
            </a:rPr>
            <a:t> </a:t>
          </a:r>
          <a:r>
            <a:rPr lang="en-US" sz="3900" b="1" kern="1200" noProof="0" dirty="0" err="1">
              <a:latin typeface="Times New Roman" panose="02020603050405020304" pitchFamily="18" charset="0"/>
              <a:cs typeface="Times New Roman" panose="02020603050405020304" pitchFamily="18" charset="0"/>
            </a:rPr>
            <a:t>khác</a:t>
          </a:r>
          <a:r>
            <a:rPr lang="en-US" sz="3900" b="1" kern="1200" noProof="0" dirty="0">
              <a:latin typeface="Times New Roman" panose="02020603050405020304" pitchFamily="18" charset="0"/>
              <a:cs typeface="Times New Roman" panose="02020603050405020304" pitchFamily="18" charset="0"/>
            </a:rPr>
            <a:t> </a:t>
          </a:r>
          <a:r>
            <a:rPr lang="en-US" sz="3900" b="1" kern="1200" noProof="0" dirty="0" err="1">
              <a:latin typeface="Times New Roman" panose="02020603050405020304" pitchFamily="18" charset="0"/>
              <a:cs typeface="Times New Roman" panose="02020603050405020304" pitchFamily="18" charset="0"/>
            </a:rPr>
            <a:t>hiểu</a:t>
          </a:r>
          <a:endParaRPr lang="vi-VN" sz="3900" b="1" kern="1200" noProof="0" dirty="0">
            <a:latin typeface="Times New Roman" panose="02020603050405020304" pitchFamily="18" charset="0"/>
            <a:cs typeface="Times New Roman" panose="02020603050405020304" pitchFamily="18" charset="0"/>
          </a:endParaRPr>
        </a:p>
      </dsp:txBody>
      <dsp:txXfrm rot="5400000">
        <a:off x="5351088" y="870268"/>
        <a:ext cx="2487699" cy="2610802"/>
      </dsp:txXfrm>
    </dsp:sp>
    <dsp:sp modelId="{86146B22-5360-4D1B-AC91-3378F10134EE}">
      <dsp:nvSpPr>
        <dsp:cNvPr id="0" name=""/>
        <dsp:cNvSpPr/>
      </dsp:nvSpPr>
      <dsp:spPr>
        <a:xfrm rot="16200000">
          <a:off x="7093546" y="931819"/>
          <a:ext cx="4351338" cy="2487699"/>
        </a:xfrm>
        <a:prstGeom prst="flowChartManualOperation">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7650" tIns="0" rIns="250527" bIns="0" numCol="1" spcCol="1270" rtlCol="0" anchor="ctr" anchorCtr="0">
          <a:noAutofit/>
        </a:bodyPr>
        <a:lstStyle/>
        <a:p>
          <a:pPr marL="0" lvl="0" indent="0" algn="ctr" defTabSz="1733550" rtl="0">
            <a:lnSpc>
              <a:spcPct val="90000"/>
            </a:lnSpc>
            <a:spcBef>
              <a:spcPct val="0"/>
            </a:spcBef>
            <a:spcAft>
              <a:spcPct val="35000"/>
            </a:spcAft>
            <a:buNone/>
          </a:pPr>
          <a:r>
            <a:rPr lang="en-US" sz="3900" b="1" kern="1200" noProof="0" dirty="0" err="1">
              <a:latin typeface="Times New Roman" panose="02020603050405020304" pitchFamily="18" charset="0"/>
              <a:cs typeface="Times New Roman" panose="02020603050405020304" pitchFamily="18" charset="0"/>
            </a:rPr>
            <a:t>Đưa</a:t>
          </a:r>
          <a:r>
            <a:rPr lang="en-US" sz="3900" b="1" kern="1200" noProof="0" dirty="0">
              <a:latin typeface="Times New Roman" panose="02020603050405020304" pitchFamily="18" charset="0"/>
              <a:cs typeface="Times New Roman" panose="02020603050405020304" pitchFamily="18" charset="0"/>
            </a:rPr>
            <a:t> ra </a:t>
          </a:r>
          <a:r>
            <a:rPr lang="en-US" sz="3900" b="1" kern="1200" noProof="0" dirty="0" err="1">
              <a:latin typeface="Times New Roman" panose="02020603050405020304" pitchFamily="18" charset="0"/>
              <a:cs typeface="Times New Roman" panose="02020603050405020304" pitchFamily="18" charset="0"/>
            </a:rPr>
            <a:t>được</a:t>
          </a:r>
          <a:r>
            <a:rPr lang="en-US" sz="3900" b="1" kern="1200" noProof="0" dirty="0">
              <a:latin typeface="Times New Roman" panose="02020603050405020304" pitchFamily="18" charset="0"/>
              <a:cs typeface="Times New Roman" panose="02020603050405020304" pitchFamily="18" charset="0"/>
            </a:rPr>
            <a:t> </a:t>
          </a:r>
          <a:r>
            <a:rPr lang="en-US" sz="3900" b="1" kern="1200" noProof="0" dirty="0" err="1">
              <a:latin typeface="Times New Roman" panose="02020603050405020304" pitchFamily="18" charset="0"/>
              <a:cs typeface="Times New Roman" panose="02020603050405020304" pitchFamily="18" charset="0"/>
            </a:rPr>
            <a:t>điểm</a:t>
          </a:r>
          <a:r>
            <a:rPr lang="en-US" sz="3900" b="1" kern="1200" noProof="0" dirty="0">
              <a:latin typeface="Times New Roman" panose="02020603050405020304" pitchFamily="18" charset="0"/>
              <a:cs typeface="Times New Roman" panose="02020603050405020304" pitchFamily="18" charset="0"/>
            </a:rPr>
            <a:t> </a:t>
          </a:r>
          <a:r>
            <a:rPr lang="en-US" sz="3900" b="1" kern="1200" noProof="0" dirty="0" err="1">
              <a:latin typeface="Times New Roman" panose="02020603050405020304" pitchFamily="18" charset="0"/>
              <a:cs typeface="Times New Roman" panose="02020603050405020304" pitchFamily="18" charset="0"/>
            </a:rPr>
            <a:t>đúng</a:t>
          </a:r>
          <a:r>
            <a:rPr lang="en-US" sz="3900" b="1" kern="1200" noProof="0" dirty="0">
              <a:latin typeface="Times New Roman" panose="02020603050405020304" pitchFamily="18" charset="0"/>
              <a:cs typeface="Times New Roman" panose="02020603050405020304" pitchFamily="18" charset="0"/>
            </a:rPr>
            <a:t>, </a:t>
          </a:r>
          <a:r>
            <a:rPr lang="en-US" sz="3900" b="1" kern="1200" noProof="0" dirty="0" err="1">
              <a:latin typeface="Times New Roman" panose="02020603050405020304" pitchFamily="18" charset="0"/>
              <a:cs typeface="Times New Roman" panose="02020603050405020304" pitchFamily="18" charset="0"/>
            </a:rPr>
            <a:t>hợp</a:t>
          </a:r>
          <a:r>
            <a:rPr lang="en-US" sz="3900" b="1" kern="1200" noProof="0" dirty="0">
              <a:latin typeface="Times New Roman" panose="02020603050405020304" pitchFamily="18" charset="0"/>
              <a:cs typeface="Times New Roman" panose="02020603050405020304" pitchFamily="18" charset="0"/>
            </a:rPr>
            <a:t> </a:t>
          </a:r>
          <a:r>
            <a:rPr lang="en-US" sz="3900" b="1" kern="1200" noProof="0" dirty="0" err="1">
              <a:latin typeface="Times New Roman" panose="02020603050405020304" pitchFamily="18" charset="0"/>
              <a:cs typeface="Times New Roman" panose="02020603050405020304" pitchFamily="18" charset="0"/>
            </a:rPr>
            <a:t>lý</a:t>
          </a:r>
          <a:endParaRPr lang="vi-VN" sz="3900" b="1" kern="1200" noProof="0" dirty="0">
            <a:latin typeface="Times New Roman" panose="02020603050405020304" pitchFamily="18" charset="0"/>
            <a:cs typeface="Times New Roman" panose="02020603050405020304" pitchFamily="18" charset="0"/>
          </a:endParaRPr>
        </a:p>
      </dsp:txBody>
      <dsp:txXfrm rot="5400000">
        <a:off x="8025365" y="870268"/>
        <a:ext cx="2487699" cy="26108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302F07-D6A9-46A5-9807-EBF6C9F5B2DD}">
      <dsp:nvSpPr>
        <dsp:cNvPr id="0" name=""/>
        <dsp:cNvSpPr/>
      </dsp:nvSpPr>
      <dsp:spPr>
        <a:xfrm rot="16200000">
          <a:off x="-506933" y="506933"/>
          <a:ext cx="4351338" cy="3337470"/>
        </a:xfrm>
        <a:prstGeom prst="flowChartManualOperation">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98450" tIns="0" rIns="299641" bIns="0" numCol="1" spcCol="1270" rtlCol="0" anchor="ctr" anchorCtr="0">
          <a:noAutofit/>
        </a:bodyPr>
        <a:lstStyle/>
        <a:p>
          <a:pPr marL="0" lvl="0" indent="0" algn="ctr" defTabSz="2089150" rtl="0">
            <a:lnSpc>
              <a:spcPct val="90000"/>
            </a:lnSpc>
            <a:spcBef>
              <a:spcPct val="0"/>
            </a:spcBef>
            <a:spcAft>
              <a:spcPct val="35000"/>
            </a:spcAft>
            <a:buNone/>
          </a:pPr>
          <a:r>
            <a:rPr lang="en-US" sz="4700" b="1" kern="1200" noProof="0" dirty="0" err="1">
              <a:latin typeface="Times New Roman" panose="02020603050405020304" pitchFamily="18" charset="0"/>
              <a:cs typeface="Times New Roman" panose="02020603050405020304" pitchFamily="18" charset="0"/>
            </a:rPr>
            <a:t>Nhắc</a:t>
          </a:r>
          <a:r>
            <a:rPr lang="en-US" sz="4700" b="1" kern="1200" noProof="0" dirty="0">
              <a:latin typeface="Times New Roman" panose="02020603050405020304" pitchFamily="18" charset="0"/>
              <a:cs typeface="Times New Roman" panose="02020603050405020304" pitchFamily="18" charset="0"/>
            </a:rPr>
            <a:t> </a:t>
          </a:r>
          <a:r>
            <a:rPr lang="en-US" sz="4700" b="1" kern="1200" noProof="0" dirty="0" err="1">
              <a:latin typeface="Times New Roman" panose="02020603050405020304" pitchFamily="18" charset="0"/>
              <a:cs typeface="Times New Roman" panose="02020603050405020304" pitchFamily="18" charset="0"/>
            </a:rPr>
            <a:t>nhở</a:t>
          </a:r>
          <a:r>
            <a:rPr lang="en-US" sz="4700" b="1" kern="1200" noProof="0" dirty="0">
              <a:latin typeface="Times New Roman" panose="02020603050405020304" pitchFamily="18" charset="0"/>
              <a:cs typeface="Times New Roman" panose="02020603050405020304" pitchFamily="18" charset="0"/>
            </a:rPr>
            <a:t> </a:t>
          </a:r>
          <a:r>
            <a:rPr lang="en-US" sz="4700" b="1" kern="1200" noProof="0" dirty="0" err="1">
              <a:latin typeface="Times New Roman" panose="02020603050405020304" pitchFamily="18" charset="0"/>
              <a:cs typeface="Times New Roman" panose="02020603050405020304" pitchFamily="18" charset="0"/>
            </a:rPr>
            <a:t>bạn</a:t>
          </a:r>
          <a:r>
            <a:rPr lang="en-US" sz="4700" b="1" kern="1200" noProof="0" dirty="0">
              <a:latin typeface="Times New Roman" panose="02020603050405020304" pitchFamily="18" charset="0"/>
              <a:cs typeface="Times New Roman" panose="02020603050405020304" pitchFamily="18" charset="0"/>
            </a:rPr>
            <a:t> </a:t>
          </a:r>
          <a:r>
            <a:rPr lang="en-US" sz="4700" b="1" kern="1200" noProof="0" dirty="0" err="1">
              <a:latin typeface="Times New Roman" panose="02020603050405020304" pitchFamily="18" charset="0"/>
              <a:cs typeface="Times New Roman" panose="02020603050405020304" pitchFamily="18" charset="0"/>
            </a:rPr>
            <a:t>không</a:t>
          </a:r>
          <a:r>
            <a:rPr lang="en-US" sz="4700" b="1" kern="1200" noProof="0" dirty="0">
              <a:latin typeface="Times New Roman" panose="02020603050405020304" pitchFamily="18" charset="0"/>
              <a:cs typeface="Times New Roman" panose="02020603050405020304" pitchFamily="18" charset="0"/>
            </a:rPr>
            <a:t> quay </a:t>
          </a:r>
          <a:r>
            <a:rPr lang="en-US" sz="4700" b="1" kern="1200" noProof="0" dirty="0" err="1">
              <a:latin typeface="Times New Roman" panose="02020603050405020304" pitchFamily="18" charset="0"/>
              <a:cs typeface="Times New Roman" panose="02020603050405020304" pitchFamily="18" charset="0"/>
            </a:rPr>
            <a:t>bài</a:t>
          </a:r>
          <a:r>
            <a:rPr lang="en-US" sz="4700" b="1" kern="1200" noProof="0" dirty="0">
              <a:latin typeface="Times New Roman" panose="02020603050405020304" pitchFamily="18" charset="0"/>
              <a:cs typeface="Times New Roman" panose="02020603050405020304" pitchFamily="18" charset="0"/>
            </a:rPr>
            <a:t> </a:t>
          </a:r>
          <a:r>
            <a:rPr lang="en-US" sz="4700" b="1" kern="1200" noProof="0" dirty="0" err="1">
              <a:latin typeface="Times New Roman" panose="02020603050405020304" pitchFamily="18" charset="0"/>
              <a:cs typeface="Times New Roman" panose="02020603050405020304" pitchFamily="18" charset="0"/>
            </a:rPr>
            <a:t>nữa</a:t>
          </a:r>
          <a:endParaRPr lang="vi-VN" sz="4700" b="1" kern="1200" noProof="0" dirty="0">
            <a:latin typeface="Times New Roman" panose="02020603050405020304" pitchFamily="18" charset="0"/>
            <a:cs typeface="Times New Roman" panose="02020603050405020304" pitchFamily="18" charset="0"/>
          </a:endParaRPr>
        </a:p>
      </dsp:txBody>
      <dsp:txXfrm rot="5400000">
        <a:off x="1" y="870267"/>
        <a:ext cx="3337470" cy="2610802"/>
      </dsp:txXfrm>
    </dsp:sp>
    <dsp:sp modelId="{DAD9059A-916A-4916-A2A8-B42491568DD3}">
      <dsp:nvSpPr>
        <dsp:cNvPr id="0" name=""/>
        <dsp:cNvSpPr/>
      </dsp:nvSpPr>
      <dsp:spPr>
        <a:xfrm rot="16200000">
          <a:off x="3082131" y="506933"/>
          <a:ext cx="4351338" cy="3337470"/>
        </a:xfrm>
        <a:prstGeom prst="flowChartManualOperation">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98450" tIns="0" rIns="299641" bIns="0" numCol="1" spcCol="1270" rtlCol="0" anchor="ctr" anchorCtr="0">
          <a:noAutofit/>
        </a:bodyPr>
        <a:lstStyle/>
        <a:p>
          <a:pPr marL="0" lvl="0" indent="0" algn="ctr" defTabSz="2089150" rtl="0">
            <a:lnSpc>
              <a:spcPct val="90000"/>
            </a:lnSpc>
            <a:spcBef>
              <a:spcPct val="0"/>
            </a:spcBef>
            <a:spcAft>
              <a:spcPct val="35000"/>
            </a:spcAft>
            <a:buNone/>
          </a:pPr>
          <a:r>
            <a:rPr lang="en-US" sz="4700" b="1" kern="1200" noProof="0" dirty="0" err="1">
              <a:latin typeface="Times New Roman" panose="02020603050405020304" pitchFamily="18" charset="0"/>
              <a:cs typeface="Times New Roman" panose="02020603050405020304" pitchFamily="18" charset="0"/>
            </a:rPr>
            <a:t>Phân</a:t>
          </a:r>
          <a:r>
            <a:rPr lang="en-US" sz="4700" b="1" kern="1200" noProof="0" dirty="0">
              <a:latin typeface="Times New Roman" panose="02020603050405020304" pitchFamily="18" charset="0"/>
              <a:cs typeface="Times New Roman" panose="02020603050405020304" pitchFamily="18" charset="0"/>
            </a:rPr>
            <a:t> </a:t>
          </a:r>
          <a:r>
            <a:rPr lang="en-US" sz="4700" b="1" kern="1200" noProof="0" dirty="0" err="1">
              <a:latin typeface="Times New Roman" panose="02020603050405020304" pitchFamily="18" charset="0"/>
              <a:cs typeface="Times New Roman" panose="02020603050405020304" pitchFamily="18" charset="0"/>
            </a:rPr>
            <a:t>tích</a:t>
          </a:r>
          <a:r>
            <a:rPr lang="en-US" sz="4700" b="1" kern="1200" noProof="0" dirty="0">
              <a:latin typeface="Times New Roman" panose="02020603050405020304" pitchFamily="18" charset="0"/>
              <a:cs typeface="Times New Roman" panose="02020603050405020304" pitchFamily="18" charset="0"/>
            </a:rPr>
            <a:t> </a:t>
          </a:r>
          <a:r>
            <a:rPr lang="en-US" sz="4700" b="1" kern="1200" noProof="0" dirty="0" err="1">
              <a:latin typeface="Times New Roman" panose="02020603050405020304" pitchFamily="18" charset="0"/>
              <a:cs typeface="Times New Roman" panose="02020603050405020304" pitchFamily="18" charset="0"/>
            </a:rPr>
            <a:t>hành</a:t>
          </a:r>
          <a:r>
            <a:rPr lang="en-US" sz="4700" b="1" kern="1200" noProof="0" dirty="0">
              <a:latin typeface="Times New Roman" panose="02020603050405020304" pitchFamily="18" charset="0"/>
              <a:cs typeface="Times New Roman" panose="02020603050405020304" pitchFamily="18" charset="0"/>
            </a:rPr>
            <a:t> vi </a:t>
          </a:r>
          <a:r>
            <a:rPr lang="en-US" sz="4700" b="1" kern="1200" noProof="0" dirty="0" err="1">
              <a:latin typeface="Times New Roman" panose="02020603050405020304" pitchFamily="18" charset="0"/>
              <a:cs typeface="Times New Roman" panose="02020603050405020304" pitchFamily="18" charset="0"/>
            </a:rPr>
            <a:t>của</a:t>
          </a:r>
          <a:r>
            <a:rPr lang="en-US" sz="4700" b="1" kern="1200" noProof="0" dirty="0">
              <a:latin typeface="Times New Roman" panose="02020603050405020304" pitchFamily="18" charset="0"/>
              <a:cs typeface="Times New Roman" panose="02020603050405020304" pitchFamily="18" charset="0"/>
            </a:rPr>
            <a:t> </a:t>
          </a:r>
          <a:r>
            <a:rPr lang="en-US" sz="4700" b="1" kern="1200" noProof="0" dirty="0" err="1">
              <a:latin typeface="Times New Roman" panose="02020603050405020304" pitchFamily="18" charset="0"/>
              <a:cs typeface="Times New Roman" panose="02020603050405020304" pitchFamily="18" charset="0"/>
            </a:rPr>
            <a:t>bạn</a:t>
          </a:r>
          <a:r>
            <a:rPr lang="en-US" sz="4700" b="1" kern="1200" noProof="0" dirty="0">
              <a:latin typeface="Times New Roman" panose="02020603050405020304" pitchFamily="18" charset="0"/>
              <a:cs typeface="Times New Roman" panose="02020603050405020304" pitchFamily="18" charset="0"/>
            </a:rPr>
            <a:t> </a:t>
          </a:r>
          <a:r>
            <a:rPr lang="en-US" sz="4700" b="1" kern="1200" noProof="0" dirty="0" err="1">
              <a:latin typeface="Times New Roman" panose="02020603050405020304" pitchFamily="18" charset="0"/>
              <a:cs typeface="Times New Roman" panose="02020603050405020304" pitchFamily="18" charset="0"/>
            </a:rPr>
            <a:t>là</a:t>
          </a:r>
          <a:r>
            <a:rPr lang="en-US" sz="4700" b="1" kern="1200" noProof="0" dirty="0">
              <a:latin typeface="Times New Roman" panose="02020603050405020304" pitchFamily="18" charset="0"/>
              <a:cs typeface="Times New Roman" panose="02020603050405020304" pitchFamily="18" charset="0"/>
            </a:rPr>
            <a:t> </a:t>
          </a:r>
          <a:r>
            <a:rPr lang="en-US" sz="4700" b="1" kern="1200" noProof="0" dirty="0" err="1">
              <a:latin typeface="Times New Roman" panose="02020603050405020304" pitchFamily="18" charset="0"/>
              <a:cs typeface="Times New Roman" panose="02020603050405020304" pitchFamily="18" charset="0"/>
            </a:rPr>
            <a:t>sai</a:t>
          </a:r>
          <a:endParaRPr lang="vi-VN" sz="4700" b="1" kern="1200" noProof="0" dirty="0">
            <a:latin typeface="Times New Roman" panose="02020603050405020304" pitchFamily="18" charset="0"/>
            <a:cs typeface="Times New Roman" panose="02020603050405020304" pitchFamily="18" charset="0"/>
          </a:endParaRPr>
        </a:p>
      </dsp:txBody>
      <dsp:txXfrm rot="5400000">
        <a:off x="3589065" y="870267"/>
        <a:ext cx="3337470" cy="2610802"/>
      </dsp:txXfrm>
    </dsp:sp>
    <dsp:sp modelId="{25A33852-3C4B-4406-8856-3A4D6201948C}">
      <dsp:nvSpPr>
        <dsp:cNvPr id="0" name=""/>
        <dsp:cNvSpPr/>
      </dsp:nvSpPr>
      <dsp:spPr>
        <a:xfrm rot="16200000">
          <a:off x="6669912" y="506933"/>
          <a:ext cx="4351338" cy="3337470"/>
        </a:xfrm>
        <a:prstGeom prst="flowChartManualOperation">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98450" tIns="0" rIns="299641" bIns="0" numCol="1" spcCol="1270" rtlCol="0" anchor="ctr" anchorCtr="0">
          <a:noAutofit/>
        </a:bodyPr>
        <a:lstStyle/>
        <a:p>
          <a:pPr marL="0" lvl="0" indent="0" algn="ctr" defTabSz="2089150" rtl="0">
            <a:lnSpc>
              <a:spcPct val="90000"/>
            </a:lnSpc>
            <a:spcBef>
              <a:spcPct val="0"/>
            </a:spcBef>
            <a:spcAft>
              <a:spcPct val="35000"/>
            </a:spcAft>
            <a:buNone/>
          </a:pPr>
          <a:r>
            <a:rPr lang="en-US" sz="4700" b="1" kern="1200" noProof="0" dirty="0" err="1">
              <a:latin typeface="Times New Roman" panose="02020603050405020304" pitchFamily="18" charset="0"/>
              <a:cs typeface="Times New Roman" panose="02020603050405020304" pitchFamily="18" charset="0"/>
            </a:rPr>
            <a:t>Thông</a:t>
          </a:r>
          <a:r>
            <a:rPr lang="en-US" sz="4700" b="1" kern="1200" noProof="0" dirty="0">
              <a:latin typeface="Times New Roman" panose="02020603050405020304" pitchFamily="18" charset="0"/>
              <a:cs typeface="Times New Roman" panose="02020603050405020304" pitchFamily="18" charset="0"/>
            </a:rPr>
            <a:t> </a:t>
          </a:r>
          <a:r>
            <a:rPr lang="en-US" sz="4700" b="1" kern="1200" noProof="0" dirty="0" err="1">
              <a:latin typeface="Times New Roman" panose="02020603050405020304" pitchFamily="18" charset="0"/>
              <a:cs typeface="Times New Roman" panose="02020603050405020304" pitchFamily="18" charset="0"/>
            </a:rPr>
            <a:t>báo</a:t>
          </a:r>
          <a:r>
            <a:rPr lang="en-US" sz="4700" b="1" kern="1200" noProof="0" dirty="0">
              <a:latin typeface="Times New Roman" panose="02020603050405020304" pitchFamily="18" charset="0"/>
              <a:cs typeface="Times New Roman" panose="02020603050405020304" pitchFamily="18" charset="0"/>
            </a:rPr>
            <a:t> </a:t>
          </a:r>
          <a:r>
            <a:rPr lang="en-US" sz="4700" b="1" kern="1200" noProof="0" dirty="0" err="1">
              <a:latin typeface="Times New Roman" panose="02020603050405020304" pitchFamily="18" charset="0"/>
              <a:cs typeface="Times New Roman" panose="02020603050405020304" pitchFamily="18" charset="0"/>
            </a:rPr>
            <a:t>cho</a:t>
          </a:r>
          <a:r>
            <a:rPr lang="en-US" sz="4700" b="1" kern="1200" noProof="0" dirty="0">
              <a:latin typeface="Times New Roman" panose="02020603050405020304" pitchFamily="18" charset="0"/>
              <a:cs typeface="Times New Roman" panose="02020603050405020304" pitchFamily="18" charset="0"/>
            </a:rPr>
            <a:t> </a:t>
          </a:r>
          <a:r>
            <a:rPr lang="en-US" sz="4700" b="1" kern="1200" noProof="0" dirty="0" err="1">
              <a:latin typeface="Times New Roman" panose="02020603050405020304" pitchFamily="18" charset="0"/>
              <a:cs typeface="Times New Roman" panose="02020603050405020304" pitchFamily="18" charset="0"/>
            </a:rPr>
            <a:t>thầy</a:t>
          </a:r>
          <a:r>
            <a:rPr lang="en-US" sz="4700" b="1" kern="1200" noProof="0" dirty="0">
              <a:latin typeface="Times New Roman" panose="02020603050405020304" pitchFamily="18" charset="0"/>
              <a:cs typeface="Times New Roman" panose="02020603050405020304" pitchFamily="18" charset="0"/>
            </a:rPr>
            <a:t> </a:t>
          </a:r>
          <a:r>
            <a:rPr lang="en-US" sz="4700" b="1" kern="1200" noProof="0" dirty="0" err="1">
              <a:latin typeface="Times New Roman" panose="02020603050405020304" pitchFamily="18" charset="0"/>
              <a:cs typeface="Times New Roman" panose="02020603050405020304" pitchFamily="18" charset="0"/>
            </a:rPr>
            <a:t>cô</a:t>
          </a:r>
          <a:r>
            <a:rPr lang="en-US" sz="4700" b="1" kern="1200" noProof="0" dirty="0">
              <a:latin typeface="Times New Roman" panose="02020603050405020304" pitchFamily="18" charset="0"/>
              <a:cs typeface="Times New Roman" panose="02020603050405020304" pitchFamily="18" charset="0"/>
            </a:rPr>
            <a:t> </a:t>
          </a:r>
          <a:r>
            <a:rPr lang="en-US" sz="4700" b="1" kern="1200" noProof="0" dirty="0" err="1">
              <a:latin typeface="Times New Roman" panose="02020603050405020304" pitchFamily="18" charset="0"/>
              <a:cs typeface="Times New Roman" panose="02020603050405020304" pitchFamily="18" charset="0"/>
            </a:rPr>
            <a:t>giáo</a:t>
          </a:r>
          <a:r>
            <a:rPr lang="en-US" sz="4700" b="1" kern="1200" noProof="0" dirty="0">
              <a:latin typeface="Times New Roman" panose="02020603050405020304" pitchFamily="18" charset="0"/>
              <a:cs typeface="Times New Roman" panose="02020603050405020304" pitchFamily="18" charset="0"/>
            </a:rPr>
            <a:t> </a:t>
          </a:r>
          <a:r>
            <a:rPr lang="en-US" sz="4700" b="1" kern="1200" noProof="0" dirty="0" err="1">
              <a:latin typeface="Times New Roman" panose="02020603050405020304" pitchFamily="18" charset="0"/>
              <a:cs typeface="Times New Roman" panose="02020603050405020304" pitchFamily="18" charset="0"/>
            </a:rPr>
            <a:t>biết</a:t>
          </a:r>
          <a:endParaRPr lang="vi-VN" sz="4700" b="1" kern="1200" noProof="0" dirty="0">
            <a:latin typeface="Times New Roman" panose="02020603050405020304" pitchFamily="18" charset="0"/>
            <a:cs typeface="Times New Roman" panose="02020603050405020304" pitchFamily="18" charset="0"/>
          </a:endParaRPr>
        </a:p>
      </dsp:txBody>
      <dsp:txXfrm rot="5400000">
        <a:off x="7176846" y="870267"/>
        <a:ext cx="3337470" cy="2610802"/>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Chỗ dành sẵn cho Đầ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vi-VN" dirty="0">
              <a:latin typeface="Arial" panose="020B0604020202020204" pitchFamily="34" charset="0"/>
              <a:cs typeface="Arial" panose="020B0604020202020204" pitchFamily="34" charset="0"/>
            </a:endParaRPr>
          </a:p>
        </p:txBody>
      </p:sp>
      <p:sp>
        <p:nvSpPr>
          <p:cNvPr id="3" name="Chỗ dành sẵn cho Ngày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A8670DBC-D9F8-4C4F-B4BB-455A4D539585}" type="datetime1">
              <a:rPr lang="vi-VN" smtClean="0">
                <a:latin typeface="Arial" panose="020B0604020202020204" pitchFamily="34" charset="0"/>
                <a:cs typeface="Arial" panose="020B0604020202020204" pitchFamily="34" charset="0"/>
              </a:rPr>
              <a:t>05/09/2021</a:t>
            </a:fld>
            <a:endParaRPr lang="vi-VN" dirty="0">
              <a:latin typeface="Arial" panose="020B0604020202020204" pitchFamily="34" charset="0"/>
              <a:cs typeface="Arial" panose="020B0604020202020204" pitchFamily="34" charset="0"/>
            </a:endParaRPr>
          </a:p>
        </p:txBody>
      </p:sp>
      <p:sp>
        <p:nvSpPr>
          <p:cNvPr id="4" name="Chỗ dành sẵn cho Chân trang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vi-VN" dirty="0">
              <a:latin typeface="Arial" panose="020B0604020202020204" pitchFamily="34" charset="0"/>
              <a:cs typeface="Arial" panose="020B0604020202020204" pitchFamily="34" charset="0"/>
            </a:endParaRPr>
          </a:p>
        </p:txBody>
      </p:sp>
      <p:sp>
        <p:nvSpPr>
          <p:cNvPr id="5" name="Chỗ dành sẵn cho Số hiệu Bản chiế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B2977E94-A6AB-4E02-8E43-E89F9CF4757F}" type="slidenum">
              <a:rPr lang="vi-VN">
                <a:latin typeface="Arial" panose="020B0604020202020204" pitchFamily="34" charset="0"/>
                <a:cs typeface="Arial" panose="020B0604020202020204" pitchFamily="34" charset="0"/>
              </a:rPr>
              <a:t>‹#›</a:t>
            </a:fld>
            <a:endParaRPr lang="vi-VN"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42583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Chỗ dành sẵn cho Đầ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cs typeface="Arial" panose="020B0604020202020204" pitchFamily="34" charset="0"/>
              </a:defRPr>
            </a:lvl1pPr>
          </a:lstStyle>
          <a:p>
            <a:endParaRPr lang="vi-VN" dirty="0"/>
          </a:p>
        </p:txBody>
      </p:sp>
      <p:sp>
        <p:nvSpPr>
          <p:cNvPr id="3" name="Chỗ dành sẵn cho Ngà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cs typeface="Arial" panose="020B0604020202020204" pitchFamily="34" charset="0"/>
              </a:defRPr>
            </a:lvl1pPr>
          </a:lstStyle>
          <a:p>
            <a:fld id="{9FF1242D-F07F-42E6-8666-08C7023CA910}" type="datetime1">
              <a:rPr lang="vi-VN" smtClean="0"/>
              <a:pPr/>
              <a:t>05/09/2021</a:t>
            </a:fld>
            <a:endParaRPr lang="vi-VN" dirty="0"/>
          </a:p>
        </p:txBody>
      </p:sp>
      <p:sp>
        <p:nvSpPr>
          <p:cNvPr id="4" name="Chỗ dành sẵn cho Hình ảnh Trang chiế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vi-VN" dirty="0"/>
          </a:p>
        </p:txBody>
      </p:sp>
      <p:sp>
        <p:nvSpPr>
          <p:cNvPr id="5" name="Chỗ dành sẵ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vi-VN" dirty="0" err="1"/>
              <a:t>Bấm</a:t>
            </a:r>
            <a:r>
              <a:rPr lang="vi-VN" dirty="0"/>
              <a:t> </a:t>
            </a:r>
            <a:r>
              <a:rPr lang="vi-VN" dirty="0" err="1"/>
              <a:t>để</a:t>
            </a:r>
            <a:r>
              <a:rPr lang="vi-VN" dirty="0"/>
              <a:t> </a:t>
            </a:r>
            <a:r>
              <a:rPr lang="vi-VN" dirty="0" err="1"/>
              <a:t>chỉnh</a:t>
            </a:r>
            <a:r>
              <a:rPr lang="vi-VN" dirty="0"/>
              <a:t> </a:t>
            </a:r>
            <a:r>
              <a:rPr lang="vi-VN" dirty="0" err="1"/>
              <a:t>sửa</a:t>
            </a:r>
            <a:r>
              <a:rPr lang="vi-VN" dirty="0"/>
              <a:t> </a:t>
            </a:r>
            <a:r>
              <a:rPr lang="vi-VN" dirty="0" err="1"/>
              <a:t>kiểu</a:t>
            </a:r>
            <a:r>
              <a:rPr lang="vi-VN" dirty="0"/>
              <a:t> văn bản </a:t>
            </a:r>
            <a:r>
              <a:rPr lang="vi-VN" dirty="0" err="1"/>
              <a:t>Bản</a:t>
            </a:r>
            <a:r>
              <a:rPr lang="vi-VN" dirty="0"/>
              <a:t> cái</a:t>
            </a:r>
          </a:p>
          <a:p>
            <a:pPr lvl="1" rtl="0"/>
            <a:r>
              <a:rPr lang="vi-VN" dirty="0" err="1"/>
              <a:t>Mức</a:t>
            </a:r>
            <a:r>
              <a:rPr lang="vi-VN" dirty="0"/>
              <a:t> hai</a:t>
            </a:r>
          </a:p>
          <a:p>
            <a:pPr lvl="2" rtl="0"/>
            <a:r>
              <a:rPr lang="vi-VN" dirty="0" err="1"/>
              <a:t>Mức</a:t>
            </a:r>
            <a:r>
              <a:rPr lang="vi-VN" dirty="0"/>
              <a:t> ba</a:t>
            </a:r>
          </a:p>
          <a:p>
            <a:pPr lvl="3" rtl="0"/>
            <a:r>
              <a:rPr lang="vi-VN" dirty="0" err="1"/>
              <a:t>Mức</a:t>
            </a:r>
            <a:r>
              <a:rPr lang="vi-VN" dirty="0"/>
              <a:t> bốn</a:t>
            </a:r>
          </a:p>
          <a:p>
            <a:pPr lvl="4" rtl="0"/>
            <a:r>
              <a:rPr lang="vi-VN" dirty="0" err="1"/>
              <a:t>Mức</a:t>
            </a:r>
            <a:r>
              <a:rPr lang="vi-VN" dirty="0"/>
              <a:t> năm</a:t>
            </a:r>
          </a:p>
        </p:txBody>
      </p:sp>
      <p:sp>
        <p:nvSpPr>
          <p:cNvPr id="6" name="Chỗ dành sẵ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cs typeface="Arial" panose="020B0604020202020204" pitchFamily="34" charset="0"/>
              </a:defRPr>
            </a:lvl1pPr>
          </a:lstStyle>
          <a:p>
            <a:endParaRPr lang="vi-VN" dirty="0"/>
          </a:p>
        </p:txBody>
      </p:sp>
      <p:sp>
        <p:nvSpPr>
          <p:cNvPr id="7" name="Chỗ dành sẵn cho Số hiệu Bản chiế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cs typeface="Arial" panose="020B0604020202020204" pitchFamily="34" charset="0"/>
              </a:defRPr>
            </a:lvl1pPr>
          </a:lstStyle>
          <a:p>
            <a:fld id="{DED491D0-8E1B-49C7-849B-A28568D94497}" type="slidenum">
              <a:rPr lang="vi-VN" smtClean="0"/>
              <a:pPr/>
              <a:t>‹#›</a:t>
            </a:fld>
            <a:endParaRPr lang="vi-VN" dirty="0"/>
          </a:p>
        </p:txBody>
      </p:sp>
    </p:spTree>
    <p:extLst>
      <p:ext uri="{BB962C8B-B14F-4D97-AF65-F5344CB8AC3E}">
        <p14:creationId xmlns:p14="http://schemas.microsoft.com/office/powerpoint/2010/main" val="172632588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2pPr>
    <a:lvl3pPr marL="9144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3pPr>
    <a:lvl4pPr marL="13716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4pPr>
    <a:lvl5pPr marL="18288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dirty="0"/>
          </a:p>
        </p:txBody>
      </p:sp>
      <p:sp>
        <p:nvSpPr>
          <p:cNvPr id="4" name="Chỗ dành sẵn cho Số hiệu Bản chiếu 3"/>
          <p:cNvSpPr>
            <a:spLocks noGrp="1"/>
          </p:cNvSpPr>
          <p:nvPr>
            <p:ph type="sldNum" sz="quarter" idx="10"/>
          </p:nvPr>
        </p:nvSpPr>
        <p:spPr/>
        <p:txBody>
          <a:bodyPr/>
          <a:lstStyle/>
          <a:p>
            <a:pPr rtl="0"/>
            <a:fld id="{DED491D0-8E1B-49C7-849B-A28568D94497}" type="slidenum">
              <a:rPr lang="vi-VN" smtClean="0"/>
              <a:t>9</a:t>
            </a:fld>
            <a:endParaRPr lang="vi-VN" dirty="0"/>
          </a:p>
        </p:txBody>
      </p:sp>
    </p:spTree>
    <p:extLst>
      <p:ext uri="{BB962C8B-B14F-4D97-AF65-F5344CB8AC3E}">
        <p14:creationId xmlns:p14="http://schemas.microsoft.com/office/powerpoint/2010/main" val="12871603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dirty="0"/>
          </a:p>
        </p:txBody>
      </p:sp>
      <p:sp>
        <p:nvSpPr>
          <p:cNvPr id="4" name="Chỗ dành sẵn cho Số hiệu Bản chiếu 3"/>
          <p:cNvSpPr>
            <a:spLocks noGrp="1"/>
          </p:cNvSpPr>
          <p:nvPr>
            <p:ph type="sldNum" sz="quarter" idx="10"/>
          </p:nvPr>
        </p:nvSpPr>
        <p:spPr/>
        <p:txBody>
          <a:bodyPr/>
          <a:lstStyle/>
          <a:p>
            <a:pPr rtl="0"/>
            <a:fld id="{DED491D0-8E1B-49C7-849B-A28568D94497}" type="slidenum">
              <a:rPr lang="vi-VN" smtClean="0"/>
              <a:t>10</a:t>
            </a:fld>
            <a:endParaRPr lang="vi-VN" dirty="0"/>
          </a:p>
        </p:txBody>
      </p:sp>
    </p:spTree>
    <p:extLst>
      <p:ext uri="{BB962C8B-B14F-4D97-AF65-F5344CB8AC3E}">
        <p14:creationId xmlns:p14="http://schemas.microsoft.com/office/powerpoint/2010/main" val="25587295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dirty="0"/>
          </a:p>
        </p:txBody>
      </p:sp>
      <p:sp>
        <p:nvSpPr>
          <p:cNvPr id="4" name="Chỗ dành sẵn cho Số hiệu Bản chiếu 3"/>
          <p:cNvSpPr>
            <a:spLocks noGrp="1"/>
          </p:cNvSpPr>
          <p:nvPr>
            <p:ph type="sldNum" sz="quarter" idx="10"/>
          </p:nvPr>
        </p:nvSpPr>
        <p:spPr/>
        <p:txBody>
          <a:bodyPr/>
          <a:lstStyle/>
          <a:p>
            <a:pPr rtl="0"/>
            <a:fld id="{DED491D0-8E1B-49C7-849B-A28568D94497}" type="slidenum">
              <a:rPr lang="vi-VN" smtClean="0"/>
              <a:t>11</a:t>
            </a:fld>
            <a:endParaRPr lang="vi-VN" dirty="0"/>
          </a:p>
        </p:txBody>
      </p:sp>
    </p:spTree>
    <p:extLst>
      <p:ext uri="{BB962C8B-B14F-4D97-AF65-F5344CB8AC3E}">
        <p14:creationId xmlns:p14="http://schemas.microsoft.com/office/powerpoint/2010/main" val="3482176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dirty="0"/>
          </a:p>
        </p:txBody>
      </p:sp>
      <p:sp>
        <p:nvSpPr>
          <p:cNvPr id="4" name="Chỗ dành sẵn cho Số hiệu Bản chiếu 3"/>
          <p:cNvSpPr>
            <a:spLocks noGrp="1"/>
          </p:cNvSpPr>
          <p:nvPr>
            <p:ph type="sldNum" sz="quarter" idx="10"/>
          </p:nvPr>
        </p:nvSpPr>
        <p:spPr/>
        <p:txBody>
          <a:bodyPr/>
          <a:lstStyle/>
          <a:p>
            <a:pPr rtl="0"/>
            <a:fld id="{DED491D0-8E1B-49C7-849B-A28568D94497}" type="slidenum">
              <a:rPr lang="vi-VN" smtClean="0"/>
              <a:t>14</a:t>
            </a:fld>
            <a:endParaRPr lang="vi-VN" dirty="0"/>
          </a:p>
        </p:txBody>
      </p:sp>
    </p:spTree>
    <p:extLst>
      <p:ext uri="{BB962C8B-B14F-4D97-AF65-F5344CB8AC3E}">
        <p14:creationId xmlns:p14="http://schemas.microsoft.com/office/powerpoint/2010/main" val="814382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dirty="0"/>
          </a:p>
        </p:txBody>
      </p:sp>
      <p:sp>
        <p:nvSpPr>
          <p:cNvPr id="4" name="Chỗ dành sẵn cho Số hiệu Bản chiếu 3"/>
          <p:cNvSpPr>
            <a:spLocks noGrp="1"/>
          </p:cNvSpPr>
          <p:nvPr>
            <p:ph type="sldNum" sz="quarter" idx="10"/>
          </p:nvPr>
        </p:nvSpPr>
        <p:spPr/>
        <p:txBody>
          <a:bodyPr/>
          <a:lstStyle/>
          <a:p>
            <a:pPr rtl="0"/>
            <a:fld id="{DED491D0-8E1B-49C7-849B-A28568D94497}" type="slidenum">
              <a:rPr lang="vi-VN" smtClean="0"/>
              <a:t>16</a:t>
            </a:fld>
            <a:endParaRPr lang="vi-VN" dirty="0"/>
          </a:p>
        </p:txBody>
      </p:sp>
    </p:spTree>
    <p:extLst>
      <p:ext uri="{BB962C8B-B14F-4D97-AF65-F5344CB8AC3E}">
        <p14:creationId xmlns:p14="http://schemas.microsoft.com/office/powerpoint/2010/main" val="10139636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dirty="0"/>
          </a:p>
        </p:txBody>
      </p:sp>
      <p:sp>
        <p:nvSpPr>
          <p:cNvPr id="4" name="Chỗ dành sẵn cho Số hiệu Bản chiếu 3"/>
          <p:cNvSpPr>
            <a:spLocks noGrp="1"/>
          </p:cNvSpPr>
          <p:nvPr>
            <p:ph type="sldNum" sz="quarter" idx="10"/>
          </p:nvPr>
        </p:nvSpPr>
        <p:spPr/>
        <p:txBody>
          <a:bodyPr/>
          <a:lstStyle/>
          <a:p>
            <a:pPr rtl="0"/>
            <a:fld id="{DED491D0-8E1B-49C7-849B-A28568D94497}" type="slidenum">
              <a:rPr lang="vi-VN" smtClean="0"/>
              <a:t>17</a:t>
            </a:fld>
            <a:endParaRPr lang="vi-VN" dirty="0"/>
          </a:p>
        </p:txBody>
      </p:sp>
    </p:spTree>
    <p:extLst>
      <p:ext uri="{BB962C8B-B14F-4D97-AF65-F5344CB8AC3E}">
        <p14:creationId xmlns:p14="http://schemas.microsoft.com/office/powerpoint/2010/main" val="42320773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dirty="0"/>
          </a:p>
        </p:txBody>
      </p:sp>
      <p:sp>
        <p:nvSpPr>
          <p:cNvPr id="4" name="Chỗ dành sẵn cho Số hiệu Bản chiếu 3"/>
          <p:cNvSpPr>
            <a:spLocks noGrp="1"/>
          </p:cNvSpPr>
          <p:nvPr>
            <p:ph type="sldNum" sz="quarter" idx="10"/>
          </p:nvPr>
        </p:nvSpPr>
        <p:spPr/>
        <p:txBody>
          <a:bodyPr/>
          <a:lstStyle/>
          <a:p>
            <a:pPr rtl="0"/>
            <a:fld id="{DED491D0-8E1B-49C7-849B-A28568D94497}" type="slidenum">
              <a:rPr lang="vi-VN" smtClean="0"/>
              <a:t>18</a:t>
            </a:fld>
            <a:endParaRPr lang="vi-VN" dirty="0"/>
          </a:p>
        </p:txBody>
      </p:sp>
    </p:spTree>
    <p:extLst>
      <p:ext uri="{BB962C8B-B14F-4D97-AF65-F5344CB8AC3E}">
        <p14:creationId xmlns:p14="http://schemas.microsoft.com/office/powerpoint/2010/main" val="23310058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dirty="0"/>
          </a:p>
        </p:txBody>
      </p:sp>
      <p:sp>
        <p:nvSpPr>
          <p:cNvPr id="4" name="Chỗ dành sẵn cho Số hiệu Bản chiếu 3"/>
          <p:cNvSpPr>
            <a:spLocks noGrp="1"/>
          </p:cNvSpPr>
          <p:nvPr>
            <p:ph type="sldNum" sz="quarter" idx="10"/>
          </p:nvPr>
        </p:nvSpPr>
        <p:spPr/>
        <p:txBody>
          <a:bodyPr/>
          <a:lstStyle/>
          <a:p>
            <a:pPr rtl="0"/>
            <a:fld id="{DED491D0-8E1B-49C7-849B-A28568D94497}" type="slidenum">
              <a:rPr lang="vi-VN" smtClean="0"/>
              <a:t>21</a:t>
            </a:fld>
            <a:endParaRPr lang="vi-VN" dirty="0"/>
          </a:p>
        </p:txBody>
      </p:sp>
    </p:spTree>
    <p:extLst>
      <p:ext uri="{BB962C8B-B14F-4D97-AF65-F5344CB8AC3E}">
        <p14:creationId xmlns:p14="http://schemas.microsoft.com/office/powerpoint/2010/main" val="2295332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dirty="0">
              <a:latin typeface="Calibri" panose="020F0502020204030204" pitchFamily="34" charset="0"/>
            </a:endParaRPr>
          </a:p>
        </p:txBody>
      </p:sp>
      <p:sp>
        <p:nvSpPr>
          <p:cNvPr id="4" name="Chỗ dành sẵn cho Số hiệu Bản chiếu 3"/>
          <p:cNvSpPr>
            <a:spLocks noGrp="1"/>
          </p:cNvSpPr>
          <p:nvPr>
            <p:ph type="sldNum" sz="quarter" idx="10"/>
          </p:nvPr>
        </p:nvSpPr>
        <p:spPr/>
        <p:txBody>
          <a:bodyPr/>
          <a:lstStyle/>
          <a:p>
            <a:fld id="{3BF79B30-2E72-4E45-A503-37B30AC00F1F}" type="slidenum">
              <a:rPr lang="vi-VN" smtClean="0"/>
              <a:t>28</a:t>
            </a:fld>
            <a:endParaRPr lang="vi-VN" dirty="0"/>
          </a:p>
        </p:txBody>
      </p:sp>
    </p:spTree>
    <p:extLst>
      <p:ext uri="{BB962C8B-B14F-4D97-AF65-F5344CB8AC3E}">
        <p14:creationId xmlns:p14="http://schemas.microsoft.com/office/powerpoint/2010/main" val="34365058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AD22EA9B-7B49-4AFA-94E3-A0CB09695297}"/>
              </a:ext>
            </a:extLst>
          </p:cNvPr>
          <p:cNvSpPr>
            <a:spLocks noGrp="1"/>
          </p:cNvSpPr>
          <p:nvPr>
            <p:ph type="ctrTitle"/>
          </p:nvPr>
        </p:nvSpPr>
        <p:spPr>
          <a:xfrm>
            <a:off x="1524000" y="1122363"/>
            <a:ext cx="9144000" cy="2387600"/>
          </a:xfrm>
        </p:spPr>
        <p:txBody>
          <a:bodyPr anchor="b"/>
          <a:lstStyle>
            <a:lvl1pPr algn="ctr">
              <a:defRPr sz="6000"/>
            </a:lvl1pPr>
          </a:lstStyle>
          <a:p>
            <a:r>
              <a:rPr lang="vi-VN"/>
              <a:t>Bấm để sửa kiểu tiêu đề Bản cái</a:t>
            </a:r>
            <a:endParaRPr lang="en-US"/>
          </a:p>
        </p:txBody>
      </p:sp>
      <p:sp>
        <p:nvSpPr>
          <p:cNvPr id="3" name="Tiêu đề phụ 2">
            <a:extLst>
              <a:ext uri="{FF2B5EF4-FFF2-40B4-BE49-F238E27FC236}">
                <a16:creationId xmlns:a16="http://schemas.microsoft.com/office/drawing/2014/main" id="{4F13B124-DEDD-4C13-97D8-4961F17BA53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endParaRPr lang="en-US"/>
          </a:p>
        </p:txBody>
      </p:sp>
      <p:sp>
        <p:nvSpPr>
          <p:cNvPr id="4" name="Chỗ dành sẵn cho Ngày tháng 3">
            <a:extLst>
              <a:ext uri="{FF2B5EF4-FFF2-40B4-BE49-F238E27FC236}">
                <a16:creationId xmlns:a16="http://schemas.microsoft.com/office/drawing/2014/main" id="{47DE15A2-0A9F-4412-9F50-C54E6E74EBE2}"/>
              </a:ext>
            </a:extLst>
          </p:cNvPr>
          <p:cNvSpPr>
            <a:spLocks noGrp="1"/>
          </p:cNvSpPr>
          <p:nvPr>
            <p:ph type="dt" sz="half" idx="10"/>
          </p:nvPr>
        </p:nvSpPr>
        <p:spPr/>
        <p:txBody>
          <a:bodyPr/>
          <a:lstStyle/>
          <a:p>
            <a:fld id="{B2C0B948-E644-4352-B4AE-8A10010BED5D}" type="datetime1">
              <a:rPr lang="vi-VN" smtClean="0"/>
              <a:pPr/>
              <a:t>05/09/2021</a:t>
            </a:fld>
            <a:endParaRPr lang="vi-VN" dirty="0"/>
          </a:p>
        </p:txBody>
      </p:sp>
      <p:sp>
        <p:nvSpPr>
          <p:cNvPr id="5" name="Chỗ dành sẵn cho Chân trang 4">
            <a:extLst>
              <a:ext uri="{FF2B5EF4-FFF2-40B4-BE49-F238E27FC236}">
                <a16:creationId xmlns:a16="http://schemas.microsoft.com/office/drawing/2014/main" id="{2100C033-E850-4DAD-A907-BAFA5427758C}"/>
              </a:ext>
            </a:extLst>
          </p:cNvPr>
          <p:cNvSpPr>
            <a:spLocks noGrp="1"/>
          </p:cNvSpPr>
          <p:nvPr>
            <p:ph type="ftr" sz="quarter" idx="11"/>
          </p:nvPr>
        </p:nvSpPr>
        <p:spPr/>
        <p:txBody>
          <a:bodyPr/>
          <a:lstStyle/>
          <a:p>
            <a:endParaRPr lang="vi-VN" dirty="0"/>
          </a:p>
        </p:txBody>
      </p:sp>
      <p:sp>
        <p:nvSpPr>
          <p:cNvPr id="6" name="Chỗ dành sẵn cho Số hiệu Bản chiếu 5">
            <a:extLst>
              <a:ext uri="{FF2B5EF4-FFF2-40B4-BE49-F238E27FC236}">
                <a16:creationId xmlns:a16="http://schemas.microsoft.com/office/drawing/2014/main" id="{4961763B-5EC0-4543-B4CA-9AC07F36B0B9}"/>
              </a:ext>
            </a:extLst>
          </p:cNvPr>
          <p:cNvSpPr>
            <a:spLocks noGrp="1"/>
          </p:cNvSpPr>
          <p:nvPr>
            <p:ph type="sldNum" sz="quarter" idx="12"/>
          </p:nvPr>
        </p:nvSpPr>
        <p:spPr/>
        <p:txBody>
          <a:bodyPr/>
          <a:lstStyle/>
          <a:p>
            <a:fld id="{BD266BE7-899D-4075-917F-DBDE33B6B692}" type="slidenum">
              <a:rPr lang="vi-VN" smtClean="0"/>
              <a:pPr/>
              <a:t>‹#›</a:t>
            </a:fld>
            <a:endParaRPr lang="vi-VN" dirty="0"/>
          </a:p>
        </p:txBody>
      </p:sp>
    </p:spTree>
    <p:extLst>
      <p:ext uri="{BB962C8B-B14F-4D97-AF65-F5344CB8AC3E}">
        <p14:creationId xmlns:p14="http://schemas.microsoft.com/office/powerpoint/2010/main" val="3613134871"/>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EB640E6F-C626-418A-814D-BDFD82B8EFF6}"/>
              </a:ext>
            </a:extLst>
          </p:cNvPr>
          <p:cNvSpPr>
            <a:spLocks noGrp="1"/>
          </p:cNvSpPr>
          <p:nvPr>
            <p:ph type="title"/>
          </p:nvPr>
        </p:nvSpPr>
        <p:spPr/>
        <p:txBody>
          <a:bodyPr/>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C793D86F-5A3A-4E20-A779-C7A300E1185D}"/>
              </a:ext>
            </a:extLst>
          </p:cNvPr>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36403A66-98E4-4D4A-BEF1-A384166BE04D}"/>
              </a:ext>
            </a:extLst>
          </p:cNvPr>
          <p:cNvSpPr>
            <a:spLocks noGrp="1"/>
          </p:cNvSpPr>
          <p:nvPr>
            <p:ph type="dt" sz="half" idx="10"/>
          </p:nvPr>
        </p:nvSpPr>
        <p:spPr/>
        <p:txBody>
          <a:bodyPr/>
          <a:lstStyle/>
          <a:p>
            <a:fld id="{5E2D4562-352E-4B22-A62B-E4B85C804973}" type="datetime1">
              <a:rPr lang="vi-VN" smtClean="0"/>
              <a:pPr/>
              <a:t>05/09/2021</a:t>
            </a:fld>
            <a:endParaRPr lang="vi-VN" dirty="0"/>
          </a:p>
        </p:txBody>
      </p:sp>
      <p:sp>
        <p:nvSpPr>
          <p:cNvPr id="5" name="Chỗ dành sẵn cho Chân trang 4">
            <a:extLst>
              <a:ext uri="{FF2B5EF4-FFF2-40B4-BE49-F238E27FC236}">
                <a16:creationId xmlns:a16="http://schemas.microsoft.com/office/drawing/2014/main" id="{E5321093-39C1-46DC-9490-971DA036C73C}"/>
              </a:ext>
            </a:extLst>
          </p:cNvPr>
          <p:cNvSpPr>
            <a:spLocks noGrp="1"/>
          </p:cNvSpPr>
          <p:nvPr>
            <p:ph type="ftr" sz="quarter" idx="11"/>
          </p:nvPr>
        </p:nvSpPr>
        <p:spPr/>
        <p:txBody>
          <a:bodyPr/>
          <a:lstStyle/>
          <a:p>
            <a:endParaRPr lang="vi-VN" dirty="0"/>
          </a:p>
        </p:txBody>
      </p:sp>
      <p:sp>
        <p:nvSpPr>
          <p:cNvPr id="6" name="Chỗ dành sẵn cho Số hiệu Bản chiếu 5">
            <a:extLst>
              <a:ext uri="{FF2B5EF4-FFF2-40B4-BE49-F238E27FC236}">
                <a16:creationId xmlns:a16="http://schemas.microsoft.com/office/drawing/2014/main" id="{CF824CF9-23DD-4ABD-AC36-918F0E7D17DC}"/>
              </a:ext>
            </a:extLst>
          </p:cNvPr>
          <p:cNvSpPr>
            <a:spLocks noGrp="1"/>
          </p:cNvSpPr>
          <p:nvPr>
            <p:ph type="sldNum" sz="quarter" idx="12"/>
          </p:nvPr>
        </p:nvSpPr>
        <p:spPr/>
        <p:txBody>
          <a:bodyPr/>
          <a:lstStyle/>
          <a:p>
            <a:fld id="{BD266BE7-899D-4075-917F-DBDE33B6B692}" type="slidenum">
              <a:rPr lang="vi-VN" smtClean="0"/>
              <a:pPr/>
              <a:t>‹#›</a:t>
            </a:fld>
            <a:endParaRPr lang="vi-VN" dirty="0"/>
          </a:p>
        </p:txBody>
      </p:sp>
    </p:spTree>
    <p:extLst>
      <p:ext uri="{BB962C8B-B14F-4D97-AF65-F5344CB8AC3E}">
        <p14:creationId xmlns:p14="http://schemas.microsoft.com/office/powerpoint/2010/main" val="1503560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0E8287FB-B60E-4957-BEB4-16D73CCDF68E}"/>
              </a:ext>
            </a:extLst>
          </p:cNvPr>
          <p:cNvSpPr>
            <a:spLocks noGrp="1"/>
          </p:cNvSpPr>
          <p:nvPr>
            <p:ph type="title" orient="vert"/>
          </p:nvPr>
        </p:nvSpPr>
        <p:spPr>
          <a:xfrm>
            <a:off x="8724900" y="365125"/>
            <a:ext cx="2628900" cy="5811838"/>
          </a:xfrm>
        </p:spPr>
        <p:txBody>
          <a:bodyPr vert="eaVert"/>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A8CC7B96-F674-478A-B56F-11D8052A9A19}"/>
              </a:ext>
            </a:extLst>
          </p:cNvPr>
          <p:cNvSpPr>
            <a:spLocks noGrp="1"/>
          </p:cNvSpPr>
          <p:nvPr>
            <p:ph type="body" orient="vert" idx="1"/>
          </p:nvPr>
        </p:nvSpPr>
        <p:spPr>
          <a:xfrm>
            <a:off x="838200" y="365125"/>
            <a:ext cx="7734300" cy="5811838"/>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63744AD0-99EE-4736-B11A-ABE654813A9B}"/>
              </a:ext>
            </a:extLst>
          </p:cNvPr>
          <p:cNvSpPr>
            <a:spLocks noGrp="1"/>
          </p:cNvSpPr>
          <p:nvPr>
            <p:ph type="dt" sz="half" idx="10"/>
          </p:nvPr>
        </p:nvSpPr>
        <p:spPr/>
        <p:txBody>
          <a:bodyPr/>
          <a:lstStyle/>
          <a:p>
            <a:fld id="{F065304B-8848-4734-B97D-1D00B32415BD}" type="datetime1">
              <a:rPr lang="vi-VN" smtClean="0"/>
              <a:pPr/>
              <a:t>05/09/2021</a:t>
            </a:fld>
            <a:endParaRPr lang="vi-VN" dirty="0"/>
          </a:p>
        </p:txBody>
      </p:sp>
      <p:sp>
        <p:nvSpPr>
          <p:cNvPr id="5" name="Chỗ dành sẵn cho Chân trang 4">
            <a:extLst>
              <a:ext uri="{FF2B5EF4-FFF2-40B4-BE49-F238E27FC236}">
                <a16:creationId xmlns:a16="http://schemas.microsoft.com/office/drawing/2014/main" id="{A6D50CD5-6CFD-4ED8-88DC-B34408EFC11D}"/>
              </a:ext>
            </a:extLst>
          </p:cNvPr>
          <p:cNvSpPr>
            <a:spLocks noGrp="1"/>
          </p:cNvSpPr>
          <p:nvPr>
            <p:ph type="ftr" sz="quarter" idx="11"/>
          </p:nvPr>
        </p:nvSpPr>
        <p:spPr/>
        <p:txBody>
          <a:bodyPr/>
          <a:lstStyle/>
          <a:p>
            <a:endParaRPr lang="vi-VN" dirty="0"/>
          </a:p>
        </p:txBody>
      </p:sp>
      <p:sp>
        <p:nvSpPr>
          <p:cNvPr id="6" name="Chỗ dành sẵn cho Số hiệu Bản chiếu 5">
            <a:extLst>
              <a:ext uri="{FF2B5EF4-FFF2-40B4-BE49-F238E27FC236}">
                <a16:creationId xmlns:a16="http://schemas.microsoft.com/office/drawing/2014/main" id="{2AA9862D-030F-4F40-B831-6770DF4BAD24}"/>
              </a:ext>
            </a:extLst>
          </p:cNvPr>
          <p:cNvSpPr>
            <a:spLocks noGrp="1"/>
          </p:cNvSpPr>
          <p:nvPr>
            <p:ph type="sldNum" sz="quarter" idx="12"/>
          </p:nvPr>
        </p:nvSpPr>
        <p:spPr/>
        <p:txBody>
          <a:bodyPr/>
          <a:lstStyle/>
          <a:p>
            <a:fld id="{BD266BE7-899D-4075-917F-DBDE33B6B692}" type="slidenum">
              <a:rPr lang="vi-VN" smtClean="0"/>
              <a:pPr/>
              <a:t>‹#›</a:t>
            </a:fld>
            <a:endParaRPr lang="vi-VN" dirty="0"/>
          </a:p>
        </p:txBody>
      </p:sp>
    </p:spTree>
    <p:extLst>
      <p:ext uri="{BB962C8B-B14F-4D97-AF65-F5344CB8AC3E}">
        <p14:creationId xmlns:p14="http://schemas.microsoft.com/office/powerpoint/2010/main" val="4032861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So sánh">
    <p:spTree>
      <p:nvGrpSpPr>
        <p:cNvPr id="1" name=""/>
        <p:cNvGrpSpPr/>
        <p:nvPr/>
      </p:nvGrpSpPr>
      <p:grpSpPr>
        <a:xfrm>
          <a:off x="0" y="0"/>
          <a:ext cx="0" cy="0"/>
          <a:chOff x="0" y="0"/>
          <a:chExt cx="0" cy="0"/>
        </a:xfrm>
      </p:grpSpPr>
      <p:sp>
        <p:nvSpPr>
          <p:cNvPr id="2" name="Tiêu đề 1"/>
          <p:cNvSpPr>
            <a:spLocks noGrp="1"/>
          </p:cNvSpPr>
          <p:nvPr>
            <p:ph type="title"/>
          </p:nvPr>
        </p:nvSpPr>
        <p:spPr/>
        <p:txBody>
          <a:bodyPr rtlCol="0"/>
          <a:lstStyle>
            <a:lvl1pPr>
              <a:defRPr>
                <a:latin typeface="Arial" panose="020B0604020202020204" pitchFamily="34" charset="0"/>
                <a:cs typeface="Arial" panose="020B0604020202020204" pitchFamily="34" charset="0"/>
              </a:defRPr>
            </a:lvl1pPr>
          </a:lstStyle>
          <a:p>
            <a:pPr rtl="0"/>
            <a:r>
              <a:rPr lang="vi-VN"/>
              <a:t>Bấm để sửa kiểu tiêu đề Bản cái</a:t>
            </a:r>
            <a:endParaRPr lang="vi-VN" dirty="0"/>
          </a:p>
        </p:txBody>
      </p:sp>
      <p:sp>
        <p:nvSpPr>
          <p:cNvPr id="3" name="Chỗ dành sẵn cho Văn bản 2"/>
          <p:cNvSpPr>
            <a:spLocks noGrp="1"/>
          </p:cNvSpPr>
          <p:nvPr>
            <p:ph type="body" idx="1"/>
          </p:nvPr>
        </p:nvSpPr>
        <p:spPr>
          <a:xfrm>
            <a:off x="1280160" y="1828456"/>
            <a:ext cx="4489704" cy="830695"/>
          </a:xfrm>
        </p:spPr>
        <p:txBody>
          <a:bodyPr rtlCol="0"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vi-VN"/>
              <a:t>Bấm để chỉnh sửa kiểu văn bản của Bản cái</a:t>
            </a:r>
          </a:p>
        </p:txBody>
      </p:sp>
      <p:sp>
        <p:nvSpPr>
          <p:cNvPr id="4" name="Chỗ dành sẵn cho Nội dung 3"/>
          <p:cNvSpPr>
            <a:spLocks noGrp="1"/>
          </p:cNvSpPr>
          <p:nvPr>
            <p:ph sz="half" idx="2"/>
          </p:nvPr>
        </p:nvSpPr>
        <p:spPr>
          <a:xfrm>
            <a:off x="1280160" y="2743194"/>
            <a:ext cx="4489704" cy="3433769"/>
          </a:xfrm>
        </p:spPr>
        <p:txBody>
          <a:bodyPr rtlCol="0"/>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rtl="0"/>
            <a:r>
              <a:rPr lang="vi-VN"/>
              <a:t>Bấm để chỉnh sửa kiểu văn bản của Bản cái</a:t>
            </a:r>
          </a:p>
          <a:p>
            <a:pPr lvl="1" rtl="0"/>
            <a:r>
              <a:rPr lang="vi-VN"/>
              <a:t>Mức hai</a:t>
            </a:r>
          </a:p>
          <a:p>
            <a:pPr lvl="2" rtl="0"/>
            <a:r>
              <a:rPr lang="vi-VN"/>
              <a:t>Mức ba</a:t>
            </a:r>
          </a:p>
          <a:p>
            <a:pPr lvl="3" rtl="0"/>
            <a:r>
              <a:rPr lang="vi-VN"/>
              <a:t>Mức bốn</a:t>
            </a:r>
          </a:p>
          <a:p>
            <a:pPr lvl="4" rtl="0"/>
            <a:r>
              <a:rPr lang="vi-VN"/>
              <a:t>Mức năm</a:t>
            </a:r>
            <a:endParaRPr lang="vi-VN" dirty="0"/>
          </a:p>
        </p:txBody>
      </p:sp>
      <p:sp>
        <p:nvSpPr>
          <p:cNvPr id="5" name="Chỗ dành sẵn cho Văn bản 4"/>
          <p:cNvSpPr>
            <a:spLocks noGrp="1"/>
          </p:cNvSpPr>
          <p:nvPr>
            <p:ph type="body" sz="quarter" idx="3"/>
          </p:nvPr>
        </p:nvSpPr>
        <p:spPr>
          <a:xfrm>
            <a:off x="6419088" y="1828456"/>
            <a:ext cx="4489704" cy="830695"/>
          </a:xfrm>
        </p:spPr>
        <p:txBody>
          <a:bodyPr rtlCol="0"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vi-VN"/>
              <a:t>Bấm để chỉnh sửa kiểu văn bản của Bản cái</a:t>
            </a:r>
          </a:p>
        </p:txBody>
      </p:sp>
      <p:sp>
        <p:nvSpPr>
          <p:cNvPr id="6" name="Chỗ dành sẵn cho Nội dung 5"/>
          <p:cNvSpPr>
            <a:spLocks noGrp="1"/>
          </p:cNvSpPr>
          <p:nvPr>
            <p:ph sz="quarter" idx="4"/>
          </p:nvPr>
        </p:nvSpPr>
        <p:spPr>
          <a:xfrm>
            <a:off x="6419088" y="2743194"/>
            <a:ext cx="4489704" cy="3433769"/>
          </a:xfrm>
        </p:spPr>
        <p:txBody>
          <a:bodyPr rtlCol="0"/>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rtl="0"/>
            <a:r>
              <a:rPr lang="vi-VN"/>
              <a:t>Bấm để chỉnh sửa kiểu văn bản của Bản cái</a:t>
            </a:r>
          </a:p>
          <a:p>
            <a:pPr lvl="1" rtl="0"/>
            <a:r>
              <a:rPr lang="vi-VN"/>
              <a:t>Mức hai</a:t>
            </a:r>
          </a:p>
          <a:p>
            <a:pPr lvl="2" rtl="0"/>
            <a:r>
              <a:rPr lang="vi-VN"/>
              <a:t>Mức ba</a:t>
            </a:r>
          </a:p>
          <a:p>
            <a:pPr lvl="3" rtl="0"/>
            <a:r>
              <a:rPr lang="vi-VN"/>
              <a:t>Mức bốn</a:t>
            </a:r>
          </a:p>
          <a:p>
            <a:pPr lvl="4" rtl="0"/>
            <a:r>
              <a:rPr lang="vi-VN"/>
              <a:t>Mức năm</a:t>
            </a:r>
            <a:endParaRPr lang="vi-VN" dirty="0"/>
          </a:p>
        </p:txBody>
      </p:sp>
      <p:sp>
        <p:nvSpPr>
          <p:cNvPr id="7" name="Chỗ dành sẵn cho Ngày 6"/>
          <p:cNvSpPr>
            <a:spLocks noGrp="1"/>
          </p:cNvSpPr>
          <p:nvPr>
            <p:ph type="dt" sz="half" idx="10"/>
          </p:nvPr>
        </p:nvSpPr>
        <p:spPr/>
        <p:txBody>
          <a:bodyPr rtlCol="0"/>
          <a:lstStyle>
            <a:lvl1pPr>
              <a:defRPr>
                <a:latin typeface="Arial" panose="020B0604020202020204" pitchFamily="34" charset="0"/>
                <a:cs typeface="Arial" panose="020B0604020202020204" pitchFamily="34" charset="0"/>
              </a:defRPr>
            </a:lvl1pPr>
          </a:lstStyle>
          <a:p>
            <a:fld id="{B4C6930E-F8D7-46BD-9C55-70018D708FC1}" type="datetime1">
              <a:rPr lang="vi-VN" smtClean="0"/>
              <a:pPr/>
              <a:t>05/09/2021</a:t>
            </a:fld>
            <a:endParaRPr lang="vi-VN" dirty="0"/>
          </a:p>
        </p:txBody>
      </p:sp>
      <p:sp>
        <p:nvSpPr>
          <p:cNvPr id="8" name="Chỗ dành sẵn cho Chân trang 7"/>
          <p:cNvSpPr>
            <a:spLocks noGrp="1"/>
          </p:cNvSpPr>
          <p:nvPr>
            <p:ph type="ftr" sz="quarter" idx="11"/>
          </p:nvPr>
        </p:nvSpPr>
        <p:spPr/>
        <p:txBody>
          <a:bodyPr rtlCol="0"/>
          <a:lstStyle>
            <a:lvl1pPr>
              <a:defRPr>
                <a:latin typeface="Arial" panose="020B0604020202020204" pitchFamily="34" charset="0"/>
                <a:cs typeface="Arial" panose="020B0604020202020204" pitchFamily="34" charset="0"/>
              </a:defRPr>
            </a:lvl1pPr>
          </a:lstStyle>
          <a:p>
            <a:endParaRPr lang="vi-VN" dirty="0"/>
          </a:p>
        </p:txBody>
      </p:sp>
      <p:sp>
        <p:nvSpPr>
          <p:cNvPr id="9" name="Chỗ dành sẵn cho Số hiệu Bản chiếu 8"/>
          <p:cNvSpPr>
            <a:spLocks noGrp="1"/>
          </p:cNvSpPr>
          <p:nvPr>
            <p:ph type="sldNum" sz="quarter" idx="12"/>
          </p:nvPr>
        </p:nvSpPr>
        <p:spPr/>
        <p:txBody>
          <a:bodyPr rtlCol="0"/>
          <a:lstStyle>
            <a:lvl1pPr>
              <a:defRPr>
                <a:latin typeface="Arial" panose="020B0604020202020204" pitchFamily="34" charset="0"/>
                <a:cs typeface="Arial" panose="020B0604020202020204" pitchFamily="34" charset="0"/>
              </a:defRPr>
            </a:lvl1pPr>
          </a:lstStyle>
          <a:p>
            <a:fld id="{BD266BE7-899D-4075-917F-DBDE33B6B692}" type="slidenum">
              <a:rPr lang="vi-VN" smtClean="0"/>
              <a:pPr/>
              <a:t>‹#›</a:t>
            </a:fld>
            <a:endParaRPr lang="vi-VN" dirty="0"/>
          </a:p>
        </p:txBody>
      </p:sp>
    </p:spTree>
    <p:extLst>
      <p:ext uri="{BB962C8B-B14F-4D97-AF65-F5344CB8AC3E}">
        <p14:creationId xmlns:p14="http://schemas.microsoft.com/office/powerpoint/2010/main" val="3201973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Nội dung có Chú thích">
    <p:spTree>
      <p:nvGrpSpPr>
        <p:cNvPr id="1" name=""/>
        <p:cNvGrpSpPr/>
        <p:nvPr/>
      </p:nvGrpSpPr>
      <p:grpSpPr>
        <a:xfrm>
          <a:off x="0" y="0"/>
          <a:ext cx="0" cy="0"/>
          <a:chOff x="0" y="0"/>
          <a:chExt cx="0" cy="0"/>
        </a:xfrm>
      </p:grpSpPr>
      <p:sp>
        <p:nvSpPr>
          <p:cNvPr id="2" name="Tiêu đề 1"/>
          <p:cNvSpPr>
            <a:spLocks noGrp="1"/>
          </p:cNvSpPr>
          <p:nvPr>
            <p:ph type="title"/>
          </p:nvPr>
        </p:nvSpPr>
        <p:spPr/>
        <p:txBody>
          <a:bodyPr rtlCol="0" anchor="ctr">
            <a:normAutofit/>
          </a:bodyPr>
          <a:lstStyle>
            <a:lvl1pPr>
              <a:defRPr sz="3000">
                <a:latin typeface="Arial" panose="020B0604020202020204" pitchFamily="34" charset="0"/>
                <a:cs typeface="Arial" panose="020B0604020202020204" pitchFamily="34" charset="0"/>
              </a:defRPr>
            </a:lvl1pPr>
          </a:lstStyle>
          <a:p>
            <a:pPr rtl="0"/>
            <a:r>
              <a:rPr lang="vi-VN"/>
              <a:t>Bấm để sửa kiểu tiêu đề Bản cái</a:t>
            </a:r>
            <a:endParaRPr lang="vi-VN" dirty="0"/>
          </a:p>
        </p:txBody>
      </p:sp>
      <p:sp>
        <p:nvSpPr>
          <p:cNvPr id="4" name="Chỗ dành sẵn cho Văn bản 2"/>
          <p:cNvSpPr>
            <a:spLocks noGrp="1"/>
          </p:cNvSpPr>
          <p:nvPr>
            <p:ph type="body" sz="half" idx="2"/>
          </p:nvPr>
        </p:nvSpPr>
        <p:spPr>
          <a:xfrm>
            <a:off x="1291818" y="2465294"/>
            <a:ext cx="3834874" cy="3711669"/>
          </a:xfrm>
        </p:spPr>
        <p:txBody>
          <a:bodyPr rtlCol="0">
            <a:normAutofit/>
          </a:bodyPr>
          <a:lstStyle>
            <a:lvl1pPr marL="0" indent="0">
              <a:spcBef>
                <a:spcPts val="1500"/>
              </a:spcBef>
              <a:buNone/>
              <a:defRPr sz="22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vi-VN"/>
              <a:t>Bấm để chỉnh sửa kiểu văn bản của Bản cái</a:t>
            </a:r>
          </a:p>
        </p:txBody>
      </p:sp>
      <p:sp>
        <p:nvSpPr>
          <p:cNvPr id="3" name="Chỗ dành sẵn cho Nội dung 3"/>
          <p:cNvSpPr>
            <a:spLocks noGrp="1"/>
          </p:cNvSpPr>
          <p:nvPr>
            <p:ph idx="1"/>
          </p:nvPr>
        </p:nvSpPr>
        <p:spPr>
          <a:xfrm>
            <a:off x="5518897" y="2465294"/>
            <a:ext cx="5174504" cy="3711669"/>
          </a:xfrm>
        </p:spPr>
        <p:txBody>
          <a:bodyPr rtlCol="0">
            <a:normAutofit/>
          </a:bodyPr>
          <a:lstStyle>
            <a:lvl1pPr>
              <a:defRPr sz="22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rtl="0"/>
            <a:r>
              <a:rPr lang="vi-VN"/>
              <a:t>Bấm để chỉnh sửa kiểu văn bản của Bản cái</a:t>
            </a:r>
          </a:p>
          <a:p>
            <a:pPr lvl="1" rtl="0"/>
            <a:r>
              <a:rPr lang="vi-VN"/>
              <a:t>Mức hai</a:t>
            </a:r>
          </a:p>
          <a:p>
            <a:pPr lvl="2" rtl="0"/>
            <a:r>
              <a:rPr lang="vi-VN"/>
              <a:t>Mức ba</a:t>
            </a:r>
          </a:p>
          <a:p>
            <a:pPr lvl="3" rtl="0"/>
            <a:r>
              <a:rPr lang="vi-VN"/>
              <a:t>Mức bốn</a:t>
            </a:r>
          </a:p>
          <a:p>
            <a:pPr lvl="4" rtl="0"/>
            <a:r>
              <a:rPr lang="vi-VN"/>
              <a:t>Mức năm</a:t>
            </a:r>
            <a:endParaRPr lang="vi-VN" dirty="0"/>
          </a:p>
        </p:txBody>
      </p:sp>
      <p:sp>
        <p:nvSpPr>
          <p:cNvPr id="5" name="Chỗ dành sẵn cho Ngày 4"/>
          <p:cNvSpPr>
            <a:spLocks noGrp="1"/>
          </p:cNvSpPr>
          <p:nvPr>
            <p:ph type="dt" sz="half" idx="10"/>
          </p:nvPr>
        </p:nvSpPr>
        <p:spPr/>
        <p:txBody>
          <a:bodyPr rtlCol="0"/>
          <a:lstStyle>
            <a:lvl1pPr>
              <a:defRPr>
                <a:latin typeface="Arial" panose="020B0604020202020204" pitchFamily="34" charset="0"/>
                <a:cs typeface="Arial" panose="020B0604020202020204" pitchFamily="34" charset="0"/>
              </a:defRPr>
            </a:lvl1pPr>
          </a:lstStyle>
          <a:p>
            <a:fld id="{35F7EE0A-B2A5-4495-8EC9-E892169F1AEE}" type="datetime1">
              <a:rPr lang="vi-VN" smtClean="0"/>
              <a:pPr/>
              <a:t>05/09/2021</a:t>
            </a:fld>
            <a:endParaRPr lang="vi-VN" dirty="0"/>
          </a:p>
        </p:txBody>
      </p:sp>
      <p:sp>
        <p:nvSpPr>
          <p:cNvPr id="6" name="Chỗ dành sẵn cho Chân trang 5"/>
          <p:cNvSpPr>
            <a:spLocks noGrp="1"/>
          </p:cNvSpPr>
          <p:nvPr>
            <p:ph type="ftr" sz="quarter" idx="11"/>
          </p:nvPr>
        </p:nvSpPr>
        <p:spPr/>
        <p:txBody>
          <a:bodyPr rtlCol="0"/>
          <a:lstStyle>
            <a:lvl1pPr>
              <a:defRPr>
                <a:latin typeface="Arial" panose="020B0604020202020204" pitchFamily="34" charset="0"/>
                <a:cs typeface="Arial" panose="020B0604020202020204" pitchFamily="34" charset="0"/>
              </a:defRPr>
            </a:lvl1pPr>
          </a:lstStyle>
          <a:p>
            <a:endParaRPr lang="vi-VN" dirty="0"/>
          </a:p>
        </p:txBody>
      </p:sp>
      <p:sp>
        <p:nvSpPr>
          <p:cNvPr id="7" name="Chỗ dành sẵn cho Số hiệu Bản chiếu 6"/>
          <p:cNvSpPr>
            <a:spLocks noGrp="1"/>
          </p:cNvSpPr>
          <p:nvPr>
            <p:ph type="sldNum" sz="quarter" idx="12"/>
          </p:nvPr>
        </p:nvSpPr>
        <p:spPr/>
        <p:txBody>
          <a:bodyPr rtlCol="0"/>
          <a:lstStyle>
            <a:lvl1pPr>
              <a:defRPr>
                <a:latin typeface="Arial" panose="020B0604020202020204" pitchFamily="34" charset="0"/>
                <a:cs typeface="Arial" panose="020B0604020202020204" pitchFamily="34" charset="0"/>
              </a:defRPr>
            </a:lvl1pPr>
          </a:lstStyle>
          <a:p>
            <a:fld id="{BD266BE7-899D-4075-917F-DBDE33B6B692}" type="slidenum">
              <a:rPr lang="vi-VN" smtClean="0"/>
              <a:pPr/>
              <a:t>‹#›</a:t>
            </a:fld>
            <a:endParaRPr lang="vi-VN" dirty="0"/>
          </a:p>
        </p:txBody>
      </p:sp>
    </p:spTree>
    <p:extLst>
      <p:ext uri="{BB962C8B-B14F-4D97-AF65-F5344CB8AC3E}">
        <p14:creationId xmlns:p14="http://schemas.microsoft.com/office/powerpoint/2010/main" val="2296310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50EE59B8-39DC-4EAF-BC00-3B17AAB62877}"/>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83535F67-C100-4692-B755-A1D8345D2A4A}"/>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F785B271-B224-43A2-AA4B-715F08B0523A}"/>
              </a:ext>
            </a:extLst>
          </p:cNvPr>
          <p:cNvSpPr>
            <a:spLocks noGrp="1"/>
          </p:cNvSpPr>
          <p:nvPr>
            <p:ph type="dt" sz="half" idx="10"/>
          </p:nvPr>
        </p:nvSpPr>
        <p:spPr/>
        <p:txBody>
          <a:bodyPr/>
          <a:lstStyle/>
          <a:p>
            <a:fld id="{B2C0B948-E644-4352-B4AE-8A10010BED5D}" type="datetime1">
              <a:rPr lang="vi-VN" smtClean="0"/>
              <a:pPr/>
              <a:t>05/09/2021</a:t>
            </a:fld>
            <a:endParaRPr lang="vi-VN" dirty="0"/>
          </a:p>
        </p:txBody>
      </p:sp>
      <p:sp>
        <p:nvSpPr>
          <p:cNvPr id="5" name="Chỗ dành sẵn cho Chân trang 4">
            <a:extLst>
              <a:ext uri="{FF2B5EF4-FFF2-40B4-BE49-F238E27FC236}">
                <a16:creationId xmlns:a16="http://schemas.microsoft.com/office/drawing/2014/main" id="{D8CF32B3-DC1D-4D43-AD50-742313850561}"/>
              </a:ext>
            </a:extLst>
          </p:cNvPr>
          <p:cNvSpPr>
            <a:spLocks noGrp="1"/>
          </p:cNvSpPr>
          <p:nvPr>
            <p:ph type="ftr" sz="quarter" idx="11"/>
          </p:nvPr>
        </p:nvSpPr>
        <p:spPr/>
        <p:txBody>
          <a:bodyPr/>
          <a:lstStyle/>
          <a:p>
            <a:endParaRPr lang="vi-VN" dirty="0"/>
          </a:p>
        </p:txBody>
      </p:sp>
      <p:sp>
        <p:nvSpPr>
          <p:cNvPr id="6" name="Chỗ dành sẵn cho Số hiệu Bản chiếu 5">
            <a:extLst>
              <a:ext uri="{FF2B5EF4-FFF2-40B4-BE49-F238E27FC236}">
                <a16:creationId xmlns:a16="http://schemas.microsoft.com/office/drawing/2014/main" id="{C7487D14-C171-4D3D-8D7E-8D19126986B3}"/>
              </a:ext>
            </a:extLst>
          </p:cNvPr>
          <p:cNvSpPr>
            <a:spLocks noGrp="1"/>
          </p:cNvSpPr>
          <p:nvPr>
            <p:ph type="sldNum" sz="quarter" idx="12"/>
          </p:nvPr>
        </p:nvSpPr>
        <p:spPr/>
        <p:txBody>
          <a:bodyPr/>
          <a:lstStyle/>
          <a:p>
            <a:fld id="{BD266BE7-899D-4075-917F-DBDE33B6B692}" type="slidenum">
              <a:rPr lang="vi-VN" smtClean="0"/>
              <a:pPr/>
              <a:t>‹#›</a:t>
            </a:fld>
            <a:endParaRPr lang="vi-VN" dirty="0"/>
          </a:p>
        </p:txBody>
      </p:sp>
    </p:spTree>
    <p:extLst>
      <p:ext uri="{BB962C8B-B14F-4D97-AF65-F5344CB8AC3E}">
        <p14:creationId xmlns:p14="http://schemas.microsoft.com/office/powerpoint/2010/main" val="3527165268"/>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5C05C3D9-8027-4804-84E9-44E5B35AECA7}"/>
              </a:ext>
            </a:extLst>
          </p:cNvPr>
          <p:cNvSpPr>
            <a:spLocks noGrp="1"/>
          </p:cNvSpPr>
          <p:nvPr>
            <p:ph type="title"/>
          </p:nvPr>
        </p:nvSpPr>
        <p:spPr>
          <a:xfrm>
            <a:off x="831850" y="1709738"/>
            <a:ext cx="10515600" cy="2852737"/>
          </a:xfrm>
        </p:spPr>
        <p:txBody>
          <a:bodyPr anchor="b"/>
          <a:lstStyle>
            <a:lvl1pPr>
              <a:defRPr sz="6000"/>
            </a:lvl1p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330097B7-7364-41BD-A3AF-7563F6308F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DEFEC8DC-CF48-47F3-BD21-CA24614A6919}"/>
              </a:ext>
            </a:extLst>
          </p:cNvPr>
          <p:cNvSpPr>
            <a:spLocks noGrp="1"/>
          </p:cNvSpPr>
          <p:nvPr>
            <p:ph type="dt" sz="half" idx="10"/>
          </p:nvPr>
        </p:nvSpPr>
        <p:spPr/>
        <p:txBody>
          <a:bodyPr/>
          <a:lstStyle/>
          <a:p>
            <a:fld id="{B2C0B948-E644-4352-B4AE-8A10010BED5D}" type="datetime1">
              <a:rPr lang="vi-VN" smtClean="0"/>
              <a:pPr/>
              <a:t>05/09/2021</a:t>
            </a:fld>
            <a:endParaRPr lang="vi-VN" dirty="0"/>
          </a:p>
        </p:txBody>
      </p:sp>
      <p:sp>
        <p:nvSpPr>
          <p:cNvPr id="5" name="Chỗ dành sẵn cho Chân trang 4">
            <a:extLst>
              <a:ext uri="{FF2B5EF4-FFF2-40B4-BE49-F238E27FC236}">
                <a16:creationId xmlns:a16="http://schemas.microsoft.com/office/drawing/2014/main" id="{1A9BA39F-5F0A-48C9-A8A0-8B3057163E74}"/>
              </a:ext>
            </a:extLst>
          </p:cNvPr>
          <p:cNvSpPr>
            <a:spLocks noGrp="1"/>
          </p:cNvSpPr>
          <p:nvPr>
            <p:ph type="ftr" sz="quarter" idx="11"/>
          </p:nvPr>
        </p:nvSpPr>
        <p:spPr/>
        <p:txBody>
          <a:bodyPr/>
          <a:lstStyle/>
          <a:p>
            <a:endParaRPr lang="vi-VN" dirty="0"/>
          </a:p>
        </p:txBody>
      </p:sp>
      <p:sp>
        <p:nvSpPr>
          <p:cNvPr id="6" name="Chỗ dành sẵn cho Số hiệu Bản chiếu 5">
            <a:extLst>
              <a:ext uri="{FF2B5EF4-FFF2-40B4-BE49-F238E27FC236}">
                <a16:creationId xmlns:a16="http://schemas.microsoft.com/office/drawing/2014/main" id="{3978CC82-17A3-4DE5-A826-BD4F5F207841}"/>
              </a:ext>
            </a:extLst>
          </p:cNvPr>
          <p:cNvSpPr>
            <a:spLocks noGrp="1"/>
          </p:cNvSpPr>
          <p:nvPr>
            <p:ph type="sldNum" sz="quarter" idx="12"/>
          </p:nvPr>
        </p:nvSpPr>
        <p:spPr/>
        <p:txBody>
          <a:bodyPr/>
          <a:lstStyle/>
          <a:p>
            <a:fld id="{BD266BE7-899D-4075-917F-DBDE33B6B692}" type="slidenum">
              <a:rPr lang="vi-VN" smtClean="0"/>
              <a:pPr/>
              <a:t>‹#›</a:t>
            </a:fld>
            <a:endParaRPr lang="vi-VN" dirty="0"/>
          </a:p>
        </p:txBody>
      </p:sp>
    </p:spTree>
    <p:extLst>
      <p:ext uri="{BB962C8B-B14F-4D97-AF65-F5344CB8AC3E}">
        <p14:creationId xmlns:p14="http://schemas.microsoft.com/office/powerpoint/2010/main" val="27946378"/>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C05CEC8-D5F6-46F9-8F7F-1FDE29C62AA0}"/>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9938E31C-E150-4978-AFA0-F7AEDB37E1E4}"/>
              </a:ext>
            </a:extLst>
          </p:cNvPr>
          <p:cNvSpPr>
            <a:spLocks noGrp="1"/>
          </p:cNvSpPr>
          <p:nvPr>
            <p:ph sz="half" idx="1"/>
          </p:nvPr>
        </p:nvSpPr>
        <p:spPr>
          <a:xfrm>
            <a:off x="838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ội dung 3">
            <a:extLst>
              <a:ext uri="{FF2B5EF4-FFF2-40B4-BE49-F238E27FC236}">
                <a16:creationId xmlns:a16="http://schemas.microsoft.com/office/drawing/2014/main" id="{34BA8322-B24E-4E36-9BFA-CF4B15F5D1CA}"/>
              </a:ext>
            </a:extLst>
          </p:cNvPr>
          <p:cNvSpPr>
            <a:spLocks noGrp="1"/>
          </p:cNvSpPr>
          <p:nvPr>
            <p:ph sz="half" idx="2"/>
          </p:nvPr>
        </p:nvSpPr>
        <p:spPr>
          <a:xfrm>
            <a:off x="6172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Ngày tháng 4">
            <a:extLst>
              <a:ext uri="{FF2B5EF4-FFF2-40B4-BE49-F238E27FC236}">
                <a16:creationId xmlns:a16="http://schemas.microsoft.com/office/drawing/2014/main" id="{BC470D34-CCB1-4711-B9AD-DAF94DFE4BE9}"/>
              </a:ext>
            </a:extLst>
          </p:cNvPr>
          <p:cNvSpPr>
            <a:spLocks noGrp="1"/>
          </p:cNvSpPr>
          <p:nvPr>
            <p:ph type="dt" sz="half" idx="10"/>
          </p:nvPr>
        </p:nvSpPr>
        <p:spPr/>
        <p:txBody>
          <a:bodyPr/>
          <a:lstStyle/>
          <a:p>
            <a:fld id="{B2C0B948-E644-4352-B4AE-8A10010BED5D}" type="datetime1">
              <a:rPr lang="vi-VN" smtClean="0"/>
              <a:pPr/>
              <a:t>05/09/2021</a:t>
            </a:fld>
            <a:endParaRPr lang="vi-VN" dirty="0"/>
          </a:p>
        </p:txBody>
      </p:sp>
      <p:sp>
        <p:nvSpPr>
          <p:cNvPr id="6" name="Chỗ dành sẵn cho Chân trang 5">
            <a:extLst>
              <a:ext uri="{FF2B5EF4-FFF2-40B4-BE49-F238E27FC236}">
                <a16:creationId xmlns:a16="http://schemas.microsoft.com/office/drawing/2014/main" id="{E68364B7-35C8-4471-88FD-958FCBB523B6}"/>
              </a:ext>
            </a:extLst>
          </p:cNvPr>
          <p:cNvSpPr>
            <a:spLocks noGrp="1"/>
          </p:cNvSpPr>
          <p:nvPr>
            <p:ph type="ftr" sz="quarter" idx="11"/>
          </p:nvPr>
        </p:nvSpPr>
        <p:spPr/>
        <p:txBody>
          <a:bodyPr/>
          <a:lstStyle/>
          <a:p>
            <a:endParaRPr lang="vi-VN" dirty="0"/>
          </a:p>
        </p:txBody>
      </p:sp>
      <p:sp>
        <p:nvSpPr>
          <p:cNvPr id="7" name="Chỗ dành sẵn cho Số hiệu Bản chiếu 6">
            <a:extLst>
              <a:ext uri="{FF2B5EF4-FFF2-40B4-BE49-F238E27FC236}">
                <a16:creationId xmlns:a16="http://schemas.microsoft.com/office/drawing/2014/main" id="{CAD90983-5026-4858-9F39-DA31D3CA4ED0}"/>
              </a:ext>
            </a:extLst>
          </p:cNvPr>
          <p:cNvSpPr>
            <a:spLocks noGrp="1"/>
          </p:cNvSpPr>
          <p:nvPr>
            <p:ph type="sldNum" sz="quarter" idx="12"/>
          </p:nvPr>
        </p:nvSpPr>
        <p:spPr/>
        <p:txBody>
          <a:bodyPr/>
          <a:lstStyle/>
          <a:p>
            <a:fld id="{BD266BE7-899D-4075-917F-DBDE33B6B692}" type="slidenum">
              <a:rPr lang="vi-VN" smtClean="0"/>
              <a:pPr/>
              <a:t>‹#›</a:t>
            </a:fld>
            <a:endParaRPr lang="vi-VN" dirty="0"/>
          </a:p>
        </p:txBody>
      </p:sp>
    </p:spTree>
    <p:extLst>
      <p:ext uri="{BB962C8B-B14F-4D97-AF65-F5344CB8AC3E}">
        <p14:creationId xmlns:p14="http://schemas.microsoft.com/office/powerpoint/2010/main" val="4149964652"/>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2C75F36-EDB7-4A7F-A530-0F4AA61EF280}"/>
              </a:ext>
            </a:extLst>
          </p:cNvPr>
          <p:cNvSpPr>
            <a:spLocks noGrp="1"/>
          </p:cNvSpPr>
          <p:nvPr>
            <p:ph type="title"/>
          </p:nvPr>
        </p:nvSpPr>
        <p:spPr>
          <a:xfrm>
            <a:off x="839788" y="365125"/>
            <a:ext cx="10515600" cy="1325563"/>
          </a:xfrm>
        </p:spPr>
        <p:txBody>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C97F4768-EDF7-48F8-A6C1-982B8D5FF7B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5D743412-E783-4F30-B1B3-ED908662FAC1}"/>
              </a:ext>
            </a:extLst>
          </p:cNvPr>
          <p:cNvSpPr>
            <a:spLocks noGrp="1"/>
          </p:cNvSpPr>
          <p:nvPr>
            <p:ph sz="half" idx="2"/>
          </p:nvPr>
        </p:nvSpPr>
        <p:spPr>
          <a:xfrm>
            <a:off x="839788" y="2505075"/>
            <a:ext cx="5157787"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Văn bản 4">
            <a:extLst>
              <a:ext uri="{FF2B5EF4-FFF2-40B4-BE49-F238E27FC236}">
                <a16:creationId xmlns:a16="http://schemas.microsoft.com/office/drawing/2014/main" id="{841B01CA-132A-4B15-8146-26374B56335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B132E8E6-7655-4B90-9B63-55BF9C1BA30C}"/>
              </a:ext>
            </a:extLst>
          </p:cNvPr>
          <p:cNvSpPr>
            <a:spLocks noGrp="1"/>
          </p:cNvSpPr>
          <p:nvPr>
            <p:ph sz="quarter" idx="4"/>
          </p:nvPr>
        </p:nvSpPr>
        <p:spPr>
          <a:xfrm>
            <a:off x="6172200" y="2505075"/>
            <a:ext cx="5183188"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7" name="Chỗ dành sẵn cho Ngày tháng 6">
            <a:extLst>
              <a:ext uri="{FF2B5EF4-FFF2-40B4-BE49-F238E27FC236}">
                <a16:creationId xmlns:a16="http://schemas.microsoft.com/office/drawing/2014/main" id="{68E77B51-A36D-4E84-9FFB-734C7A1966AF}"/>
              </a:ext>
            </a:extLst>
          </p:cNvPr>
          <p:cNvSpPr>
            <a:spLocks noGrp="1"/>
          </p:cNvSpPr>
          <p:nvPr>
            <p:ph type="dt" sz="half" idx="10"/>
          </p:nvPr>
        </p:nvSpPr>
        <p:spPr/>
        <p:txBody>
          <a:bodyPr/>
          <a:lstStyle/>
          <a:p>
            <a:fld id="{B2C0B948-E644-4352-B4AE-8A10010BED5D}" type="datetime1">
              <a:rPr lang="vi-VN" smtClean="0"/>
              <a:pPr/>
              <a:t>05/09/2021</a:t>
            </a:fld>
            <a:endParaRPr lang="vi-VN" dirty="0"/>
          </a:p>
        </p:txBody>
      </p:sp>
      <p:sp>
        <p:nvSpPr>
          <p:cNvPr id="8" name="Chỗ dành sẵn cho Chân trang 7">
            <a:extLst>
              <a:ext uri="{FF2B5EF4-FFF2-40B4-BE49-F238E27FC236}">
                <a16:creationId xmlns:a16="http://schemas.microsoft.com/office/drawing/2014/main" id="{FF791818-04A3-4B6B-9A57-630C4B4E4F6D}"/>
              </a:ext>
            </a:extLst>
          </p:cNvPr>
          <p:cNvSpPr>
            <a:spLocks noGrp="1"/>
          </p:cNvSpPr>
          <p:nvPr>
            <p:ph type="ftr" sz="quarter" idx="11"/>
          </p:nvPr>
        </p:nvSpPr>
        <p:spPr/>
        <p:txBody>
          <a:bodyPr/>
          <a:lstStyle/>
          <a:p>
            <a:endParaRPr lang="vi-VN" dirty="0"/>
          </a:p>
        </p:txBody>
      </p:sp>
      <p:sp>
        <p:nvSpPr>
          <p:cNvPr id="9" name="Chỗ dành sẵn cho Số hiệu Bản chiếu 8">
            <a:extLst>
              <a:ext uri="{FF2B5EF4-FFF2-40B4-BE49-F238E27FC236}">
                <a16:creationId xmlns:a16="http://schemas.microsoft.com/office/drawing/2014/main" id="{7135115F-CB47-43A7-8523-799433F41618}"/>
              </a:ext>
            </a:extLst>
          </p:cNvPr>
          <p:cNvSpPr>
            <a:spLocks noGrp="1"/>
          </p:cNvSpPr>
          <p:nvPr>
            <p:ph type="sldNum" sz="quarter" idx="12"/>
          </p:nvPr>
        </p:nvSpPr>
        <p:spPr/>
        <p:txBody>
          <a:bodyPr/>
          <a:lstStyle/>
          <a:p>
            <a:fld id="{BD266BE7-899D-4075-917F-DBDE33B6B692}" type="slidenum">
              <a:rPr lang="vi-VN" smtClean="0"/>
              <a:pPr/>
              <a:t>‹#›</a:t>
            </a:fld>
            <a:endParaRPr lang="vi-VN" dirty="0"/>
          </a:p>
        </p:txBody>
      </p:sp>
    </p:spTree>
    <p:extLst>
      <p:ext uri="{BB962C8B-B14F-4D97-AF65-F5344CB8AC3E}">
        <p14:creationId xmlns:p14="http://schemas.microsoft.com/office/powerpoint/2010/main" val="290231201"/>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34F22BFD-9334-4E50-B0D0-990814DD797D}"/>
              </a:ext>
            </a:extLst>
          </p:cNvPr>
          <p:cNvSpPr>
            <a:spLocks noGrp="1"/>
          </p:cNvSpPr>
          <p:nvPr>
            <p:ph type="title"/>
          </p:nvPr>
        </p:nvSpPr>
        <p:spPr/>
        <p:txBody>
          <a:bodyPr/>
          <a:lstStyle/>
          <a:p>
            <a:r>
              <a:rPr lang="vi-VN"/>
              <a:t>Bấm để sửa kiểu tiêu đề Bản cái</a:t>
            </a:r>
            <a:endParaRPr lang="en-US"/>
          </a:p>
        </p:txBody>
      </p:sp>
      <p:sp>
        <p:nvSpPr>
          <p:cNvPr id="3" name="Chỗ dành sẵn cho Ngày tháng 2">
            <a:extLst>
              <a:ext uri="{FF2B5EF4-FFF2-40B4-BE49-F238E27FC236}">
                <a16:creationId xmlns:a16="http://schemas.microsoft.com/office/drawing/2014/main" id="{A771DA08-6E0B-4B1D-A4FD-92F94B68D797}"/>
              </a:ext>
            </a:extLst>
          </p:cNvPr>
          <p:cNvSpPr>
            <a:spLocks noGrp="1"/>
          </p:cNvSpPr>
          <p:nvPr>
            <p:ph type="dt" sz="half" idx="10"/>
          </p:nvPr>
        </p:nvSpPr>
        <p:spPr/>
        <p:txBody>
          <a:bodyPr/>
          <a:lstStyle/>
          <a:p>
            <a:fld id="{B2C0B948-E644-4352-B4AE-8A10010BED5D}" type="datetime1">
              <a:rPr lang="vi-VN" smtClean="0"/>
              <a:pPr/>
              <a:t>05/09/2021</a:t>
            </a:fld>
            <a:endParaRPr lang="vi-VN" dirty="0"/>
          </a:p>
        </p:txBody>
      </p:sp>
      <p:sp>
        <p:nvSpPr>
          <p:cNvPr id="4" name="Chỗ dành sẵn cho Chân trang 3">
            <a:extLst>
              <a:ext uri="{FF2B5EF4-FFF2-40B4-BE49-F238E27FC236}">
                <a16:creationId xmlns:a16="http://schemas.microsoft.com/office/drawing/2014/main" id="{F4C4D78B-B06D-4136-B5DB-194C907466CF}"/>
              </a:ext>
            </a:extLst>
          </p:cNvPr>
          <p:cNvSpPr>
            <a:spLocks noGrp="1"/>
          </p:cNvSpPr>
          <p:nvPr>
            <p:ph type="ftr" sz="quarter" idx="11"/>
          </p:nvPr>
        </p:nvSpPr>
        <p:spPr/>
        <p:txBody>
          <a:bodyPr/>
          <a:lstStyle/>
          <a:p>
            <a:endParaRPr lang="vi-VN" dirty="0"/>
          </a:p>
        </p:txBody>
      </p:sp>
      <p:sp>
        <p:nvSpPr>
          <p:cNvPr id="5" name="Chỗ dành sẵn cho Số hiệu Bản chiếu 4">
            <a:extLst>
              <a:ext uri="{FF2B5EF4-FFF2-40B4-BE49-F238E27FC236}">
                <a16:creationId xmlns:a16="http://schemas.microsoft.com/office/drawing/2014/main" id="{FD4BC83C-264E-486C-BC28-09592DE79C5B}"/>
              </a:ext>
            </a:extLst>
          </p:cNvPr>
          <p:cNvSpPr>
            <a:spLocks noGrp="1"/>
          </p:cNvSpPr>
          <p:nvPr>
            <p:ph type="sldNum" sz="quarter" idx="12"/>
          </p:nvPr>
        </p:nvSpPr>
        <p:spPr/>
        <p:txBody>
          <a:bodyPr/>
          <a:lstStyle/>
          <a:p>
            <a:fld id="{BD266BE7-899D-4075-917F-DBDE33B6B692}" type="slidenum">
              <a:rPr lang="vi-VN" smtClean="0"/>
              <a:pPr/>
              <a:t>‹#›</a:t>
            </a:fld>
            <a:endParaRPr lang="vi-VN" dirty="0"/>
          </a:p>
        </p:txBody>
      </p:sp>
    </p:spTree>
    <p:extLst>
      <p:ext uri="{BB962C8B-B14F-4D97-AF65-F5344CB8AC3E}">
        <p14:creationId xmlns:p14="http://schemas.microsoft.com/office/powerpoint/2010/main" val="2959023373"/>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A64D7A46-086C-429D-8BAD-CC90F6C13CC9}"/>
              </a:ext>
            </a:extLst>
          </p:cNvPr>
          <p:cNvSpPr>
            <a:spLocks noGrp="1"/>
          </p:cNvSpPr>
          <p:nvPr>
            <p:ph type="dt" sz="half" idx="10"/>
          </p:nvPr>
        </p:nvSpPr>
        <p:spPr/>
        <p:txBody>
          <a:bodyPr/>
          <a:lstStyle/>
          <a:p>
            <a:fld id="{B2C0B948-E644-4352-B4AE-8A10010BED5D}" type="datetime1">
              <a:rPr lang="vi-VN" smtClean="0"/>
              <a:pPr/>
              <a:t>05/09/2021</a:t>
            </a:fld>
            <a:endParaRPr lang="vi-VN" dirty="0"/>
          </a:p>
        </p:txBody>
      </p:sp>
      <p:sp>
        <p:nvSpPr>
          <p:cNvPr id="3" name="Chỗ dành sẵn cho Chân trang 2">
            <a:extLst>
              <a:ext uri="{FF2B5EF4-FFF2-40B4-BE49-F238E27FC236}">
                <a16:creationId xmlns:a16="http://schemas.microsoft.com/office/drawing/2014/main" id="{91E0CD07-6725-4733-B6CB-BF8C9F22857D}"/>
              </a:ext>
            </a:extLst>
          </p:cNvPr>
          <p:cNvSpPr>
            <a:spLocks noGrp="1"/>
          </p:cNvSpPr>
          <p:nvPr>
            <p:ph type="ftr" sz="quarter" idx="11"/>
          </p:nvPr>
        </p:nvSpPr>
        <p:spPr/>
        <p:txBody>
          <a:bodyPr/>
          <a:lstStyle/>
          <a:p>
            <a:endParaRPr lang="vi-VN" dirty="0"/>
          </a:p>
        </p:txBody>
      </p:sp>
      <p:sp>
        <p:nvSpPr>
          <p:cNvPr id="4" name="Chỗ dành sẵn cho Số hiệu Bản chiếu 3">
            <a:extLst>
              <a:ext uri="{FF2B5EF4-FFF2-40B4-BE49-F238E27FC236}">
                <a16:creationId xmlns:a16="http://schemas.microsoft.com/office/drawing/2014/main" id="{1E3B7F27-32D2-48E3-A0F9-1273E60CBFE5}"/>
              </a:ext>
            </a:extLst>
          </p:cNvPr>
          <p:cNvSpPr>
            <a:spLocks noGrp="1"/>
          </p:cNvSpPr>
          <p:nvPr>
            <p:ph type="sldNum" sz="quarter" idx="12"/>
          </p:nvPr>
        </p:nvSpPr>
        <p:spPr/>
        <p:txBody>
          <a:bodyPr/>
          <a:lstStyle/>
          <a:p>
            <a:fld id="{BD266BE7-899D-4075-917F-DBDE33B6B692}" type="slidenum">
              <a:rPr lang="vi-VN" smtClean="0"/>
              <a:pPr/>
              <a:t>‹#›</a:t>
            </a:fld>
            <a:endParaRPr lang="vi-VN" dirty="0"/>
          </a:p>
        </p:txBody>
      </p:sp>
    </p:spTree>
    <p:extLst>
      <p:ext uri="{BB962C8B-B14F-4D97-AF65-F5344CB8AC3E}">
        <p14:creationId xmlns:p14="http://schemas.microsoft.com/office/powerpoint/2010/main" val="465803566"/>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AD48B1C7-6EA9-404D-9173-17079A5A8B5F}"/>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12B506CD-6D79-4FF2-9A50-76F5FC4850A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Văn bản 3">
            <a:extLst>
              <a:ext uri="{FF2B5EF4-FFF2-40B4-BE49-F238E27FC236}">
                <a16:creationId xmlns:a16="http://schemas.microsoft.com/office/drawing/2014/main" id="{8CC999EC-40B2-4323-A241-8A72D545A9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AA20838B-2713-4064-B493-59C069CD905C}"/>
              </a:ext>
            </a:extLst>
          </p:cNvPr>
          <p:cNvSpPr>
            <a:spLocks noGrp="1"/>
          </p:cNvSpPr>
          <p:nvPr>
            <p:ph type="dt" sz="half" idx="10"/>
          </p:nvPr>
        </p:nvSpPr>
        <p:spPr/>
        <p:txBody>
          <a:bodyPr/>
          <a:lstStyle/>
          <a:p>
            <a:fld id="{B2C0B948-E644-4352-B4AE-8A10010BED5D}" type="datetime1">
              <a:rPr lang="vi-VN" smtClean="0"/>
              <a:pPr/>
              <a:t>05/09/2021</a:t>
            </a:fld>
            <a:endParaRPr lang="vi-VN" dirty="0"/>
          </a:p>
        </p:txBody>
      </p:sp>
      <p:sp>
        <p:nvSpPr>
          <p:cNvPr id="6" name="Chỗ dành sẵn cho Chân trang 5">
            <a:extLst>
              <a:ext uri="{FF2B5EF4-FFF2-40B4-BE49-F238E27FC236}">
                <a16:creationId xmlns:a16="http://schemas.microsoft.com/office/drawing/2014/main" id="{F8657EE2-06F4-4F37-8C99-5FA084CAECD2}"/>
              </a:ext>
            </a:extLst>
          </p:cNvPr>
          <p:cNvSpPr>
            <a:spLocks noGrp="1"/>
          </p:cNvSpPr>
          <p:nvPr>
            <p:ph type="ftr" sz="quarter" idx="11"/>
          </p:nvPr>
        </p:nvSpPr>
        <p:spPr/>
        <p:txBody>
          <a:bodyPr/>
          <a:lstStyle/>
          <a:p>
            <a:endParaRPr lang="vi-VN" dirty="0"/>
          </a:p>
        </p:txBody>
      </p:sp>
      <p:sp>
        <p:nvSpPr>
          <p:cNvPr id="7" name="Chỗ dành sẵn cho Số hiệu Bản chiếu 6">
            <a:extLst>
              <a:ext uri="{FF2B5EF4-FFF2-40B4-BE49-F238E27FC236}">
                <a16:creationId xmlns:a16="http://schemas.microsoft.com/office/drawing/2014/main" id="{0655323B-0581-498D-968C-9D467A8F9C67}"/>
              </a:ext>
            </a:extLst>
          </p:cNvPr>
          <p:cNvSpPr>
            <a:spLocks noGrp="1"/>
          </p:cNvSpPr>
          <p:nvPr>
            <p:ph type="sldNum" sz="quarter" idx="12"/>
          </p:nvPr>
        </p:nvSpPr>
        <p:spPr/>
        <p:txBody>
          <a:bodyPr/>
          <a:lstStyle/>
          <a:p>
            <a:fld id="{BD266BE7-899D-4075-917F-DBDE33B6B692}" type="slidenum">
              <a:rPr lang="vi-VN" smtClean="0"/>
              <a:pPr/>
              <a:t>‹#›</a:t>
            </a:fld>
            <a:endParaRPr lang="vi-VN" dirty="0"/>
          </a:p>
        </p:txBody>
      </p:sp>
    </p:spTree>
    <p:extLst>
      <p:ext uri="{BB962C8B-B14F-4D97-AF65-F5344CB8AC3E}">
        <p14:creationId xmlns:p14="http://schemas.microsoft.com/office/powerpoint/2010/main" val="433213033"/>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9D56A7AC-0AAF-4CF8-9F74-4384CA479762}"/>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Hình ảnh 2">
            <a:extLst>
              <a:ext uri="{FF2B5EF4-FFF2-40B4-BE49-F238E27FC236}">
                <a16:creationId xmlns:a16="http://schemas.microsoft.com/office/drawing/2014/main" id="{6F9C32D4-0C1F-49DC-A1B8-FA5B5D97E28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Chỗ dành sẵn cho Văn bản 3">
            <a:extLst>
              <a:ext uri="{FF2B5EF4-FFF2-40B4-BE49-F238E27FC236}">
                <a16:creationId xmlns:a16="http://schemas.microsoft.com/office/drawing/2014/main" id="{E3AD6E4C-CE8A-48B0-B3A0-3F174050A3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5261BB36-43DB-4A05-947F-9888C4F42F61}"/>
              </a:ext>
            </a:extLst>
          </p:cNvPr>
          <p:cNvSpPr>
            <a:spLocks noGrp="1"/>
          </p:cNvSpPr>
          <p:nvPr>
            <p:ph type="dt" sz="half" idx="10"/>
          </p:nvPr>
        </p:nvSpPr>
        <p:spPr/>
        <p:txBody>
          <a:bodyPr/>
          <a:lstStyle/>
          <a:p>
            <a:fld id="{B2C0B948-E644-4352-B4AE-8A10010BED5D}" type="datetime1">
              <a:rPr lang="vi-VN" smtClean="0"/>
              <a:pPr/>
              <a:t>05/09/2021</a:t>
            </a:fld>
            <a:endParaRPr lang="vi-VN" dirty="0"/>
          </a:p>
        </p:txBody>
      </p:sp>
      <p:sp>
        <p:nvSpPr>
          <p:cNvPr id="6" name="Chỗ dành sẵn cho Chân trang 5">
            <a:extLst>
              <a:ext uri="{FF2B5EF4-FFF2-40B4-BE49-F238E27FC236}">
                <a16:creationId xmlns:a16="http://schemas.microsoft.com/office/drawing/2014/main" id="{AEFAB64D-B479-48E8-839D-19EBDC358E3F}"/>
              </a:ext>
            </a:extLst>
          </p:cNvPr>
          <p:cNvSpPr>
            <a:spLocks noGrp="1"/>
          </p:cNvSpPr>
          <p:nvPr>
            <p:ph type="ftr" sz="quarter" idx="11"/>
          </p:nvPr>
        </p:nvSpPr>
        <p:spPr/>
        <p:txBody>
          <a:bodyPr/>
          <a:lstStyle/>
          <a:p>
            <a:endParaRPr lang="vi-VN" dirty="0"/>
          </a:p>
        </p:txBody>
      </p:sp>
      <p:sp>
        <p:nvSpPr>
          <p:cNvPr id="7" name="Chỗ dành sẵn cho Số hiệu Bản chiếu 6">
            <a:extLst>
              <a:ext uri="{FF2B5EF4-FFF2-40B4-BE49-F238E27FC236}">
                <a16:creationId xmlns:a16="http://schemas.microsoft.com/office/drawing/2014/main" id="{285324AF-0529-4E1C-88D8-11C9D8780E60}"/>
              </a:ext>
            </a:extLst>
          </p:cNvPr>
          <p:cNvSpPr>
            <a:spLocks noGrp="1"/>
          </p:cNvSpPr>
          <p:nvPr>
            <p:ph type="sldNum" sz="quarter" idx="12"/>
          </p:nvPr>
        </p:nvSpPr>
        <p:spPr/>
        <p:txBody>
          <a:bodyPr/>
          <a:lstStyle/>
          <a:p>
            <a:fld id="{BD266BE7-899D-4075-917F-DBDE33B6B692}" type="slidenum">
              <a:rPr lang="vi-VN" smtClean="0"/>
              <a:pPr/>
              <a:t>‹#›</a:t>
            </a:fld>
            <a:endParaRPr lang="vi-VN" dirty="0"/>
          </a:p>
        </p:txBody>
      </p:sp>
    </p:spTree>
    <p:extLst>
      <p:ext uri="{BB962C8B-B14F-4D97-AF65-F5344CB8AC3E}">
        <p14:creationId xmlns:p14="http://schemas.microsoft.com/office/powerpoint/2010/main" val="31719509"/>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ề 1">
            <a:extLst>
              <a:ext uri="{FF2B5EF4-FFF2-40B4-BE49-F238E27FC236}">
                <a16:creationId xmlns:a16="http://schemas.microsoft.com/office/drawing/2014/main" id="{52C278AF-F78F-4823-8971-C01F59E1E64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632E73F5-FE37-4C59-9724-1DF1C8B3AE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0CB467E1-28A7-41C1-8FA6-97EF65FE66E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C0B948-E644-4352-B4AE-8A10010BED5D}" type="datetime1">
              <a:rPr lang="vi-VN" smtClean="0"/>
              <a:pPr/>
              <a:t>05/09/2021</a:t>
            </a:fld>
            <a:endParaRPr lang="vi-VN" dirty="0"/>
          </a:p>
        </p:txBody>
      </p:sp>
      <p:sp>
        <p:nvSpPr>
          <p:cNvPr id="5" name="Chỗ dành sẵn cho Chân trang 4">
            <a:extLst>
              <a:ext uri="{FF2B5EF4-FFF2-40B4-BE49-F238E27FC236}">
                <a16:creationId xmlns:a16="http://schemas.microsoft.com/office/drawing/2014/main" id="{079548A2-8CC6-479A-927B-4F8585B54D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dirty="0"/>
          </a:p>
        </p:txBody>
      </p:sp>
      <p:sp>
        <p:nvSpPr>
          <p:cNvPr id="6" name="Chỗ dành sẵn cho Số hiệu Bản chiếu 5">
            <a:extLst>
              <a:ext uri="{FF2B5EF4-FFF2-40B4-BE49-F238E27FC236}">
                <a16:creationId xmlns:a16="http://schemas.microsoft.com/office/drawing/2014/main" id="{67817CCB-E9B0-4BF6-8355-5724AF8DE67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266BE7-899D-4075-917F-DBDE33B6B692}" type="slidenum">
              <a:rPr lang="vi-VN" smtClean="0"/>
              <a:pPr/>
              <a:t>‹#›</a:t>
            </a:fld>
            <a:endParaRPr lang="vi-VN" dirty="0"/>
          </a:p>
        </p:txBody>
      </p:sp>
    </p:spTree>
    <p:extLst>
      <p:ext uri="{BB962C8B-B14F-4D97-AF65-F5344CB8AC3E}">
        <p14:creationId xmlns:p14="http://schemas.microsoft.com/office/powerpoint/2010/main" val="22071432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audio" Target="../media/audio2.wav"/><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audio" Target="../media/audio2.wav"/></Relationships>
</file>

<file path=ppt/slides/_rels/slide11.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audio" Target="../media/audio3.wav"/><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audio" Target="../media/audio3.wav"/></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12.xml"/><Relationship Id="rId11" Type="http://schemas.openxmlformats.org/officeDocument/2006/relationships/audio" Target="../media/audio1.wav"/></Relationships>
</file>

<file path=ppt/slides/_rels/slide17.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audio" Target="../media/audio1.wav"/><Relationship Id="rId7"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4.jpg"/><Relationship Id="rId11" Type="http://schemas.openxmlformats.org/officeDocument/2006/relationships/audio" Target="../media/audio1.wav"/><Relationship Id="rId5" Type="http://schemas.openxmlformats.org/officeDocument/2006/relationships/image" Target="../media/image13.jpg"/><Relationship Id="rId10" Type="http://schemas.openxmlformats.org/officeDocument/2006/relationships/image" Target="../media/image18.jpg"/><Relationship Id="rId4" Type="http://schemas.openxmlformats.org/officeDocument/2006/relationships/image" Target="../media/image12.jpg"/><Relationship Id="rId9" Type="http://schemas.openxmlformats.org/officeDocument/2006/relationships/image" Target="../media/image17.jpg"/></Relationships>
</file>

<file path=ppt/slides/_rels/slide18.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audio" Target="../media/audio1.wav"/><Relationship Id="rId7"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14.jpg"/><Relationship Id="rId11" Type="http://schemas.openxmlformats.org/officeDocument/2006/relationships/audio" Target="../media/audio1.wav"/><Relationship Id="rId5" Type="http://schemas.openxmlformats.org/officeDocument/2006/relationships/image" Target="../media/image13.jpg"/><Relationship Id="rId10" Type="http://schemas.openxmlformats.org/officeDocument/2006/relationships/image" Target="../media/image18.jpg"/><Relationship Id="rId4" Type="http://schemas.openxmlformats.org/officeDocument/2006/relationships/image" Target="../media/image12.jpg"/><Relationship Id="rId9" Type="http://schemas.openxmlformats.org/officeDocument/2006/relationships/image" Target="../media/image19.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audio" Target="../media/audio4.wav"/><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22.jpeg"/><Relationship Id="rId5" Type="http://schemas.openxmlformats.org/officeDocument/2006/relationships/audio" Target="../media/audio1.wav"/><Relationship Id="rId4" Type="http://schemas.openxmlformats.org/officeDocument/2006/relationships/audio" Target="../media/audio4.wav"/></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video" Target="https://www.youtube.com/embed/3buMVdSH3Ag?feature=oembed"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audio" Target="../media/audio1.wav"/><Relationship Id="rId5" Type="http://schemas.openxmlformats.org/officeDocument/2006/relationships/image" Target="../media/image7.jpg"/><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Picture17">
            <a:extLst>
              <a:ext uri="{FF2B5EF4-FFF2-40B4-BE49-F238E27FC236}">
                <a16:creationId xmlns:a16="http://schemas.microsoft.com/office/drawing/2014/main" id="{C1DAC142-578B-42EB-B5BD-E79E25743C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7871"/>
            <a:ext cx="12192000" cy="693420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099" name="Picture 4" descr="blue_lin">
            <a:extLst>
              <a:ext uri="{FF2B5EF4-FFF2-40B4-BE49-F238E27FC236}">
                <a16:creationId xmlns:a16="http://schemas.microsoft.com/office/drawing/2014/main" id="{1621D69B-B581-432D-BFF4-93408279D702}"/>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5334000" y="4172354"/>
            <a:ext cx="42672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0644" name="WordArt 8">
            <a:extLst>
              <a:ext uri="{FF2B5EF4-FFF2-40B4-BE49-F238E27FC236}">
                <a16:creationId xmlns:a16="http://schemas.microsoft.com/office/drawing/2014/main" id="{348A974E-92FF-4708-8413-817477676F16}"/>
              </a:ext>
            </a:extLst>
          </p:cNvPr>
          <p:cNvSpPr>
            <a:spLocks noChangeArrowheads="1" noChangeShapeType="1" noTextEdit="1"/>
          </p:cNvSpPr>
          <p:nvPr/>
        </p:nvSpPr>
        <p:spPr bwMode="auto">
          <a:xfrm>
            <a:off x="3049172" y="393455"/>
            <a:ext cx="7924800" cy="2152650"/>
          </a:xfrm>
          <a:prstGeom prst="rect">
            <a:avLst/>
          </a:prstGeom>
        </p:spPr>
        <p:txBody>
          <a:bodyPr wrap="none" fromWordArt="1">
            <a:prstTxWarp prst="textPlain">
              <a:avLst>
                <a:gd name="adj" fmla="val 50000"/>
              </a:avLst>
            </a:prstTxWarp>
          </a:bodyPr>
          <a:lstStyle/>
          <a:p>
            <a:pPr algn="ctr"/>
            <a:r>
              <a:rPr lang="en-US" sz="3200" b="1" kern="10" dirty="0">
                <a:ln w="12700">
                  <a:solidFill>
                    <a:schemeClr val="bg1"/>
                  </a:solidFill>
                  <a:round/>
                  <a:headEnd/>
                  <a:tailEnd/>
                </a:ln>
                <a:gradFill rotWithShape="1">
                  <a:gsLst>
                    <a:gs pos="0">
                      <a:srgbClr val="000000"/>
                    </a:gs>
                    <a:gs pos="39999">
                      <a:srgbClr val="0A128C"/>
                    </a:gs>
                    <a:gs pos="70000">
                      <a:srgbClr val="181CC7"/>
                    </a:gs>
                    <a:gs pos="88000">
                      <a:srgbClr val="7005D4"/>
                    </a:gs>
                    <a:gs pos="100000">
                      <a:srgbClr val="8C3D91"/>
                    </a:gs>
                  </a:gsLst>
                  <a:lin ang="540000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CHÀO MỪNG CÁC EM HS</a:t>
            </a:r>
          </a:p>
          <a:p>
            <a:pPr algn="ctr"/>
            <a:r>
              <a:rPr lang="en-US" sz="3200" b="1" kern="10" dirty="0">
                <a:ln w="12700">
                  <a:solidFill>
                    <a:schemeClr val="bg1"/>
                  </a:solidFill>
                  <a:round/>
                  <a:headEnd/>
                  <a:tailEnd/>
                </a:ln>
                <a:gradFill rotWithShape="1">
                  <a:gsLst>
                    <a:gs pos="0">
                      <a:srgbClr val="000000"/>
                    </a:gs>
                    <a:gs pos="39999">
                      <a:srgbClr val="0A128C"/>
                    </a:gs>
                    <a:gs pos="70000">
                      <a:srgbClr val="181CC7"/>
                    </a:gs>
                    <a:gs pos="88000">
                      <a:srgbClr val="7005D4"/>
                    </a:gs>
                    <a:gs pos="100000">
                      <a:srgbClr val="8C3D91"/>
                    </a:gs>
                  </a:gsLst>
                  <a:lin ang="540000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LỚP 8 TRƯỜNG THCS </a:t>
            </a:r>
          </a:p>
          <a:p>
            <a:pPr algn="ctr"/>
            <a:r>
              <a:rPr lang="en-US" sz="3200" b="1" kern="10" dirty="0">
                <a:ln w="12700">
                  <a:solidFill>
                    <a:schemeClr val="bg1"/>
                  </a:solidFill>
                  <a:round/>
                  <a:headEnd/>
                  <a:tailEnd/>
                </a:ln>
                <a:gradFill rotWithShape="1">
                  <a:gsLst>
                    <a:gs pos="0">
                      <a:srgbClr val="000000"/>
                    </a:gs>
                    <a:gs pos="39999">
                      <a:srgbClr val="0A128C"/>
                    </a:gs>
                    <a:gs pos="70000">
                      <a:srgbClr val="181CC7"/>
                    </a:gs>
                    <a:gs pos="88000">
                      <a:srgbClr val="7005D4"/>
                    </a:gs>
                    <a:gs pos="100000">
                      <a:srgbClr val="8C3D91"/>
                    </a:gs>
                  </a:gsLst>
                  <a:lin ang="540000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HUỲNH VĂN NGHỆ</a:t>
            </a:r>
          </a:p>
        </p:txBody>
      </p:sp>
      <p:sp>
        <p:nvSpPr>
          <p:cNvPr id="4101" name="Text Box 5">
            <a:extLst>
              <a:ext uri="{FF2B5EF4-FFF2-40B4-BE49-F238E27FC236}">
                <a16:creationId xmlns:a16="http://schemas.microsoft.com/office/drawing/2014/main" id="{DC208BBD-B33F-4A5F-9716-75E381A31A93}"/>
              </a:ext>
            </a:extLst>
          </p:cNvPr>
          <p:cNvSpPr txBox="1">
            <a:spLocks noChangeArrowheads="1"/>
          </p:cNvSpPr>
          <p:nvPr/>
        </p:nvSpPr>
        <p:spPr bwMode="auto">
          <a:xfrm>
            <a:off x="3657600" y="2697510"/>
            <a:ext cx="70104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b="1" dirty="0">
                <a:solidFill>
                  <a:srgbClr val="0033CC"/>
                </a:solidFill>
                <a:latin typeface="Times New Roman" panose="02020603050405020304" pitchFamily="18" charset="0"/>
              </a:rPr>
              <a:t>GIÁO VIÊN MÔN GDCD </a:t>
            </a:r>
          </a:p>
          <a:p>
            <a:pPr algn="ctr" eaLnBrk="1" hangingPunct="1">
              <a:spcBef>
                <a:spcPct val="50000"/>
              </a:spcBef>
              <a:buFontTx/>
              <a:buNone/>
            </a:pPr>
            <a:r>
              <a:rPr lang="en-US" altLang="en-US" b="1" dirty="0">
                <a:solidFill>
                  <a:srgbClr val="0033CC"/>
                </a:solidFill>
                <a:latin typeface="Times New Roman" panose="02020603050405020304" pitchFamily="18" charset="0"/>
              </a:rPr>
              <a:t>LÊ THỊ TÂM</a:t>
            </a:r>
          </a:p>
        </p:txBody>
      </p:sp>
      <p:sp>
        <p:nvSpPr>
          <p:cNvPr id="4102" name="Rectangle 1">
            <a:extLst>
              <a:ext uri="{FF2B5EF4-FFF2-40B4-BE49-F238E27FC236}">
                <a16:creationId xmlns:a16="http://schemas.microsoft.com/office/drawing/2014/main" id="{24896972-158E-4297-A171-FE225DA01EEF}"/>
              </a:ext>
            </a:extLst>
          </p:cNvPr>
          <p:cNvSpPr>
            <a:spLocks noChangeArrowheads="1"/>
          </p:cNvSpPr>
          <p:nvPr/>
        </p:nvSpPr>
        <p:spPr bwMode="auto">
          <a:xfrm>
            <a:off x="5867400" y="4611689"/>
            <a:ext cx="30686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i="1" dirty="0">
                <a:solidFill>
                  <a:srgbClr val="FF0000"/>
                </a:solidFill>
                <a:latin typeface="Times New Roman" panose="02020603050405020304" pitchFamily="18" charset="0"/>
                <a:cs typeface="Times New Roman" panose="02020603050405020304" pitchFamily="18" charset="0"/>
              </a:rPr>
              <a:t>ĐT : 0983990127</a:t>
            </a:r>
            <a:endParaRPr lang="en-US" altLang="en-US" sz="2400" dirty="0">
              <a:solidFill>
                <a:srgbClr val="A5002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path" presetSubtype="0" accel="50000" decel="50000" fill="hold" nodeType="withEffect">
                                  <p:stCondLst>
                                    <p:cond delay="0"/>
                                  </p:stCondLst>
                                  <p:childTnLst>
                                    <p:animMotion origin="layout" path="M 0 0  C 0.023 0.00133  0.042 0.012  0.052 0.028  L 0.075 0.06533  C 0.08 0.07333  0.088 0.07733  0.098 0.07733  C 0.112 0.07733  0.124 0.06667  0.125 0.05067  C 0.124 0.03733  0.112 0.02533  0.098 0.02533  C 0.088 0.02533  0.08 0.03067  0.075 0.03733  L 0.052 0.07467  C 0.042 0.09067  0.023 0.10133  0 0.10267  C -0.023 0.10133  -0.042 0.09067  -0.052 0.07467  L -0.075 0.03733  C -0.08 0.03067  -0.088 0.02533  -0.098 0.02533  C -0.112 0.02533  -0.124 0.03733  -0.125 0.05067  C -0.124 0.06667  -0.112 0.07733  -0.098 0.07733  C -0.088 0.07733  -0.08 0.07333  -0.075 0.06533  L -0.052 0.028  C -0.042 0.012  -0.023 0.00133  0 0  Z" pathEditMode="relative" ptsTypes="">
                                      <p:cBhvr>
                                        <p:cTn id="6" dur="3000" fill="hold"/>
                                        <p:tgtEl>
                                          <p:spTgt spid="24064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p:cNvSpPr>
            <a:spLocks noGrp="1"/>
          </p:cNvSpPr>
          <p:nvPr>
            <p:ph type="title"/>
          </p:nvPr>
        </p:nvSpPr>
        <p:spPr/>
        <p:txBody>
          <a:bodyPr rtlCol="0">
            <a:normAutofit/>
          </a:bodyPr>
          <a:lstStyle/>
          <a:p>
            <a:pPr algn="ctr" rtl="0"/>
            <a:r>
              <a:rPr lang="en-US" sz="4000" b="1" dirty="0" err="1">
                <a:solidFill>
                  <a:srgbClr val="FF0000"/>
                </a:solidFill>
                <a:latin typeface="Times New Roman" panose="02020603050405020304" pitchFamily="18" charset="0"/>
                <a:cs typeface="Times New Roman" panose="02020603050405020304" pitchFamily="18" charset="0"/>
              </a:rPr>
              <a:t>Giải</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quyết</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tình</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huống</a:t>
            </a:r>
            <a:r>
              <a:rPr lang="en-US" sz="4000" b="1" dirty="0">
                <a:solidFill>
                  <a:srgbClr val="FF0000"/>
                </a:solidFill>
                <a:latin typeface="Times New Roman" panose="02020603050405020304" pitchFamily="18" charset="0"/>
                <a:cs typeface="Times New Roman" panose="02020603050405020304" pitchFamily="18" charset="0"/>
              </a:rPr>
              <a:t> 1</a:t>
            </a:r>
            <a:endParaRPr lang="vi-VN" sz="4000" b="1" dirty="0">
              <a:solidFill>
                <a:srgbClr val="FF0000"/>
              </a:solidFill>
              <a:latin typeface="Times New Roman" panose="02020603050405020304" pitchFamily="18" charset="0"/>
              <a:cs typeface="Times New Roman" panose="02020603050405020304" pitchFamily="18" charset="0"/>
            </a:endParaRPr>
          </a:p>
        </p:txBody>
      </p:sp>
      <p:graphicFrame>
        <p:nvGraphicFramePr>
          <p:cNvPr id="8" name="Chỗ dành sẵn cho Nội dung 2" descr="Danh sách hình thang hiển thị 4 nhóm được sắp xếp từ trái sang phải với mô tả tác vụ bên dưới mỗi nhóm"/>
          <p:cNvGraphicFramePr>
            <a:graphicFrameLocks noGrp="1"/>
          </p:cNvGraphicFramePr>
          <p:nvPr>
            <p:ph idx="1"/>
            <p:extLst>
              <p:ext uri="{D42A27DB-BD31-4B8C-83A1-F6EECF244321}">
                <p14:modId xmlns:p14="http://schemas.microsoft.com/office/powerpoint/2010/main" val="159656303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52649457"/>
      </p:ext>
    </p:extLst>
  </p:cSld>
  <p:clrMapOvr>
    <a:masterClrMapping/>
  </p:clrMapOvr>
  <mc:AlternateContent xmlns:mc="http://schemas.openxmlformats.org/markup-compatibility/2006" xmlns:p14="http://schemas.microsoft.com/office/powerpoint/2010/main">
    <mc:Choice Requires="p14">
      <p:transition spd="slow" p14:dur="1250">
        <p14:switch dir="r"/>
        <p:sndAc>
          <p:stSnd>
            <p:snd r:embed="rId3" name="bomb.wav"/>
          </p:stSnd>
        </p:sndAc>
      </p:transition>
    </mc:Choice>
    <mc:Fallback xmlns="">
      <p:transition spd="slow">
        <p:fade/>
        <p:sndAc>
          <p:stSnd>
            <p:snd r:embed="rId9" name="bomb.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p:cNvSpPr>
            <a:spLocks noGrp="1"/>
          </p:cNvSpPr>
          <p:nvPr>
            <p:ph type="title"/>
          </p:nvPr>
        </p:nvSpPr>
        <p:spPr/>
        <p:txBody>
          <a:bodyPr rtlCol="0">
            <a:normAutofit/>
          </a:bodyPr>
          <a:lstStyle/>
          <a:p>
            <a:pPr algn="ctr" rtl="0"/>
            <a:r>
              <a:rPr lang="en-US" sz="4000" b="1" dirty="0" err="1">
                <a:solidFill>
                  <a:srgbClr val="FF0000"/>
                </a:solidFill>
                <a:latin typeface="Times New Roman" panose="02020603050405020304" pitchFamily="18" charset="0"/>
                <a:cs typeface="Times New Roman" panose="02020603050405020304" pitchFamily="18" charset="0"/>
              </a:rPr>
              <a:t>Giải</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quyết</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tình</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huống</a:t>
            </a:r>
            <a:r>
              <a:rPr lang="en-US" sz="4000" b="1" dirty="0">
                <a:solidFill>
                  <a:srgbClr val="FF0000"/>
                </a:solidFill>
                <a:latin typeface="Times New Roman" panose="02020603050405020304" pitchFamily="18" charset="0"/>
                <a:cs typeface="Times New Roman" panose="02020603050405020304" pitchFamily="18" charset="0"/>
              </a:rPr>
              <a:t> 2</a:t>
            </a:r>
            <a:endParaRPr lang="vi-VN" sz="4000" b="1" dirty="0">
              <a:solidFill>
                <a:srgbClr val="FF0000"/>
              </a:solidFill>
              <a:latin typeface="Times New Roman" panose="02020603050405020304" pitchFamily="18" charset="0"/>
              <a:cs typeface="Times New Roman" panose="02020603050405020304" pitchFamily="18" charset="0"/>
            </a:endParaRPr>
          </a:p>
        </p:txBody>
      </p:sp>
      <p:graphicFrame>
        <p:nvGraphicFramePr>
          <p:cNvPr id="8" name="Chỗ dành sẵn cho Nội dung 2" descr="Danh sách hình thang hiển thị 4 nhóm được sắp xếp từ trái sang phải với mô tả tác vụ bên dưới mỗi nhóm"/>
          <p:cNvGraphicFramePr>
            <a:graphicFrameLocks noGrp="1"/>
          </p:cNvGraphicFramePr>
          <p:nvPr>
            <p:ph idx="1"/>
            <p:extLst>
              <p:ext uri="{D42A27DB-BD31-4B8C-83A1-F6EECF244321}">
                <p14:modId xmlns:p14="http://schemas.microsoft.com/office/powerpoint/2010/main" val="174106258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099167959"/>
      </p:ext>
    </p:extLst>
  </p:cSld>
  <p:clrMapOvr>
    <a:masterClrMapping/>
  </p:clrMapOvr>
  <mc:AlternateContent xmlns:mc="http://schemas.openxmlformats.org/markup-compatibility/2006" xmlns:p14="http://schemas.microsoft.com/office/powerpoint/2010/main">
    <mc:Choice Requires="p14">
      <p:transition spd="slow" p14:dur="4400">
        <p14:honeycomb/>
        <p:sndAc>
          <p:stSnd>
            <p:snd r:embed="rId3" name="laser.wav"/>
          </p:stSnd>
        </p:sndAc>
      </p:transition>
    </mc:Choice>
    <mc:Fallback xmlns="">
      <p:transition spd="slow">
        <p:fade/>
        <p:sndAc>
          <p:stSnd>
            <p:snd r:embed="rId9" name="laser.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8"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E8833469-92C7-4B75-803B-E2D473FF53D2}"/>
              </a:ext>
            </a:extLst>
          </p:cNvPr>
          <p:cNvSpPr/>
          <p:nvPr/>
        </p:nvSpPr>
        <p:spPr>
          <a:xfrm>
            <a:off x="2533650" y="252882"/>
            <a:ext cx="7124700" cy="823752"/>
          </a:xfrm>
          <a:prstGeom prst="rect">
            <a:avLst/>
          </a:prstGeom>
        </p:spPr>
        <p:txBody>
          <a:bodyPr wrap="square">
            <a:spAutoFit/>
          </a:bodyPr>
          <a:lstStyle/>
          <a:p>
            <a:pPr algn="ctr">
              <a:lnSpc>
                <a:spcPct val="150000"/>
              </a:lnSpc>
            </a:pPr>
            <a:r>
              <a:rPr lang="en-US" sz="3600" b="1" dirty="0">
                <a:solidFill>
                  <a:srgbClr val="FF0000"/>
                </a:solidFill>
                <a:latin typeface="Times New Roman" panose="02020603050405020304" pitchFamily="18" charset="0"/>
                <a:cs typeface="Times New Roman" panose="02020603050405020304" pitchFamily="18" charset="0"/>
              </a:rPr>
              <a:t>BÀI 1 : TÔN TRỌNG LẼ PHẢI </a:t>
            </a:r>
          </a:p>
        </p:txBody>
      </p:sp>
      <p:sp>
        <p:nvSpPr>
          <p:cNvPr id="4" name="Hộp Văn bản 3">
            <a:extLst>
              <a:ext uri="{FF2B5EF4-FFF2-40B4-BE49-F238E27FC236}">
                <a16:creationId xmlns:a16="http://schemas.microsoft.com/office/drawing/2014/main" id="{0A48EBF3-B322-44BF-A53C-F9208961BE0C}"/>
              </a:ext>
            </a:extLst>
          </p:cNvPr>
          <p:cNvSpPr txBox="1"/>
          <p:nvPr/>
        </p:nvSpPr>
        <p:spPr>
          <a:xfrm>
            <a:off x="1101969" y="1241115"/>
            <a:ext cx="5943600" cy="1953868"/>
          </a:xfrm>
          <a:prstGeom prst="rect">
            <a:avLst/>
          </a:prstGeom>
          <a:noFill/>
        </p:spPr>
        <p:txBody>
          <a:bodyPr wrap="square">
            <a:spAutoFit/>
          </a:bodyPr>
          <a:lstStyle/>
          <a:p>
            <a:pPr marL="571500" indent="-571500" algn="just">
              <a:lnSpc>
                <a:spcPct val="150000"/>
              </a:lnSpc>
              <a:buAutoNum type="romanUcPeriod"/>
            </a:pPr>
            <a:r>
              <a:rPr lang="nl-NL"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ĐẶT VẤN ĐỀ .</a:t>
            </a:r>
          </a:p>
          <a:p>
            <a:pPr algn="just">
              <a:lnSpc>
                <a:spcPct val="150000"/>
              </a:lnSpc>
            </a:pPr>
            <a:r>
              <a:rPr lang="nl-NL"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2800" b="1" dirty="0">
                <a:solidFill>
                  <a:srgbClr val="370ADA"/>
                </a:solidFill>
                <a:latin typeface="Times New Roman" panose="02020603050405020304" pitchFamily="18" charset="0"/>
                <a:ea typeface="Times New Roman" panose="02020603050405020304" pitchFamily="18" charset="0"/>
                <a:cs typeface="Times New Roman" panose="02020603050405020304" pitchFamily="18" charset="0"/>
              </a:rPr>
              <a:t>1. Tình huống .</a:t>
            </a:r>
          </a:p>
          <a:p>
            <a:pPr algn="just">
              <a:lnSpc>
                <a:spcPct val="150000"/>
              </a:lnSpc>
            </a:pPr>
            <a:r>
              <a:rPr lang="nl-NL" sz="2800" b="1" dirty="0">
                <a:solidFill>
                  <a:srgbClr val="370ADA"/>
                </a:solidFill>
                <a:latin typeface="Times New Roman" panose="02020603050405020304" pitchFamily="18" charset="0"/>
                <a:ea typeface="Times New Roman" panose="02020603050405020304" pitchFamily="18" charset="0"/>
                <a:cs typeface="Times New Roman" panose="02020603050405020304" pitchFamily="18" charset="0"/>
              </a:rPr>
              <a:t>    2. Kết luận. </a:t>
            </a:r>
          </a:p>
        </p:txBody>
      </p:sp>
      <p:sp>
        <p:nvSpPr>
          <p:cNvPr id="8" name="Rectangle 3">
            <a:extLst>
              <a:ext uri="{FF2B5EF4-FFF2-40B4-BE49-F238E27FC236}">
                <a16:creationId xmlns:a16="http://schemas.microsoft.com/office/drawing/2014/main" id="{1AEAEAD0-CB69-405F-B196-55726121B380}"/>
              </a:ext>
            </a:extLst>
          </p:cNvPr>
          <p:cNvSpPr/>
          <p:nvPr/>
        </p:nvSpPr>
        <p:spPr>
          <a:xfrm>
            <a:off x="1770184" y="3289741"/>
            <a:ext cx="8989256" cy="523220"/>
          </a:xfrm>
          <a:prstGeom prst="rect">
            <a:avLst/>
          </a:prstGeom>
        </p:spPr>
        <p:txBody>
          <a:bodyPr wrap="square">
            <a:spAutoFit/>
          </a:bodyPr>
          <a:lstStyle/>
          <a:p>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Từ</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những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cách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cư</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xử</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trên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chúng</a:t>
            </a:r>
            <a:r>
              <a:rPr lang="en-US" sz="2800" b="1" dirty="0">
                <a:solidFill>
                  <a:srgbClr val="FF0000"/>
                </a:solidFill>
                <a:latin typeface="Times New Roman" pitchFamily="18" charset="0"/>
                <a:cs typeface="Times New Roman" pitchFamily="18" charset="0"/>
              </a:rPr>
              <a:t> ta </a:t>
            </a:r>
            <a:r>
              <a:rPr lang="en-US" sz="2800" b="1" dirty="0" err="1">
                <a:solidFill>
                  <a:srgbClr val="FF0000"/>
                </a:solidFill>
                <a:latin typeface="Times New Roman" pitchFamily="18" charset="0"/>
                <a:cs typeface="Times New Roman" pitchFamily="18" charset="0"/>
              </a:rPr>
              <a:t>rút</a:t>
            </a:r>
            <a:r>
              <a:rPr lang="en-US" sz="2800" b="1" dirty="0">
                <a:solidFill>
                  <a:srgbClr val="FF0000"/>
                </a:solidFill>
                <a:latin typeface="Times New Roman" pitchFamily="18" charset="0"/>
                <a:cs typeface="Times New Roman" pitchFamily="18" charset="0"/>
              </a:rPr>
              <a:t> ra </a:t>
            </a:r>
            <a:r>
              <a:rPr lang="en-US" sz="2800" b="1" dirty="0" err="1">
                <a:solidFill>
                  <a:srgbClr val="FF0000"/>
                </a:solidFill>
                <a:latin typeface="Times New Roman" pitchFamily="18" charset="0"/>
                <a:cs typeface="Times New Roman" pitchFamily="18" charset="0"/>
              </a:rPr>
              <a:t>bài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học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gì</a:t>
            </a:r>
            <a:r>
              <a:rPr lang="en-US" sz="2800" b="1" dirty="0">
                <a:solidFill>
                  <a:srgbClr val="FF0000"/>
                </a:solidFill>
                <a:latin typeface="Times New Roman" pitchFamily="18" charset="0"/>
                <a:cs typeface="Times New Roman" pitchFamily="18" charset="0"/>
              </a:rPr>
              <a:t> ?</a:t>
            </a:r>
          </a:p>
        </p:txBody>
      </p:sp>
      <p:sp>
        <p:nvSpPr>
          <p:cNvPr id="9" name="Rectangle 3">
            <a:extLst>
              <a:ext uri="{FF2B5EF4-FFF2-40B4-BE49-F238E27FC236}">
                <a16:creationId xmlns:a16="http://schemas.microsoft.com/office/drawing/2014/main" id="{E4E348BF-26E2-4393-BD94-F06A6D8C3867}"/>
              </a:ext>
            </a:extLst>
          </p:cNvPr>
          <p:cNvSpPr/>
          <p:nvPr/>
        </p:nvSpPr>
        <p:spPr>
          <a:xfrm>
            <a:off x="1432559" y="3159192"/>
            <a:ext cx="10143686" cy="1307537"/>
          </a:xfrm>
          <a:prstGeom prst="rect">
            <a:avLst/>
          </a:prstGeom>
        </p:spPr>
        <p:txBody>
          <a:bodyPr wrap="square">
            <a:spAutoFit/>
          </a:bodyPr>
          <a:lstStyle/>
          <a:p>
            <a:pPr>
              <a:lnSpc>
                <a:spcPct val="150000"/>
              </a:lnSpc>
            </a:pPr>
            <a:r>
              <a:rPr lang="en-US" sz="2800" b="1" dirty="0">
                <a:solidFill>
                  <a:srgbClr val="370ADA"/>
                </a:solidFill>
                <a:latin typeface="Times New Roman" pitchFamily="18" charset="0"/>
                <a:cs typeface="Times New Roman" pitchFamily="18" charset="0"/>
              </a:rPr>
              <a:t>   </a:t>
            </a:r>
            <a:r>
              <a:rPr lang="en-US" sz="2800" b="1" dirty="0" err="1">
                <a:solidFill>
                  <a:srgbClr val="370ADA"/>
                </a:solidFill>
                <a:latin typeface="Times New Roman" pitchFamily="18" charset="0"/>
                <a:cs typeface="Times New Roman" pitchFamily="18" charset="0"/>
              </a:rPr>
              <a:t>Chúng</a:t>
            </a:r>
            <a:r>
              <a:rPr lang="en-US" sz="2800" b="1" dirty="0">
                <a:solidFill>
                  <a:srgbClr val="370ADA"/>
                </a:solidFill>
                <a:latin typeface="Times New Roman" pitchFamily="18" charset="0"/>
                <a:cs typeface="Times New Roman" pitchFamily="18" charset="0"/>
              </a:rPr>
              <a:t> ta </a:t>
            </a:r>
            <a:r>
              <a:rPr lang="en-US" sz="2800" b="1" dirty="0" err="1">
                <a:solidFill>
                  <a:srgbClr val="370ADA"/>
                </a:solidFill>
                <a:latin typeface="Times New Roman" pitchFamily="18" charset="0"/>
                <a:cs typeface="Times New Roman" pitchFamily="18" charset="0"/>
              </a:rPr>
              <a:t>phải</a:t>
            </a:r>
            <a:r>
              <a:rPr lang="en-US" sz="2800" b="1" dirty="0">
                <a:solidFill>
                  <a:srgbClr val="370ADA"/>
                </a:solidFill>
                <a:latin typeface="Times New Roman" pitchFamily="18" charset="0"/>
                <a:cs typeface="Times New Roman" pitchFamily="18" charset="0"/>
              </a:rPr>
              <a:t> </a:t>
            </a:r>
            <a:r>
              <a:rPr lang="en-US" sz="2800" b="1" dirty="0" err="1">
                <a:solidFill>
                  <a:srgbClr val="370ADA"/>
                </a:solidFill>
                <a:latin typeface="Times New Roman" pitchFamily="18" charset="0"/>
                <a:cs typeface="Times New Roman" pitchFamily="18" charset="0"/>
              </a:rPr>
              <a:t>biết</a:t>
            </a:r>
            <a:r>
              <a:rPr lang="en-US" sz="2800" b="1" dirty="0">
                <a:solidFill>
                  <a:srgbClr val="370ADA"/>
                </a:solidFill>
                <a:latin typeface="Times New Roman" pitchFamily="18" charset="0"/>
                <a:cs typeface="Times New Roman" pitchFamily="18" charset="0"/>
              </a:rPr>
              <a:t> </a:t>
            </a:r>
            <a:r>
              <a:rPr lang="en-US" sz="2800" b="1" dirty="0" err="1">
                <a:solidFill>
                  <a:srgbClr val="370ADA"/>
                </a:solidFill>
                <a:latin typeface="Times New Roman" pitchFamily="18" charset="0"/>
                <a:cs typeface="Times New Roman" pitchFamily="18" charset="0"/>
              </a:rPr>
              <a:t>tôn</a:t>
            </a:r>
            <a:r>
              <a:rPr lang="en-US" sz="2800" b="1" dirty="0">
                <a:solidFill>
                  <a:srgbClr val="370ADA"/>
                </a:solidFill>
                <a:latin typeface="Times New Roman" pitchFamily="18" charset="0"/>
                <a:cs typeface="Times New Roman" pitchFamily="18" charset="0"/>
              </a:rPr>
              <a:t> </a:t>
            </a:r>
            <a:r>
              <a:rPr lang="en-US" sz="2800" b="1" dirty="0" err="1">
                <a:solidFill>
                  <a:srgbClr val="370ADA"/>
                </a:solidFill>
                <a:latin typeface="Times New Roman" pitchFamily="18" charset="0"/>
                <a:cs typeface="Times New Roman" pitchFamily="18" charset="0"/>
              </a:rPr>
              <a:t>trọng</a:t>
            </a:r>
            <a:r>
              <a:rPr lang="en-US" sz="2800" b="1" dirty="0">
                <a:solidFill>
                  <a:srgbClr val="370ADA"/>
                </a:solidFill>
                <a:latin typeface="Times New Roman" pitchFamily="18" charset="0"/>
                <a:cs typeface="Times New Roman" pitchFamily="18" charset="0"/>
              </a:rPr>
              <a:t> </a:t>
            </a:r>
            <a:r>
              <a:rPr lang="en-US" sz="2800" b="1" dirty="0" err="1">
                <a:solidFill>
                  <a:srgbClr val="370ADA"/>
                </a:solidFill>
                <a:latin typeface="Times New Roman" pitchFamily="18" charset="0"/>
                <a:cs typeface="Times New Roman" pitchFamily="18" charset="0"/>
              </a:rPr>
              <a:t>lẽ</a:t>
            </a:r>
            <a:r>
              <a:rPr lang="en-US" sz="2800" b="1" dirty="0">
                <a:solidFill>
                  <a:srgbClr val="370ADA"/>
                </a:solidFill>
                <a:latin typeface="Times New Roman" pitchFamily="18" charset="0"/>
                <a:cs typeface="Times New Roman" pitchFamily="18" charset="0"/>
              </a:rPr>
              <a:t> </a:t>
            </a:r>
            <a:r>
              <a:rPr lang="en-US" sz="2800" b="1" dirty="0" err="1">
                <a:solidFill>
                  <a:srgbClr val="370ADA"/>
                </a:solidFill>
                <a:latin typeface="Times New Roman" pitchFamily="18" charset="0"/>
                <a:cs typeface="Times New Roman" pitchFamily="18" charset="0"/>
              </a:rPr>
              <a:t>phải</a:t>
            </a:r>
            <a:r>
              <a:rPr lang="en-US" sz="2800" b="1" dirty="0">
                <a:solidFill>
                  <a:srgbClr val="370ADA"/>
                </a:solidFill>
                <a:latin typeface="Times New Roman" pitchFamily="18" charset="0"/>
                <a:cs typeface="Times New Roman" pitchFamily="18" charset="0"/>
              </a:rPr>
              <a:t>  </a:t>
            </a:r>
            <a:r>
              <a:rPr lang="en-US" sz="2800" b="1" dirty="0" err="1">
                <a:solidFill>
                  <a:srgbClr val="370ADA"/>
                </a:solidFill>
                <a:latin typeface="Times New Roman" pitchFamily="18" charset="0"/>
                <a:cs typeface="Times New Roman" pitchFamily="18" charset="0"/>
              </a:rPr>
              <a:t>để</a:t>
            </a:r>
            <a:r>
              <a:rPr lang="en-US" sz="2800" b="1" dirty="0">
                <a:solidFill>
                  <a:srgbClr val="370ADA"/>
                </a:solidFill>
                <a:latin typeface="Times New Roman" pitchFamily="18" charset="0"/>
                <a:cs typeface="Times New Roman" pitchFamily="18" charset="0"/>
              </a:rPr>
              <a:t> </a:t>
            </a:r>
            <a:r>
              <a:rPr lang="en-US" sz="2800" b="1" dirty="0" err="1">
                <a:solidFill>
                  <a:srgbClr val="370ADA"/>
                </a:solidFill>
                <a:latin typeface="Times New Roman" pitchFamily="18" charset="0"/>
                <a:cs typeface="Times New Roman" pitchFamily="18" charset="0"/>
              </a:rPr>
              <a:t>có</a:t>
            </a:r>
            <a:r>
              <a:rPr lang="en-US" sz="2800" b="1" dirty="0">
                <a:solidFill>
                  <a:srgbClr val="370ADA"/>
                </a:solidFill>
                <a:latin typeface="Times New Roman" pitchFamily="18" charset="0"/>
                <a:cs typeface="Times New Roman" pitchFamily="18" charset="0"/>
              </a:rPr>
              <a:t> </a:t>
            </a:r>
            <a:r>
              <a:rPr lang="en-US" sz="2800" b="1" dirty="0" err="1">
                <a:solidFill>
                  <a:srgbClr val="370ADA"/>
                </a:solidFill>
                <a:latin typeface="Times New Roman" pitchFamily="18" charset="0"/>
                <a:cs typeface="Times New Roman" pitchFamily="18" charset="0"/>
              </a:rPr>
              <a:t>cuộc</a:t>
            </a:r>
            <a:r>
              <a:rPr lang="en-US" sz="2800" b="1" dirty="0">
                <a:solidFill>
                  <a:srgbClr val="370ADA"/>
                </a:solidFill>
                <a:latin typeface="Times New Roman" pitchFamily="18" charset="0"/>
                <a:cs typeface="Times New Roman" pitchFamily="18" charset="0"/>
              </a:rPr>
              <a:t> </a:t>
            </a:r>
            <a:r>
              <a:rPr lang="en-US" sz="2800" b="1" dirty="0" err="1">
                <a:solidFill>
                  <a:srgbClr val="370ADA"/>
                </a:solidFill>
                <a:latin typeface="Times New Roman" pitchFamily="18" charset="0"/>
                <a:cs typeface="Times New Roman" pitchFamily="18" charset="0"/>
              </a:rPr>
              <a:t>sống</a:t>
            </a:r>
            <a:r>
              <a:rPr lang="en-US" sz="2800" b="1" dirty="0">
                <a:solidFill>
                  <a:srgbClr val="370ADA"/>
                </a:solidFill>
                <a:latin typeface="Times New Roman" pitchFamily="18" charset="0"/>
                <a:cs typeface="Times New Roman" pitchFamily="18" charset="0"/>
              </a:rPr>
              <a:t> </a:t>
            </a:r>
            <a:r>
              <a:rPr lang="en-US" sz="2800" b="1" dirty="0" err="1">
                <a:solidFill>
                  <a:srgbClr val="370ADA"/>
                </a:solidFill>
                <a:latin typeface="Times New Roman" pitchFamily="18" charset="0"/>
                <a:cs typeface="Times New Roman" pitchFamily="18" charset="0"/>
              </a:rPr>
              <a:t>tốt</a:t>
            </a:r>
            <a:r>
              <a:rPr lang="en-US" sz="2800" b="1" dirty="0">
                <a:solidFill>
                  <a:srgbClr val="370ADA"/>
                </a:solidFill>
                <a:latin typeface="Times New Roman" pitchFamily="18" charset="0"/>
                <a:cs typeface="Times New Roman" pitchFamily="18" charset="0"/>
              </a:rPr>
              <a:t> </a:t>
            </a:r>
            <a:r>
              <a:rPr lang="en-US" sz="2800" b="1" dirty="0" err="1">
                <a:solidFill>
                  <a:srgbClr val="370ADA"/>
                </a:solidFill>
                <a:latin typeface="Times New Roman" pitchFamily="18" charset="0"/>
                <a:cs typeface="Times New Roman" pitchFamily="18" charset="0"/>
              </a:rPr>
              <a:t>đẹp</a:t>
            </a:r>
            <a:r>
              <a:rPr lang="en-US" sz="2800" b="1" dirty="0">
                <a:solidFill>
                  <a:srgbClr val="370ADA"/>
                </a:solidFill>
                <a:latin typeface="Times New Roman" pitchFamily="18" charset="0"/>
                <a:cs typeface="Times New Roman" pitchFamily="18" charset="0"/>
              </a:rPr>
              <a:t> </a:t>
            </a:r>
            <a:r>
              <a:rPr lang="en-US" sz="2800" b="1" dirty="0" err="1">
                <a:solidFill>
                  <a:srgbClr val="370ADA"/>
                </a:solidFill>
                <a:latin typeface="Times New Roman" pitchFamily="18" charset="0"/>
                <a:cs typeface="Times New Roman" pitchFamily="18" charset="0"/>
              </a:rPr>
              <a:t>và</a:t>
            </a:r>
            <a:r>
              <a:rPr lang="en-US" sz="2800" b="1" dirty="0">
                <a:solidFill>
                  <a:srgbClr val="370ADA"/>
                </a:solidFill>
                <a:latin typeface="Times New Roman" pitchFamily="18" charset="0"/>
                <a:cs typeface="Times New Roman" pitchFamily="18" charset="0"/>
              </a:rPr>
              <a:t> ý </a:t>
            </a:r>
            <a:r>
              <a:rPr lang="en-US" sz="2800" b="1" dirty="0" err="1">
                <a:solidFill>
                  <a:srgbClr val="370ADA"/>
                </a:solidFill>
                <a:latin typeface="Times New Roman" pitchFamily="18" charset="0"/>
                <a:cs typeface="Times New Roman" pitchFamily="18" charset="0"/>
              </a:rPr>
              <a:t>nghĩa</a:t>
            </a:r>
            <a:r>
              <a:rPr lang="en-US" sz="2800" b="1" dirty="0">
                <a:solidFill>
                  <a:srgbClr val="370ADA"/>
                </a:solidFill>
                <a:latin typeface="Times New Roman" pitchFamily="18" charset="0"/>
                <a:cs typeface="Times New Roman" pitchFamily="18" charset="0"/>
              </a:rPr>
              <a:t> </a:t>
            </a:r>
            <a:r>
              <a:rPr lang="en-US" sz="2800" b="1" dirty="0" err="1">
                <a:solidFill>
                  <a:srgbClr val="370ADA"/>
                </a:solidFill>
                <a:latin typeface="Times New Roman" pitchFamily="18" charset="0"/>
                <a:cs typeface="Times New Roman" pitchFamily="18" charset="0"/>
              </a:rPr>
              <a:t>hơn</a:t>
            </a:r>
            <a:r>
              <a:rPr lang="en-US" sz="2800" b="1" dirty="0">
                <a:solidFill>
                  <a:srgbClr val="370ADA"/>
                </a:solidFill>
                <a:latin typeface="Times New Roman" pitchFamily="18" charset="0"/>
                <a:cs typeface="Times New Roman" pitchFamily="18" charset="0"/>
              </a:rPr>
              <a:t>. </a:t>
            </a:r>
          </a:p>
        </p:txBody>
      </p:sp>
      <p:pic>
        <p:nvPicPr>
          <p:cNvPr id="10" name="Picture 290">
            <a:extLst>
              <a:ext uri="{FF2B5EF4-FFF2-40B4-BE49-F238E27FC236}">
                <a16:creationId xmlns:a16="http://schemas.microsoft.com/office/drawing/2014/main" id="{68BC27AF-C03F-4C7D-AC98-200D28217E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016" y="2836519"/>
            <a:ext cx="1037087" cy="1045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7129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xit" presetSubtype="4" fill="hold" grpId="1" nodeType="clickEffect">
                                  <p:stCondLst>
                                    <p:cond delay="0"/>
                                  </p:stCondLst>
                                  <p:childTnLst>
                                    <p:anim calcmode="lin" valueType="num">
                                      <p:cBhvr additive="base">
                                        <p:cTn id="10" dur="500"/>
                                        <p:tgtEl>
                                          <p:spTgt spid="8"/>
                                        </p:tgtEl>
                                        <p:attrNameLst>
                                          <p:attrName>ppt_x</p:attrName>
                                        </p:attrNameLst>
                                      </p:cBhvr>
                                      <p:tavLst>
                                        <p:tav tm="0">
                                          <p:val>
                                            <p:strVal val="ppt_x"/>
                                          </p:val>
                                        </p:tav>
                                        <p:tav tm="100000">
                                          <p:val>
                                            <p:strVal val="ppt_x"/>
                                          </p:val>
                                        </p:tav>
                                      </p:tavLst>
                                    </p:anim>
                                    <p:anim calcmode="lin" valueType="num">
                                      <p:cBhvr additive="base">
                                        <p:cTn id="11" dur="500"/>
                                        <p:tgtEl>
                                          <p:spTgt spid="8"/>
                                        </p:tgtEl>
                                        <p:attrNameLst>
                                          <p:attrName>ppt_y</p:attrName>
                                        </p:attrNameLst>
                                      </p:cBhvr>
                                      <p:tavLst>
                                        <p:tav tm="0">
                                          <p:val>
                                            <p:strVal val="ppt_y"/>
                                          </p:val>
                                        </p:tav>
                                        <p:tav tm="100000">
                                          <p:val>
                                            <p:strVal val="1+ppt_h/2"/>
                                          </p:val>
                                        </p:tav>
                                      </p:tavLst>
                                    </p:anim>
                                    <p:set>
                                      <p:cBhvr>
                                        <p:cTn id="12" dur="1" fill="hold">
                                          <p:stCondLst>
                                            <p:cond delay="499"/>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strips(downLef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E8833469-92C7-4B75-803B-E2D473FF53D2}"/>
              </a:ext>
            </a:extLst>
          </p:cNvPr>
          <p:cNvSpPr/>
          <p:nvPr/>
        </p:nvSpPr>
        <p:spPr>
          <a:xfrm>
            <a:off x="2533650" y="252882"/>
            <a:ext cx="7124700" cy="823752"/>
          </a:xfrm>
          <a:prstGeom prst="rect">
            <a:avLst/>
          </a:prstGeom>
        </p:spPr>
        <p:txBody>
          <a:bodyPr wrap="square">
            <a:spAutoFit/>
          </a:bodyPr>
          <a:lstStyle/>
          <a:p>
            <a:pPr algn="ctr">
              <a:lnSpc>
                <a:spcPct val="150000"/>
              </a:lnSpc>
            </a:pPr>
            <a:r>
              <a:rPr lang="en-US" sz="3600" b="1" dirty="0">
                <a:solidFill>
                  <a:srgbClr val="FF0000"/>
                </a:solidFill>
                <a:latin typeface="Times New Roman" panose="02020603050405020304" pitchFamily="18" charset="0"/>
                <a:cs typeface="Times New Roman" panose="02020603050405020304" pitchFamily="18" charset="0"/>
              </a:rPr>
              <a:t>BÀI 1 : TÔN TRỌNG LẼ PHẢI </a:t>
            </a:r>
          </a:p>
        </p:txBody>
      </p:sp>
      <p:sp>
        <p:nvSpPr>
          <p:cNvPr id="4" name="Hộp Văn bản 3">
            <a:extLst>
              <a:ext uri="{FF2B5EF4-FFF2-40B4-BE49-F238E27FC236}">
                <a16:creationId xmlns:a16="http://schemas.microsoft.com/office/drawing/2014/main" id="{0A48EBF3-B322-44BF-A53C-F9208961BE0C}"/>
              </a:ext>
            </a:extLst>
          </p:cNvPr>
          <p:cNvSpPr txBox="1"/>
          <p:nvPr/>
        </p:nvSpPr>
        <p:spPr>
          <a:xfrm>
            <a:off x="1101969" y="1241115"/>
            <a:ext cx="5943600" cy="1953868"/>
          </a:xfrm>
          <a:prstGeom prst="rect">
            <a:avLst/>
          </a:prstGeom>
          <a:noFill/>
        </p:spPr>
        <p:txBody>
          <a:bodyPr wrap="square">
            <a:spAutoFit/>
          </a:bodyPr>
          <a:lstStyle/>
          <a:p>
            <a:pPr marL="571500" indent="-571500" algn="just">
              <a:lnSpc>
                <a:spcPct val="150000"/>
              </a:lnSpc>
              <a:buAutoNum type="romanUcPeriod"/>
            </a:pPr>
            <a:r>
              <a:rPr lang="nl-NL"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ĐẶT VẤN ĐỀ .</a:t>
            </a:r>
          </a:p>
          <a:p>
            <a:pPr algn="just">
              <a:lnSpc>
                <a:spcPct val="150000"/>
              </a:lnSpc>
            </a:pPr>
            <a:r>
              <a:rPr lang="nl-NL"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II. NỘI DUNG BÀI HỌC.</a:t>
            </a:r>
          </a:p>
          <a:p>
            <a:pPr algn="just">
              <a:lnSpc>
                <a:spcPct val="150000"/>
              </a:lnSpc>
            </a:pPr>
            <a:r>
              <a:rPr lang="nl-NL"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2800" b="1" dirty="0">
                <a:solidFill>
                  <a:srgbClr val="370ADA"/>
                </a:solidFill>
                <a:latin typeface="Times New Roman" panose="02020603050405020304" pitchFamily="18" charset="0"/>
                <a:ea typeface="Times New Roman" panose="02020603050405020304" pitchFamily="18" charset="0"/>
                <a:cs typeface="Times New Roman" panose="02020603050405020304" pitchFamily="18" charset="0"/>
              </a:rPr>
              <a:t>1. Tôn trọng lẽ phải. </a:t>
            </a:r>
          </a:p>
        </p:txBody>
      </p:sp>
    </p:spTree>
    <p:extLst>
      <p:ext uri="{BB962C8B-B14F-4D97-AF65-F5344CB8AC3E}">
        <p14:creationId xmlns:p14="http://schemas.microsoft.com/office/powerpoint/2010/main" val="34062642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p:cNvSpPr>
            <a:spLocks noGrp="1"/>
          </p:cNvSpPr>
          <p:nvPr>
            <p:ph type="title"/>
          </p:nvPr>
        </p:nvSpPr>
        <p:spPr>
          <a:xfrm>
            <a:off x="384517" y="320535"/>
            <a:ext cx="11422966" cy="898223"/>
          </a:xfrm>
        </p:spPr>
        <p:txBody>
          <a:bodyPr rtlCol="0">
            <a:noAutofit/>
          </a:bodyPr>
          <a:lstStyle/>
          <a:p>
            <a:pPr algn="ctr" rtl="0">
              <a:lnSpc>
                <a:spcPct val="150000"/>
              </a:lnSpc>
            </a:pPr>
            <a:r>
              <a:rPr lang="en-US" sz="2800" b="1" dirty="0">
                <a:solidFill>
                  <a:srgbClr val="FF0000"/>
                </a:solidFill>
                <a:latin typeface="Times New Roman" panose="02020603050405020304" pitchFamily="18" charset="0"/>
                <a:cs typeface="Times New Roman" panose="02020603050405020304" pitchFamily="18" charset="0"/>
              </a:rPr>
              <a:t>Quan </a:t>
            </a:r>
            <a:r>
              <a:rPr lang="en-US" sz="2800" b="1" dirty="0" err="1">
                <a:solidFill>
                  <a:srgbClr val="FF0000"/>
                </a:solidFill>
                <a:latin typeface="Times New Roman" panose="02020603050405020304" pitchFamily="18" charset="0"/>
                <a:cs typeface="Times New Roman" panose="02020603050405020304" pitchFamily="18" charset="0"/>
              </a:rPr>
              <a:t>sát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các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bức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hình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sau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đây</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và</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cho</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biết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em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đồng</a:t>
            </a:r>
            <a:r>
              <a:rPr lang="en-US" sz="2800" b="1" dirty="0">
                <a:solidFill>
                  <a:srgbClr val="FF0000"/>
                </a:solidFill>
                <a:latin typeface="Times New Roman" panose="02020603050405020304" pitchFamily="18" charset="0"/>
                <a:cs typeface="Times New Roman" panose="02020603050405020304" pitchFamily="18" charset="0"/>
              </a:rPr>
              <a:t> ý </a:t>
            </a:r>
            <a:r>
              <a:rPr lang="en-US" sz="2800" b="1" dirty="0" err="1">
                <a:solidFill>
                  <a:srgbClr val="FF0000"/>
                </a:solidFill>
                <a:latin typeface="Times New Roman" panose="02020603050405020304" pitchFamily="18" charset="0"/>
                <a:cs typeface="Times New Roman" panose="02020603050405020304" pitchFamily="18" charset="0"/>
              </a:rPr>
              <a:t>với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hành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động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của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những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nhân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vật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và</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không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đồng</a:t>
            </a:r>
            <a:r>
              <a:rPr lang="en-US" sz="2800" b="1" dirty="0">
                <a:solidFill>
                  <a:srgbClr val="FF0000"/>
                </a:solidFill>
                <a:latin typeface="Times New Roman" panose="02020603050405020304" pitchFamily="18" charset="0"/>
                <a:cs typeface="Times New Roman" panose="02020603050405020304" pitchFamily="18" charset="0"/>
              </a:rPr>
              <a:t> ý </a:t>
            </a:r>
            <a:r>
              <a:rPr lang="en-US" sz="2800" b="1" dirty="0" err="1">
                <a:solidFill>
                  <a:srgbClr val="FF0000"/>
                </a:solidFill>
                <a:latin typeface="Times New Roman" panose="02020603050405020304" pitchFamily="18" charset="0"/>
                <a:cs typeface="Times New Roman" panose="02020603050405020304" pitchFamily="18" charset="0"/>
              </a:rPr>
              <a:t>với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nhân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vật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nào</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Vì</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sao</a:t>
            </a:r>
            <a:r>
              <a:rPr lang="en-US" sz="2800" b="1" dirty="0">
                <a:solidFill>
                  <a:srgbClr val="FF0000"/>
                </a:solidFill>
                <a:latin typeface="Times New Roman" panose="02020603050405020304" pitchFamily="18" charset="0"/>
                <a:cs typeface="Times New Roman" panose="02020603050405020304" pitchFamily="18" charset="0"/>
              </a:rPr>
              <a:t> ? </a:t>
            </a:r>
            <a:endParaRPr lang="vi-VN" sz="2800" b="1" dirty="0">
              <a:solidFill>
                <a:srgbClr val="FF0000"/>
              </a:solidFill>
              <a:latin typeface="Times New Roman" panose="02020603050405020304" pitchFamily="18" charset="0"/>
              <a:cs typeface="Times New Roman" panose="02020603050405020304" pitchFamily="18" charset="0"/>
            </a:endParaRPr>
          </a:p>
        </p:txBody>
      </p:sp>
      <p:pic>
        <p:nvPicPr>
          <p:cNvPr id="6" name="Chỗ dành sẵn cho Nội dung 5">
            <a:extLst>
              <a:ext uri="{FF2B5EF4-FFF2-40B4-BE49-F238E27FC236}">
                <a16:creationId xmlns:a16="http://schemas.microsoft.com/office/drawing/2014/main" id="{BABA2A15-778A-4FB6-96AD-294A983C0BB1}"/>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08139" y="1868189"/>
            <a:ext cx="3958047" cy="2557888"/>
          </a:xfrm>
        </p:spPr>
      </p:pic>
      <p:pic>
        <p:nvPicPr>
          <p:cNvPr id="8" name="Hình ảnh 7">
            <a:extLst>
              <a:ext uri="{FF2B5EF4-FFF2-40B4-BE49-F238E27FC236}">
                <a16:creationId xmlns:a16="http://schemas.microsoft.com/office/drawing/2014/main" id="{CF1DC8C5-5EDD-40B6-A5B9-4B7BD28579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54529" y="4065275"/>
            <a:ext cx="3936734" cy="2598245"/>
          </a:xfrm>
          <a:prstGeom prst="rect">
            <a:avLst/>
          </a:prstGeom>
        </p:spPr>
      </p:pic>
      <p:pic>
        <p:nvPicPr>
          <p:cNvPr id="11" name="Hình ảnh 10">
            <a:extLst>
              <a:ext uri="{FF2B5EF4-FFF2-40B4-BE49-F238E27FC236}">
                <a16:creationId xmlns:a16="http://schemas.microsoft.com/office/drawing/2014/main" id="{1615F5A7-6100-4C70-9DFA-4EDF8A53B31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91263" y="1989702"/>
            <a:ext cx="4098818" cy="2878595"/>
          </a:xfrm>
          <a:prstGeom prst="rect">
            <a:avLst/>
          </a:prstGeom>
        </p:spPr>
      </p:pic>
      <p:sp>
        <p:nvSpPr>
          <p:cNvPr id="7" name="Rectangle 2">
            <a:extLst>
              <a:ext uri="{FF2B5EF4-FFF2-40B4-BE49-F238E27FC236}">
                <a16:creationId xmlns:a16="http://schemas.microsoft.com/office/drawing/2014/main" id="{97AF2F8A-9BF2-492E-9AD5-D1DD65FF4EDB}"/>
              </a:ext>
            </a:extLst>
          </p:cNvPr>
          <p:cNvSpPr/>
          <p:nvPr/>
        </p:nvSpPr>
        <p:spPr>
          <a:xfrm>
            <a:off x="731818" y="4760803"/>
            <a:ext cx="956305" cy="823752"/>
          </a:xfrm>
          <a:prstGeom prst="rect">
            <a:avLst/>
          </a:prstGeom>
        </p:spPr>
        <p:txBody>
          <a:bodyPr wrap="square">
            <a:spAutoFit/>
          </a:bodyPr>
          <a:lstStyle/>
          <a:p>
            <a:pPr algn="ctr">
              <a:lnSpc>
                <a:spcPct val="150000"/>
              </a:lnSpc>
            </a:pPr>
            <a:r>
              <a:rPr lang="en-US" sz="3600" b="1" dirty="0">
                <a:solidFill>
                  <a:srgbClr val="370ADA"/>
                </a:solidFill>
                <a:latin typeface="Times New Roman" panose="02020603050405020304" pitchFamily="18" charset="0"/>
                <a:cs typeface="Times New Roman" panose="02020603050405020304" pitchFamily="18" charset="0"/>
              </a:rPr>
              <a:t>1</a:t>
            </a:r>
          </a:p>
        </p:txBody>
      </p:sp>
      <p:sp>
        <p:nvSpPr>
          <p:cNvPr id="9" name="Rectangle 2">
            <a:extLst>
              <a:ext uri="{FF2B5EF4-FFF2-40B4-BE49-F238E27FC236}">
                <a16:creationId xmlns:a16="http://schemas.microsoft.com/office/drawing/2014/main" id="{5A76BA1F-1752-4AD1-A173-F709F325859C}"/>
              </a:ext>
            </a:extLst>
          </p:cNvPr>
          <p:cNvSpPr/>
          <p:nvPr/>
        </p:nvSpPr>
        <p:spPr>
          <a:xfrm>
            <a:off x="4874380" y="3147133"/>
            <a:ext cx="2108688" cy="823752"/>
          </a:xfrm>
          <a:prstGeom prst="rect">
            <a:avLst/>
          </a:prstGeom>
        </p:spPr>
        <p:txBody>
          <a:bodyPr wrap="square">
            <a:spAutoFit/>
          </a:bodyPr>
          <a:lstStyle/>
          <a:p>
            <a:pPr algn="ctr">
              <a:lnSpc>
                <a:spcPct val="150000"/>
              </a:lnSpc>
            </a:pPr>
            <a:r>
              <a:rPr lang="en-US" sz="3600" b="1" dirty="0">
                <a:solidFill>
                  <a:srgbClr val="370ADA"/>
                </a:solidFill>
                <a:latin typeface="Times New Roman" panose="02020603050405020304" pitchFamily="18" charset="0"/>
                <a:cs typeface="Times New Roman" panose="02020603050405020304" pitchFamily="18" charset="0"/>
              </a:rPr>
              <a:t>2</a:t>
            </a:r>
          </a:p>
        </p:txBody>
      </p:sp>
      <p:sp>
        <p:nvSpPr>
          <p:cNvPr id="10" name="Rectangle 2">
            <a:extLst>
              <a:ext uri="{FF2B5EF4-FFF2-40B4-BE49-F238E27FC236}">
                <a16:creationId xmlns:a16="http://schemas.microsoft.com/office/drawing/2014/main" id="{CABF2883-3D30-4928-AFD4-5F520CD7CBCA}"/>
              </a:ext>
            </a:extLst>
          </p:cNvPr>
          <p:cNvSpPr/>
          <p:nvPr/>
        </p:nvSpPr>
        <p:spPr>
          <a:xfrm>
            <a:off x="8686328" y="4760803"/>
            <a:ext cx="2108688" cy="823752"/>
          </a:xfrm>
          <a:prstGeom prst="rect">
            <a:avLst/>
          </a:prstGeom>
        </p:spPr>
        <p:txBody>
          <a:bodyPr wrap="square">
            <a:spAutoFit/>
          </a:bodyPr>
          <a:lstStyle/>
          <a:p>
            <a:pPr algn="ctr">
              <a:lnSpc>
                <a:spcPct val="150000"/>
              </a:lnSpc>
            </a:pPr>
            <a:r>
              <a:rPr lang="en-US" sz="3600" b="1" dirty="0">
                <a:solidFill>
                  <a:srgbClr val="370ADA"/>
                </a:solidFill>
                <a:latin typeface="Times New Roman" panose="02020603050405020304" pitchFamily="18" charset="0"/>
                <a:cs typeface="Times New Roman" panose="02020603050405020304" pitchFamily="18" charset="0"/>
              </a:rPr>
              <a:t>3</a:t>
            </a:r>
          </a:p>
        </p:txBody>
      </p:sp>
    </p:spTree>
    <p:extLst>
      <p:ext uri="{BB962C8B-B14F-4D97-AF65-F5344CB8AC3E}">
        <p14:creationId xmlns:p14="http://schemas.microsoft.com/office/powerpoint/2010/main" val="1848256825"/>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3" name="chimes.wav"/>
          </p:stSnd>
        </p:sndAc>
      </p:transition>
    </mc:Choice>
    <mc:Fallback xmlns="">
      <p:transition spd="slow">
        <p:random/>
        <p:sndAc>
          <p:stSnd>
            <p:snd r:embed="rId7" name="chimes.wav"/>
          </p:stSnd>
        </p:sndAc>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E8833469-92C7-4B75-803B-E2D473FF53D2}"/>
              </a:ext>
            </a:extLst>
          </p:cNvPr>
          <p:cNvSpPr/>
          <p:nvPr/>
        </p:nvSpPr>
        <p:spPr>
          <a:xfrm>
            <a:off x="2533650" y="252882"/>
            <a:ext cx="7124700" cy="823752"/>
          </a:xfrm>
          <a:prstGeom prst="rect">
            <a:avLst/>
          </a:prstGeom>
        </p:spPr>
        <p:txBody>
          <a:bodyPr wrap="square">
            <a:spAutoFit/>
          </a:bodyPr>
          <a:lstStyle/>
          <a:p>
            <a:pPr algn="ctr">
              <a:lnSpc>
                <a:spcPct val="150000"/>
              </a:lnSpc>
            </a:pPr>
            <a:r>
              <a:rPr lang="en-US" sz="3600" b="1" dirty="0">
                <a:solidFill>
                  <a:srgbClr val="FF0000"/>
                </a:solidFill>
                <a:latin typeface="Times New Roman" panose="02020603050405020304" pitchFamily="18" charset="0"/>
                <a:cs typeface="Times New Roman" panose="02020603050405020304" pitchFamily="18" charset="0"/>
              </a:rPr>
              <a:t>BÀI 1 : TÔN TRỌNG LẼ PHẢI </a:t>
            </a:r>
          </a:p>
        </p:txBody>
      </p:sp>
      <p:sp>
        <p:nvSpPr>
          <p:cNvPr id="4" name="Hộp Văn bản 3">
            <a:extLst>
              <a:ext uri="{FF2B5EF4-FFF2-40B4-BE49-F238E27FC236}">
                <a16:creationId xmlns:a16="http://schemas.microsoft.com/office/drawing/2014/main" id="{0A48EBF3-B322-44BF-A53C-F9208961BE0C}"/>
              </a:ext>
            </a:extLst>
          </p:cNvPr>
          <p:cNvSpPr txBox="1"/>
          <p:nvPr/>
        </p:nvSpPr>
        <p:spPr>
          <a:xfrm>
            <a:off x="1101969" y="1241115"/>
            <a:ext cx="5943600" cy="1953868"/>
          </a:xfrm>
          <a:prstGeom prst="rect">
            <a:avLst/>
          </a:prstGeom>
          <a:noFill/>
        </p:spPr>
        <p:txBody>
          <a:bodyPr wrap="square">
            <a:spAutoFit/>
          </a:bodyPr>
          <a:lstStyle/>
          <a:p>
            <a:pPr marL="571500" indent="-571500" algn="just">
              <a:lnSpc>
                <a:spcPct val="150000"/>
              </a:lnSpc>
              <a:buAutoNum type="romanUcPeriod"/>
            </a:pPr>
            <a:r>
              <a:rPr lang="nl-NL"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ĐẶT VẤN ĐỀ .</a:t>
            </a:r>
          </a:p>
          <a:p>
            <a:pPr algn="just">
              <a:lnSpc>
                <a:spcPct val="150000"/>
              </a:lnSpc>
            </a:pPr>
            <a:r>
              <a:rPr lang="nl-NL"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II. NỘI DUNG BÀI HỌC.</a:t>
            </a:r>
          </a:p>
          <a:p>
            <a:pPr algn="just">
              <a:lnSpc>
                <a:spcPct val="150000"/>
              </a:lnSpc>
            </a:pPr>
            <a:r>
              <a:rPr lang="nl-NL"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2800" b="1" dirty="0">
                <a:solidFill>
                  <a:srgbClr val="370ADA"/>
                </a:solidFill>
                <a:latin typeface="Times New Roman" panose="02020603050405020304" pitchFamily="18" charset="0"/>
                <a:ea typeface="Times New Roman" panose="02020603050405020304" pitchFamily="18" charset="0"/>
                <a:cs typeface="Times New Roman" panose="02020603050405020304" pitchFamily="18" charset="0"/>
              </a:rPr>
              <a:t>1. Tôn trọng lẽ phải. </a:t>
            </a:r>
          </a:p>
        </p:txBody>
      </p:sp>
      <p:sp>
        <p:nvSpPr>
          <p:cNvPr id="5" name="Rectangle 2">
            <a:extLst>
              <a:ext uri="{FF2B5EF4-FFF2-40B4-BE49-F238E27FC236}">
                <a16:creationId xmlns:a16="http://schemas.microsoft.com/office/drawing/2014/main" id="{E7C87020-B9F8-40FA-B487-CB981840B372}"/>
              </a:ext>
            </a:extLst>
          </p:cNvPr>
          <p:cNvSpPr/>
          <p:nvPr/>
        </p:nvSpPr>
        <p:spPr>
          <a:xfrm>
            <a:off x="5657117" y="2698257"/>
            <a:ext cx="2776904" cy="661207"/>
          </a:xfrm>
          <a:prstGeom prst="rect">
            <a:avLst/>
          </a:prstGeom>
        </p:spPr>
        <p:txBody>
          <a:bodyPr wrap="square">
            <a:spAutoFit/>
          </a:bodyPr>
          <a:lstStyle/>
          <a:p>
            <a:pPr algn="ctr">
              <a:lnSpc>
                <a:spcPct val="150000"/>
              </a:lnSpc>
            </a:pPr>
            <a:r>
              <a:rPr lang="en-US" sz="2800" b="1" dirty="0" err="1">
                <a:solidFill>
                  <a:srgbClr val="FF0000"/>
                </a:solidFill>
                <a:latin typeface="Times New Roman" panose="02020603050405020304" pitchFamily="18" charset="0"/>
                <a:cs typeface="Times New Roman" panose="02020603050405020304" pitchFamily="18" charset="0"/>
              </a:rPr>
              <a:t>Lẽ</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phải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là</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gì</a:t>
            </a:r>
            <a:r>
              <a:rPr lang="en-US" sz="2800" b="1" dirty="0">
                <a:solidFill>
                  <a:srgbClr val="FF0000"/>
                </a:solidFill>
                <a:latin typeface="Times New Roman" panose="02020603050405020304" pitchFamily="18" charset="0"/>
                <a:cs typeface="Times New Roman" panose="02020603050405020304" pitchFamily="18" charset="0"/>
              </a:rPr>
              <a:t>?    </a:t>
            </a:r>
          </a:p>
        </p:txBody>
      </p:sp>
      <p:sp>
        <p:nvSpPr>
          <p:cNvPr id="6" name="Rectangle 2">
            <a:extLst>
              <a:ext uri="{FF2B5EF4-FFF2-40B4-BE49-F238E27FC236}">
                <a16:creationId xmlns:a16="http://schemas.microsoft.com/office/drawing/2014/main" id="{E6402F9D-3D32-4DCA-8DC6-A0EF2A2A094B}"/>
              </a:ext>
            </a:extLst>
          </p:cNvPr>
          <p:cNvSpPr/>
          <p:nvPr/>
        </p:nvSpPr>
        <p:spPr>
          <a:xfrm>
            <a:off x="3007264" y="4269003"/>
            <a:ext cx="7124700" cy="661207"/>
          </a:xfrm>
          <a:prstGeom prst="rect">
            <a:avLst/>
          </a:prstGeom>
        </p:spPr>
        <p:txBody>
          <a:bodyPr wrap="square">
            <a:spAutoFit/>
          </a:bodyPr>
          <a:lstStyle/>
          <a:p>
            <a:pPr algn="ctr">
              <a:lnSpc>
                <a:spcPct val="150000"/>
              </a:lnSpc>
            </a:pPr>
            <a:r>
              <a:rPr lang="en-US" sz="2800" b="1" dirty="0" err="1">
                <a:solidFill>
                  <a:srgbClr val="FF0000"/>
                </a:solidFill>
                <a:latin typeface="Times New Roman" panose="02020603050405020304" pitchFamily="18" charset="0"/>
                <a:cs typeface="Times New Roman" panose="02020603050405020304" pitchFamily="18" charset="0"/>
              </a:rPr>
              <a:t>Thế</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nào</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là</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tôn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trọng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lẽ</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phải</a:t>
            </a:r>
            <a:r>
              <a:rPr lang="en-US" sz="2800" b="1" dirty="0">
                <a:solidFill>
                  <a:srgbClr val="FF0000"/>
                </a:solidFill>
                <a:latin typeface="Times New Roman" panose="02020603050405020304" pitchFamily="18" charset="0"/>
                <a:cs typeface="Times New Roman" panose="02020603050405020304" pitchFamily="18" charset="0"/>
              </a:rPr>
              <a:t> ?    </a:t>
            </a:r>
          </a:p>
        </p:txBody>
      </p:sp>
      <p:sp>
        <p:nvSpPr>
          <p:cNvPr id="7" name="Hộp Văn bản 6">
            <a:extLst>
              <a:ext uri="{FF2B5EF4-FFF2-40B4-BE49-F238E27FC236}">
                <a16:creationId xmlns:a16="http://schemas.microsoft.com/office/drawing/2014/main" id="{A7F62C22-6339-4C8D-9948-000091D85EDD}"/>
              </a:ext>
            </a:extLst>
          </p:cNvPr>
          <p:cNvSpPr txBox="1"/>
          <p:nvPr/>
        </p:nvSpPr>
        <p:spPr>
          <a:xfrm>
            <a:off x="1389184" y="3247519"/>
            <a:ext cx="9921240" cy="1141146"/>
          </a:xfrm>
          <a:prstGeom prst="rect">
            <a:avLst/>
          </a:prstGeom>
          <a:noFill/>
        </p:spPr>
        <p:txBody>
          <a:bodyPr wrap="square">
            <a:spAutoFit/>
          </a:bodyPr>
          <a:lstStyle/>
          <a:p>
            <a:pPr>
              <a:lnSpc>
                <a:spcPct val="150000"/>
              </a:lnSpc>
            </a:pPr>
            <a:r>
              <a:rPr lang="nl-NL" sz="2400" b="1" dirty="0">
                <a:solidFill>
                  <a:srgbClr val="370ADA"/>
                </a:solidFill>
                <a:latin typeface="Times New Roman" panose="02020603050405020304" pitchFamily="18" charset="0"/>
                <a:ea typeface="Times New Roman" panose="02020603050405020304" pitchFamily="18" charset="0"/>
                <a:cs typeface="Times New Roman" panose="02020603050405020304" pitchFamily="18" charset="0"/>
              </a:rPr>
              <a:t>- Lẽ phải là những điều được coi là đúng đắn, phù hợp với đạo lí và lợi ích chung của xã hội.  </a:t>
            </a:r>
            <a:endParaRPr lang="en-US" sz="2400" dirty="0"/>
          </a:p>
        </p:txBody>
      </p:sp>
      <p:sp>
        <p:nvSpPr>
          <p:cNvPr id="8" name="Hộp Văn bản 7">
            <a:extLst>
              <a:ext uri="{FF2B5EF4-FFF2-40B4-BE49-F238E27FC236}">
                <a16:creationId xmlns:a16="http://schemas.microsoft.com/office/drawing/2014/main" id="{7712A669-3607-401D-A895-188BD5ADB5C2}"/>
              </a:ext>
            </a:extLst>
          </p:cNvPr>
          <p:cNvSpPr txBox="1"/>
          <p:nvPr/>
        </p:nvSpPr>
        <p:spPr>
          <a:xfrm>
            <a:off x="1246162" y="4354053"/>
            <a:ext cx="9921240" cy="2251065"/>
          </a:xfrm>
          <a:prstGeom prst="rect">
            <a:avLst/>
          </a:prstGeom>
          <a:noFill/>
        </p:spPr>
        <p:txBody>
          <a:bodyPr wrap="square">
            <a:spAutoFit/>
          </a:bodyPr>
          <a:lstStyle/>
          <a:p>
            <a:pPr marL="342900" indent="-342900">
              <a:lnSpc>
                <a:spcPct val="150000"/>
              </a:lnSpc>
              <a:buFontTx/>
              <a:buChar char="-"/>
            </a:pPr>
            <a:r>
              <a:rPr lang="nl-NL" sz="2400" b="1" dirty="0">
                <a:solidFill>
                  <a:srgbClr val="370ADA"/>
                </a:solidFill>
                <a:latin typeface="Times New Roman" panose="02020603050405020304" pitchFamily="18" charset="0"/>
                <a:ea typeface="Times New Roman" panose="02020603050405020304" pitchFamily="18" charset="0"/>
                <a:cs typeface="Times New Roman" panose="02020603050405020304" pitchFamily="18" charset="0"/>
              </a:rPr>
              <a:t>Tôn trọng lẽ phải là : </a:t>
            </a:r>
          </a:p>
          <a:p>
            <a:pPr>
              <a:lnSpc>
                <a:spcPct val="150000"/>
              </a:lnSpc>
            </a:pPr>
            <a:r>
              <a:rPr lang="nl-NL" sz="2400" b="1" dirty="0">
                <a:solidFill>
                  <a:srgbClr val="370ADA"/>
                </a:solidFill>
                <a:latin typeface="Times New Roman" panose="02020603050405020304" pitchFamily="18" charset="0"/>
                <a:cs typeface="Times New Roman" panose="02020603050405020304" pitchFamily="18" charset="0"/>
              </a:rPr>
              <a:t>    + Công nhận, ủng hộ, tuân theo và bảo vệ những điều đúng đắn.</a:t>
            </a:r>
          </a:p>
          <a:p>
            <a:pPr>
              <a:lnSpc>
                <a:spcPct val="150000"/>
              </a:lnSpc>
            </a:pPr>
            <a:r>
              <a:rPr lang="nl-NL" sz="2400" b="1" dirty="0">
                <a:solidFill>
                  <a:srgbClr val="370ADA"/>
                </a:solidFill>
                <a:latin typeface="Times New Roman" panose="02020603050405020304" pitchFamily="18" charset="0"/>
                <a:cs typeface="Times New Roman" panose="02020603050405020304" pitchFamily="18" charset="0"/>
              </a:rPr>
              <a:t>    + Biết tự điều chỉnh suy nghĩ, hành vi của mình theo hướng tích cực. </a:t>
            </a:r>
          </a:p>
          <a:p>
            <a:pPr>
              <a:lnSpc>
                <a:spcPct val="150000"/>
              </a:lnSpc>
            </a:pPr>
            <a:r>
              <a:rPr lang="nl-NL" sz="2400" b="1" dirty="0">
                <a:solidFill>
                  <a:srgbClr val="370ADA"/>
                </a:solidFill>
                <a:latin typeface="Times New Roman" panose="02020603050405020304" pitchFamily="18" charset="0"/>
                <a:cs typeface="Times New Roman" panose="02020603050405020304" pitchFamily="18" charset="0"/>
              </a:rPr>
              <a:t>    + Không chấp nhận và không làm theo những điều sai trái.</a:t>
            </a:r>
            <a:endParaRPr lang="en-US" sz="2400" dirty="0"/>
          </a:p>
        </p:txBody>
      </p:sp>
      <p:pic>
        <p:nvPicPr>
          <p:cNvPr id="9" name="Picture 290">
            <a:extLst>
              <a:ext uri="{FF2B5EF4-FFF2-40B4-BE49-F238E27FC236}">
                <a16:creationId xmlns:a16="http://schemas.microsoft.com/office/drawing/2014/main" id="{291CB0F8-253D-4A4F-9612-71EC1D0E01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016" y="2836519"/>
            <a:ext cx="1037087" cy="1045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90">
            <a:extLst>
              <a:ext uri="{FF2B5EF4-FFF2-40B4-BE49-F238E27FC236}">
                <a16:creationId xmlns:a16="http://schemas.microsoft.com/office/drawing/2014/main" id="{06C7D023-8102-4DB8-9B9E-AB02911812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035" y="3918256"/>
            <a:ext cx="1037087" cy="1045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1046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grpId="1" nodeType="clickEffect">
                                  <p:stCondLst>
                                    <p:cond delay="0"/>
                                  </p:stCondLst>
                                  <p:childTnLst>
                                    <p:animEffect transition="out" filter="barn(inVertical)">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strips(down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xit" presetSubtype="21" fill="hold" grpId="1" nodeType="clickEffect">
                                  <p:stCondLst>
                                    <p:cond delay="0"/>
                                  </p:stCondLst>
                                  <p:childTnLst>
                                    <p:animEffect transition="out" filter="barn(inVertical)">
                                      <p:cBhvr>
                                        <p:cTn id="31" dur="500"/>
                                        <p:tgtEl>
                                          <p:spTgt spid="6"/>
                                        </p:tgtEl>
                                      </p:cBhvr>
                                    </p:animEffect>
                                    <p:set>
                                      <p:cBhvr>
                                        <p:cTn id="32" dur="1" fill="hold">
                                          <p:stCondLst>
                                            <p:cond delay="499"/>
                                          </p:stCondLst>
                                        </p:cTn>
                                        <p:tgtEl>
                                          <p:spTgt spid="6"/>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strips(downLeft)">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barn(inVertical)">
                                      <p:cBhvr>
                                        <p:cTn id="4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p:cNvSpPr>
            <a:spLocks noGrp="1"/>
          </p:cNvSpPr>
          <p:nvPr>
            <p:ph type="title"/>
          </p:nvPr>
        </p:nvSpPr>
        <p:spPr>
          <a:xfrm>
            <a:off x="569843" y="214532"/>
            <a:ext cx="11052313" cy="1362113"/>
          </a:xfrm>
        </p:spPr>
        <p:txBody>
          <a:bodyPr rtlCol="0"/>
          <a:lstStyle/>
          <a:p>
            <a:pPr algn="ctr" rtl="0"/>
            <a:r>
              <a:rPr lang="en-US" b="1" dirty="0" err="1">
                <a:solidFill>
                  <a:srgbClr val="FF0000"/>
                </a:solidFill>
                <a:latin typeface="Times New Roman" panose="02020603050405020304" pitchFamily="18" charset="0"/>
                <a:cs typeface="Times New Roman" panose="02020603050405020304" pitchFamily="18" charset="0"/>
              </a:rPr>
              <a:t>Sắp</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xếp</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các</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hình</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ảnh</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sau</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đây</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vào</a:t>
            </a:r>
            <a:r>
              <a:rPr lang="en-US" b="1" dirty="0">
                <a:solidFill>
                  <a:srgbClr val="FF0000"/>
                </a:solidFill>
                <a:latin typeface="Times New Roman" panose="02020603050405020304" pitchFamily="18" charset="0"/>
                <a:cs typeface="Times New Roman" panose="02020603050405020304" pitchFamily="18" charset="0"/>
              </a:rPr>
              <a:t> 2 </a:t>
            </a:r>
            <a:r>
              <a:rPr lang="en-US" b="1" dirty="0" err="1">
                <a:solidFill>
                  <a:srgbClr val="FF0000"/>
                </a:solidFill>
                <a:latin typeface="Times New Roman" panose="02020603050405020304" pitchFamily="18" charset="0"/>
                <a:cs typeface="Times New Roman" panose="02020603050405020304" pitchFamily="18" charset="0"/>
              </a:rPr>
              <a:t>cột</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sau</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cho</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hợp</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lý</a:t>
            </a:r>
            <a:endParaRPr lang="vi-VN" b="1" dirty="0">
              <a:solidFill>
                <a:srgbClr val="FF0000"/>
              </a:solidFill>
              <a:latin typeface="Times New Roman" panose="02020603050405020304" pitchFamily="18" charset="0"/>
              <a:cs typeface="Times New Roman" panose="02020603050405020304" pitchFamily="18" charset="0"/>
            </a:endParaRPr>
          </a:p>
        </p:txBody>
      </p:sp>
      <p:sp>
        <p:nvSpPr>
          <p:cNvPr id="3" name="Chỗ dành sẵn cho Văn bản 2"/>
          <p:cNvSpPr>
            <a:spLocks noGrp="1"/>
          </p:cNvSpPr>
          <p:nvPr>
            <p:ph type="body" idx="1"/>
          </p:nvPr>
        </p:nvSpPr>
        <p:spPr>
          <a:xfrm>
            <a:off x="511533" y="1952242"/>
            <a:ext cx="4489704" cy="618316"/>
          </a:xfrm>
        </p:spPr>
        <p:txBody>
          <a:bodyPr rtlCol="0">
            <a:normAutofit/>
          </a:bodyPr>
          <a:lstStyle/>
          <a:p>
            <a:pPr algn="ctr" rtl="0"/>
            <a:r>
              <a:rPr lang="en-US" sz="2800" dirty="0">
                <a:solidFill>
                  <a:srgbClr val="370ADA"/>
                </a:solidFill>
                <a:latin typeface="Times New Roman" panose="02020603050405020304" pitchFamily="18" charset="0"/>
                <a:cs typeface="Times New Roman" panose="02020603050405020304" pitchFamily="18" charset="0"/>
              </a:rPr>
              <a:t>TÔN TRỌNG LỄ PHẢI</a:t>
            </a:r>
            <a:endParaRPr lang="vi-VN" sz="2800" dirty="0">
              <a:solidFill>
                <a:srgbClr val="370ADA"/>
              </a:solidFill>
              <a:latin typeface="Times New Roman" panose="02020603050405020304" pitchFamily="18" charset="0"/>
              <a:cs typeface="Times New Roman" panose="02020603050405020304" pitchFamily="18" charset="0"/>
            </a:endParaRPr>
          </a:p>
        </p:txBody>
      </p:sp>
      <p:sp>
        <p:nvSpPr>
          <p:cNvPr id="5" name="Chỗ dành sẵn cho Văn bản 4"/>
          <p:cNvSpPr>
            <a:spLocks noGrp="1"/>
          </p:cNvSpPr>
          <p:nvPr>
            <p:ph type="body" sz="quarter" idx="3"/>
          </p:nvPr>
        </p:nvSpPr>
        <p:spPr>
          <a:xfrm>
            <a:off x="6340899" y="1468355"/>
            <a:ext cx="5804452" cy="1586089"/>
          </a:xfrm>
        </p:spPr>
        <p:txBody>
          <a:bodyPr rtlCol="0">
            <a:normAutofit/>
          </a:bodyPr>
          <a:lstStyle/>
          <a:p>
            <a:pPr algn="ctr"/>
            <a:r>
              <a:rPr lang="en-US" dirty="0">
                <a:solidFill>
                  <a:srgbClr val="370ADA"/>
                </a:solidFill>
              </a:rPr>
              <a:t> </a:t>
            </a:r>
            <a:r>
              <a:rPr lang="en-US" sz="2800" dirty="0">
                <a:solidFill>
                  <a:srgbClr val="370ADA"/>
                </a:solidFill>
                <a:latin typeface="Times New Roman" panose="02020603050405020304" pitchFamily="18" charset="0"/>
                <a:cs typeface="Times New Roman" panose="02020603050405020304" pitchFamily="18" charset="0"/>
              </a:rPr>
              <a:t>KHÔNG TÔN TRỌNG LỄ PHẢI</a:t>
            </a:r>
            <a:endParaRPr lang="vi-VN" sz="2800" dirty="0">
              <a:solidFill>
                <a:srgbClr val="370ADA"/>
              </a:solidFill>
              <a:latin typeface="Times New Roman" panose="02020603050405020304" pitchFamily="18" charset="0"/>
              <a:cs typeface="Times New Roman" panose="02020603050405020304" pitchFamily="18" charset="0"/>
            </a:endParaRPr>
          </a:p>
          <a:p>
            <a:pPr algn="ctr" rtl="0"/>
            <a:endParaRPr lang="vi-VN" dirty="0">
              <a:solidFill>
                <a:srgbClr val="370ADA"/>
              </a:solidFill>
            </a:endParaRPr>
          </a:p>
        </p:txBody>
      </p:sp>
      <p:cxnSp>
        <p:nvCxnSpPr>
          <p:cNvPr id="6" name="Đường nối Thẳng 5">
            <a:extLst>
              <a:ext uri="{FF2B5EF4-FFF2-40B4-BE49-F238E27FC236}">
                <a16:creationId xmlns:a16="http://schemas.microsoft.com/office/drawing/2014/main" id="{D8BB4764-679E-432E-833F-EA6EE1F306B2}"/>
              </a:ext>
            </a:extLst>
          </p:cNvPr>
          <p:cNvCxnSpPr/>
          <p:nvPr/>
        </p:nvCxnSpPr>
        <p:spPr>
          <a:xfrm>
            <a:off x="6096000" y="2012240"/>
            <a:ext cx="0" cy="4845760"/>
          </a:xfrm>
          <a:prstGeom prst="line">
            <a:avLst/>
          </a:prstGeom>
          <a:ln w="38100">
            <a:solidFill>
              <a:srgbClr val="FF0000"/>
            </a:solidFill>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4017654017"/>
      </p:ext>
    </p:extLst>
  </p:cSld>
  <p:clrMapOvr>
    <a:masterClrMapping/>
  </p:clrMapOvr>
  <mc:AlternateContent xmlns:mc="http://schemas.openxmlformats.org/markup-compatibility/2006" xmlns:p14="http://schemas.microsoft.com/office/powerpoint/2010/main">
    <mc:Choice Requires="p14">
      <p:transition spd="slow" p14:dur="1400">
        <p14:doors dir="vert"/>
        <p:sndAc>
          <p:stSnd>
            <p:snd r:embed="rId3" name="chimes.wav"/>
          </p:stSnd>
        </p:sndAc>
      </p:transition>
    </mc:Choice>
    <mc:Fallback xmlns="">
      <p:transition spd="slow">
        <p:fade/>
        <p:sndAc>
          <p:stSnd>
            <p:snd r:embed="rId11" name="chimes.wav"/>
          </p:stSnd>
        </p:sndAc>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p:cNvSpPr>
            <a:spLocks noGrp="1"/>
          </p:cNvSpPr>
          <p:nvPr>
            <p:ph type="title"/>
          </p:nvPr>
        </p:nvSpPr>
        <p:spPr>
          <a:xfrm>
            <a:off x="569843" y="214532"/>
            <a:ext cx="11052313" cy="1362113"/>
          </a:xfrm>
        </p:spPr>
        <p:txBody>
          <a:bodyPr rtlCol="0"/>
          <a:lstStyle/>
          <a:p>
            <a:pPr algn="ctr" rtl="0"/>
            <a:r>
              <a:rPr lang="en-US" b="1" dirty="0" err="1">
                <a:solidFill>
                  <a:srgbClr val="FF0000"/>
                </a:solidFill>
                <a:latin typeface="Times New Roman" panose="02020603050405020304" pitchFamily="18" charset="0"/>
                <a:cs typeface="Times New Roman" panose="02020603050405020304" pitchFamily="18" charset="0"/>
              </a:rPr>
              <a:t>Sắp</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xếp</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các</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hình</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ảnh</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sau</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đây</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vào</a:t>
            </a:r>
            <a:r>
              <a:rPr lang="en-US" b="1" dirty="0">
                <a:solidFill>
                  <a:srgbClr val="FF0000"/>
                </a:solidFill>
                <a:latin typeface="Times New Roman" panose="02020603050405020304" pitchFamily="18" charset="0"/>
                <a:cs typeface="Times New Roman" panose="02020603050405020304" pitchFamily="18" charset="0"/>
              </a:rPr>
              <a:t> 2 </a:t>
            </a:r>
            <a:r>
              <a:rPr lang="en-US" b="1" dirty="0" err="1">
                <a:solidFill>
                  <a:srgbClr val="FF0000"/>
                </a:solidFill>
                <a:latin typeface="Times New Roman" panose="02020603050405020304" pitchFamily="18" charset="0"/>
                <a:cs typeface="Times New Roman" panose="02020603050405020304" pitchFamily="18" charset="0"/>
              </a:rPr>
              <a:t>cột</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sau</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cho</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hợp</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lý</a:t>
            </a:r>
            <a:endParaRPr lang="vi-VN" b="1" dirty="0">
              <a:solidFill>
                <a:srgbClr val="FF0000"/>
              </a:solidFill>
              <a:latin typeface="Times New Roman" panose="02020603050405020304" pitchFamily="18" charset="0"/>
              <a:cs typeface="Times New Roman" panose="02020603050405020304" pitchFamily="18" charset="0"/>
            </a:endParaRPr>
          </a:p>
        </p:txBody>
      </p:sp>
      <p:pic>
        <p:nvPicPr>
          <p:cNvPr id="8" name="Hình ảnh 7">
            <a:extLst>
              <a:ext uri="{FF2B5EF4-FFF2-40B4-BE49-F238E27FC236}">
                <a16:creationId xmlns:a16="http://schemas.microsoft.com/office/drawing/2014/main" id="{DF3DE031-D930-4B29-958E-C5335CF66E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576645"/>
            <a:ext cx="3241373" cy="2588375"/>
          </a:xfrm>
          <a:prstGeom prst="rect">
            <a:avLst/>
          </a:prstGeom>
        </p:spPr>
      </p:pic>
      <p:pic>
        <p:nvPicPr>
          <p:cNvPr id="10" name="Hình ảnh 9">
            <a:extLst>
              <a:ext uri="{FF2B5EF4-FFF2-40B4-BE49-F238E27FC236}">
                <a16:creationId xmlns:a16="http://schemas.microsoft.com/office/drawing/2014/main" id="{128AD714-0DBA-41F4-B53F-7F27AFC55AA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4165020"/>
            <a:ext cx="3189702" cy="2692980"/>
          </a:xfrm>
          <a:prstGeom prst="rect">
            <a:avLst/>
          </a:prstGeom>
        </p:spPr>
      </p:pic>
      <p:pic>
        <p:nvPicPr>
          <p:cNvPr id="12" name="Hình ảnh 11">
            <a:extLst>
              <a:ext uri="{FF2B5EF4-FFF2-40B4-BE49-F238E27FC236}">
                <a16:creationId xmlns:a16="http://schemas.microsoft.com/office/drawing/2014/main" id="{58FB408B-9BE0-499A-A300-306F44FF118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89703" y="1576646"/>
            <a:ext cx="2929380" cy="2588374"/>
          </a:xfrm>
          <a:prstGeom prst="rect">
            <a:avLst/>
          </a:prstGeom>
        </p:spPr>
      </p:pic>
      <p:pic>
        <p:nvPicPr>
          <p:cNvPr id="14" name="Hình ảnh 13">
            <a:extLst>
              <a:ext uri="{FF2B5EF4-FFF2-40B4-BE49-F238E27FC236}">
                <a16:creationId xmlns:a16="http://schemas.microsoft.com/office/drawing/2014/main" id="{EC679545-4947-40C2-B079-40E8ACE82F0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92837" y="1752360"/>
            <a:ext cx="2549421" cy="2803731"/>
          </a:xfrm>
          <a:prstGeom prst="rect">
            <a:avLst/>
          </a:prstGeom>
        </p:spPr>
      </p:pic>
      <p:pic>
        <p:nvPicPr>
          <p:cNvPr id="16" name="Hình ảnh 15">
            <a:extLst>
              <a:ext uri="{FF2B5EF4-FFF2-40B4-BE49-F238E27FC236}">
                <a16:creationId xmlns:a16="http://schemas.microsoft.com/office/drawing/2014/main" id="{5F1F713B-0D17-4A9B-888B-A12AF775170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41373" y="4165020"/>
            <a:ext cx="4017556" cy="2692980"/>
          </a:xfrm>
          <a:prstGeom prst="rect">
            <a:avLst/>
          </a:prstGeom>
        </p:spPr>
      </p:pic>
      <p:pic>
        <p:nvPicPr>
          <p:cNvPr id="18" name="Hình ảnh 17">
            <a:extLst>
              <a:ext uri="{FF2B5EF4-FFF2-40B4-BE49-F238E27FC236}">
                <a16:creationId xmlns:a16="http://schemas.microsoft.com/office/drawing/2014/main" id="{43A5991D-E11D-4D20-A1D7-FD641521E6C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55025" y="1752360"/>
            <a:ext cx="3037812" cy="2355401"/>
          </a:xfrm>
          <a:prstGeom prst="rect">
            <a:avLst/>
          </a:prstGeom>
        </p:spPr>
      </p:pic>
      <p:pic>
        <p:nvPicPr>
          <p:cNvPr id="20" name="Hình ảnh 19">
            <a:extLst>
              <a:ext uri="{FF2B5EF4-FFF2-40B4-BE49-F238E27FC236}">
                <a16:creationId xmlns:a16="http://schemas.microsoft.com/office/drawing/2014/main" id="{77A5EA83-843B-4BF6-916F-1B50645CFA2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258929" y="4638944"/>
            <a:ext cx="4933070" cy="2219056"/>
          </a:xfrm>
          <a:prstGeom prst="rect">
            <a:avLst/>
          </a:prstGeom>
        </p:spPr>
      </p:pic>
      <p:sp>
        <p:nvSpPr>
          <p:cNvPr id="13" name="Rectangle 2">
            <a:extLst>
              <a:ext uri="{FF2B5EF4-FFF2-40B4-BE49-F238E27FC236}">
                <a16:creationId xmlns:a16="http://schemas.microsoft.com/office/drawing/2014/main" id="{5E014BD2-E770-4CDE-83DE-D7E555959E57}"/>
              </a:ext>
            </a:extLst>
          </p:cNvPr>
          <p:cNvSpPr/>
          <p:nvPr/>
        </p:nvSpPr>
        <p:spPr>
          <a:xfrm>
            <a:off x="2421010" y="1869228"/>
            <a:ext cx="956305" cy="823752"/>
          </a:xfrm>
          <a:prstGeom prst="rect">
            <a:avLst/>
          </a:prstGeom>
        </p:spPr>
        <p:txBody>
          <a:bodyPr wrap="square">
            <a:spAutoFit/>
          </a:bodyPr>
          <a:lstStyle/>
          <a:p>
            <a:pPr algn="ctr">
              <a:lnSpc>
                <a:spcPct val="150000"/>
              </a:lnSpc>
            </a:pPr>
            <a:r>
              <a:rPr lang="en-US" sz="3600" b="1" dirty="0">
                <a:solidFill>
                  <a:srgbClr val="FFFF00"/>
                </a:solidFill>
                <a:latin typeface="Times New Roman" panose="02020603050405020304" pitchFamily="18" charset="0"/>
                <a:cs typeface="Times New Roman" panose="02020603050405020304" pitchFamily="18" charset="0"/>
              </a:rPr>
              <a:t>1</a:t>
            </a:r>
          </a:p>
        </p:txBody>
      </p:sp>
      <p:sp>
        <p:nvSpPr>
          <p:cNvPr id="19" name="Rectangle 2">
            <a:extLst>
              <a:ext uri="{FF2B5EF4-FFF2-40B4-BE49-F238E27FC236}">
                <a16:creationId xmlns:a16="http://schemas.microsoft.com/office/drawing/2014/main" id="{195CC457-F1C0-40F2-A4C3-B811F07B50E4}"/>
              </a:ext>
            </a:extLst>
          </p:cNvPr>
          <p:cNvSpPr/>
          <p:nvPr/>
        </p:nvSpPr>
        <p:spPr>
          <a:xfrm>
            <a:off x="5262282" y="1457352"/>
            <a:ext cx="956305" cy="823752"/>
          </a:xfrm>
          <a:prstGeom prst="rect">
            <a:avLst/>
          </a:prstGeom>
        </p:spPr>
        <p:txBody>
          <a:bodyPr wrap="square">
            <a:spAutoFit/>
          </a:bodyPr>
          <a:lstStyle/>
          <a:p>
            <a:pPr algn="ctr">
              <a:lnSpc>
                <a:spcPct val="150000"/>
              </a:lnSpc>
            </a:pPr>
            <a:r>
              <a:rPr lang="en-US" sz="3600" b="1" dirty="0">
                <a:latin typeface="Times New Roman" panose="02020603050405020304" pitchFamily="18" charset="0"/>
                <a:cs typeface="Times New Roman" panose="02020603050405020304" pitchFamily="18" charset="0"/>
              </a:rPr>
              <a:t>2</a:t>
            </a:r>
          </a:p>
        </p:txBody>
      </p:sp>
      <p:sp>
        <p:nvSpPr>
          <p:cNvPr id="21" name="Rectangle 2">
            <a:extLst>
              <a:ext uri="{FF2B5EF4-FFF2-40B4-BE49-F238E27FC236}">
                <a16:creationId xmlns:a16="http://schemas.microsoft.com/office/drawing/2014/main" id="{E6E1FB1A-BD9D-4B82-AEFD-40E5317E9D0D}"/>
              </a:ext>
            </a:extLst>
          </p:cNvPr>
          <p:cNvSpPr/>
          <p:nvPr/>
        </p:nvSpPr>
        <p:spPr>
          <a:xfrm>
            <a:off x="6210853" y="3284009"/>
            <a:ext cx="956305" cy="823752"/>
          </a:xfrm>
          <a:prstGeom prst="rect">
            <a:avLst/>
          </a:prstGeom>
        </p:spPr>
        <p:txBody>
          <a:bodyPr wrap="square">
            <a:spAutoFit/>
          </a:bodyPr>
          <a:lstStyle/>
          <a:p>
            <a:pPr algn="ctr">
              <a:lnSpc>
                <a:spcPct val="150000"/>
              </a:lnSpc>
            </a:pPr>
            <a:r>
              <a:rPr lang="en-US" sz="3600" b="1" dirty="0">
                <a:solidFill>
                  <a:srgbClr val="FF0000"/>
                </a:solidFill>
                <a:latin typeface="Times New Roman" panose="02020603050405020304" pitchFamily="18" charset="0"/>
                <a:cs typeface="Times New Roman" panose="02020603050405020304" pitchFamily="18" charset="0"/>
              </a:rPr>
              <a:t>3</a:t>
            </a:r>
          </a:p>
        </p:txBody>
      </p:sp>
      <p:sp>
        <p:nvSpPr>
          <p:cNvPr id="22" name="Rectangle 2">
            <a:extLst>
              <a:ext uri="{FF2B5EF4-FFF2-40B4-BE49-F238E27FC236}">
                <a16:creationId xmlns:a16="http://schemas.microsoft.com/office/drawing/2014/main" id="{F629E331-3CA3-4BF3-AEC2-4996D6A854B6}"/>
              </a:ext>
            </a:extLst>
          </p:cNvPr>
          <p:cNvSpPr/>
          <p:nvPr/>
        </p:nvSpPr>
        <p:spPr>
          <a:xfrm>
            <a:off x="10811522" y="1606575"/>
            <a:ext cx="956305" cy="823752"/>
          </a:xfrm>
          <a:prstGeom prst="rect">
            <a:avLst/>
          </a:prstGeom>
        </p:spPr>
        <p:txBody>
          <a:bodyPr wrap="square">
            <a:spAutoFit/>
          </a:bodyPr>
          <a:lstStyle/>
          <a:p>
            <a:pPr algn="ctr">
              <a:lnSpc>
                <a:spcPct val="150000"/>
              </a:lnSpc>
            </a:pPr>
            <a:r>
              <a:rPr lang="en-US" sz="3600" b="1" dirty="0">
                <a:solidFill>
                  <a:srgbClr val="FFFF00"/>
                </a:solidFill>
                <a:latin typeface="Times New Roman" panose="02020603050405020304" pitchFamily="18" charset="0"/>
                <a:cs typeface="Times New Roman" panose="02020603050405020304" pitchFamily="18" charset="0"/>
              </a:rPr>
              <a:t>4</a:t>
            </a:r>
          </a:p>
        </p:txBody>
      </p:sp>
      <p:sp>
        <p:nvSpPr>
          <p:cNvPr id="23" name="Rectangle 2">
            <a:extLst>
              <a:ext uri="{FF2B5EF4-FFF2-40B4-BE49-F238E27FC236}">
                <a16:creationId xmlns:a16="http://schemas.microsoft.com/office/drawing/2014/main" id="{6D927632-1080-44A1-A04B-A55362DE7100}"/>
              </a:ext>
            </a:extLst>
          </p:cNvPr>
          <p:cNvSpPr/>
          <p:nvPr/>
        </p:nvSpPr>
        <p:spPr>
          <a:xfrm>
            <a:off x="2436147" y="5929642"/>
            <a:ext cx="956305" cy="823752"/>
          </a:xfrm>
          <a:prstGeom prst="rect">
            <a:avLst/>
          </a:prstGeom>
        </p:spPr>
        <p:txBody>
          <a:bodyPr wrap="square">
            <a:spAutoFit/>
          </a:bodyPr>
          <a:lstStyle/>
          <a:p>
            <a:pPr algn="ctr">
              <a:lnSpc>
                <a:spcPct val="150000"/>
              </a:lnSpc>
            </a:pPr>
            <a:r>
              <a:rPr lang="en-US" sz="3600" b="1" dirty="0">
                <a:solidFill>
                  <a:srgbClr val="FFFF00"/>
                </a:solidFill>
                <a:latin typeface="Times New Roman" panose="02020603050405020304" pitchFamily="18" charset="0"/>
                <a:cs typeface="Times New Roman" panose="02020603050405020304" pitchFamily="18" charset="0"/>
              </a:rPr>
              <a:t>5</a:t>
            </a:r>
          </a:p>
        </p:txBody>
      </p:sp>
      <p:sp>
        <p:nvSpPr>
          <p:cNvPr id="24" name="Rectangle 2">
            <a:extLst>
              <a:ext uri="{FF2B5EF4-FFF2-40B4-BE49-F238E27FC236}">
                <a16:creationId xmlns:a16="http://schemas.microsoft.com/office/drawing/2014/main" id="{8EF8CEA7-C628-462E-ADED-C2F512C770E0}"/>
              </a:ext>
            </a:extLst>
          </p:cNvPr>
          <p:cNvSpPr/>
          <p:nvPr/>
        </p:nvSpPr>
        <p:spPr>
          <a:xfrm>
            <a:off x="6218587" y="3959125"/>
            <a:ext cx="956305" cy="823752"/>
          </a:xfrm>
          <a:prstGeom prst="rect">
            <a:avLst/>
          </a:prstGeom>
        </p:spPr>
        <p:txBody>
          <a:bodyPr wrap="square">
            <a:spAutoFit/>
          </a:bodyPr>
          <a:lstStyle/>
          <a:p>
            <a:pPr algn="ctr">
              <a:lnSpc>
                <a:spcPct val="150000"/>
              </a:lnSpc>
            </a:pPr>
            <a:r>
              <a:rPr lang="en-US" sz="3600" b="1" dirty="0">
                <a:solidFill>
                  <a:srgbClr val="FFFF00"/>
                </a:solidFill>
                <a:latin typeface="Times New Roman" panose="02020603050405020304" pitchFamily="18" charset="0"/>
                <a:cs typeface="Times New Roman" panose="02020603050405020304" pitchFamily="18" charset="0"/>
              </a:rPr>
              <a:t>6</a:t>
            </a:r>
          </a:p>
        </p:txBody>
      </p:sp>
      <p:sp>
        <p:nvSpPr>
          <p:cNvPr id="25" name="Rectangle 2">
            <a:extLst>
              <a:ext uri="{FF2B5EF4-FFF2-40B4-BE49-F238E27FC236}">
                <a16:creationId xmlns:a16="http://schemas.microsoft.com/office/drawing/2014/main" id="{AE881016-F9B6-4222-8867-C05EA65F680B}"/>
              </a:ext>
            </a:extLst>
          </p:cNvPr>
          <p:cNvSpPr/>
          <p:nvPr/>
        </p:nvSpPr>
        <p:spPr>
          <a:xfrm>
            <a:off x="7509707" y="4581685"/>
            <a:ext cx="956305" cy="823752"/>
          </a:xfrm>
          <a:prstGeom prst="rect">
            <a:avLst/>
          </a:prstGeom>
        </p:spPr>
        <p:txBody>
          <a:bodyPr wrap="square">
            <a:spAutoFit/>
          </a:bodyPr>
          <a:lstStyle/>
          <a:p>
            <a:pPr algn="ctr">
              <a:lnSpc>
                <a:spcPct val="150000"/>
              </a:lnSpc>
            </a:pPr>
            <a:r>
              <a:rPr lang="en-US" sz="3600" b="1" dirty="0">
                <a:solidFill>
                  <a:srgbClr val="370ADA"/>
                </a:solidFill>
                <a:latin typeface="Times New Roman" panose="02020603050405020304" pitchFamily="18" charset="0"/>
                <a:cs typeface="Times New Roman" panose="02020603050405020304" pitchFamily="18" charset="0"/>
              </a:rPr>
              <a:t>7</a:t>
            </a:r>
          </a:p>
        </p:txBody>
      </p:sp>
    </p:spTree>
    <p:extLst>
      <p:ext uri="{BB962C8B-B14F-4D97-AF65-F5344CB8AC3E}">
        <p14:creationId xmlns:p14="http://schemas.microsoft.com/office/powerpoint/2010/main" val="2301421327"/>
      </p:ext>
    </p:extLst>
  </p:cSld>
  <p:clrMapOvr>
    <a:masterClrMapping/>
  </p:clrMapOvr>
  <mc:AlternateContent xmlns:mc="http://schemas.openxmlformats.org/markup-compatibility/2006" xmlns:p14="http://schemas.microsoft.com/office/powerpoint/2010/main">
    <mc:Choice Requires="p14">
      <p:transition spd="slow" p14:dur="1400">
        <p14:doors dir="vert"/>
        <p:sndAc>
          <p:stSnd>
            <p:snd r:embed="rId3" name="chimes.wav"/>
          </p:stSnd>
        </p:sndAc>
      </p:transition>
    </mc:Choice>
    <mc:Fallback xmlns="">
      <p:transition spd="slow">
        <p:fade/>
        <p:sndAc>
          <p:stSnd>
            <p:snd r:embed="rId11" name="chimes.wav"/>
          </p:stSnd>
        </p:sndAc>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hỗ dành sẵn cho Văn bản 2"/>
          <p:cNvSpPr>
            <a:spLocks noGrp="1"/>
          </p:cNvSpPr>
          <p:nvPr>
            <p:ph type="body" idx="1"/>
          </p:nvPr>
        </p:nvSpPr>
        <p:spPr>
          <a:xfrm>
            <a:off x="459039" y="217137"/>
            <a:ext cx="4489704" cy="1168257"/>
          </a:xfrm>
        </p:spPr>
        <p:txBody>
          <a:bodyPr rtlCol="0">
            <a:noAutofit/>
          </a:bodyPr>
          <a:lstStyle/>
          <a:p>
            <a:pPr algn="ctr" rtl="0"/>
            <a:r>
              <a:rPr lang="en-US" sz="2800" dirty="0">
                <a:solidFill>
                  <a:srgbClr val="FF0000"/>
                </a:solidFill>
                <a:latin typeface="Times New Roman" panose="02020603050405020304" pitchFamily="18" charset="0"/>
                <a:cs typeface="Times New Roman" panose="02020603050405020304" pitchFamily="18" charset="0"/>
              </a:rPr>
              <a:t>TÔN TRỌNG LỄ PHẢI</a:t>
            </a:r>
          </a:p>
          <a:p>
            <a:pPr algn="ctr" rtl="0"/>
            <a:r>
              <a:rPr lang="en-US" sz="2800" dirty="0">
                <a:solidFill>
                  <a:srgbClr val="370ADA"/>
                </a:solidFill>
                <a:latin typeface="Times New Roman" panose="02020603050405020304" pitchFamily="18" charset="0"/>
                <a:cs typeface="Times New Roman" panose="02020603050405020304" pitchFamily="18" charset="0"/>
              </a:rPr>
              <a:t>2 – 3 - 7</a:t>
            </a:r>
            <a:endParaRPr lang="vi-VN" sz="2800" dirty="0">
              <a:solidFill>
                <a:srgbClr val="370ADA"/>
              </a:solidFill>
              <a:latin typeface="Times New Roman" panose="02020603050405020304" pitchFamily="18" charset="0"/>
              <a:cs typeface="Times New Roman" panose="02020603050405020304" pitchFamily="18" charset="0"/>
            </a:endParaRPr>
          </a:p>
        </p:txBody>
      </p:sp>
      <p:sp>
        <p:nvSpPr>
          <p:cNvPr id="5" name="Chỗ dành sẵn cho Văn bản 4"/>
          <p:cNvSpPr>
            <a:spLocks noGrp="1"/>
          </p:cNvSpPr>
          <p:nvPr>
            <p:ph type="body" sz="quarter" idx="3"/>
          </p:nvPr>
        </p:nvSpPr>
        <p:spPr>
          <a:xfrm>
            <a:off x="6206018" y="-210972"/>
            <a:ext cx="5804452" cy="1649880"/>
          </a:xfrm>
        </p:spPr>
        <p:txBody>
          <a:bodyPr rtlCol="0">
            <a:normAutofit/>
          </a:bodyPr>
          <a:lstStyle/>
          <a:p>
            <a:pPr algn="ctr"/>
            <a:r>
              <a:rPr lang="en-US" sz="2800" dirty="0">
                <a:solidFill>
                  <a:srgbClr val="FF0000"/>
                </a:solidFill>
                <a:latin typeface="Times New Roman" panose="02020603050405020304" pitchFamily="18" charset="0"/>
                <a:cs typeface="Times New Roman" panose="02020603050405020304" pitchFamily="18" charset="0"/>
              </a:rPr>
              <a:t>KHÔNG TÔN TRỌNG LỄ PHẢI</a:t>
            </a:r>
          </a:p>
          <a:p>
            <a:pPr algn="ctr"/>
            <a:r>
              <a:rPr lang="en-US" sz="2800" dirty="0">
                <a:solidFill>
                  <a:srgbClr val="370ADA"/>
                </a:solidFill>
                <a:latin typeface="Times New Roman" panose="02020603050405020304" pitchFamily="18" charset="0"/>
                <a:cs typeface="Times New Roman" panose="02020603050405020304" pitchFamily="18" charset="0"/>
              </a:rPr>
              <a:t>1 – 4 – 5 - 6</a:t>
            </a:r>
            <a:endParaRPr lang="vi-VN" sz="2800" dirty="0">
              <a:solidFill>
                <a:srgbClr val="370ADA"/>
              </a:solidFill>
              <a:latin typeface="Times New Roman" panose="02020603050405020304" pitchFamily="18" charset="0"/>
              <a:cs typeface="Times New Roman" panose="02020603050405020304" pitchFamily="18" charset="0"/>
            </a:endParaRPr>
          </a:p>
        </p:txBody>
      </p:sp>
      <p:pic>
        <p:nvPicPr>
          <p:cNvPr id="8" name="Hình ảnh 7">
            <a:extLst>
              <a:ext uri="{FF2B5EF4-FFF2-40B4-BE49-F238E27FC236}">
                <a16:creationId xmlns:a16="http://schemas.microsoft.com/office/drawing/2014/main" id="{DF3DE031-D930-4B29-958E-C5335CF66E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07207" y="4586465"/>
            <a:ext cx="2984794" cy="2271534"/>
          </a:xfrm>
          <a:prstGeom prst="rect">
            <a:avLst/>
          </a:prstGeom>
        </p:spPr>
      </p:pic>
      <p:pic>
        <p:nvPicPr>
          <p:cNvPr id="10" name="Hình ảnh 9">
            <a:extLst>
              <a:ext uri="{FF2B5EF4-FFF2-40B4-BE49-F238E27FC236}">
                <a16:creationId xmlns:a16="http://schemas.microsoft.com/office/drawing/2014/main" id="{128AD714-0DBA-41F4-B53F-7F27AFC55AA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94770" y="1519310"/>
            <a:ext cx="3372352" cy="2941422"/>
          </a:xfrm>
          <a:prstGeom prst="rect">
            <a:avLst/>
          </a:prstGeom>
        </p:spPr>
      </p:pic>
      <p:pic>
        <p:nvPicPr>
          <p:cNvPr id="12" name="Hình ảnh 11">
            <a:extLst>
              <a:ext uri="{FF2B5EF4-FFF2-40B4-BE49-F238E27FC236}">
                <a16:creationId xmlns:a16="http://schemas.microsoft.com/office/drawing/2014/main" id="{58FB408B-9BE0-499A-A300-306F44FF118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3119" y="1519311"/>
            <a:ext cx="2811753" cy="2630658"/>
          </a:xfrm>
          <a:prstGeom prst="rect">
            <a:avLst/>
          </a:prstGeom>
        </p:spPr>
      </p:pic>
      <p:pic>
        <p:nvPicPr>
          <p:cNvPr id="14" name="Hình ảnh 13">
            <a:extLst>
              <a:ext uri="{FF2B5EF4-FFF2-40B4-BE49-F238E27FC236}">
                <a16:creationId xmlns:a16="http://schemas.microsoft.com/office/drawing/2014/main" id="{EC679545-4947-40C2-B079-40E8ACE82F0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67124" y="1491301"/>
            <a:ext cx="2924876" cy="3095163"/>
          </a:xfrm>
          <a:prstGeom prst="rect">
            <a:avLst/>
          </a:prstGeom>
        </p:spPr>
      </p:pic>
      <p:pic>
        <p:nvPicPr>
          <p:cNvPr id="16" name="Hình ảnh 15">
            <a:extLst>
              <a:ext uri="{FF2B5EF4-FFF2-40B4-BE49-F238E27FC236}">
                <a16:creationId xmlns:a16="http://schemas.microsoft.com/office/drawing/2014/main" id="{5F1F713B-0D17-4A9B-888B-A12AF775170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894770" y="4460732"/>
            <a:ext cx="3312436" cy="2397267"/>
          </a:xfrm>
          <a:prstGeom prst="rect">
            <a:avLst/>
          </a:prstGeom>
        </p:spPr>
      </p:pic>
      <p:pic>
        <p:nvPicPr>
          <p:cNvPr id="18" name="Hình ảnh 17">
            <a:extLst>
              <a:ext uri="{FF2B5EF4-FFF2-40B4-BE49-F238E27FC236}">
                <a16:creationId xmlns:a16="http://schemas.microsoft.com/office/drawing/2014/main" id="{43A5991D-E11D-4D20-A1D7-FD641521E6C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924876" y="1519311"/>
            <a:ext cx="2969894" cy="2630658"/>
          </a:xfrm>
          <a:prstGeom prst="rect">
            <a:avLst/>
          </a:prstGeom>
        </p:spPr>
      </p:pic>
      <p:pic>
        <p:nvPicPr>
          <p:cNvPr id="20" name="Hình ảnh 19">
            <a:extLst>
              <a:ext uri="{FF2B5EF4-FFF2-40B4-BE49-F238E27FC236}">
                <a16:creationId xmlns:a16="http://schemas.microsoft.com/office/drawing/2014/main" id="{77A5EA83-843B-4BF6-916F-1B50645CFA2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4149970"/>
            <a:ext cx="5894769" cy="2630657"/>
          </a:xfrm>
          <a:prstGeom prst="rect">
            <a:avLst/>
          </a:prstGeom>
        </p:spPr>
      </p:pic>
      <p:cxnSp>
        <p:nvCxnSpPr>
          <p:cNvPr id="22" name="Đường nối Thẳng 21">
            <a:extLst>
              <a:ext uri="{FF2B5EF4-FFF2-40B4-BE49-F238E27FC236}">
                <a16:creationId xmlns:a16="http://schemas.microsoft.com/office/drawing/2014/main" id="{27537E82-7BAE-457E-9EBC-8592F4949A05}"/>
              </a:ext>
            </a:extLst>
          </p:cNvPr>
          <p:cNvCxnSpPr>
            <a:cxnSpLocks/>
          </p:cNvCxnSpPr>
          <p:nvPr/>
        </p:nvCxnSpPr>
        <p:spPr>
          <a:xfrm>
            <a:off x="5894771" y="613968"/>
            <a:ext cx="0" cy="6009103"/>
          </a:xfrm>
          <a:prstGeom prst="line">
            <a:avLst/>
          </a:prstGeom>
          <a:ln w="38100">
            <a:solidFill>
              <a:srgbClr val="FF0000"/>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888304381"/>
      </p:ext>
    </p:extLst>
  </p:cSld>
  <p:clrMapOvr>
    <a:masterClrMapping/>
  </p:clrMapOvr>
  <mc:AlternateContent xmlns:mc="http://schemas.openxmlformats.org/markup-compatibility/2006" xmlns:p14="http://schemas.microsoft.com/office/powerpoint/2010/main">
    <mc:Choice Requires="p14">
      <p:transition spd="slow" p14:dur="1400">
        <p14:ripple/>
        <p:sndAc>
          <p:stSnd>
            <p:snd r:embed="rId3" name="chimes.wav"/>
          </p:stSnd>
        </p:sndAc>
      </p:transition>
    </mc:Choice>
    <mc:Fallback xmlns="">
      <p:transition spd="slow">
        <p:fade/>
        <p:sndAc>
          <p:stSnd>
            <p:snd r:embed="rId11" name="chimes.wav"/>
          </p:stSnd>
        </p:sndAc>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176637B-CC33-4190-9346-FB90F695A8E4}"/>
              </a:ext>
            </a:extLst>
          </p:cNvPr>
          <p:cNvSpPr txBox="1">
            <a:spLocks/>
          </p:cNvSpPr>
          <p:nvPr/>
        </p:nvSpPr>
        <p:spPr>
          <a:xfrm>
            <a:off x="569843" y="702890"/>
            <a:ext cx="11052313" cy="1362113"/>
          </a:xfrm>
          <a:prstGeom prst="rect">
            <a:avLst/>
          </a:prstGeom>
        </p:spPr>
        <p:txBody>
          <a:bodyPr rtlCol="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en-US" b="1" dirty="0" err="1">
                <a:solidFill>
                  <a:srgbClr val="FF0000"/>
                </a:solidFill>
                <a:latin typeface="Times New Roman" panose="02020603050405020304" pitchFamily="18" charset="0"/>
                <a:cs typeface="Times New Roman" panose="02020603050405020304" pitchFamily="18" charset="0"/>
              </a:rPr>
              <a:t>Một</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vài</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ví</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dụ</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về</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tôn</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trọng</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lẽ</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phải</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và</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không</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tôn</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trọng</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lẽ</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phải</a:t>
            </a:r>
            <a:r>
              <a:rPr lang="en-US" b="1" dirty="0">
                <a:solidFill>
                  <a:srgbClr val="FF0000"/>
                </a:solidFill>
                <a:latin typeface="Times New Roman" panose="02020603050405020304" pitchFamily="18" charset="0"/>
                <a:cs typeface="Times New Roman" panose="02020603050405020304" pitchFamily="18" charset="0"/>
              </a:rPr>
              <a:t>? </a:t>
            </a:r>
            <a:endParaRPr lang="vi-VN"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77197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EFA070A7-76B1-4FFA-A503-F799B0D79B22}"/>
              </a:ext>
            </a:extLst>
          </p:cNvPr>
          <p:cNvPicPr>
            <a:picLocks noChangeAspect="1"/>
          </p:cNvPicPr>
          <p:nvPr/>
        </p:nvPicPr>
        <p:blipFill>
          <a:blip r:embed="rId2"/>
          <a:stretch>
            <a:fillRect/>
          </a:stretch>
        </p:blipFill>
        <p:spPr>
          <a:xfrm>
            <a:off x="2700996" y="0"/>
            <a:ext cx="6935373" cy="6858000"/>
          </a:xfrm>
          <a:prstGeom prst="rect">
            <a:avLst/>
          </a:prstGeom>
        </p:spPr>
      </p:pic>
    </p:spTree>
    <p:extLst>
      <p:ext uri="{BB962C8B-B14F-4D97-AF65-F5344CB8AC3E}">
        <p14:creationId xmlns:p14="http://schemas.microsoft.com/office/powerpoint/2010/main" val="11729006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4AE7B48-2B2D-4981-893D-F40EC2AC14BE}"/>
              </a:ext>
            </a:extLst>
          </p:cNvPr>
          <p:cNvSpPr>
            <a:spLocks noGrp="1"/>
          </p:cNvSpPr>
          <p:nvPr>
            <p:ph type="title"/>
          </p:nvPr>
        </p:nvSpPr>
        <p:spPr>
          <a:xfrm>
            <a:off x="839788" y="-583809"/>
            <a:ext cx="9106070" cy="1600200"/>
          </a:xfrm>
        </p:spPr>
        <p:txBody>
          <a:bodyPr>
            <a:normAutofit/>
          </a:bodyPr>
          <a:lstStyle/>
          <a:p>
            <a:pPr algn="ctr"/>
            <a:r>
              <a:rPr lang="en-US" sz="3200" b="1" dirty="0">
                <a:solidFill>
                  <a:srgbClr val="FF0000"/>
                </a:solidFill>
                <a:latin typeface="Times New Roman" panose="02020603050405020304" pitchFamily="18" charset="0"/>
                <a:cs typeface="Times New Roman" panose="02020603050405020304" pitchFamily="18" charset="0"/>
              </a:rPr>
              <a:t>BIỂU HIỆN CỦA TÔN TRỌNG LẼ PHẢI</a:t>
            </a:r>
          </a:p>
        </p:txBody>
      </p:sp>
      <p:sp>
        <p:nvSpPr>
          <p:cNvPr id="5" name="Hình chữ nhật: Cắt Một Góc 4">
            <a:extLst>
              <a:ext uri="{FF2B5EF4-FFF2-40B4-BE49-F238E27FC236}">
                <a16:creationId xmlns:a16="http://schemas.microsoft.com/office/drawing/2014/main" id="{84783462-4EC4-4B35-A86C-0AA3DDB93345}"/>
              </a:ext>
            </a:extLst>
          </p:cNvPr>
          <p:cNvSpPr/>
          <p:nvPr/>
        </p:nvSpPr>
        <p:spPr>
          <a:xfrm>
            <a:off x="464235" y="3017433"/>
            <a:ext cx="2785403" cy="109728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accent4">
                    <a:lumMod val="60000"/>
                    <a:lumOff val="40000"/>
                  </a:schemeClr>
                </a:solidFill>
                <a:latin typeface="Times New Roman" panose="02020603050405020304" pitchFamily="18" charset="0"/>
                <a:cs typeface="Times New Roman" panose="02020603050405020304" pitchFamily="18" charset="0"/>
              </a:rPr>
              <a:t>BIỂU HIỆN</a:t>
            </a:r>
          </a:p>
        </p:txBody>
      </p:sp>
      <p:sp>
        <p:nvSpPr>
          <p:cNvPr id="6" name="Bong bóng Lời nói: Hình bầu dục 5">
            <a:extLst>
              <a:ext uri="{FF2B5EF4-FFF2-40B4-BE49-F238E27FC236}">
                <a16:creationId xmlns:a16="http://schemas.microsoft.com/office/drawing/2014/main" id="{AB437DE6-094C-4439-AF55-0CAD99D82147}"/>
              </a:ext>
            </a:extLst>
          </p:cNvPr>
          <p:cNvSpPr/>
          <p:nvPr/>
        </p:nvSpPr>
        <p:spPr>
          <a:xfrm>
            <a:off x="4164036" y="1273300"/>
            <a:ext cx="5472333" cy="1069144"/>
          </a:xfrm>
          <a:prstGeom prst="wedgeEllipseCallout">
            <a:avLst>
              <a:gd name="adj1" fmla="val -68648"/>
              <a:gd name="adj2" fmla="val 126974"/>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err="1">
                <a:solidFill>
                  <a:schemeClr val="bg1"/>
                </a:solidFill>
                <a:latin typeface="Times New Roman" panose="02020603050405020304" pitchFamily="18" charset="0"/>
                <a:cs typeface="Times New Roman" panose="02020603050405020304" pitchFamily="18" charset="0"/>
              </a:rPr>
              <a:t>Chấp</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hành</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tốt</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mọi</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quy</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định</a:t>
            </a:r>
            <a:endParaRPr lang="en-US" sz="2400" b="1" dirty="0">
              <a:solidFill>
                <a:schemeClr val="bg1"/>
              </a:solidFill>
              <a:latin typeface="Times New Roman" panose="02020603050405020304" pitchFamily="18" charset="0"/>
              <a:cs typeface="Times New Roman" panose="02020603050405020304" pitchFamily="18" charset="0"/>
            </a:endParaRPr>
          </a:p>
        </p:txBody>
      </p:sp>
      <p:sp>
        <p:nvSpPr>
          <p:cNvPr id="7" name="Bong bóng Lời nói: Hình bầu dục 6">
            <a:extLst>
              <a:ext uri="{FF2B5EF4-FFF2-40B4-BE49-F238E27FC236}">
                <a16:creationId xmlns:a16="http://schemas.microsoft.com/office/drawing/2014/main" id="{01E328E8-7595-4365-8E62-72DA68261113}"/>
              </a:ext>
            </a:extLst>
          </p:cNvPr>
          <p:cNvSpPr/>
          <p:nvPr/>
        </p:nvSpPr>
        <p:spPr>
          <a:xfrm>
            <a:off x="5392823" y="2671492"/>
            <a:ext cx="5472333" cy="1276728"/>
          </a:xfrm>
          <a:prstGeom prst="wedgeEllipseCallout">
            <a:avLst>
              <a:gd name="adj1" fmla="val -92556"/>
              <a:gd name="adj2" fmla="val 10264"/>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err="1">
                <a:solidFill>
                  <a:schemeClr val="bg1"/>
                </a:solidFill>
                <a:latin typeface="Times New Roman" panose="02020603050405020304" pitchFamily="18" charset="0"/>
                <a:cs typeface="Times New Roman" panose="02020603050405020304" pitchFamily="18" charset="0"/>
              </a:rPr>
              <a:t>Không</a:t>
            </a:r>
            <a:r>
              <a:rPr lang="en-US" sz="2400" b="1" dirty="0">
                <a:solidFill>
                  <a:schemeClr val="bg1"/>
                </a:solidFill>
                <a:latin typeface="Times New Roman" panose="02020603050405020304" pitchFamily="18" charset="0"/>
                <a:cs typeface="Times New Roman" panose="02020603050405020304" pitchFamily="18" charset="0"/>
              </a:rPr>
              <a:t> vi </a:t>
            </a:r>
            <a:r>
              <a:rPr lang="en-US" sz="2400" b="1" dirty="0" err="1">
                <a:solidFill>
                  <a:schemeClr val="bg1"/>
                </a:solidFill>
                <a:latin typeface="Times New Roman" panose="02020603050405020304" pitchFamily="18" charset="0"/>
                <a:cs typeface="Times New Roman" panose="02020603050405020304" pitchFamily="18" charset="0"/>
              </a:rPr>
              <a:t>phạm</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đạo</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đức</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pháp</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luật</a:t>
            </a:r>
            <a:endParaRPr lang="en-US" sz="2400" b="1" dirty="0">
              <a:solidFill>
                <a:schemeClr val="bg1"/>
              </a:solidFill>
              <a:latin typeface="Times New Roman" panose="02020603050405020304" pitchFamily="18" charset="0"/>
              <a:cs typeface="Times New Roman" panose="02020603050405020304" pitchFamily="18" charset="0"/>
            </a:endParaRPr>
          </a:p>
          <a:p>
            <a:pPr algn="ctr"/>
            <a:endParaRPr lang="en-US" b="1" dirty="0">
              <a:solidFill>
                <a:schemeClr val="bg1"/>
              </a:solidFill>
            </a:endParaRPr>
          </a:p>
        </p:txBody>
      </p:sp>
      <p:sp>
        <p:nvSpPr>
          <p:cNvPr id="8" name="Bong bóng Lời nói: Hình bầu dục 7">
            <a:extLst>
              <a:ext uri="{FF2B5EF4-FFF2-40B4-BE49-F238E27FC236}">
                <a16:creationId xmlns:a16="http://schemas.microsoft.com/office/drawing/2014/main" id="{6A4B548E-A388-4257-A6C5-B4A4237B3EB7}"/>
              </a:ext>
            </a:extLst>
          </p:cNvPr>
          <p:cNvSpPr/>
          <p:nvPr/>
        </p:nvSpPr>
        <p:spPr>
          <a:xfrm rot="21283527">
            <a:off x="4979960" y="4159752"/>
            <a:ext cx="5472333" cy="1069144"/>
          </a:xfrm>
          <a:prstGeom prst="wedgeEllipseCallout">
            <a:avLst>
              <a:gd name="adj1" fmla="val -84587"/>
              <a:gd name="adj2" fmla="val -111185"/>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err="1">
                <a:solidFill>
                  <a:schemeClr val="bg1"/>
                </a:solidFill>
                <a:latin typeface="Times New Roman" panose="02020603050405020304" pitchFamily="18" charset="0"/>
                <a:cs typeface="Times New Roman" panose="02020603050405020304" pitchFamily="18" charset="0"/>
              </a:rPr>
              <a:t>Không</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nói</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sai</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sự</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thật</a:t>
            </a:r>
            <a:endParaRPr lang="en-US" sz="2400" b="1" dirty="0">
              <a:solidFill>
                <a:schemeClr val="bg1"/>
              </a:solidFill>
              <a:latin typeface="Times New Roman" panose="02020603050405020304" pitchFamily="18" charset="0"/>
              <a:cs typeface="Times New Roman" panose="02020603050405020304" pitchFamily="18" charset="0"/>
            </a:endParaRPr>
          </a:p>
          <a:p>
            <a:pPr algn="ctr"/>
            <a:endParaRPr lang="en-US" b="1" dirty="0">
              <a:solidFill>
                <a:schemeClr val="bg1"/>
              </a:solidFill>
            </a:endParaRPr>
          </a:p>
        </p:txBody>
      </p:sp>
      <p:sp>
        <p:nvSpPr>
          <p:cNvPr id="9" name="Bong bóng Lời nói: Hình bầu dục 8">
            <a:extLst>
              <a:ext uri="{FF2B5EF4-FFF2-40B4-BE49-F238E27FC236}">
                <a16:creationId xmlns:a16="http://schemas.microsoft.com/office/drawing/2014/main" id="{771F8EF6-62DB-4087-AF54-56D9D47B8436}"/>
              </a:ext>
            </a:extLst>
          </p:cNvPr>
          <p:cNvSpPr/>
          <p:nvPr/>
        </p:nvSpPr>
        <p:spPr>
          <a:xfrm rot="514030">
            <a:off x="3711318" y="5653336"/>
            <a:ext cx="7420666" cy="1178268"/>
          </a:xfrm>
          <a:prstGeom prst="wedgeEllipseCallout">
            <a:avLst>
              <a:gd name="adj1" fmla="val -84587"/>
              <a:gd name="adj2" fmla="val -111185"/>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err="1">
                <a:solidFill>
                  <a:schemeClr val="bg1"/>
                </a:solidFill>
                <a:latin typeface="Times New Roman" panose="02020603050405020304" pitchFamily="18" charset="0"/>
                <a:cs typeface="Times New Roman" panose="02020603050405020304" pitchFamily="18" charset="0"/>
              </a:rPr>
              <a:t>Đấu</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tránh</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với</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những</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hành</a:t>
            </a:r>
            <a:r>
              <a:rPr lang="en-US" sz="2400" b="1" dirty="0">
                <a:solidFill>
                  <a:schemeClr val="bg1"/>
                </a:solidFill>
                <a:latin typeface="Times New Roman" panose="02020603050405020304" pitchFamily="18" charset="0"/>
                <a:cs typeface="Times New Roman" panose="02020603050405020304" pitchFamily="18" charset="0"/>
              </a:rPr>
              <a:t> vi </a:t>
            </a:r>
            <a:r>
              <a:rPr lang="en-US" sz="2400" b="1" dirty="0" err="1">
                <a:solidFill>
                  <a:schemeClr val="bg1"/>
                </a:solidFill>
                <a:latin typeface="Times New Roman" panose="02020603050405020304" pitchFamily="18" charset="0"/>
                <a:cs typeface="Times New Roman" panose="02020603050405020304" pitchFamily="18" charset="0"/>
              </a:rPr>
              <a:t>sai</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trái</a:t>
            </a:r>
            <a:endParaRPr lang="en-US" sz="2400" b="1" dirty="0">
              <a:solidFill>
                <a:schemeClr val="bg1"/>
              </a:solidFill>
              <a:latin typeface="Times New Roman" panose="02020603050405020304" pitchFamily="18" charset="0"/>
              <a:cs typeface="Times New Roman" panose="02020603050405020304" pitchFamily="18" charset="0"/>
            </a:endParaRPr>
          </a:p>
          <a:p>
            <a:pPr algn="ctr"/>
            <a:endParaRPr lang="en-US" b="1" dirty="0">
              <a:solidFill>
                <a:schemeClr val="bg1"/>
              </a:solidFill>
            </a:endParaRPr>
          </a:p>
        </p:txBody>
      </p:sp>
    </p:spTree>
    <p:extLst>
      <p:ext uri="{BB962C8B-B14F-4D97-AF65-F5344CB8AC3E}">
        <p14:creationId xmlns:p14="http://schemas.microsoft.com/office/powerpoint/2010/main" val="986078350"/>
      </p:ext>
    </p:extLst>
  </p:cSld>
  <p:clrMapOvr>
    <a:masterClrMapping/>
  </p:clrMapOvr>
  <p:transition spd="slow">
    <p:wheel spokes="1"/>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arn(inVertical)">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p:cNvSpPr>
            <a:spLocks noGrp="1"/>
          </p:cNvSpPr>
          <p:nvPr>
            <p:ph type="title"/>
          </p:nvPr>
        </p:nvSpPr>
        <p:spPr>
          <a:xfrm>
            <a:off x="838200" y="-196439"/>
            <a:ext cx="10515600" cy="1325563"/>
          </a:xfrm>
        </p:spPr>
        <p:txBody>
          <a:bodyPr rtlCol="0">
            <a:normAutofit/>
          </a:bodyPr>
          <a:lstStyle/>
          <a:p>
            <a:pPr algn="ctr" rtl="0"/>
            <a:r>
              <a:rPr lang="en-US" sz="3600" b="1" dirty="0" err="1">
                <a:solidFill>
                  <a:srgbClr val="FF0000"/>
                </a:solidFill>
                <a:latin typeface="Times New Roman" panose="02020603050405020304" pitchFamily="18" charset="0"/>
                <a:cs typeface="Times New Roman" panose="02020603050405020304" pitchFamily="18" charset="0"/>
              </a:rPr>
              <a:t>Đọc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thông</a:t>
            </a:r>
            <a:r>
              <a:rPr lang="en-US" sz="3600" b="1" dirty="0">
                <a:solidFill>
                  <a:srgbClr val="FF0000"/>
                </a:solidFill>
                <a:latin typeface="Times New Roman" panose="02020603050405020304" pitchFamily="18" charset="0"/>
                <a:cs typeface="Times New Roman" panose="02020603050405020304" pitchFamily="18" charset="0"/>
              </a:rPr>
              <a:t> tin </a:t>
            </a:r>
            <a:r>
              <a:rPr lang="en-US" sz="3600" b="1" dirty="0" err="1">
                <a:solidFill>
                  <a:srgbClr val="FF0000"/>
                </a:solidFill>
                <a:latin typeface="Times New Roman" panose="02020603050405020304" pitchFamily="18" charset="0"/>
                <a:cs typeface="Times New Roman" panose="02020603050405020304" pitchFamily="18" charset="0"/>
              </a:rPr>
              <a:t>sau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đưa</a:t>
            </a:r>
            <a:r>
              <a:rPr lang="en-US" sz="3600" b="1" dirty="0">
                <a:solidFill>
                  <a:srgbClr val="FF0000"/>
                </a:solidFill>
                <a:latin typeface="Times New Roman" panose="02020603050405020304" pitchFamily="18" charset="0"/>
                <a:cs typeface="Times New Roman" panose="02020603050405020304" pitchFamily="18" charset="0"/>
              </a:rPr>
              <a:t> ra </a:t>
            </a:r>
            <a:r>
              <a:rPr lang="en-US" sz="3600" b="1" dirty="0" err="1">
                <a:solidFill>
                  <a:srgbClr val="FF0000"/>
                </a:solidFill>
                <a:latin typeface="Times New Roman" panose="02020603050405020304" pitchFamily="18" charset="0"/>
                <a:cs typeface="Times New Roman" panose="02020603050405020304" pitchFamily="18" charset="0"/>
              </a:rPr>
              <a:t>suy</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nghĩ</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của</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em</a:t>
            </a:r>
            <a:r>
              <a:rPr lang="en-US" sz="3600" b="1" dirty="0">
                <a:solidFill>
                  <a:srgbClr val="FF0000"/>
                </a:solidFill>
                <a:latin typeface="Times New Roman" panose="02020603050405020304" pitchFamily="18" charset="0"/>
                <a:cs typeface="Times New Roman" panose="02020603050405020304" pitchFamily="18" charset="0"/>
              </a:rPr>
              <a:t>?</a:t>
            </a:r>
            <a:endParaRPr lang="vi-VN" sz="3600" b="1" dirty="0">
              <a:solidFill>
                <a:srgbClr val="FF0000"/>
              </a:solidFill>
              <a:latin typeface="Times New Roman" panose="02020603050405020304" pitchFamily="18" charset="0"/>
              <a:cs typeface="Times New Roman" panose="02020603050405020304" pitchFamily="18" charset="0"/>
            </a:endParaRPr>
          </a:p>
        </p:txBody>
      </p:sp>
      <p:sp>
        <p:nvSpPr>
          <p:cNvPr id="4" name="Chỗ dành sẵn cho Văn bản 3"/>
          <p:cNvSpPr>
            <a:spLocks noGrp="1"/>
          </p:cNvSpPr>
          <p:nvPr>
            <p:ph type="body" sz="half" idx="2"/>
          </p:nvPr>
        </p:nvSpPr>
        <p:spPr>
          <a:xfrm>
            <a:off x="7315200" y="1556398"/>
            <a:ext cx="4817435" cy="4244416"/>
          </a:xfrm>
        </p:spPr>
        <p:txBody>
          <a:bodyPr rtlCol="0">
            <a:normAutofit fontScale="92500" lnSpcReduction="10000"/>
          </a:bodyPr>
          <a:lstStyle/>
          <a:p>
            <a:pPr indent="-342900" algn="just" rtl="0">
              <a:lnSpc>
                <a:spcPct val="130000"/>
              </a:lnSpc>
              <a:spcBef>
                <a:spcPts val="0"/>
              </a:spcBef>
              <a:buFontTx/>
              <a:buChar char="-"/>
            </a:pPr>
            <a:r>
              <a:rPr lang="en-US" sz="2400" b="1" dirty="0" err="1">
                <a:solidFill>
                  <a:srgbClr val="370ADA"/>
                </a:solidFill>
                <a:latin typeface="Times New Roman" panose="02020603050405020304" pitchFamily="18" charset="0"/>
                <a:cs typeface="Times New Roman" panose="02020603050405020304" pitchFamily="18" charset="0"/>
              </a:rPr>
              <a:t>Đây</a:t>
            </a:r>
            <a:r>
              <a:rPr lang="en-US" sz="2400" b="1" dirty="0">
                <a:solidFill>
                  <a:srgbClr val="370ADA"/>
                </a:solidFill>
                <a:latin typeface="Times New Roman" panose="02020603050405020304" pitchFamily="18" charset="0"/>
                <a:cs typeface="Times New Roman" panose="02020603050405020304" pitchFamily="18" charset="0"/>
              </a:rPr>
              <a:t> </a:t>
            </a:r>
            <a:r>
              <a:rPr lang="en-US" sz="2400" b="1" dirty="0" err="1">
                <a:solidFill>
                  <a:srgbClr val="370ADA"/>
                </a:solidFill>
                <a:latin typeface="Times New Roman" panose="02020603050405020304" pitchFamily="18" charset="0"/>
                <a:cs typeface="Times New Roman" panose="02020603050405020304" pitchFamily="18" charset="0"/>
              </a:rPr>
              <a:t>là</a:t>
            </a:r>
            <a:r>
              <a:rPr lang="en-US" sz="2400" b="1" dirty="0">
                <a:solidFill>
                  <a:srgbClr val="370ADA"/>
                </a:solidFill>
                <a:latin typeface="Times New Roman" panose="02020603050405020304" pitchFamily="18" charset="0"/>
                <a:cs typeface="Times New Roman" panose="02020603050405020304" pitchFamily="18" charset="0"/>
              </a:rPr>
              <a:t> </a:t>
            </a:r>
            <a:r>
              <a:rPr lang="en-US" sz="2400" b="1" dirty="0" err="1">
                <a:solidFill>
                  <a:srgbClr val="370ADA"/>
                </a:solidFill>
                <a:latin typeface="Times New Roman" panose="02020603050405020304" pitchFamily="18" charset="0"/>
                <a:cs typeface="Times New Roman" panose="02020603050405020304" pitchFamily="18" charset="0"/>
              </a:rPr>
              <a:t>hành</a:t>
            </a:r>
            <a:r>
              <a:rPr lang="en-US" sz="2400" b="1" dirty="0">
                <a:solidFill>
                  <a:srgbClr val="370ADA"/>
                </a:solidFill>
                <a:latin typeface="Times New Roman" panose="02020603050405020304" pitchFamily="18" charset="0"/>
                <a:cs typeface="Times New Roman" panose="02020603050405020304" pitchFamily="18" charset="0"/>
              </a:rPr>
              <a:t> vi </a:t>
            </a:r>
            <a:r>
              <a:rPr lang="en-US" sz="2400" b="1" dirty="0" err="1">
                <a:solidFill>
                  <a:srgbClr val="370ADA"/>
                </a:solidFill>
                <a:latin typeface="Times New Roman" panose="02020603050405020304" pitchFamily="18" charset="0"/>
                <a:cs typeface="Times New Roman" panose="02020603050405020304" pitchFamily="18" charset="0"/>
              </a:rPr>
              <a:t>không</a:t>
            </a:r>
            <a:r>
              <a:rPr lang="en-US" sz="2400" b="1" dirty="0">
                <a:solidFill>
                  <a:srgbClr val="370ADA"/>
                </a:solidFill>
                <a:latin typeface="Times New Roman" panose="02020603050405020304" pitchFamily="18" charset="0"/>
                <a:cs typeface="Times New Roman" panose="02020603050405020304" pitchFamily="18" charset="0"/>
              </a:rPr>
              <a:t> </a:t>
            </a:r>
            <a:r>
              <a:rPr lang="en-US" sz="2400" b="1" dirty="0" err="1">
                <a:solidFill>
                  <a:srgbClr val="370ADA"/>
                </a:solidFill>
                <a:latin typeface="Times New Roman" panose="02020603050405020304" pitchFamily="18" charset="0"/>
                <a:cs typeface="Times New Roman" panose="02020603050405020304" pitchFamily="18" charset="0"/>
              </a:rPr>
              <a:t>tôn</a:t>
            </a:r>
            <a:r>
              <a:rPr lang="en-US" sz="2400" b="1" dirty="0">
                <a:solidFill>
                  <a:srgbClr val="370ADA"/>
                </a:solidFill>
                <a:latin typeface="Times New Roman" panose="02020603050405020304" pitchFamily="18" charset="0"/>
                <a:cs typeface="Times New Roman" panose="02020603050405020304" pitchFamily="18" charset="0"/>
              </a:rPr>
              <a:t> </a:t>
            </a:r>
            <a:r>
              <a:rPr lang="en-US" sz="2400" b="1" dirty="0" err="1">
                <a:solidFill>
                  <a:srgbClr val="370ADA"/>
                </a:solidFill>
                <a:latin typeface="Times New Roman" panose="02020603050405020304" pitchFamily="18" charset="0"/>
                <a:cs typeface="Times New Roman" panose="02020603050405020304" pitchFamily="18" charset="0"/>
              </a:rPr>
              <a:t>trọng</a:t>
            </a:r>
            <a:r>
              <a:rPr lang="en-US" sz="2400" b="1" dirty="0">
                <a:solidFill>
                  <a:srgbClr val="370ADA"/>
                </a:solidFill>
                <a:latin typeface="Times New Roman" panose="02020603050405020304" pitchFamily="18" charset="0"/>
                <a:cs typeface="Times New Roman" panose="02020603050405020304" pitchFamily="18" charset="0"/>
              </a:rPr>
              <a:t> </a:t>
            </a:r>
            <a:r>
              <a:rPr lang="en-US" sz="2400" b="1" dirty="0" err="1">
                <a:solidFill>
                  <a:srgbClr val="370ADA"/>
                </a:solidFill>
                <a:latin typeface="Times New Roman" panose="02020603050405020304" pitchFamily="18" charset="0"/>
                <a:cs typeface="Times New Roman" panose="02020603050405020304" pitchFamily="18" charset="0"/>
              </a:rPr>
              <a:t>lẽ</a:t>
            </a:r>
            <a:r>
              <a:rPr lang="en-US" sz="2400" b="1" dirty="0">
                <a:solidFill>
                  <a:srgbClr val="370ADA"/>
                </a:solidFill>
                <a:latin typeface="Times New Roman" panose="02020603050405020304" pitchFamily="18" charset="0"/>
                <a:cs typeface="Times New Roman" panose="02020603050405020304" pitchFamily="18" charset="0"/>
              </a:rPr>
              <a:t> </a:t>
            </a:r>
            <a:r>
              <a:rPr lang="en-US" sz="2400" b="1" dirty="0" err="1">
                <a:solidFill>
                  <a:srgbClr val="370ADA"/>
                </a:solidFill>
                <a:latin typeface="Times New Roman" panose="02020603050405020304" pitchFamily="18" charset="0"/>
                <a:cs typeface="Times New Roman" panose="02020603050405020304" pitchFamily="18" charset="0"/>
              </a:rPr>
              <a:t>phải</a:t>
            </a:r>
            <a:r>
              <a:rPr lang="en-US" sz="2400" b="1" dirty="0">
                <a:solidFill>
                  <a:srgbClr val="370ADA"/>
                </a:solidFill>
                <a:latin typeface="Times New Roman" panose="02020603050405020304" pitchFamily="18" charset="0"/>
                <a:cs typeface="Times New Roman" panose="02020603050405020304" pitchFamily="18" charset="0"/>
              </a:rPr>
              <a:t>.</a:t>
            </a:r>
          </a:p>
          <a:p>
            <a:pPr indent="-342900" algn="just" rtl="0">
              <a:lnSpc>
                <a:spcPct val="130000"/>
              </a:lnSpc>
              <a:spcBef>
                <a:spcPts val="0"/>
              </a:spcBef>
              <a:buFontTx/>
              <a:buChar char="-"/>
            </a:pPr>
            <a:r>
              <a:rPr lang="en-US" sz="2400" b="1" dirty="0" err="1">
                <a:solidFill>
                  <a:srgbClr val="370ADA"/>
                </a:solidFill>
                <a:latin typeface="Times New Roman" panose="02020603050405020304" pitchFamily="18" charset="0"/>
                <a:cs typeface="Times New Roman" panose="02020603050405020304" pitchFamily="18" charset="0"/>
              </a:rPr>
              <a:t>Những</a:t>
            </a:r>
            <a:r>
              <a:rPr lang="en-US" sz="2400" b="1" dirty="0">
                <a:solidFill>
                  <a:srgbClr val="370ADA"/>
                </a:solidFill>
                <a:latin typeface="Times New Roman" panose="02020603050405020304" pitchFamily="18" charset="0"/>
                <a:cs typeface="Times New Roman" panose="02020603050405020304" pitchFamily="18" charset="0"/>
              </a:rPr>
              <a:t> </a:t>
            </a:r>
            <a:r>
              <a:rPr lang="en-US" sz="2400" b="1" dirty="0" err="1">
                <a:solidFill>
                  <a:srgbClr val="370ADA"/>
                </a:solidFill>
                <a:latin typeface="Times New Roman" panose="02020603050405020304" pitchFamily="18" charset="0"/>
                <a:cs typeface="Times New Roman" panose="02020603050405020304" pitchFamily="18" charset="0"/>
              </a:rPr>
              <a:t>thông</a:t>
            </a:r>
            <a:r>
              <a:rPr lang="en-US" sz="2400" b="1" dirty="0">
                <a:solidFill>
                  <a:srgbClr val="370ADA"/>
                </a:solidFill>
                <a:latin typeface="Times New Roman" panose="02020603050405020304" pitchFamily="18" charset="0"/>
                <a:cs typeface="Times New Roman" panose="02020603050405020304" pitchFamily="18" charset="0"/>
              </a:rPr>
              <a:t> tin </a:t>
            </a:r>
            <a:r>
              <a:rPr lang="en-US" sz="2400" b="1" dirty="0" err="1">
                <a:solidFill>
                  <a:srgbClr val="370ADA"/>
                </a:solidFill>
                <a:latin typeface="Times New Roman" panose="02020603050405020304" pitchFamily="18" charset="0"/>
                <a:cs typeface="Times New Roman" panose="02020603050405020304" pitchFamily="18" charset="0"/>
              </a:rPr>
              <a:t>sai</a:t>
            </a:r>
            <a:r>
              <a:rPr lang="en-US" sz="2400" b="1" dirty="0">
                <a:solidFill>
                  <a:srgbClr val="370ADA"/>
                </a:solidFill>
                <a:latin typeface="Times New Roman" panose="02020603050405020304" pitchFamily="18" charset="0"/>
                <a:cs typeface="Times New Roman" panose="02020603050405020304" pitchFamily="18" charset="0"/>
              </a:rPr>
              <a:t> </a:t>
            </a:r>
            <a:r>
              <a:rPr lang="en-US" sz="2400" b="1" dirty="0" err="1">
                <a:solidFill>
                  <a:srgbClr val="370ADA"/>
                </a:solidFill>
                <a:latin typeface="Times New Roman" panose="02020603050405020304" pitchFamily="18" charset="0"/>
                <a:cs typeface="Times New Roman" panose="02020603050405020304" pitchFamily="18" charset="0"/>
              </a:rPr>
              <a:t>sự</a:t>
            </a:r>
            <a:r>
              <a:rPr lang="en-US" sz="2400" b="1" dirty="0">
                <a:solidFill>
                  <a:srgbClr val="370ADA"/>
                </a:solidFill>
                <a:latin typeface="Times New Roman" panose="02020603050405020304" pitchFamily="18" charset="0"/>
                <a:cs typeface="Times New Roman" panose="02020603050405020304" pitchFamily="18" charset="0"/>
              </a:rPr>
              <a:t> </a:t>
            </a:r>
            <a:r>
              <a:rPr lang="en-US" sz="2400" b="1" dirty="0" err="1">
                <a:solidFill>
                  <a:srgbClr val="370ADA"/>
                </a:solidFill>
                <a:latin typeface="Times New Roman" panose="02020603050405020304" pitchFamily="18" charset="0"/>
                <a:cs typeface="Times New Roman" panose="02020603050405020304" pitchFamily="18" charset="0"/>
              </a:rPr>
              <a:t>thật</a:t>
            </a:r>
            <a:r>
              <a:rPr lang="en-US" sz="2400" b="1" dirty="0">
                <a:solidFill>
                  <a:srgbClr val="370ADA"/>
                </a:solidFill>
                <a:latin typeface="Times New Roman" panose="02020603050405020304" pitchFamily="18" charset="0"/>
                <a:cs typeface="Times New Roman" panose="02020603050405020304" pitchFamily="18" charset="0"/>
              </a:rPr>
              <a:t> </a:t>
            </a:r>
            <a:r>
              <a:rPr lang="en-US" sz="2400" b="1" dirty="0" err="1">
                <a:solidFill>
                  <a:srgbClr val="370ADA"/>
                </a:solidFill>
                <a:latin typeface="Times New Roman" panose="02020603050405020304" pitchFamily="18" charset="0"/>
                <a:cs typeface="Times New Roman" panose="02020603050405020304" pitchFamily="18" charset="0"/>
              </a:rPr>
              <a:t>khi</a:t>
            </a:r>
            <a:r>
              <a:rPr lang="en-US" sz="2400" b="1" dirty="0">
                <a:solidFill>
                  <a:srgbClr val="370ADA"/>
                </a:solidFill>
                <a:latin typeface="Times New Roman" panose="02020603050405020304" pitchFamily="18" charset="0"/>
                <a:cs typeface="Times New Roman" panose="02020603050405020304" pitchFamily="18" charset="0"/>
              </a:rPr>
              <a:t> </a:t>
            </a:r>
            <a:r>
              <a:rPr lang="en-US" sz="2400" b="1" dirty="0" err="1">
                <a:solidFill>
                  <a:srgbClr val="370ADA"/>
                </a:solidFill>
                <a:latin typeface="Times New Roman" panose="02020603050405020304" pitchFamily="18" charset="0"/>
                <a:cs typeface="Times New Roman" panose="02020603050405020304" pitchFamily="18" charset="0"/>
              </a:rPr>
              <a:t>được</a:t>
            </a:r>
            <a:r>
              <a:rPr lang="en-US" sz="2400" b="1" dirty="0">
                <a:solidFill>
                  <a:srgbClr val="370ADA"/>
                </a:solidFill>
                <a:latin typeface="Times New Roman" panose="02020603050405020304" pitchFamily="18" charset="0"/>
                <a:cs typeface="Times New Roman" panose="02020603050405020304" pitchFamily="18" charset="0"/>
              </a:rPr>
              <a:t> </a:t>
            </a:r>
            <a:r>
              <a:rPr lang="en-US" sz="2400" b="1" dirty="0" err="1">
                <a:solidFill>
                  <a:srgbClr val="370ADA"/>
                </a:solidFill>
                <a:latin typeface="Times New Roman" panose="02020603050405020304" pitchFamily="18" charset="0"/>
                <a:cs typeface="Times New Roman" panose="02020603050405020304" pitchFamily="18" charset="0"/>
              </a:rPr>
              <a:t>đăng</a:t>
            </a:r>
            <a:r>
              <a:rPr lang="en-US" sz="2400" b="1" dirty="0">
                <a:solidFill>
                  <a:srgbClr val="370ADA"/>
                </a:solidFill>
                <a:latin typeface="Times New Roman" panose="02020603050405020304" pitchFamily="18" charset="0"/>
                <a:cs typeface="Times New Roman" panose="02020603050405020304" pitchFamily="18" charset="0"/>
              </a:rPr>
              <a:t> </a:t>
            </a:r>
            <a:r>
              <a:rPr lang="en-US" sz="2400" b="1" dirty="0" err="1">
                <a:solidFill>
                  <a:srgbClr val="370ADA"/>
                </a:solidFill>
                <a:latin typeface="Times New Roman" panose="02020603050405020304" pitchFamily="18" charset="0"/>
                <a:cs typeface="Times New Roman" panose="02020603050405020304" pitchFamily="18" charset="0"/>
              </a:rPr>
              <a:t>tải</a:t>
            </a:r>
            <a:r>
              <a:rPr lang="en-US" sz="2400" b="1" dirty="0">
                <a:solidFill>
                  <a:srgbClr val="370ADA"/>
                </a:solidFill>
                <a:latin typeface="Times New Roman" panose="02020603050405020304" pitchFamily="18" charset="0"/>
                <a:cs typeface="Times New Roman" panose="02020603050405020304" pitchFamily="18" charset="0"/>
              </a:rPr>
              <a:t> </a:t>
            </a:r>
            <a:r>
              <a:rPr lang="en-US" sz="2400" b="1" dirty="0" err="1">
                <a:solidFill>
                  <a:srgbClr val="370ADA"/>
                </a:solidFill>
                <a:latin typeface="Times New Roman" panose="02020603050405020304" pitchFamily="18" charset="0"/>
                <a:cs typeface="Times New Roman" panose="02020603050405020304" pitchFamily="18" charset="0"/>
              </a:rPr>
              <a:t>sẽ</a:t>
            </a:r>
            <a:r>
              <a:rPr lang="en-US" sz="2400" b="1" dirty="0">
                <a:solidFill>
                  <a:srgbClr val="370ADA"/>
                </a:solidFill>
                <a:latin typeface="Times New Roman" panose="02020603050405020304" pitchFamily="18" charset="0"/>
                <a:cs typeface="Times New Roman" panose="02020603050405020304" pitchFamily="18" charset="0"/>
              </a:rPr>
              <a:t> </a:t>
            </a:r>
            <a:r>
              <a:rPr lang="en-US" sz="2400" b="1" dirty="0" err="1">
                <a:solidFill>
                  <a:srgbClr val="370ADA"/>
                </a:solidFill>
                <a:latin typeface="Times New Roman" panose="02020603050405020304" pitchFamily="18" charset="0"/>
                <a:cs typeface="Times New Roman" panose="02020603050405020304" pitchFamily="18" charset="0"/>
              </a:rPr>
              <a:t>gây</a:t>
            </a:r>
            <a:r>
              <a:rPr lang="en-US" sz="2400" b="1" dirty="0">
                <a:solidFill>
                  <a:srgbClr val="370ADA"/>
                </a:solidFill>
                <a:latin typeface="Times New Roman" panose="02020603050405020304" pitchFamily="18" charset="0"/>
                <a:cs typeface="Times New Roman" panose="02020603050405020304" pitchFamily="18" charset="0"/>
              </a:rPr>
              <a:t> </a:t>
            </a:r>
            <a:r>
              <a:rPr lang="en-US" sz="2400" b="1" dirty="0" err="1">
                <a:solidFill>
                  <a:srgbClr val="370ADA"/>
                </a:solidFill>
                <a:latin typeface="Times New Roman" panose="02020603050405020304" pitchFamily="18" charset="0"/>
                <a:cs typeface="Times New Roman" panose="02020603050405020304" pitchFamily="18" charset="0"/>
              </a:rPr>
              <a:t>hoang</a:t>
            </a:r>
            <a:r>
              <a:rPr lang="en-US" sz="2400" b="1" dirty="0">
                <a:solidFill>
                  <a:srgbClr val="370ADA"/>
                </a:solidFill>
                <a:latin typeface="Times New Roman" panose="02020603050405020304" pitchFamily="18" charset="0"/>
                <a:cs typeface="Times New Roman" panose="02020603050405020304" pitchFamily="18" charset="0"/>
              </a:rPr>
              <a:t> </a:t>
            </a:r>
            <a:r>
              <a:rPr lang="en-US" sz="2400" b="1" dirty="0" err="1">
                <a:solidFill>
                  <a:srgbClr val="370ADA"/>
                </a:solidFill>
                <a:latin typeface="Times New Roman" panose="02020603050405020304" pitchFamily="18" charset="0"/>
                <a:cs typeface="Times New Roman" panose="02020603050405020304" pitchFamily="18" charset="0"/>
              </a:rPr>
              <a:t>mang</a:t>
            </a:r>
            <a:r>
              <a:rPr lang="en-US" sz="2400" b="1" dirty="0">
                <a:solidFill>
                  <a:srgbClr val="370ADA"/>
                </a:solidFill>
                <a:latin typeface="Times New Roman" panose="02020603050405020304" pitchFamily="18" charset="0"/>
                <a:cs typeface="Times New Roman" panose="02020603050405020304" pitchFamily="18" charset="0"/>
              </a:rPr>
              <a:t> </a:t>
            </a:r>
            <a:r>
              <a:rPr lang="en-US" sz="2400" b="1" dirty="0" err="1">
                <a:solidFill>
                  <a:srgbClr val="370ADA"/>
                </a:solidFill>
                <a:latin typeface="Times New Roman" panose="02020603050405020304" pitchFamily="18" charset="0"/>
                <a:cs typeface="Times New Roman" panose="02020603050405020304" pitchFamily="18" charset="0"/>
              </a:rPr>
              <a:t>trong</a:t>
            </a:r>
            <a:r>
              <a:rPr lang="en-US" sz="2400" b="1" dirty="0">
                <a:solidFill>
                  <a:srgbClr val="370ADA"/>
                </a:solidFill>
                <a:latin typeface="Times New Roman" panose="02020603050405020304" pitchFamily="18" charset="0"/>
                <a:cs typeface="Times New Roman" panose="02020603050405020304" pitchFamily="18" charset="0"/>
              </a:rPr>
              <a:t> </a:t>
            </a:r>
            <a:r>
              <a:rPr lang="en-US" sz="2400" b="1" dirty="0" err="1">
                <a:solidFill>
                  <a:srgbClr val="370ADA"/>
                </a:solidFill>
                <a:latin typeface="Times New Roman" panose="02020603050405020304" pitchFamily="18" charset="0"/>
                <a:cs typeface="Times New Roman" panose="02020603050405020304" pitchFamily="18" charset="0"/>
              </a:rPr>
              <a:t>dư</a:t>
            </a:r>
            <a:r>
              <a:rPr lang="en-US" sz="2400" b="1" dirty="0">
                <a:solidFill>
                  <a:srgbClr val="370ADA"/>
                </a:solidFill>
                <a:latin typeface="Times New Roman" panose="02020603050405020304" pitchFamily="18" charset="0"/>
                <a:cs typeface="Times New Roman" panose="02020603050405020304" pitchFamily="18" charset="0"/>
              </a:rPr>
              <a:t> </a:t>
            </a:r>
            <a:r>
              <a:rPr lang="en-US" sz="2400" b="1" dirty="0" err="1">
                <a:solidFill>
                  <a:srgbClr val="370ADA"/>
                </a:solidFill>
                <a:latin typeface="Times New Roman" panose="02020603050405020304" pitchFamily="18" charset="0"/>
                <a:cs typeface="Times New Roman" panose="02020603050405020304" pitchFamily="18" charset="0"/>
              </a:rPr>
              <a:t>luận</a:t>
            </a:r>
            <a:r>
              <a:rPr lang="en-US" sz="2400" b="1" dirty="0">
                <a:solidFill>
                  <a:srgbClr val="370ADA"/>
                </a:solidFill>
                <a:latin typeface="Times New Roman" panose="02020603050405020304" pitchFamily="18" charset="0"/>
                <a:cs typeface="Times New Roman" panose="02020603050405020304" pitchFamily="18" charset="0"/>
              </a:rPr>
              <a:t>, </a:t>
            </a:r>
            <a:r>
              <a:rPr lang="en-US" sz="2400" b="1" dirty="0" err="1">
                <a:solidFill>
                  <a:srgbClr val="370ADA"/>
                </a:solidFill>
                <a:latin typeface="Times New Roman" panose="02020603050405020304" pitchFamily="18" charset="0"/>
                <a:cs typeface="Times New Roman" panose="02020603050405020304" pitchFamily="18" charset="0"/>
              </a:rPr>
              <a:t>làm</a:t>
            </a:r>
            <a:r>
              <a:rPr lang="en-US" sz="2400" b="1" dirty="0">
                <a:solidFill>
                  <a:srgbClr val="370ADA"/>
                </a:solidFill>
                <a:latin typeface="Times New Roman" panose="02020603050405020304" pitchFamily="18" charset="0"/>
                <a:cs typeface="Times New Roman" panose="02020603050405020304" pitchFamily="18" charset="0"/>
              </a:rPr>
              <a:t> </a:t>
            </a:r>
            <a:r>
              <a:rPr lang="en-US" sz="2400" b="1" dirty="0" err="1">
                <a:solidFill>
                  <a:srgbClr val="370ADA"/>
                </a:solidFill>
                <a:latin typeface="Times New Roman" panose="02020603050405020304" pitchFamily="18" charset="0"/>
                <a:cs typeface="Times New Roman" panose="02020603050405020304" pitchFamily="18" charset="0"/>
              </a:rPr>
              <a:t>ảnh</a:t>
            </a:r>
            <a:r>
              <a:rPr lang="en-US" sz="2400" b="1" dirty="0">
                <a:solidFill>
                  <a:srgbClr val="370ADA"/>
                </a:solidFill>
                <a:latin typeface="Times New Roman" panose="02020603050405020304" pitchFamily="18" charset="0"/>
                <a:cs typeface="Times New Roman" panose="02020603050405020304" pitchFamily="18" charset="0"/>
              </a:rPr>
              <a:t> </a:t>
            </a:r>
            <a:r>
              <a:rPr lang="en-US" sz="2400" b="1" dirty="0" err="1">
                <a:solidFill>
                  <a:srgbClr val="370ADA"/>
                </a:solidFill>
                <a:latin typeface="Times New Roman" panose="02020603050405020304" pitchFamily="18" charset="0"/>
                <a:cs typeface="Times New Roman" panose="02020603050405020304" pitchFamily="18" charset="0"/>
              </a:rPr>
              <a:t>hưởng</a:t>
            </a:r>
            <a:r>
              <a:rPr lang="en-US" sz="2400" b="1" dirty="0">
                <a:solidFill>
                  <a:srgbClr val="370ADA"/>
                </a:solidFill>
                <a:latin typeface="Times New Roman" panose="02020603050405020304" pitchFamily="18" charset="0"/>
                <a:cs typeface="Times New Roman" panose="02020603050405020304" pitchFamily="18" charset="0"/>
              </a:rPr>
              <a:t> </a:t>
            </a:r>
            <a:r>
              <a:rPr lang="en-US" sz="2400" b="1" dirty="0" err="1">
                <a:solidFill>
                  <a:srgbClr val="370ADA"/>
                </a:solidFill>
                <a:latin typeface="Times New Roman" panose="02020603050405020304" pitchFamily="18" charset="0"/>
                <a:cs typeface="Times New Roman" panose="02020603050405020304" pitchFamily="18" charset="0"/>
              </a:rPr>
              <a:t>đến</a:t>
            </a:r>
            <a:r>
              <a:rPr lang="en-US" sz="2400" b="1" dirty="0">
                <a:solidFill>
                  <a:srgbClr val="370ADA"/>
                </a:solidFill>
                <a:latin typeface="Times New Roman" panose="02020603050405020304" pitchFamily="18" charset="0"/>
                <a:cs typeface="Times New Roman" panose="02020603050405020304" pitchFamily="18" charset="0"/>
              </a:rPr>
              <a:t> </a:t>
            </a:r>
            <a:r>
              <a:rPr lang="en-US" sz="2400" b="1" dirty="0" err="1">
                <a:solidFill>
                  <a:srgbClr val="370ADA"/>
                </a:solidFill>
                <a:latin typeface="Times New Roman" panose="02020603050405020304" pitchFamily="18" charset="0"/>
                <a:cs typeface="Times New Roman" panose="02020603050405020304" pitchFamily="18" charset="0"/>
              </a:rPr>
              <a:t>công</a:t>
            </a:r>
            <a:r>
              <a:rPr lang="en-US" sz="2400" b="1" dirty="0">
                <a:solidFill>
                  <a:srgbClr val="370ADA"/>
                </a:solidFill>
                <a:latin typeface="Times New Roman" panose="02020603050405020304" pitchFamily="18" charset="0"/>
                <a:cs typeface="Times New Roman" panose="02020603050405020304" pitchFamily="18" charset="0"/>
              </a:rPr>
              <a:t> </a:t>
            </a:r>
            <a:r>
              <a:rPr lang="en-US" sz="2400" b="1" dirty="0" err="1">
                <a:solidFill>
                  <a:srgbClr val="370ADA"/>
                </a:solidFill>
                <a:latin typeface="Times New Roman" panose="02020603050405020304" pitchFamily="18" charset="0"/>
                <a:cs typeface="Times New Roman" panose="02020603050405020304" pitchFamily="18" charset="0"/>
              </a:rPr>
              <a:t>tác</a:t>
            </a:r>
            <a:r>
              <a:rPr lang="en-US" sz="2400" b="1" dirty="0">
                <a:solidFill>
                  <a:srgbClr val="370ADA"/>
                </a:solidFill>
                <a:latin typeface="Times New Roman" panose="02020603050405020304" pitchFamily="18" charset="0"/>
                <a:cs typeface="Times New Roman" panose="02020603050405020304" pitchFamily="18" charset="0"/>
              </a:rPr>
              <a:t> </a:t>
            </a:r>
            <a:r>
              <a:rPr lang="en-US" sz="2400" b="1" dirty="0" err="1">
                <a:solidFill>
                  <a:srgbClr val="370ADA"/>
                </a:solidFill>
                <a:latin typeface="Times New Roman" panose="02020603050405020304" pitchFamily="18" charset="0"/>
                <a:cs typeface="Times New Roman" panose="02020603050405020304" pitchFamily="18" charset="0"/>
              </a:rPr>
              <a:t>phòng</a:t>
            </a:r>
            <a:r>
              <a:rPr lang="en-US" sz="2400" b="1" dirty="0">
                <a:solidFill>
                  <a:srgbClr val="370ADA"/>
                </a:solidFill>
                <a:latin typeface="Times New Roman" panose="02020603050405020304" pitchFamily="18" charset="0"/>
                <a:cs typeface="Times New Roman" panose="02020603050405020304" pitchFamily="18" charset="0"/>
              </a:rPr>
              <a:t>, </a:t>
            </a:r>
            <a:r>
              <a:rPr lang="en-US" sz="2400" b="1" dirty="0" err="1">
                <a:solidFill>
                  <a:srgbClr val="370ADA"/>
                </a:solidFill>
                <a:latin typeface="Times New Roman" panose="02020603050405020304" pitchFamily="18" charset="0"/>
                <a:cs typeface="Times New Roman" panose="02020603050405020304" pitchFamily="18" charset="0"/>
              </a:rPr>
              <a:t>chống</a:t>
            </a:r>
            <a:r>
              <a:rPr lang="en-US" sz="2400" b="1" dirty="0">
                <a:solidFill>
                  <a:srgbClr val="370ADA"/>
                </a:solidFill>
                <a:latin typeface="Times New Roman" panose="02020603050405020304" pitchFamily="18" charset="0"/>
                <a:cs typeface="Times New Roman" panose="02020603050405020304" pitchFamily="18" charset="0"/>
              </a:rPr>
              <a:t> </a:t>
            </a:r>
            <a:r>
              <a:rPr lang="en-US" sz="2400" b="1" dirty="0" err="1">
                <a:solidFill>
                  <a:srgbClr val="370ADA"/>
                </a:solidFill>
                <a:latin typeface="Times New Roman" panose="02020603050405020304" pitchFamily="18" charset="0"/>
                <a:cs typeface="Times New Roman" panose="02020603050405020304" pitchFamily="18" charset="0"/>
              </a:rPr>
              <a:t>dịch</a:t>
            </a:r>
            <a:r>
              <a:rPr lang="en-US" sz="2400" b="1" dirty="0">
                <a:solidFill>
                  <a:srgbClr val="370ADA"/>
                </a:solidFill>
                <a:latin typeface="Times New Roman" panose="02020603050405020304" pitchFamily="18" charset="0"/>
                <a:cs typeface="Times New Roman" panose="02020603050405020304" pitchFamily="18" charset="0"/>
              </a:rPr>
              <a:t> </a:t>
            </a:r>
            <a:r>
              <a:rPr lang="en-US" sz="2400" b="1" dirty="0" err="1">
                <a:solidFill>
                  <a:srgbClr val="370ADA"/>
                </a:solidFill>
                <a:latin typeface="Times New Roman" panose="02020603050405020304" pitchFamily="18" charset="0"/>
                <a:cs typeface="Times New Roman" panose="02020603050405020304" pitchFamily="18" charset="0"/>
              </a:rPr>
              <a:t>trên</a:t>
            </a:r>
            <a:r>
              <a:rPr lang="en-US" sz="2400" b="1" dirty="0">
                <a:solidFill>
                  <a:srgbClr val="370ADA"/>
                </a:solidFill>
                <a:latin typeface="Times New Roman" panose="02020603050405020304" pitchFamily="18" charset="0"/>
                <a:cs typeface="Times New Roman" panose="02020603050405020304" pitchFamily="18" charset="0"/>
              </a:rPr>
              <a:t> </a:t>
            </a:r>
            <a:r>
              <a:rPr lang="en-US" sz="2400" b="1" dirty="0" err="1">
                <a:solidFill>
                  <a:srgbClr val="370ADA"/>
                </a:solidFill>
                <a:latin typeface="Times New Roman" panose="02020603050405020304" pitchFamily="18" charset="0"/>
                <a:cs typeface="Times New Roman" panose="02020603050405020304" pitchFamily="18" charset="0"/>
              </a:rPr>
              <a:t>địa</a:t>
            </a:r>
            <a:r>
              <a:rPr lang="en-US" sz="2400" b="1" dirty="0">
                <a:solidFill>
                  <a:srgbClr val="370ADA"/>
                </a:solidFill>
                <a:latin typeface="Times New Roman" panose="02020603050405020304" pitchFamily="18" charset="0"/>
                <a:cs typeface="Times New Roman" panose="02020603050405020304" pitchFamily="18" charset="0"/>
              </a:rPr>
              <a:t> </a:t>
            </a:r>
            <a:r>
              <a:rPr lang="en-US" sz="2400" b="1" dirty="0" err="1">
                <a:solidFill>
                  <a:srgbClr val="370ADA"/>
                </a:solidFill>
                <a:latin typeface="Times New Roman" panose="02020603050405020304" pitchFamily="18" charset="0"/>
                <a:cs typeface="Times New Roman" panose="02020603050405020304" pitchFamily="18" charset="0"/>
              </a:rPr>
              <a:t>bàn</a:t>
            </a:r>
            <a:r>
              <a:rPr lang="en-US" sz="2400" b="1" dirty="0">
                <a:solidFill>
                  <a:srgbClr val="370ADA"/>
                </a:solidFill>
                <a:latin typeface="Times New Roman" panose="02020603050405020304" pitchFamily="18" charset="0"/>
                <a:cs typeface="Times New Roman" panose="02020603050405020304" pitchFamily="18" charset="0"/>
              </a:rPr>
              <a:t> TPHCM.</a:t>
            </a:r>
          </a:p>
          <a:p>
            <a:pPr indent="-342900" algn="just" rtl="0">
              <a:lnSpc>
                <a:spcPct val="130000"/>
              </a:lnSpc>
              <a:spcBef>
                <a:spcPts val="0"/>
              </a:spcBef>
              <a:buFontTx/>
              <a:buChar char="-"/>
            </a:pPr>
            <a:r>
              <a:rPr lang="en-US" sz="2400" b="1" dirty="0" err="1">
                <a:solidFill>
                  <a:srgbClr val="370ADA"/>
                </a:solidFill>
                <a:latin typeface="Times New Roman" panose="02020603050405020304" pitchFamily="18" charset="0"/>
                <a:cs typeface="Times New Roman" panose="02020603050405020304" pitchFamily="18" charset="0"/>
              </a:rPr>
              <a:t>Cần</a:t>
            </a:r>
            <a:r>
              <a:rPr lang="en-US" sz="2400" b="1" dirty="0">
                <a:solidFill>
                  <a:srgbClr val="370ADA"/>
                </a:solidFill>
                <a:latin typeface="Times New Roman" panose="02020603050405020304" pitchFamily="18" charset="0"/>
                <a:cs typeface="Times New Roman" panose="02020603050405020304" pitchFamily="18" charset="0"/>
              </a:rPr>
              <a:t> </a:t>
            </a:r>
            <a:r>
              <a:rPr lang="en-US" sz="2400" b="1" dirty="0" err="1">
                <a:solidFill>
                  <a:srgbClr val="370ADA"/>
                </a:solidFill>
                <a:latin typeface="Times New Roman" panose="02020603050405020304" pitchFamily="18" charset="0"/>
                <a:cs typeface="Times New Roman" panose="02020603050405020304" pitchFamily="18" charset="0"/>
              </a:rPr>
              <a:t>tìm</a:t>
            </a:r>
            <a:r>
              <a:rPr lang="en-US" sz="2400" b="1" dirty="0">
                <a:solidFill>
                  <a:srgbClr val="370ADA"/>
                </a:solidFill>
                <a:latin typeface="Times New Roman" panose="02020603050405020304" pitchFamily="18" charset="0"/>
                <a:cs typeface="Times New Roman" panose="02020603050405020304" pitchFamily="18" charset="0"/>
              </a:rPr>
              <a:t> </a:t>
            </a:r>
            <a:r>
              <a:rPr lang="en-US" sz="2400" b="1" dirty="0" err="1">
                <a:solidFill>
                  <a:srgbClr val="370ADA"/>
                </a:solidFill>
                <a:latin typeface="Times New Roman" panose="02020603050405020304" pitchFamily="18" charset="0"/>
                <a:cs typeface="Times New Roman" panose="02020603050405020304" pitchFamily="18" charset="0"/>
              </a:rPr>
              <a:t>hiểu</a:t>
            </a:r>
            <a:r>
              <a:rPr lang="en-US" sz="2400" b="1" dirty="0">
                <a:solidFill>
                  <a:srgbClr val="370ADA"/>
                </a:solidFill>
                <a:latin typeface="Times New Roman" panose="02020603050405020304" pitchFamily="18" charset="0"/>
                <a:cs typeface="Times New Roman" panose="02020603050405020304" pitchFamily="18" charset="0"/>
              </a:rPr>
              <a:t> </a:t>
            </a:r>
            <a:r>
              <a:rPr lang="en-US" sz="2400" b="1" dirty="0" err="1">
                <a:solidFill>
                  <a:srgbClr val="370ADA"/>
                </a:solidFill>
                <a:latin typeface="Times New Roman" panose="02020603050405020304" pitchFamily="18" charset="0"/>
                <a:cs typeface="Times New Roman" panose="02020603050405020304" pitchFamily="18" charset="0"/>
              </a:rPr>
              <a:t>kỹ</a:t>
            </a:r>
            <a:r>
              <a:rPr lang="en-US" sz="2400" b="1" dirty="0">
                <a:solidFill>
                  <a:srgbClr val="370ADA"/>
                </a:solidFill>
                <a:latin typeface="Times New Roman" panose="02020603050405020304" pitchFamily="18" charset="0"/>
                <a:cs typeface="Times New Roman" panose="02020603050405020304" pitchFamily="18" charset="0"/>
              </a:rPr>
              <a:t> </a:t>
            </a:r>
            <a:r>
              <a:rPr lang="en-US" sz="2400" b="1" dirty="0" err="1">
                <a:solidFill>
                  <a:srgbClr val="370ADA"/>
                </a:solidFill>
                <a:latin typeface="Times New Roman" panose="02020603050405020304" pitchFamily="18" charset="0"/>
                <a:cs typeface="Times New Roman" panose="02020603050405020304" pitchFamily="18" charset="0"/>
              </a:rPr>
              <a:t>trước</a:t>
            </a:r>
            <a:r>
              <a:rPr lang="en-US" sz="2400" b="1" dirty="0">
                <a:solidFill>
                  <a:srgbClr val="370ADA"/>
                </a:solidFill>
                <a:latin typeface="Times New Roman" panose="02020603050405020304" pitchFamily="18" charset="0"/>
                <a:cs typeface="Times New Roman" panose="02020603050405020304" pitchFamily="18" charset="0"/>
              </a:rPr>
              <a:t> </a:t>
            </a:r>
            <a:r>
              <a:rPr lang="en-US" sz="2400" b="1" dirty="0" err="1">
                <a:solidFill>
                  <a:srgbClr val="370ADA"/>
                </a:solidFill>
                <a:latin typeface="Times New Roman" panose="02020603050405020304" pitchFamily="18" charset="0"/>
                <a:cs typeface="Times New Roman" panose="02020603050405020304" pitchFamily="18" charset="0"/>
              </a:rPr>
              <a:t>khi</a:t>
            </a:r>
            <a:r>
              <a:rPr lang="en-US" sz="2400" b="1" dirty="0">
                <a:solidFill>
                  <a:srgbClr val="370ADA"/>
                </a:solidFill>
                <a:latin typeface="Times New Roman" panose="02020603050405020304" pitchFamily="18" charset="0"/>
                <a:cs typeface="Times New Roman" panose="02020603050405020304" pitchFamily="18" charset="0"/>
              </a:rPr>
              <a:t> like, share, </a:t>
            </a:r>
            <a:r>
              <a:rPr lang="en-US" sz="2400" b="1" dirty="0" err="1">
                <a:solidFill>
                  <a:srgbClr val="370ADA"/>
                </a:solidFill>
                <a:latin typeface="Times New Roman" panose="02020603050405020304" pitchFamily="18" charset="0"/>
                <a:cs typeface="Times New Roman" panose="02020603050405020304" pitchFamily="18" charset="0"/>
              </a:rPr>
              <a:t>bình</a:t>
            </a:r>
            <a:r>
              <a:rPr lang="en-US" sz="2400" b="1" dirty="0">
                <a:solidFill>
                  <a:srgbClr val="370ADA"/>
                </a:solidFill>
                <a:latin typeface="Times New Roman" panose="02020603050405020304" pitchFamily="18" charset="0"/>
                <a:cs typeface="Times New Roman" panose="02020603050405020304" pitchFamily="18" charset="0"/>
              </a:rPr>
              <a:t> </a:t>
            </a:r>
            <a:r>
              <a:rPr lang="en-US" sz="2400" b="1" dirty="0" err="1">
                <a:solidFill>
                  <a:srgbClr val="370ADA"/>
                </a:solidFill>
                <a:latin typeface="Times New Roman" panose="02020603050405020304" pitchFamily="18" charset="0"/>
                <a:cs typeface="Times New Roman" panose="02020603050405020304" pitchFamily="18" charset="0"/>
              </a:rPr>
              <a:t>luận</a:t>
            </a:r>
            <a:r>
              <a:rPr lang="en-US" sz="2400" b="1" dirty="0">
                <a:solidFill>
                  <a:srgbClr val="370ADA"/>
                </a:solidFill>
                <a:latin typeface="Times New Roman" panose="02020603050405020304" pitchFamily="18" charset="0"/>
                <a:cs typeface="Times New Roman" panose="02020603050405020304" pitchFamily="18" charset="0"/>
              </a:rPr>
              <a:t> </a:t>
            </a:r>
            <a:r>
              <a:rPr lang="en-US" sz="2400" b="1" dirty="0" err="1">
                <a:solidFill>
                  <a:srgbClr val="370ADA"/>
                </a:solidFill>
                <a:latin typeface="Times New Roman" panose="02020603050405020304" pitchFamily="18" charset="0"/>
                <a:cs typeface="Times New Roman" panose="02020603050405020304" pitchFamily="18" charset="0"/>
              </a:rPr>
              <a:t>một</a:t>
            </a:r>
            <a:r>
              <a:rPr lang="en-US" sz="2400" b="1" dirty="0">
                <a:solidFill>
                  <a:srgbClr val="370ADA"/>
                </a:solidFill>
                <a:latin typeface="Times New Roman" panose="02020603050405020304" pitchFamily="18" charset="0"/>
                <a:cs typeface="Times New Roman" panose="02020603050405020304" pitchFamily="18" charset="0"/>
              </a:rPr>
              <a:t> </a:t>
            </a:r>
            <a:r>
              <a:rPr lang="en-US" sz="2400" b="1" dirty="0" err="1">
                <a:solidFill>
                  <a:srgbClr val="370ADA"/>
                </a:solidFill>
                <a:latin typeface="Times New Roman" panose="02020603050405020304" pitchFamily="18" charset="0"/>
                <a:cs typeface="Times New Roman" panose="02020603050405020304" pitchFamily="18" charset="0"/>
              </a:rPr>
              <a:t>thông</a:t>
            </a:r>
            <a:r>
              <a:rPr lang="en-US" sz="2400" b="1" dirty="0">
                <a:solidFill>
                  <a:srgbClr val="370ADA"/>
                </a:solidFill>
                <a:latin typeface="Times New Roman" panose="02020603050405020304" pitchFamily="18" charset="0"/>
                <a:cs typeface="Times New Roman" panose="02020603050405020304" pitchFamily="18" charset="0"/>
              </a:rPr>
              <a:t> tin </a:t>
            </a:r>
            <a:r>
              <a:rPr lang="en-US" sz="2400" b="1" dirty="0" err="1">
                <a:solidFill>
                  <a:srgbClr val="370ADA"/>
                </a:solidFill>
                <a:latin typeface="Times New Roman" panose="02020603050405020304" pitchFamily="18" charset="0"/>
                <a:cs typeface="Times New Roman" panose="02020603050405020304" pitchFamily="18" charset="0"/>
              </a:rPr>
              <a:t>mà</a:t>
            </a:r>
            <a:r>
              <a:rPr lang="en-US" sz="2400" b="1" dirty="0">
                <a:solidFill>
                  <a:srgbClr val="370ADA"/>
                </a:solidFill>
                <a:latin typeface="Times New Roman" panose="02020603050405020304" pitchFamily="18" charset="0"/>
                <a:cs typeface="Times New Roman" panose="02020603050405020304" pitchFamily="18" charset="0"/>
              </a:rPr>
              <a:t> </a:t>
            </a:r>
            <a:r>
              <a:rPr lang="en-US" sz="2400" b="1" dirty="0" err="1">
                <a:solidFill>
                  <a:srgbClr val="370ADA"/>
                </a:solidFill>
                <a:latin typeface="Times New Roman" panose="02020603050405020304" pitchFamily="18" charset="0"/>
                <a:cs typeface="Times New Roman" panose="02020603050405020304" pitchFamily="18" charset="0"/>
              </a:rPr>
              <a:t>chưa</a:t>
            </a:r>
            <a:r>
              <a:rPr lang="en-US" sz="2400" b="1" dirty="0">
                <a:solidFill>
                  <a:srgbClr val="370ADA"/>
                </a:solidFill>
                <a:latin typeface="Times New Roman" panose="02020603050405020304" pitchFamily="18" charset="0"/>
                <a:cs typeface="Times New Roman" panose="02020603050405020304" pitchFamily="18" charset="0"/>
              </a:rPr>
              <a:t> </a:t>
            </a:r>
            <a:r>
              <a:rPr lang="en-US" sz="2400" b="1" dirty="0" err="1">
                <a:solidFill>
                  <a:srgbClr val="370ADA"/>
                </a:solidFill>
                <a:latin typeface="Times New Roman" panose="02020603050405020304" pitchFamily="18" charset="0"/>
                <a:cs typeface="Times New Roman" panose="02020603050405020304" pitchFamily="18" charset="0"/>
              </a:rPr>
              <a:t>được</a:t>
            </a:r>
            <a:r>
              <a:rPr lang="en-US" sz="2400" b="1" dirty="0">
                <a:solidFill>
                  <a:srgbClr val="370ADA"/>
                </a:solidFill>
                <a:latin typeface="Times New Roman" panose="02020603050405020304" pitchFamily="18" charset="0"/>
                <a:cs typeface="Times New Roman" panose="02020603050405020304" pitchFamily="18" charset="0"/>
              </a:rPr>
              <a:t> </a:t>
            </a:r>
            <a:r>
              <a:rPr lang="en-US" sz="2400" b="1" dirty="0" err="1">
                <a:solidFill>
                  <a:srgbClr val="370ADA"/>
                </a:solidFill>
                <a:latin typeface="Times New Roman" panose="02020603050405020304" pitchFamily="18" charset="0"/>
                <a:cs typeface="Times New Roman" panose="02020603050405020304" pitchFamily="18" charset="0"/>
              </a:rPr>
              <a:t>xác</a:t>
            </a:r>
            <a:r>
              <a:rPr lang="en-US" sz="2400" b="1" dirty="0">
                <a:solidFill>
                  <a:srgbClr val="370ADA"/>
                </a:solidFill>
                <a:latin typeface="Times New Roman" panose="02020603050405020304" pitchFamily="18" charset="0"/>
                <a:cs typeface="Times New Roman" panose="02020603050405020304" pitchFamily="18" charset="0"/>
              </a:rPr>
              <a:t> </a:t>
            </a:r>
            <a:r>
              <a:rPr lang="en-US" sz="2400" b="1" dirty="0" err="1">
                <a:solidFill>
                  <a:srgbClr val="370ADA"/>
                </a:solidFill>
                <a:latin typeface="Times New Roman" panose="02020603050405020304" pitchFamily="18" charset="0"/>
                <a:cs typeface="Times New Roman" panose="02020603050405020304" pitchFamily="18" charset="0"/>
              </a:rPr>
              <a:t>nhận</a:t>
            </a:r>
            <a:r>
              <a:rPr lang="en-US" sz="2400" b="1" dirty="0">
                <a:solidFill>
                  <a:srgbClr val="370ADA"/>
                </a:solidFill>
                <a:latin typeface="Times New Roman" panose="02020603050405020304" pitchFamily="18" charset="0"/>
                <a:cs typeface="Times New Roman" panose="02020603050405020304" pitchFamily="18" charset="0"/>
              </a:rPr>
              <a:t>.</a:t>
            </a:r>
            <a:endParaRPr lang="vi-VN" sz="2400" b="1" dirty="0">
              <a:solidFill>
                <a:srgbClr val="370ADA"/>
              </a:solidFill>
              <a:latin typeface="Times New Roman" panose="02020603050405020304" pitchFamily="18" charset="0"/>
              <a:cs typeface="Times New Roman" panose="02020603050405020304" pitchFamily="18" charset="0"/>
            </a:endParaRPr>
          </a:p>
        </p:txBody>
      </p:sp>
      <p:pic>
        <p:nvPicPr>
          <p:cNvPr id="6" name="Chỗ dành sẵn cho Nội dung 5">
            <a:extLst>
              <a:ext uri="{FF2B5EF4-FFF2-40B4-BE49-F238E27FC236}">
                <a16:creationId xmlns:a16="http://schemas.microsoft.com/office/drawing/2014/main" id="{EF537046-104C-4B9F-9053-F25D80C46F86}"/>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0" y="1129124"/>
            <a:ext cx="7315200" cy="5538962"/>
          </a:xfrm>
        </p:spPr>
      </p:pic>
    </p:spTree>
    <p:extLst>
      <p:ext uri="{BB962C8B-B14F-4D97-AF65-F5344CB8AC3E}">
        <p14:creationId xmlns:p14="http://schemas.microsoft.com/office/powerpoint/2010/main" val="1457430339"/>
      </p:ext>
    </p:extLst>
  </p:cSld>
  <p:clrMapOvr>
    <a:masterClrMapping/>
  </p:clrMapOvr>
  <p:transition spd="med">
    <p:pull/>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êu đề 1">
            <a:extLst>
              <a:ext uri="{FF2B5EF4-FFF2-40B4-BE49-F238E27FC236}">
                <a16:creationId xmlns:a16="http://schemas.microsoft.com/office/drawing/2014/main" id="{22073AFA-79AA-4F68-A938-DBAF57FC0A35}"/>
              </a:ext>
            </a:extLst>
          </p:cNvPr>
          <p:cNvSpPr txBox="1">
            <a:spLocks/>
          </p:cNvSpPr>
          <p:nvPr/>
        </p:nvSpPr>
        <p:spPr>
          <a:xfrm>
            <a:off x="569843" y="702890"/>
            <a:ext cx="11052313" cy="1984039"/>
          </a:xfrm>
          <a:prstGeom prst="rect">
            <a:avLst/>
          </a:prstGeom>
        </p:spPr>
        <p:txBody>
          <a:bodyPr rtlCol="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50000"/>
              </a:lnSpc>
            </a:pPr>
            <a:r>
              <a:rPr lang="en-US" b="1" dirty="0" err="1">
                <a:solidFill>
                  <a:srgbClr val="FF0000"/>
                </a:solidFill>
                <a:latin typeface="Times New Roman" panose="02020603050405020304" pitchFamily="18" charset="0"/>
                <a:cs typeface="Times New Roman" panose="02020603050405020304" pitchFamily="18" charset="0"/>
              </a:rPr>
              <a:t>Chúng</a:t>
            </a:r>
            <a:r>
              <a:rPr lang="en-US" b="1" dirty="0">
                <a:solidFill>
                  <a:srgbClr val="FF0000"/>
                </a:solidFill>
                <a:latin typeface="Times New Roman" panose="02020603050405020304" pitchFamily="18" charset="0"/>
                <a:cs typeface="Times New Roman" panose="02020603050405020304" pitchFamily="18" charset="0"/>
              </a:rPr>
              <a:t> ta </a:t>
            </a:r>
            <a:r>
              <a:rPr lang="en-US" b="1" dirty="0" err="1">
                <a:solidFill>
                  <a:srgbClr val="FF0000"/>
                </a:solidFill>
                <a:latin typeface="Times New Roman" panose="02020603050405020304" pitchFamily="18" charset="0"/>
                <a:cs typeface="Times New Roman" panose="02020603050405020304" pitchFamily="18" charset="0"/>
              </a:rPr>
              <a:t>lưu</a:t>
            </a:r>
            <a:r>
              <a:rPr lang="en-US" b="1" dirty="0">
                <a:solidFill>
                  <a:srgbClr val="FF0000"/>
                </a:solidFill>
                <a:latin typeface="Times New Roman" panose="02020603050405020304" pitchFamily="18" charset="0"/>
                <a:cs typeface="Times New Roman" panose="02020603050405020304" pitchFamily="18" charset="0"/>
              </a:rPr>
              <a:t> ý </a:t>
            </a:r>
            <a:r>
              <a:rPr lang="en-US" b="1" dirty="0">
                <a:solidFill>
                  <a:srgbClr val="370ADA"/>
                </a:solidFill>
                <a:latin typeface="Times New Roman" panose="02020603050405020304" pitchFamily="18" charset="0"/>
                <a:cs typeface="Times New Roman" panose="02020603050405020304" pitchFamily="18" charset="0"/>
              </a:rPr>
              <a:t>: </a:t>
            </a:r>
            <a:r>
              <a:rPr lang="en-US" b="1" dirty="0" err="1">
                <a:solidFill>
                  <a:srgbClr val="370ADA"/>
                </a:solidFill>
                <a:latin typeface="Times New Roman" panose="02020603050405020304" pitchFamily="18" charset="0"/>
                <a:cs typeface="Times New Roman" panose="02020603050405020304" pitchFamily="18" charset="0"/>
              </a:rPr>
              <a:t>Tôn</a:t>
            </a:r>
            <a:r>
              <a:rPr lang="en-US" b="1" dirty="0">
                <a:solidFill>
                  <a:srgbClr val="370ADA"/>
                </a:solidFill>
                <a:latin typeface="Times New Roman" panose="02020603050405020304" pitchFamily="18" charset="0"/>
                <a:cs typeface="Times New Roman" panose="02020603050405020304" pitchFamily="18" charset="0"/>
              </a:rPr>
              <a:t> </a:t>
            </a:r>
            <a:r>
              <a:rPr lang="en-US" b="1" dirty="0" err="1">
                <a:solidFill>
                  <a:srgbClr val="370ADA"/>
                </a:solidFill>
                <a:latin typeface="Times New Roman" panose="02020603050405020304" pitchFamily="18" charset="0"/>
                <a:cs typeface="Times New Roman" panose="02020603050405020304" pitchFamily="18" charset="0"/>
              </a:rPr>
              <a:t>trọng</a:t>
            </a:r>
            <a:r>
              <a:rPr lang="en-US" b="1" dirty="0">
                <a:solidFill>
                  <a:srgbClr val="370ADA"/>
                </a:solidFill>
                <a:latin typeface="Times New Roman" panose="02020603050405020304" pitchFamily="18" charset="0"/>
                <a:cs typeface="Times New Roman" panose="02020603050405020304" pitchFamily="18" charset="0"/>
              </a:rPr>
              <a:t> </a:t>
            </a:r>
            <a:r>
              <a:rPr lang="en-US" b="1" dirty="0" err="1">
                <a:solidFill>
                  <a:srgbClr val="370ADA"/>
                </a:solidFill>
                <a:latin typeface="Times New Roman" panose="02020603050405020304" pitchFamily="18" charset="0"/>
                <a:cs typeface="Times New Roman" panose="02020603050405020304" pitchFamily="18" charset="0"/>
              </a:rPr>
              <a:t>lẽ</a:t>
            </a:r>
            <a:r>
              <a:rPr lang="en-US" b="1" dirty="0">
                <a:solidFill>
                  <a:srgbClr val="370ADA"/>
                </a:solidFill>
                <a:latin typeface="Times New Roman" panose="02020603050405020304" pitchFamily="18" charset="0"/>
                <a:cs typeface="Times New Roman" panose="02020603050405020304" pitchFamily="18" charset="0"/>
              </a:rPr>
              <a:t> </a:t>
            </a:r>
            <a:r>
              <a:rPr lang="en-US" b="1" dirty="0" err="1">
                <a:solidFill>
                  <a:srgbClr val="370ADA"/>
                </a:solidFill>
                <a:latin typeface="Times New Roman" panose="02020603050405020304" pitchFamily="18" charset="0"/>
                <a:cs typeface="Times New Roman" panose="02020603050405020304" pitchFamily="18" charset="0"/>
              </a:rPr>
              <a:t>phải</a:t>
            </a:r>
            <a:r>
              <a:rPr lang="en-US" b="1" dirty="0">
                <a:solidFill>
                  <a:srgbClr val="370ADA"/>
                </a:solidFill>
                <a:latin typeface="Times New Roman" panose="02020603050405020304" pitchFamily="18" charset="0"/>
                <a:cs typeface="Times New Roman" panose="02020603050405020304" pitchFamily="18" charset="0"/>
              </a:rPr>
              <a:t> </a:t>
            </a:r>
            <a:r>
              <a:rPr lang="en-US" b="1" dirty="0" err="1">
                <a:solidFill>
                  <a:srgbClr val="370ADA"/>
                </a:solidFill>
                <a:latin typeface="Times New Roman" panose="02020603050405020304" pitchFamily="18" charset="0"/>
                <a:cs typeface="Times New Roman" panose="02020603050405020304" pitchFamily="18" charset="0"/>
              </a:rPr>
              <a:t>không</a:t>
            </a:r>
            <a:r>
              <a:rPr lang="en-US" b="1" dirty="0">
                <a:solidFill>
                  <a:srgbClr val="370ADA"/>
                </a:solidFill>
                <a:latin typeface="Times New Roman" panose="02020603050405020304" pitchFamily="18" charset="0"/>
                <a:cs typeface="Times New Roman" panose="02020603050405020304" pitchFamily="18" charset="0"/>
              </a:rPr>
              <a:t> </a:t>
            </a:r>
            <a:r>
              <a:rPr lang="en-US" b="1" dirty="0" err="1">
                <a:solidFill>
                  <a:srgbClr val="370ADA"/>
                </a:solidFill>
                <a:latin typeface="Times New Roman" panose="02020603050405020304" pitchFamily="18" charset="0"/>
                <a:cs typeface="Times New Roman" panose="02020603050405020304" pitchFamily="18" charset="0"/>
              </a:rPr>
              <a:t>chỉ</a:t>
            </a:r>
            <a:r>
              <a:rPr lang="en-US" b="1" dirty="0">
                <a:solidFill>
                  <a:srgbClr val="370ADA"/>
                </a:solidFill>
                <a:latin typeface="Times New Roman" panose="02020603050405020304" pitchFamily="18" charset="0"/>
                <a:cs typeface="Times New Roman" panose="02020603050405020304" pitchFamily="18" charset="0"/>
              </a:rPr>
              <a:t> </a:t>
            </a:r>
            <a:r>
              <a:rPr lang="en-US" b="1" dirty="0" err="1">
                <a:solidFill>
                  <a:srgbClr val="370ADA"/>
                </a:solidFill>
                <a:latin typeface="Times New Roman" panose="02020603050405020304" pitchFamily="18" charset="0"/>
                <a:cs typeface="Times New Roman" panose="02020603050405020304" pitchFamily="18" charset="0"/>
              </a:rPr>
              <a:t>có</a:t>
            </a:r>
            <a:r>
              <a:rPr lang="en-US" b="1" dirty="0">
                <a:solidFill>
                  <a:srgbClr val="370ADA"/>
                </a:solidFill>
                <a:latin typeface="Times New Roman" panose="02020603050405020304" pitchFamily="18" charset="0"/>
                <a:cs typeface="Times New Roman" panose="02020603050405020304" pitchFamily="18" charset="0"/>
              </a:rPr>
              <a:t> </a:t>
            </a:r>
            <a:r>
              <a:rPr lang="en-US" b="1" dirty="0" err="1">
                <a:solidFill>
                  <a:srgbClr val="370ADA"/>
                </a:solidFill>
                <a:latin typeface="Times New Roman" panose="02020603050405020304" pitchFamily="18" charset="0"/>
                <a:cs typeface="Times New Roman" panose="02020603050405020304" pitchFamily="18" charset="0"/>
              </a:rPr>
              <a:t>nhận</a:t>
            </a:r>
            <a:r>
              <a:rPr lang="en-US" b="1" dirty="0">
                <a:solidFill>
                  <a:srgbClr val="370ADA"/>
                </a:solidFill>
                <a:latin typeface="Times New Roman" panose="02020603050405020304" pitchFamily="18" charset="0"/>
                <a:cs typeface="Times New Roman" panose="02020603050405020304" pitchFamily="18" charset="0"/>
              </a:rPr>
              <a:t> </a:t>
            </a:r>
            <a:r>
              <a:rPr lang="en-US" b="1" dirty="0" err="1">
                <a:solidFill>
                  <a:srgbClr val="370ADA"/>
                </a:solidFill>
                <a:latin typeface="Times New Roman" panose="02020603050405020304" pitchFamily="18" charset="0"/>
                <a:cs typeface="Times New Roman" panose="02020603050405020304" pitchFamily="18" charset="0"/>
              </a:rPr>
              <a:t>thức</a:t>
            </a:r>
            <a:r>
              <a:rPr lang="en-US" b="1" dirty="0">
                <a:solidFill>
                  <a:srgbClr val="370ADA"/>
                </a:solidFill>
                <a:latin typeface="Times New Roman" panose="02020603050405020304" pitchFamily="18" charset="0"/>
                <a:cs typeface="Times New Roman" panose="02020603050405020304" pitchFamily="18" charset="0"/>
              </a:rPr>
              <a:t> </a:t>
            </a:r>
            <a:r>
              <a:rPr lang="en-US" b="1" dirty="0" err="1">
                <a:solidFill>
                  <a:srgbClr val="370ADA"/>
                </a:solidFill>
                <a:latin typeface="Times New Roman" panose="02020603050405020304" pitchFamily="18" charset="0"/>
                <a:cs typeface="Times New Roman" panose="02020603050405020304" pitchFamily="18" charset="0"/>
              </a:rPr>
              <a:t>đúng</a:t>
            </a:r>
            <a:r>
              <a:rPr lang="en-US" b="1" dirty="0">
                <a:solidFill>
                  <a:srgbClr val="370ADA"/>
                </a:solidFill>
                <a:latin typeface="Times New Roman" panose="02020603050405020304" pitchFamily="18" charset="0"/>
                <a:cs typeface="Times New Roman" panose="02020603050405020304" pitchFamily="18" charset="0"/>
              </a:rPr>
              <a:t> </a:t>
            </a:r>
            <a:r>
              <a:rPr lang="en-US" b="1" dirty="0" err="1">
                <a:solidFill>
                  <a:srgbClr val="370ADA"/>
                </a:solidFill>
                <a:latin typeface="Times New Roman" panose="02020603050405020304" pitchFamily="18" charset="0"/>
                <a:cs typeface="Times New Roman" panose="02020603050405020304" pitchFamily="18" charset="0"/>
              </a:rPr>
              <a:t>mà</a:t>
            </a:r>
            <a:r>
              <a:rPr lang="en-US" b="1" dirty="0">
                <a:solidFill>
                  <a:srgbClr val="370ADA"/>
                </a:solidFill>
                <a:latin typeface="Times New Roman" panose="02020603050405020304" pitchFamily="18" charset="0"/>
                <a:cs typeface="Times New Roman" panose="02020603050405020304" pitchFamily="18" charset="0"/>
              </a:rPr>
              <a:t> </a:t>
            </a:r>
            <a:r>
              <a:rPr lang="en-US" b="1" dirty="0" err="1">
                <a:solidFill>
                  <a:srgbClr val="370ADA"/>
                </a:solidFill>
                <a:latin typeface="Times New Roman" panose="02020603050405020304" pitchFamily="18" charset="0"/>
                <a:cs typeface="Times New Roman" panose="02020603050405020304" pitchFamily="18" charset="0"/>
              </a:rPr>
              <a:t>còn</a:t>
            </a:r>
            <a:r>
              <a:rPr lang="en-US" b="1" dirty="0">
                <a:solidFill>
                  <a:srgbClr val="370ADA"/>
                </a:solidFill>
                <a:latin typeface="Times New Roman" panose="02020603050405020304" pitchFamily="18" charset="0"/>
                <a:cs typeface="Times New Roman" panose="02020603050405020304" pitchFamily="18" charset="0"/>
              </a:rPr>
              <a:t> </a:t>
            </a:r>
            <a:r>
              <a:rPr lang="en-US" b="1" dirty="0" err="1">
                <a:solidFill>
                  <a:srgbClr val="370ADA"/>
                </a:solidFill>
                <a:latin typeface="Times New Roman" panose="02020603050405020304" pitchFamily="18" charset="0"/>
                <a:cs typeface="Times New Roman" panose="02020603050405020304" pitchFamily="18" charset="0"/>
              </a:rPr>
              <a:t>phải</a:t>
            </a:r>
            <a:r>
              <a:rPr lang="en-US" b="1" dirty="0">
                <a:solidFill>
                  <a:srgbClr val="370ADA"/>
                </a:solidFill>
                <a:latin typeface="Times New Roman" panose="02020603050405020304" pitchFamily="18" charset="0"/>
                <a:cs typeface="Times New Roman" panose="02020603050405020304" pitchFamily="18" charset="0"/>
              </a:rPr>
              <a:t> </a:t>
            </a:r>
            <a:r>
              <a:rPr lang="en-US" b="1" dirty="0" err="1">
                <a:solidFill>
                  <a:srgbClr val="370ADA"/>
                </a:solidFill>
                <a:latin typeface="Times New Roman" panose="02020603050405020304" pitchFamily="18" charset="0"/>
                <a:cs typeface="Times New Roman" panose="02020603050405020304" pitchFamily="18" charset="0"/>
              </a:rPr>
              <a:t>có</a:t>
            </a:r>
            <a:r>
              <a:rPr lang="en-US" b="1" dirty="0">
                <a:solidFill>
                  <a:srgbClr val="370ADA"/>
                </a:solidFill>
                <a:latin typeface="Times New Roman" panose="02020603050405020304" pitchFamily="18" charset="0"/>
                <a:cs typeface="Times New Roman" panose="02020603050405020304" pitchFamily="18" charset="0"/>
              </a:rPr>
              <a:t> </a:t>
            </a:r>
            <a:r>
              <a:rPr lang="en-US" b="1" dirty="0" err="1">
                <a:solidFill>
                  <a:srgbClr val="370ADA"/>
                </a:solidFill>
                <a:latin typeface="Times New Roman" panose="02020603050405020304" pitchFamily="18" charset="0"/>
                <a:cs typeface="Times New Roman" panose="02020603050405020304" pitchFamily="18" charset="0"/>
              </a:rPr>
              <a:t>hành</a:t>
            </a:r>
            <a:r>
              <a:rPr lang="en-US" b="1" dirty="0">
                <a:solidFill>
                  <a:srgbClr val="370ADA"/>
                </a:solidFill>
                <a:latin typeface="Times New Roman" panose="02020603050405020304" pitchFamily="18" charset="0"/>
                <a:cs typeface="Times New Roman" panose="02020603050405020304" pitchFamily="18" charset="0"/>
              </a:rPr>
              <a:t> vi </a:t>
            </a:r>
            <a:r>
              <a:rPr lang="en-US" b="1" dirty="0" err="1">
                <a:solidFill>
                  <a:srgbClr val="370ADA"/>
                </a:solidFill>
                <a:latin typeface="Times New Roman" panose="02020603050405020304" pitchFamily="18" charset="0"/>
                <a:cs typeface="Times New Roman" panose="02020603050405020304" pitchFamily="18" charset="0"/>
              </a:rPr>
              <a:t>và</a:t>
            </a:r>
            <a:r>
              <a:rPr lang="en-US" b="1" dirty="0">
                <a:solidFill>
                  <a:srgbClr val="370ADA"/>
                </a:solidFill>
                <a:latin typeface="Times New Roman" panose="02020603050405020304" pitchFamily="18" charset="0"/>
                <a:cs typeface="Times New Roman" panose="02020603050405020304" pitchFamily="18" charset="0"/>
              </a:rPr>
              <a:t> </a:t>
            </a:r>
            <a:r>
              <a:rPr lang="en-US" b="1" dirty="0" err="1">
                <a:solidFill>
                  <a:srgbClr val="370ADA"/>
                </a:solidFill>
                <a:latin typeface="Times New Roman" panose="02020603050405020304" pitchFamily="18" charset="0"/>
                <a:cs typeface="Times New Roman" panose="02020603050405020304" pitchFamily="18" charset="0"/>
              </a:rPr>
              <a:t>cách</a:t>
            </a:r>
            <a:r>
              <a:rPr lang="en-US" b="1" dirty="0">
                <a:solidFill>
                  <a:srgbClr val="370ADA"/>
                </a:solidFill>
                <a:latin typeface="Times New Roman" panose="02020603050405020304" pitchFamily="18" charset="0"/>
                <a:cs typeface="Times New Roman" panose="02020603050405020304" pitchFamily="18" charset="0"/>
              </a:rPr>
              <a:t> </a:t>
            </a:r>
            <a:r>
              <a:rPr lang="en-US" b="1" dirty="0" err="1">
                <a:solidFill>
                  <a:srgbClr val="370ADA"/>
                </a:solidFill>
                <a:latin typeface="Times New Roman" panose="02020603050405020304" pitchFamily="18" charset="0"/>
                <a:cs typeface="Times New Roman" panose="02020603050405020304" pitchFamily="18" charset="0"/>
              </a:rPr>
              <a:t>ứng</a:t>
            </a:r>
            <a:r>
              <a:rPr lang="en-US" b="1" dirty="0">
                <a:solidFill>
                  <a:srgbClr val="370ADA"/>
                </a:solidFill>
                <a:latin typeface="Times New Roman" panose="02020603050405020304" pitchFamily="18" charset="0"/>
                <a:cs typeface="Times New Roman" panose="02020603050405020304" pitchFamily="18" charset="0"/>
              </a:rPr>
              <a:t> </a:t>
            </a:r>
            <a:r>
              <a:rPr lang="en-US" b="1" dirty="0" err="1">
                <a:solidFill>
                  <a:srgbClr val="370ADA"/>
                </a:solidFill>
                <a:latin typeface="Times New Roman" panose="02020603050405020304" pitchFamily="18" charset="0"/>
                <a:cs typeface="Times New Roman" panose="02020603050405020304" pitchFamily="18" charset="0"/>
              </a:rPr>
              <a:t>xử</a:t>
            </a:r>
            <a:r>
              <a:rPr lang="en-US" b="1" dirty="0">
                <a:solidFill>
                  <a:srgbClr val="370ADA"/>
                </a:solidFill>
                <a:latin typeface="Times New Roman" panose="02020603050405020304" pitchFamily="18" charset="0"/>
                <a:cs typeface="Times New Roman" panose="02020603050405020304" pitchFamily="18" charset="0"/>
              </a:rPr>
              <a:t> </a:t>
            </a:r>
            <a:r>
              <a:rPr lang="en-US" b="1" dirty="0" err="1">
                <a:solidFill>
                  <a:srgbClr val="370ADA"/>
                </a:solidFill>
                <a:latin typeface="Times New Roman" panose="02020603050405020304" pitchFamily="18" charset="0"/>
                <a:cs typeface="Times New Roman" panose="02020603050405020304" pitchFamily="18" charset="0"/>
              </a:rPr>
              <a:t>phù</a:t>
            </a:r>
            <a:r>
              <a:rPr lang="en-US" b="1" dirty="0">
                <a:solidFill>
                  <a:srgbClr val="370ADA"/>
                </a:solidFill>
                <a:latin typeface="Times New Roman" panose="02020603050405020304" pitchFamily="18" charset="0"/>
                <a:cs typeface="Times New Roman" panose="02020603050405020304" pitchFamily="18" charset="0"/>
              </a:rPr>
              <a:t> </a:t>
            </a:r>
            <a:r>
              <a:rPr lang="en-US" b="1" dirty="0" err="1">
                <a:solidFill>
                  <a:srgbClr val="370ADA"/>
                </a:solidFill>
                <a:latin typeface="Times New Roman" panose="02020603050405020304" pitchFamily="18" charset="0"/>
                <a:cs typeface="Times New Roman" panose="02020603050405020304" pitchFamily="18" charset="0"/>
              </a:rPr>
              <a:t>hợp</a:t>
            </a:r>
            <a:r>
              <a:rPr lang="en-US" b="1" dirty="0">
                <a:solidFill>
                  <a:srgbClr val="370ADA"/>
                </a:solidFill>
                <a:latin typeface="Times New Roman" panose="02020603050405020304" pitchFamily="18" charset="0"/>
                <a:cs typeface="Times New Roman" panose="02020603050405020304" pitchFamily="18" charset="0"/>
              </a:rPr>
              <a:t> </a:t>
            </a:r>
            <a:r>
              <a:rPr lang="en-US" b="1" dirty="0" err="1">
                <a:solidFill>
                  <a:srgbClr val="370ADA"/>
                </a:solidFill>
                <a:latin typeface="Times New Roman" panose="02020603050405020304" pitchFamily="18" charset="0"/>
                <a:cs typeface="Times New Roman" panose="02020603050405020304" pitchFamily="18" charset="0"/>
              </a:rPr>
              <a:t>trên</a:t>
            </a:r>
            <a:r>
              <a:rPr lang="en-US" b="1" dirty="0">
                <a:solidFill>
                  <a:srgbClr val="370ADA"/>
                </a:solidFill>
                <a:latin typeface="Times New Roman" panose="02020603050405020304" pitchFamily="18" charset="0"/>
                <a:cs typeface="Times New Roman" panose="02020603050405020304" pitchFamily="18" charset="0"/>
              </a:rPr>
              <a:t> </a:t>
            </a:r>
            <a:r>
              <a:rPr lang="en-US" b="1" dirty="0" err="1">
                <a:solidFill>
                  <a:srgbClr val="370ADA"/>
                </a:solidFill>
                <a:latin typeface="Times New Roman" panose="02020603050405020304" pitchFamily="18" charset="0"/>
                <a:cs typeface="Times New Roman" panose="02020603050405020304" pitchFamily="18" charset="0"/>
              </a:rPr>
              <a:t>cơ</a:t>
            </a:r>
            <a:r>
              <a:rPr lang="en-US" b="1" dirty="0">
                <a:solidFill>
                  <a:srgbClr val="370ADA"/>
                </a:solidFill>
                <a:latin typeface="Times New Roman" panose="02020603050405020304" pitchFamily="18" charset="0"/>
                <a:cs typeface="Times New Roman" panose="02020603050405020304" pitchFamily="18" charset="0"/>
              </a:rPr>
              <a:t> </a:t>
            </a:r>
            <a:r>
              <a:rPr lang="en-US" b="1" dirty="0" err="1">
                <a:solidFill>
                  <a:srgbClr val="370ADA"/>
                </a:solidFill>
                <a:latin typeface="Times New Roman" panose="02020603050405020304" pitchFamily="18" charset="0"/>
                <a:cs typeface="Times New Roman" panose="02020603050405020304" pitchFamily="18" charset="0"/>
              </a:rPr>
              <a:t>sở</a:t>
            </a:r>
            <a:r>
              <a:rPr lang="en-US" b="1" dirty="0">
                <a:solidFill>
                  <a:srgbClr val="370ADA"/>
                </a:solidFill>
                <a:latin typeface="Times New Roman" panose="02020603050405020304" pitchFamily="18" charset="0"/>
                <a:cs typeface="Times New Roman" panose="02020603050405020304" pitchFamily="18" charset="0"/>
              </a:rPr>
              <a:t> </a:t>
            </a:r>
            <a:r>
              <a:rPr lang="en-US" b="1" dirty="0" err="1">
                <a:solidFill>
                  <a:srgbClr val="370ADA"/>
                </a:solidFill>
                <a:latin typeface="Times New Roman" panose="02020603050405020304" pitchFamily="18" charset="0"/>
                <a:cs typeface="Times New Roman" panose="02020603050405020304" pitchFamily="18" charset="0"/>
              </a:rPr>
              <a:t>tôn</a:t>
            </a:r>
            <a:r>
              <a:rPr lang="en-US" b="1" dirty="0">
                <a:solidFill>
                  <a:srgbClr val="370ADA"/>
                </a:solidFill>
                <a:latin typeface="Times New Roman" panose="02020603050405020304" pitchFamily="18" charset="0"/>
                <a:cs typeface="Times New Roman" panose="02020603050405020304" pitchFamily="18" charset="0"/>
              </a:rPr>
              <a:t> </a:t>
            </a:r>
            <a:r>
              <a:rPr lang="en-US" b="1" dirty="0" err="1">
                <a:solidFill>
                  <a:srgbClr val="370ADA"/>
                </a:solidFill>
                <a:latin typeface="Times New Roman" panose="02020603050405020304" pitchFamily="18" charset="0"/>
                <a:cs typeface="Times New Roman" panose="02020603050405020304" pitchFamily="18" charset="0"/>
              </a:rPr>
              <a:t>trọng</a:t>
            </a:r>
            <a:r>
              <a:rPr lang="en-US" b="1" dirty="0">
                <a:solidFill>
                  <a:srgbClr val="370ADA"/>
                </a:solidFill>
                <a:latin typeface="Times New Roman" panose="02020603050405020304" pitchFamily="18" charset="0"/>
                <a:cs typeface="Times New Roman" panose="02020603050405020304" pitchFamily="18" charset="0"/>
              </a:rPr>
              <a:t> </a:t>
            </a:r>
            <a:r>
              <a:rPr lang="en-US" b="1" dirty="0" err="1">
                <a:solidFill>
                  <a:srgbClr val="370ADA"/>
                </a:solidFill>
                <a:latin typeface="Times New Roman" panose="02020603050405020304" pitchFamily="18" charset="0"/>
                <a:cs typeface="Times New Roman" panose="02020603050405020304" pitchFamily="18" charset="0"/>
              </a:rPr>
              <a:t>sự</a:t>
            </a:r>
            <a:r>
              <a:rPr lang="en-US" b="1" dirty="0">
                <a:solidFill>
                  <a:srgbClr val="370ADA"/>
                </a:solidFill>
                <a:latin typeface="Times New Roman" panose="02020603050405020304" pitchFamily="18" charset="0"/>
                <a:cs typeface="Times New Roman" panose="02020603050405020304" pitchFamily="18" charset="0"/>
              </a:rPr>
              <a:t> </a:t>
            </a:r>
            <a:r>
              <a:rPr lang="en-US" b="1" dirty="0" err="1">
                <a:solidFill>
                  <a:srgbClr val="370ADA"/>
                </a:solidFill>
                <a:latin typeface="Times New Roman" panose="02020603050405020304" pitchFamily="18" charset="0"/>
                <a:cs typeface="Times New Roman" panose="02020603050405020304" pitchFamily="18" charset="0"/>
              </a:rPr>
              <a:t>thật</a:t>
            </a:r>
            <a:r>
              <a:rPr lang="en-US" b="1" dirty="0">
                <a:solidFill>
                  <a:srgbClr val="370ADA"/>
                </a:solidFill>
                <a:latin typeface="Times New Roman" panose="02020603050405020304" pitchFamily="18" charset="0"/>
                <a:cs typeface="Times New Roman" panose="02020603050405020304" pitchFamily="18" charset="0"/>
              </a:rPr>
              <a:t>, </a:t>
            </a:r>
            <a:r>
              <a:rPr lang="en-US" b="1" dirty="0" err="1">
                <a:solidFill>
                  <a:srgbClr val="370ADA"/>
                </a:solidFill>
                <a:latin typeface="Times New Roman" panose="02020603050405020304" pitchFamily="18" charset="0"/>
                <a:cs typeface="Times New Roman" panose="02020603050405020304" pitchFamily="18" charset="0"/>
              </a:rPr>
              <a:t>bảo</a:t>
            </a:r>
            <a:r>
              <a:rPr lang="en-US" b="1" dirty="0">
                <a:solidFill>
                  <a:srgbClr val="370ADA"/>
                </a:solidFill>
                <a:latin typeface="Times New Roman" panose="02020603050405020304" pitchFamily="18" charset="0"/>
                <a:cs typeface="Times New Roman" panose="02020603050405020304" pitchFamily="18" charset="0"/>
              </a:rPr>
              <a:t> </a:t>
            </a:r>
            <a:r>
              <a:rPr lang="en-US" b="1" dirty="0" err="1">
                <a:solidFill>
                  <a:srgbClr val="370ADA"/>
                </a:solidFill>
                <a:latin typeface="Times New Roman" panose="02020603050405020304" pitchFamily="18" charset="0"/>
                <a:cs typeface="Times New Roman" panose="02020603050405020304" pitchFamily="18" charset="0"/>
              </a:rPr>
              <a:t>vệ</a:t>
            </a:r>
            <a:r>
              <a:rPr lang="en-US" b="1" dirty="0">
                <a:solidFill>
                  <a:srgbClr val="370ADA"/>
                </a:solidFill>
                <a:latin typeface="Times New Roman" panose="02020603050405020304" pitchFamily="18" charset="0"/>
                <a:cs typeface="Times New Roman" panose="02020603050405020304" pitchFamily="18" charset="0"/>
              </a:rPr>
              <a:t> </a:t>
            </a:r>
            <a:r>
              <a:rPr lang="en-US" b="1" dirty="0" err="1">
                <a:solidFill>
                  <a:srgbClr val="370ADA"/>
                </a:solidFill>
                <a:latin typeface="Times New Roman" panose="02020603050405020304" pitchFamily="18" charset="0"/>
                <a:cs typeface="Times New Roman" panose="02020603050405020304" pitchFamily="18" charset="0"/>
              </a:rPr>
              <a:t>lẽ</a:t>
            </a:r>
            <a:r>
              <a:rPr lang="en-US" b="1" dirty="0">
                <a:solidFill>
                  <a:srgbClr val="370ADA"/>
                </a:solidFill>
                <a:latin typeface="Times New Roman" panose="02020603050405020304" pitchFamily="18" charset="0"/>
                <a:cs typeface="Times New Roman" panose="02020603050405020304" pitchFamily="18" charset="0"/>
              </a:rPr>
              <a:t> </a:t>
            </a:r>
            <a:r>
              <a:rPr lang="en-US" b="1" dirty="0" err="1">
                <a:solidFill>
                  <a:srgbClr val="370ADA"/>
                </a:solidFill>
                <a:latin typeface="Times New Roman" panose="02020603050405020304" pitchFamily="18" charset="0"/>
                <a:cs typeface="Times New Roman" panose="02020603050405020304" pitchFamily="18" charset="0"/>
              </a:rPr>
              <a:t>phải</a:t>
            </a:r>
            <a:r>
              <a:rPr lang="en-US" b="1" dirty="0">
                <a:solidFill>
                  <a:srgbClr val="370ADA"/>
                </a:solidFill>
                <a:latin typeface="Times New Roman" panose="02020603050405020304" pitchFamily="18" charset="0"/>
                <a:cs typeface="Times New Roman" panose="02020603050405020304" pitchFamily="18" charset="0"/>
              </a:rPr>
              <a:t>, </a:t>
            </a:r>
            <a:r>
              <a:rPr lang="en-US" b="1" dirty="0" err="1">
                <a:solidFill>
                  <a:srgbClr val="370ADA"/>
                </a:solidFill>
                <a:latin typeface="Times New Roman" panose="02020603050405020304" pitchFamily="18" charset="0"/>
                <a:cs typeface="Times New Roman" panose="02020603050405020304" pitchFamily="18" charset="0"/>
              </a:rPr>
              <a:t>biết</a:t>
            </a:r>
            <a:r>
              <a:rPr lang="en-US" b="1" dirty="0">
                <a:solidFill>
                  <a:srgbClr val="370ADA"/>
                </a:solidFill>
                <a:latin typeface="Times New Roman" panose="02020603050405020304" pitchFamily="18" charset="0"/>
                <a:cs typeface="Times New Roman" panose="02020603050405020304" pitchFamily="18" charset="0"/>
              </a:rPr>
              <a:t> </a:t>
            </a:r>
            <a:r>
              <a:rPr lang="en-US" b="1" dirty="0" err="1">
                <a:solidFill>
                  <a:srgbClr val="370ADA"/>
                </a:solidFill>
                <a:latin typeface="Times New Roman" panose="02020603050405020304" pitchFamily="18" charset="0"/>
                <a:cs typeface="Times New Roman" panose="02020603050405020304" pitchFamily="18" charset="0"/>
              </a:rPr>
              <a:t>phê</a:t>
            </a:r>
            <a:r>
              <a:rPr lang="en-US" b="1" dirty="0">
                <a:solidFill>
                  <a:srgbClr val="370ADA"/>
                </a:solidFill>
                <a:latin typeface="Times New Roman" panose="02020603050405020304" pitchFamily="18" charset="0"/>
                <a:cs typeface="Times New Roman" panose="02020603050405020304" pitchFamily="18" charset="0"/>
              </a:rPr>
              <a:t> </a:t>
            </a:r>
            <a:r>
              <a:rPr lang="en-US" b="1" dirty="0" err="1">
                <a:solidFill>
                  <a:srgbClr val="370ADA"/>
                </a:solidFill>
                <a:latin typeface="Times New Roman" panose="02020603050405020304" pitchFamily="18" charset="0"/>
                <a:cs typeface="Times New Roman" panose="02020603050405020304" pitchFamily="18" charset="0"/>
              </a:rPr>
              <a:t>phán</a:t>
            </a:r>
            <a:r>
              <a:rPr lang="en-US" b="1" dirty="0">
                <a:solidFill>
                  <a:srgbClr val="370ADA"/>
                </a:solidFill>
                <a:latin typeface="Times New Roman" panose="02020603050405020304" pitchFamily="18" charset="0"/>
                <a:cs typeface="Times New Roman" panose="02020603050405020304" pitchFamily="18" charset="0"/>
              </a:rPr>
              <a:t> </a:t>
            </a:r>
            <a:r>
              <a:rPr lang="en-US" b="1" dirty="0" err="1">
                <a:solidFill>
                  <a:srgbClr val="370ADA"/>
                </a:solidFill>
                <a:latin typeface="Times New Roman" panose="02020603050405020304" pitchFamily="18" charset="0"/>
                <a:cs typeface="Times New Roman" panose="02020603050405020304" pitchFamily="18" charset="0"/>
              </a:rPr>
              <a:t>và</a:t>
            </a:r>
            <a:r>
              <a:rPr lang="en-US" b="1" dirty="0">
                <a:solidFill>
                  <a:srgbClr val="370ADA"/>
                </a:solidFill>
                <a:latin typeface="Times New Roman" panose="02020603050405020304" pitchFamily="18" charset="0"/>
                <a:cs typeface="Times New Roman" panose="02020603050405020304" pitchFamily="18" charset="0"/>
              </a:rPr>
              <a:t> </a:t>
            </a:r>
            <a:r>
              <a:rPr lang="en-US" b="1" dirty="0" err="1">
                <a:solidFill>
                  <a:srgbClr val="370ADA"/>
                </a:solidFill>
                <a:latin typeface="Times New Roman" panose="02020603050405020304" pitchFamily="18" charset="0"/>
                <a:cs typeface="Times New Roman" panose="02020603050405020304" pitchFamily="18" charset="0"/>
              </a:rPr>
              <a:t>dũng</a:t>
            </a:r>
            <a:r>
              <a:rPr lang="en-US" b="1" dirty="0">
                <a:solidFill>
                  <a:srgbClr val="370ADA"/>
                </a:solidFill>
                <a:latin typeface="Times New Roman" panose="02020603050405020304" pitchFamily="18" charset="0"/>
                <a:cs typeface="Times New Roman" panose="02020603050405020304" pitchFamily="18" charset="0"/>
              </a:rPr>
              <a:t> </a:t>
            </a:r>
            <a:r>
              <a:rPr lang="en-US" b="1" dirty="0" err="1">
                <a:solidFill>
                  <a:srgbClr val="370ADA"/>
                </a:solidFill>
                <a:latin typeface="Times New Roman" panose="02020603050405020304" pitchFamily="18" charset="0"/>
                <a:cs typeface="Times New Roman" panose="02020603050405020304" pitchFamily="18" charset="0"/>
              </a:rPr>
              <a:t>cảm</a:t>
            </a:r>
            <a:r>
              <a:rPr lang="en-US" b="1" dirty="0">
                <a:solidFill>
                  <a:srgbClr val="370ADA"/>
                </a:solidFill>
                <a:latin typeface="Times New Roman" panose="02020603050405020304" pitchFamily="18" charset="0"/>
                <a:cs typeface="Times New Roman" panose="02020603050405020304" pitchFamily="18" charset="0"/>
              </a:rPr>
              <a:t> </a:t>
            </a:r>
            <a:r>
              <a:rPr lang="en-US" b="1" dirty="0" err="1">
                <a:solidFill>
                  <a:srgbClr val="370ADA"/>
                </a:solidFill>
                <a:latin typeface="Times New Roman" panose="02020603050405020304" pitchFamily="18" charset="0"/>
                <a:cs typeface="Times New Roman" panose="02020603050405020304" pitchFamily="18" charset="0"/>
              </a:rPr>
              <a:t>đấu</a:t>
            </a:r>
            <a:r>
              <a:rPr lang="en-US" b="1" dirty="0">
                <a:solidFill>
                  <a:srgbClr val="370ADA"/>
                </a:solidFill>
                <a:latin typeface="Times New Roman" panose="02020603050405020304" pitchFamily="18" charset="0"/>
                <a:cs typeface="Times New Roman" panose="02020603050405020304" pitchFamily="18" charset="0"/>
              </a:rPr>
              <a:t> </a:t>
            </a:r>
            <a:r>
              <a:rPr lang="en-US" b="1" dirty="0" err="1">
                <a:solidFill>
                  <a:srgbClr val="370ADA"/>
                </a:solidFill>
                <a:latin typeface="Times New Roman" panose="02020603050405020304" pitchFamily="18" charset="0"/>
                <a:cs typeface="Times New Roman" panose="02020603050405020304" pitchFamily="18" charset="0"/>
              </a:rPr>
              <a:t>tranh</a:t>
            </a:r>
            <a:r>
              <a:rPr lang="en-US" b="1" dirty="0">
                <a:solidFill>
                  <a:srgbClr val="370ADA"/>
                </a:solidFill>
                <a:latin typeface="Times New Roman" panose="02020603050405020304" pitchFamily="18" charset="0"/>
                <a:cs typeface="Times New Roman" panose="02020603050405020304" pitchFamily="18" charset="0"/>
              </a:rPr>
              <a:t> </a:t>
            </a:r>
            <a:r>
              <a:rPr lang="en-US" b="1" dirty="0" err="1">
                <a:solidFill>
                  <a:srgbClr val="370ADA"/>
                </a:solidFill>
                <a:latin typeface="Times New Roman" panose="02020603050405020304" pitchFamily="18" charset="0"/>
                <a:cs typeface="Times New Roman" panose="02020603050405020304" pitchFamily="18" charset="0"/>
              </a:rPr>
              <a:t>trước</a:t>
            </a:r>
            <a:r>
              <a:rPr lang="en-US" b="1" dirty="0">
                <a:solidFill>
                  <a:srgbClr val="370ADA"/>
                </a:solidFill>
                <a:latin typeface="Times New Roman" panose="02020603050405020304" pitchFamily="18" charset="0"/>
                <a:cs typeface="Times New Roman" panose="02020603050405020304" pitchFamily="18" charset="0"/>
              </a:rPr>
              <a:t> </a:t>
            </a:r>
            <a:r>
              <a:rPr lang="en-US" b="1" dirty="0" err="1">
                <a:solidFill>
                  <a:srgbClr val="370ADA"/>
                </a:solidFill>
                <a:latin typeface="Times New Roman" panose="02020603050405020304" pitchFamily="18" charset="0"/>
                <a:cs typeface="Times New Roman" panose="02020603050405020304" pitchFamily="18" charset="0"/>
              </a:rPr>
              <a:t>những</a:t>
            </a:r>
            <a:r>
              <a:rPr lang="en-US" b="1" dirty="0">
                <a:solidFill>
                  <a:srgbClr val="370ADA"/>
                </a:solidFill>
                <a:latin typeface="Times New Roman" panose="02020603050405020304" pitchFamily="18" charset="0"/>
                <a:cs typeface="Times New Roman" panose="02020603050405020304" pitchFamily="18" charset="0"/>
              </a:rPr>
              <a:t> </a:t>
            </a:r>
            <a:r>
              <a:rPr lang="en-US" b="1" dirty="0" err="1">
                <a:solidFill>
                  <a:srgbClr val="370ADA"/>
                </a:solidFill>
                <a:latin typeface="Times New Roman" panose="02020603050405020304" pitchFamily="18" charset="0"/>
                <a:cs typeface="Times New Roman" panose="02020603050405020304" pitchFamily="18" charset="0"/>
              </a:rPr>
              <a:t>việc</a:t>
            </a:r>
            <a:r>
              <a:rPr lang="en-US" b="1" dirty="0">
                <a:solidFill>
                  <a:srgbClr val="370ADA"/>
                </a:solidFill>
                <a:latin typeface="Times New Roman" panose="02020603050405020304" pitchFamily="18" charset="0"/>
                <a:cs typeface="Times New Roman" panose="02020603050405020304" pitchFamily="18" charset="0"/>
              </a:rPr>
              <a:t> </a:t>
            </a:r>
            <a:r>
              <a:rPr lang="en-US" b="1" dirty="0" err="1">
                <a:solidFill>
                  <a:srgbClr val="370ADA"/>
                </a:solidFill>
                <a:latin typeface="Times New Roman" panose="02020603050405020304" pitchFamily="18" charset="0"/>
                <a:cs typeface="Times New Roman" panose="02020603050405020304" pitchFamily="18" charset="0"/>
              </a:rPr>
              <a:t>làm</a:t>
            </a:r>
            <a:r>
              <a:rPr lang="en-US" b="1" dirty="0">
                <a:solidFill>
                  <a:srgbClr val="370ADA"/>
                </a:solidFill>
                <a:latin typeface="Times New Roman" panose="02020603050405020304" pitchFamily="18" charset="0"/>
                <a:cs typeface="Times New Roman" panose="02020603050405020304" pitchFamily="18" charset="0"/>
              </a:rPr>
              <a:t> </a:t>
            </a:r>
            <a:r>
              <a:rPr lang="en-US" b="1" dirty="0" err="1">
                <a:solidFill>
                  <a:srgbClr val="370ADA"/>
                </a:solidFill>
                <a:latin typeface="Times New Roman" panose="02020603050405020304" pitchFamily="18" charset="0"/>
                <a:cs typeface="Times New Roman" panose="02020603050405020304" pitchFamily="18" charset="0"/>
              </a:rPr>
              <a:t>sai</a:t>
            </a:r>
            <a:r>
              <a:rPr lang="en-US" b="1" dirty="0">
                <a:solidFill>
                  <a:srgbClr val="370ADA"/>
                </a:solidFill>
                <a:latin typeface="Times New Roman" panose="02020603050405020304" pitchFamily="18" charset="0"/>
                <a:cs typeface="Times New Roman" panose="02020603050405020304" pitchFamily="18" charset="0"/>
              </a:rPr>
              <a:t> </a:t>
            </a:r>
            <a:r>
              <a:rPr lang="en-US" b="1" dirty="0" err="1">
                <a:solidFill>
                  <a:srgbClr val="370ADA"/>
                </a:solidFill>
                <a:latin typeface="Times New Roman" panose="02020603050405020304" pitchFamily="18" charset="0"/>
                <a:cs typeface="Times New Roman" panose="02020603050405020304" pitchFamily="18" charset="0"/>
              </a:rPr>
              <a:t>trái</a:t>
            </a:r>
            <a:r>
              <a:rPr lang="en-US" b="1" dirty="0">
                <a:solidFill>
                  <a:srgbClr val="370ADA"/>
                </a:solidFill>
                <a:latin typeface="Times New Roman" panose="02020603050405020304" pitchFamily="18" charset="0"/>
                <a:cs typeface="Times New Roman" panose="02020603050405020304" pitchFamily="18" charset="0"/>
              </a:rPr>
              <a:t>. </a:t>
            </a:r>
            <a:endParaRPr lang="vi-VN" b="1" dirty="0">
              <a:solidFill>
                <a:srgbClr val="370ADA"/>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734681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59458" y="2643744"/>
            <a:ext cx="7413674" cy="388548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30000"/>
              </a:lnSpc>
            </a:pPr>
            <a:r>
              <a:rPr lang="vi-VN" sz="2400" b="1" dirty="0">
                <a:solidFill>
                  <a:srgbClr val="370ADA"/>
                </a:solidFill>
                <a:latin typeface="+mj-lt"/>
              </a:rPr>
              <a:t>Tối 24.10, nam ca sĩ Đàm Vĩnh Hưng lên tiếng sau những chỉ trích.</a:t>
            </a:r>
          </a:p>
          <a:p>
            <a:pPr algn="just">
              <a:lnSpc>
                <a:spcPct val="130000"/>
              </a:lnSpc>
            </a:pPr>
            <a:r>
              <a:rPr lang="vi-VN" sz="2400" b="1" dirty="0">
                <a:solidFill>
                  <a:srgbClr val="370ADA"/>
                </a:solidFill>
                <a:latin typeface="+mj-lt"/>
              </a:rPr>
              <a:t>Trên fanpage, Đàm Vĩnh Hưng gửi lời xin lỗi: "Tôi - ca sỹ Đàm Vĩnh Hưng - công dân Việt Nam xin lỗi luật pháp và Nhà nước Việt Nam. Tôi là người có sự ảnh hưởng với công chúng nhưng lại chọn cách sai pháp luật, làm xao động đến dư luận trong mấy ngày qua cũng chỉ vì lòng trắc ẩn của tôi dành cho đứa trẻ". </a:t>
            </a:r>
          </a:p>
        </p:txBody>
      </p:sp>
      <p:pic>
        <p:nvPicPr>
          <p:cNvPr id="23554" name="Picture 2" descr="Đàm Vĩnh Hưng ám chỉ những người phản đối mình là 'đeo mặt nạ' | Chuyện sao  | PLO"/>
          <p:cNvPicPr>
            <a:picLocks noChangeAspect="1" noChangeArrowheads="1"/>
          </p:cNvPicPr>
          <p:nvPr/>
        </p:nvPicPr>
        <p:blipFill>
          <a:blip r:embed="rId2"/>
          <a:srcRect/>
          <a:stretch>
            <a:fillRect/>
          </a:stretch>
        </p:blipFill>
        <p:spPr bwMode="auto">
          <a:xfrm>
            <a:off x="1" y="0"/>
            <a:ext cx="4194436" cy="6858000"/>
          </a:xfrm>
          <a:prstGeom prst="rect">
            <a:avLst/>
          </a:prstGeom>
          <a:noFill/>
        </p:spPr>
      </p:pic>
      <p:sp>
        <p:nvSpPr>
          <p:cNvPr id="7" name="Rectangle 6"/>
          <p:cNvSpPr/>
          <p:nvPr/>
        </p:nvSpPr>
        <p:spPr>
          <a:xfrm>
            <a:off x="4459458" y="263982"/>
            <a:ext cx="7413674" cy="197214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30000"/>
              </a:lnSpc>
            </a:pPr>
            <a:r>
              <a:rPr lang="vi-VN" sz="2400" b="1" dirty="0">
                <a:solidFill>
                  <a:srgbClr val="370ADA"/>
                </a:solidFill>
                <a:latin typeface="+mj-lt"/>
              </a:rPr>
              <a:t>Đàm Vĩnh Hưng đã đăng lời kêu gọi: “Tui muốn treo giải thưởng 20 triệu uống cafe chơi cho ai tát vô mặt nó liên tục y chang như vậy”, và còn chú thích thêm “nhớ quay clip nhen” trên trang Facebook cá nhân.</a:t>
            </a:r>
            <a:endParaRPr lang="en-US" sz="2400" b="1" dirty="0">
              <a:solidFill>
                <a:srgbClr val="370ADA"/>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E8833469-92C7-4B75-803B-E2D473FF53D2}"/>
              </a:ext>
            </a:extLst>
          </p:cNvPr>
          <p:cNvSpPr/>
          <p:nvPr/>
        </p:nvSpPr>
        <p:spPr>
          <a:xfrm>
            <a:off x="2533650" y="252882"/>
            <a:ext cx="7124700" cy="823752"/>
          </a:xfrm>
          <a:prstGeom prst="rect">
            <a:avLst/>
          </a:prstGeom>
        </p:spPr>
        <p:txBody>
          <a:bodyPr wrap="square">
            <a:spAutoFit/>
          </a:bodyPr>
          <a:lstStyle/>
          <a:p>
            <a:pPr algn="ctr">
              <a:lnSpc>
                <a:spcPct val="150000"/>
              </a:lnSpc>
            </a:pPr>
            <a:r>
              <a:rPr lang="en-US" sz="3600" b="1" dirty="0">
                <a:solidFill>
                  <a:srgbClr val="FF0000"/>
                </a:solidFill>
                <a:latin typeface="Times New Roman" panose="02020603050405020304" pitchFamily="18" charset="0"/>
                <a:cs typeface="Times New Roman" panose="02020603050405020304" pitchFamily="18" charset="0"/>
              </a:rPr>
              <a:t>BÀI 1 : TÔN TRỌNG LẼ PHẢI </a:t>
            </a:r>
          </a:p>
        </p:txBody>
      </p:sp>
      <p:sp>
        <p:nvSpPr>
          <p:cNvPr id="4" name="Hộp Văn bản 3">
            <a:extLst>
              <a:ext uri="{FF2B5EF4-FFF2-40B4-BE49-F238E27FC236}">
                <a16:creationId xmlns:a16="http://schemas.microsoft.com/office/drawing/2014/main" id="{0A48EBF3-B322-44BF-A53C-F9208961BE0C}"/>
              </a:ext>
            </a:extLst>
          </p:cNvPr>
          <p:cNvSpPr txBox="1"/>
          <p:nvPr/>
        </p:nvSpPr>
        <p:spPr>
          <a:xfrm>
            <a:off x="1101969" y="1241115"/>
            <a:ext cx="5943600" cy="2600199"/>
          </a:xfrm>
          <a:prstGeom prst="rect">
            <a:avLst/>
          </a:prstGeom>
          <a:noFill/>
        </p:spPr>
        <p:txBody>
          <a:bodyPr wrap="square">
            <a:spAutoFit/>
          </a:bodyPr>
          <a:lstStyle/>
          <a:p>
            <a:pPr marL="571500" indent="-571500" algn="just">
              <a:lnSpc>
                <a:spcPct val="150000"/>
              </a:lnSpc>
              <a:buAutoNum type="romanUcPeriod"/>
            </a:pPr>
            <a:r>
              <a:rPr lang="nl-NL"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ĐẶT VẤN ĐỀ .</a:t>
            </a:r>
          </a:p>
          <a:p>
            <a:pPr algn="just">
              <a:lnSpc>
                <a:spcPct val="150000"/>
              </a:lnSpc>
            </a:pPr>
            <a:r>
              <a:rPr lang="nl-NL"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II. NỘI DUNG BÀI HỌC.</a:t>
            </a:r>
          </a:p>
          <a:p>
            <a:pPr algn="just">
              <a:lnSpc>
                <a:spcPct val="150000"/>
              </a:lnSpc>
            </a:pPr>
            <a:r>
              <a:rPr lang="nl-NL"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2800" b="1" dirty="0">
                <a:solidFill>
                  <a:srgbClr val="370ADA"/>
                </a:solidFill>
                <a:latin typeface="Times New Roman" panose="02020603050405020304" pitchFamily="18" charset="0"/>
                <a:ea typeface="Times New Roman" panose="02020603050405020304" pitchFamily="18" charset="0"/>
                <a:cs typeface="Times New Roman" panose="02020603050405020304" pitchFamily="18" charset="0"/>
              </a:rPr>
              <a:t>1. Tôn trọng lẽ phải. </a:t>
            </a:r>
          </a:p>
          <a:p>
            <a:pPr algn="just">
              <a:lnSpc>
                <a:spcPct val="150000"/>
              </a:lnSpc>
            </a:pPr>
            <a:r>
              <a:rPr lang="nl-NL" sz="2800" b="1" dirty="0">
                <a:solidFill>
                  <a:srgbClr val="370ADA"/>
                </a:solidFill>
                <a:latin typeface="Times New Roman" panose="02020603050405020304" pitchFamily="18" charset="0"/>
                <a:ea typeface="Times New Roman" panose="02020603050405020304" pitchFamily="18" charset="0"/>
                <a:cs typeface="Times New Roman" panose="02020603050405020304" pitchFamily="18" charset="0"/>
              </a:rPr>
              <a:t>  2. Ý nghĩa . </a:t>
            </a:r>
          </a:p>
        </p:txBody>
      </p:sp>
      <p:sp>
        <p:nvSpPr>
          <p:cNvPr id="5" name="Rectangle 2">
            <a:extLst>
              <a:ext uri="{FF2B5EF4-FFF2-40B4-BE49-F238E27FC236}">
                <a16:creationId xmlns:a16="http://schemas.microsoft.com/office/drawing/2014/main" id="{18F6B3D9-6384-4569-A802-14E776C628FB}"/>
              </a:ext>
            </a:extLst>
          </p:cNvPr>
          <p:cNvSpPr/>
          <p:nvPr/>
        </p:nvSpPr>
        <p:spPr>
          <a:xfrm>
            <a:off x="919089" y="3784337"/>
            <a:ext cx="10846191" cy="823752"/>
          </a:xfrm>
          <a:prstGeom prst="rect">
            <a:avLst/>
          </a:prstGeom>
        </p:spPr>
        <p:txBody>
          <a:bodyPr wrap="square">
            <a:spAutoFit/>
          </a:bodyPr>
          <a:lstStyle/>
          <a:p>
            <a:pPr algn="ctr">
              <a:lnSpc>
                <a:spcPct val="150000"/>
              </a:lnSpc>
            </a:pPr>
            <a:r>
              <a:rPr lang="en-US" sz="3600" b="1" dirty="0" err="1">
                <a:solidFill>
                  <a:srgbClr val="FF0000"/>
                </a:solidFill>
                <a:latin typeface="Times New Roman" panose="02020603050405020304" pitchFamily="18" charset="0"/>
                <a:cs typeface="Times New Roman" panose="02020603050405020304" pitchFamily="18" charset="0"/>
              </a:rPr>
              <a:t>Tôn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trọng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lẽ</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phải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nó</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đem</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lại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cho</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chúng</a:t>
            </a:r>
            <a:r>
              <a:rPr lang="en-US" sz="3600" b="1" dirty="0">
                <a:solidFill>
                  <a:srgbClr val="FF0000"/>
                </a:solidFill>
                <a:latin typeface="Times New Roman" panose="02020603050405020304" pitchFamily="18" charset="0"/>
                <a:cs typeface="Times New Roman" panose="02020603050405020304" pitchFamily="18" charset="0"/>
              </a:rPr>
              <a:t> ta </a:t>
            </a:r>
            <a:r>
              <a:rPr lang="en-US" sz="3600" b="1" dirty="0" err="1">
                <a:solidFill>
                  <a:srgbClr val="FF0000"/>
                </a:solidFill>
                <a:latin typeface="Times New Roman" panose="02020603050405020304" pitchFamily="18" charset="0"/>
                <a:cs typeface="Times New Roman" panose="02020603050405020304" pitchFamily="18" charset="0"/>
              </a:rPr>
              <a:t>điều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gì</a:t>
            </a:r>
            <a:r>
              <a:rPr lang="en-US" sz="3600" b="1" dirty="0">
                <a:solidFill>
                  <a:srgbClr val="FF0000"/>
                </a:solidFill>
                <a:latin typeface="Times New Roman" panose="02020603050405020304" pitchFamily="18" charset="0"/>
                <a:cs typeface="Times New Roman" panose="02020603050405020304" pitchFamily="18" charset="0"/>
              </a:rPr>
              <a:t>? </a:t>
            </a:r>
          </a:p>
        </p:txBody>
      </p:sp>
      <p:sp>
        <p:nvSpPr>
          <p:cNvPr id="6" name="Rectangle 203">
            <a:extLst>
              <a:ext uri="{FF2B5EF4-FFF2-40B4-BE49-F238E27FC236}">
                <a16:creationId xmlns:a16="http://schemas.microsoft.com/office/drawing/2014/main" id="{748827F2-E4CE-406B-8BCC-D7DE8C5613CD}"/>
              </a:ext>
            </a:extLst>
          </p:cNvPr>
          <p:cNvSpPr>
            <a:spLocks noChangeArrowheads="1"/>
          </p:cNvSpPr>
          <p:nvPr/>
        </p:nvSpPr>
        <p:spPr bwMode="auto">
          <a:xfrm>
            <a:off x="1650609" y="3841314"/>
            <a:ext cx="91440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just" eaLnBrk="1" latinLnBrk="1" hangingPunct="1">
              <a:spcBef>
                <a:spcPct val="50000"/>
              </a:spcBef>
            </a:pPr>
            <a:r>
              <a:rPr lang="en-US" altLang="en-US" sz="2800" b="1" dirty="0">
                <a:solidFill>
                  <a:srgbClr val="370ADA"/>
                </a:solidFill>
                <a:latin typeface="Times New Roman" panose="02020603050405020304" pitchFamily="18" charset="0"/>
                <a:cs typeface="Times New Roman" panose="02020603050405020304" pitchFamily="18" charset="0"/>
              </a:rPr>
              <a:t>  - </a:t>
            </a:r>
            <a:r>
              <a:rPr lang="en-US" altLang="en-US" sz="2800" b="1" dirty="0" err="1">
                <a:solidFill>
                  <a:srgbClr val="370ADA"/>
                </a:solidFill>
                <a:latin typeface="Times New Roman" panose="02020603050405020304" pitchFamily="18" charset="0"/>
                <a:cs typeface="Times New Roman" panose="02020603050405020304" pitchFamily="18" charset="0"/>
              </a:rPr>
              <a:t>Giúp</a:t>
            </a:r>
            <a:r>
              <a:rPr lang="en-US" altLang="en-US" sz="2800" b="1" dirty="0">
                <a:solidFill>
                  <a:srgbClr val="370ADA"/>
                </a:solidFill>
                <a:latin typeface="Times New Roman" panose="02020603050405020304" pitchFamily="18" charset="0"/>
                <a:cs typeface="Times New Roman" panose="02020603050405020304" pitchFamily="18" charset="0"/>
              </a:rPr>
              <a:t> </a:t>
            </a:r>
            <a:r>
              <a:rPr lang="en-US" altLang="en-US" sz="2800" b="1" dirty="0" err="1">
                <a:solidFill>
                  <a:srgbClr val="370ADA"/>
                </a:solidFill>
                <a:latin typeface="Times New Roman" panose="02020603050405020304" pitchFamily="18" charset="0"/>
                <a:cs typeface="Times New Roman" panose="02020603050405020304" pitchFamily="18" charset="0"/>
              </a:rPr>
              <a:t>mọi</a:t>
            </a:r>
            <a:r>
              <a:rPr lang="en-US" altLang="en-US" sz="2800" b="1" dirty="0">
                <a:solidFill>
                  <a:srgbClr val="370ADA"/>
                </a:solidFill>
                <a:latin typeface="Times New Roman" panose="02020603050405020304" pitchFamily="18" charset="0"/>
                <a:cs typeface="Times New Roman" panose="02020603050405020304" pitchFamily="18" charset="0"/>
              </a:rPr>
              <a:t> </a:t>
            </a:r>
            <a:r>
              <a:rPr lang="en-US" altLang="en-US" sz="2800" b="1" dirty="0" err="1">
                <a:solidFill>
                  <a:srgbClr val="370ADA"/>
                </a:solidFill>
                <a:latin typeface="Times New Roman" panose="02020603050405020304" pitchFamily="18" charset="0"/>
                <a:cs typeface="Times New Roman" panose="02020603050405020304" pitchFamily="18" charset="0"/>
              </a:rPr>
              <a:t>người</a:t>
            </a:r>
            <a:r>
              <a:rPr lang="en-US" altLang="en-US" sz="2800" b="1" dirty="0">
                <a:solidFill>
                  <a:srgbClr val="370ADA"/>
                </a:solidFill>
                <a:latin typeface="Times New Roman" panose="02020603050405020304" pitchFamily="18" charset="0"/>
                <a:cs typeface="Times New Roman" panose="02020603050405020304" pitchFamily="18" charset="0"/>
              </a:rPr>
              <a:t> </a:t>
            </a:r>
            <a:r>
              <a:rPr lang="en-US" altLang="en-US" sz="2800" b="1" dirty="0" err="1">
                <a:solidFill>
                  <a:srgbClr val="370ADA"/>
                </a:solidFill>
                <a:latin typeface="Times New Roman" panose="02020603050405020304" pitchFamily="18" charset="0"/>
                <a:cs typeface="Times New Roman" panose="02020603050405020304" pitchFamily="18" charset="0"/>
              </a:rPr>
              <a:t>có</a:t>
            </a:r>
            <a:r>
              <a:rPr lang="en-US" altLang="en-US" sz="2800" b="1" dirty="0">
                <a:solidFill>
                  <a:srgbClr val="370ADA"/>
                </a:solidFill>
                <a:latin typeface="Times New Roman" panose="02020603050405020304" pitchFamily="18" charset="0"/>
                <a:cs typeface="Times New Roman" panose="02020603050405020304" pitchFamily="18" charset="0"/>
              </a:rPr>
              <a:t> </a:t>
            </a:r>
            <a:r>
              <a:rPr lang="en-US" altLang="en-US" sz="2800" b="1" dirty="0" err="1">
                <a:solidFill>
                  <a:srgbClr val="370ADA"/>
                </a:solidFill>
                <a:latin typeface="Times New Roman" panose="02020603050405020304" pitchFamily="18" charset="0"/>
                <a:cs typeface="Times New Roman" panose="02020603050405020304" pitchFamily="18" charset="0"/>
              </a:rPr>
              <a:t>cách</a:t>
            </a:r>
            <a:r>
              <a:rPr lang="en-US" altLang="en-US" sz="2800" b="1" dirty="0">
                <a:solidFill>
                  <a:srgbClr val="370ADA"/>
                </a:solidFill>
                <a:latin typeface="Times New Roman" panose="02020603050405020304" pitchFamily="18" charset="0"/>
                <a:cs typeface="Times New Roman" panose="02020603050405020304" pitchFamily="18" charset="0"/>
              </a:rPr>
              <a:t> </a:t>
            </a:r>
            <a:r>
              <a:rPr lang="en-US" altLang="en-US" sz="2800" b="1" dirty="0" err="1">
                <a:solidFill>
                  <a:srgbClr val="370ADA"/>
                </a:solidFill>
                <a:latin typeface="Times New Roman" panose="02020603050405020304" pitchFamily="18" charset="0"/>
                <a:cs typeface="Times New Roman" panose="02020603050405020304" pitchFamily="18" charset="0"/>
              </a:rPr>
              <a:t>ứng</a:t>
            </a:r>
            <a:r>
              <a:rPr lang="en-US" altLang="en-US" sz="2800" b="1" dirty="0">
                <a:solidFill>
                  <a:srgbClr val="370ADA"/>
                </a:solidFill>
                <a:latin typeface="Times New Roman" panose="02020603050405020304" pitchFamily="18" charset="0"/>
                <a:cs typeface="Times New Roman" panose="02020603050405020304" pitchFamily="18" charset="0"/>
              </a:rPr>
              <a:t> </a:t>
            </a:r>
            <a:r>
              <a:rPr lang="en-US" altLang="en-US" sz="2800" b="1" dirty="0" err="1">
                <a:solidFill>
                  <a:srgbClr val="370ADA"/>
                </a:solidFill>
                <a:latin typeface="Times New Roman" panose="02020603050405020304" pitchFamily="18" charset="0"/>
                <a:cs typeface="Times New Roman" panose="02020603050405020304" pitchFamily="18" charset="0"/>
              </a:rPr>
              <a:t>xử</a:t>
            </a:r>
            <a:r>
              <a:rPr lang="en-US" altLang="en-US" sz="2800" b="1" dirty="0">
                <a:solidFill>
                  <a:srgbClr val="370ADA"/>
                </a:solidFill>
                <a:latin typeface="Times New Roman" panose="02020603050405020304" pitchFamily="18" charset="0"/>
                <a:cs typeface="Times New Roman" panose="02020603050405020304" pitchFamily="18" charset="0"/>
              </a:rPr>
              <a:t> </a:t>
            </a:r>
            <a:r>
              <a:rPr lang="en-US" altLang="en-US" sz="2800" b="1" dirty="0" err="1">
                <a:solidFill>
                  <a:srgbClr val="370ADA"/>
                </a:solidFill>
                <a:latin typeface="Times New Roman" panose="02020603050405020304" pitchFamily="18" charset="0"/>
                <a:cs typeface="Times New Roman" panose="02020603050405020304" pitchFamily="18" charset="0"/>
              </a:rPr>
              <a:t>phù</a:t>
            </a:r>
            <a:r>
              <a:rPr lang="en-US" altLang="en-US" sz="2800" b="1" dirty="0">
                <a:solidFill>
                  <a:srgbClr val="370ADA"/>
                </a:solidFill>
                <a:latin typeface="Times New Roman" panose="02020603050405020304" pitchFamily="18" charset="0"/>
                <a:cs typeface="Times New Roman" panose="02020603050405020304" pitchFamily="18" charset="0"/>
              </a:rPr>
              <a:t> </a:t>
            </a:r>
            <a:r>
              <a:rPr lang="en-US" altLang="en-US" sz="2800" b="1" dirty="0" err="1">
                <a:solidFill>
                  <a:srgbClr val="370ADA"/>
                </a:solidFill>
                <a:latin typeface="Times New Roman" panose="02020603050405020304" pitchFamily="18" charset="0"/>
                <a:cs typeface="Times New Roman" panose="02020603050405020304" pitchFamily="18" charset="0"/>
              </a:rPr>
              <a:t>hợp</a:t>
            </a:r>
            <a:r>
              <a:rPr lang="en-US" altLang="en-US" sz="2800" b="1" dirty="0">
                <a:solidFill>
                  <a:srgbClr val="370ADA"/>
                </a:solidFill>
                <a:latin typeface="Times New Roman" panose="02020603050405020304" pitchFamily="18" charset="0"/>
                <a:cs typeface="Times New Roman" panose="02020603050405020304" pitchFamily="18" charset="0"/>
              </a:rPr>
              <a:t>.</a:t>
            </a:r>
            <a:endParaRPr lang="zh-CN" altLang="en-US" sz="2800" b="1" dirty="0">
              <a:solidFill>
                <a:srgbClr val="370ADA"/>
              </a:solidFill>
              <a:latin typeface="Times New Roman" panose="02020603050405020304" pitchFamily="18" charset="0"/>
              <a:ea typeface="宋体" panose="02010600030101010101" pitchFamily="2" charset="-122"/>
              <a:cs typeface="Times New Roman" panose="02020603050405020304" pitchFamily="18" charset="0"/>
            </a:endParaRPr>
          </a:p>
          <a:p>
            <a:pPr algn="just" eaLnBrk="1" latinLnBrk="1" hangingPunct="1">
              <a:spcBef>
                <a:spcPct val="50000"/>
              </a:spcBef>
            </a:pPr>
            <a:r>
              <a:rPr lang="en-US" altLang="en-US" sz="2800" b="1" dirty="0">
                <a:solidFill>
                  <a:srgbClr val="370ADA"/>
                </a:solidFill>
                <a:latin typeface="Times New Roman" panose="02020603050405020304" pitchFamily="18" charset="0"/>
                <a:cs typeface="Times New Roman" panose="02020603050405020304" pitchFamily="18" charset="0"/>
              </a:rPr>
              <a:t>  - </a:t>
            </a:r>
            <a:r>
              <a:rPr lang="en-US" altLang="en-US" sz="2800" b="1" dirty="0" err="1">
                <a:solidFill>
                  <a:srgbClr val="370ADA"/>
                </a:solidFill>
                <a:latin typeface="Times New Roman" panose="02020603050405020304" pitchFamily="18" charset="0"/>
                <a:cs typeface="Times New Roman" panose="02020603050405020304" pitchFamily="18" charset="0"/>
              </a:rPr>
              <a:t>Làm</a:t>
            </a:r>
            <a:r>
              <a:rPr lang="en-US" altLang="en-US" sz="2800" b="1" dirty="0">
                <a:solidFill>
                  <a:srgbClr val="370ADA"/>
                </a:solidFill>
                <a:latin typeface="Times New Roman" panose="02020603050405020304" pitchFamily="18" charset="0"/>
                <a:cs typeface="Times New Roman" panose="02020603050405020304" pitchFamily="18" charset="0"/>
              </a:rPr>
              <a:t> </a:t>
            </a:r>
            <a:r>
              <a:rPr lang="en-US" altLang="en-US" sz="2800" b="1" dirty="0" err="1">
                <a:solidFill>
                  <a:srgbClr val="370ADA"/>
                </a:solidFill>
                <a:latin typeface="Times New Roman" panose="02020603050405020304" pitchFamily="18" charset="0"/>
                <a:cs typeface="Times New Roman" panose="02020603050405020304" pitchFamily="18" charset="0"/>
              </a:rPr>
              <a:t>lành</a:t>
            </a:r>
            <a:r>
              <a:rPr lang="en-US" altLang="en-US" sz="2800" b="1" dirty="0">
                <a:solidFill>
                  <a:srgbClr val="370ADA"/>
                </a:solidFill>
                <a:latin typeface="Times New Roman" panose="02020603050405020304" pitchFamily="18" charset="0"/>
                <a:cs typeface="Times New Roman" panose="02020603050405020304" pitchFamily="18" charset="0"/>
              </a:rPr>
              <a:t> </a:t>
            </a:r>
            <a:r>
              <a:rPr lang="en-US" altLang="en-US" sz="2800" b="1" dirty="0" err="1">
                <a:solidFill>
                  <a:srgbClr val="370ADA"/>
                </a:solidFill>
                <a:latin typeface="Times New Roman" panose="02020603050405020304" pitchFamily="18" charset="0"/>
                <a:cs typeface="Times New Roman" panose="02020603050405020304" pitchFamily="18" charset="0"/>
              </a:rPr>
              <a:t>mạnh</a:t>
            </a:r>
            <a:r>
              <a:rPr lang="en-US" altLang="en-US" sz="2800" b="1" dirty="0">
                <a:solidFill>
                  <a:srgbClr val="370ADA"/>
                </a:solidFill>
                <a:latin typeface="Times New Roman" panose="02020603050405020304" pitchFamily="18" charset="0"/>
                <a:cs typeface="Times New Roman" panose="02020603050405020304" pitchFamily="18" charset="0"/>
              </a:rPr>
              <a:t> </a:t>
            </a:r>
            <a:r>
              <a:rPr lang="en-US" altLang="en-US" sz="2800" b="1" dirty="0" err="1">
                <a:solidFill>
                  <a:srgbClr val="370ADA"/>
                </a:solidFill>
                <a:latin typeface="Times New Roman" panose="02020603050405020304" pitchFamily="18" charset="0"/>
                <a:cs typeface="Times New Roman" panose="02020603050405020304" pitchFamily="18" charset="0"/>
              </a:rPr>
              <a:t>các</a:t>
            </a:r>
            <a:r>
              <a:rPr lang="en-US" altLang="en-US" sz="2800" b="1" dirty="0">
                <a:solidFill>
                  <a:srgbClr val="370ADA"/>
                </a:solidFill>
                <a:latin typeface="Times New Roman" panose="02020603050405020304" pitchFamily="18" charset="0"/>
                <a:cs typeface="Times New Roman" panose="02020603050405020304" pitchFamily="18" charset="0"/>
              </a:rPr>
              <a:t> </a:t>
            </a:r>
            <a:r>
              <a:rPr lang="en-US" altLang="en-US" sz="2800" b="1" dirty="0" err="1">
                <a:solidFill>
                  <a:srgbClr val="370ADA"/>
                </a:solidFill>
                <a:latin typeface="Times New Roman" panose="02020603050405020304" pitchFamily="18" charset="0"/>
                <a:cs typeface="Times New Roman" panose="02020603050405020304" pitchFamily="18" charset="0"/>
              </a:rPr>
              <a:t>mối</a:t>
            </a:r>
            <a:r>
              <a:rPr lang="en-US" altLang="en-US" sz="2800" b="1" dirty="0">
                <a:solidFill>
                  <a:srgbClr val="370ADA"/>
                </a:solidFill>
                <a:latin typeface="Times New Roman" panose="02020603050405020304" pitchFamily="18" charset="0"/>
                <a:cs typeface="Times New Roman" panose="02020603050405020304" pitchFamily="18" charset="0"/>
              </a:rPr>
              <a:t> </a:t>
            </a:r>
            <a:r>
              <a:rPr lang="en-US" altLang="en-US" sz="2800" b="1" dirty="0" err="1">
                <a:solidFill>
                  <a:srgbClr val="370ADA"/>
                </a:solidFill>
                <a:latin typeface="Times New Roman" panose="02020603050405020304" pitchFamily="18" charset="0"/>
                <a:cs typeface="Times New Roman" panose="02020603050405020304" pitchFamily="18" charset="0"/>
              </a:rPr>
              <a:t>quan</a:t>
            </a:r>
            <a:r>
              <a:rPr lang="en-US" altLang="en-US" sz="2800" b="1" dirty="0">
                <a:solidFill>
                  <a:srgbClr val="370ADA"/>
                </a:solidFill>
                <a:latin typeface="Times New Roman" panose="02020603050405020304" pitchFamily="18" charset="0"/>
                <a:cs typeface="Times New Roman" panose="02020603050405020304" pitchFamily="18" charset="0"/>
              </a:rPr>
              <a:t> </a:t>
            </a:r>
            <a:r>
              <a:rPr lang="en-US" altLang="en-US" sz="2800" b="1" dirty="0" err="1">
                <a:solidFill>
                  <a:srgbClr val="370ADA"/>
                </a:solidFill>
                <a:latin typeface="Times New Roman" panose="02020603050405020304" pitchFamily="18" charset="0"/>
                <a:cs typeface="Times New Roman" panose="02020603050405020304" pitchFamily="18" charset="0"/>
              </a:rPr>
              <a:t>hệ</a:t>
            </a:r>
            <a:r>
              <a:rPr lang="en-US" altLang="en-US" sz="2800" b="1" dirty="0">
                <a:solidFill>
                  <a:srgbClr val="370ADA"/>
                </a:solidFill>
                <a:latin typeface="Times New Roman" panose="02020603050405020304" pitchFamily="18" charset="0"/>
                <a:cs typeface="Times New Roman" panose="02020603050405020304" pitchFamily="18" charset="0"/>
              </a:rPr>
              <a:t> </a:t>
            </a:r>
            <a:r>
              <a:rPr lang="en-US" altLang="en-US" sz="2800" b="1" dirty="0" err="1">
                <a:solidFill>
                  <a:srgbClr val="370ADA"/>
                </a:solidFill>
                <a:latin typeface="Times New Roman" panose="02020603050405020304" pitchFamily="18" charset="0"/>
                <a:cs typeface="Times New Roman" panose="02020603050405020304" pitchFamily="18" charset="0"/>
              </a:rPr>
              <a:t>xã</a:t>
            </a:r>
            <a:r>
              <a:rPr lang="en-US" altLang="en-US" sz="2800" b="1" dirty="0">
                <a:solidFill>
                  <a:srgbClr val="370ADA"/>
                </a:solidFill>
                <a:latin typeface="Times New Roman" panose="02020603050405020304" pitchFamily="18" charset="0"/>
                <a:cs typeface="Times New Roman" panose="02020603050405020304" pitchFamily="18" charset="0"/>
              </a:rPr>
              <a:t> </a:t>
            </a:r>
            <a:r>
              <a:rPr lang="en-US" altLang="en-US" sz="2800" b="1" dirty="0" err="1">
                <a:solidFill>
                  <a:srgbClr val="370ADA"/>
                </a:solidFill>
                <a:latin typeface="Times New Roman" panose="02020603050405020304" pitchFamily="18" charset="0"/>
                <a:cs typeface="Times New Roman" panose="02020603050405020304" pitchFamily="18" charset="0"/>
              </a:rPr>
              <a:t>hội</a:t>
            </a:r>
            <a:r>
              <a:rPr lang="en-US" altLang="en-US" sz="2800" b="1" dirty="0">
                <a:solidFill>
                  <a:srgbClr val="370ADA"/>
                </a:solidFill>
                <a:latin typeface="Times New Roman" panose="02020603050405020304" pitchFamily="18" charset="0"/>
                <a:cs typeface="Times New Roman" panose="02020603050405020304" pitchFamily="18" charset="0"/>
              </a:rPr>
              <a:t>.</a:t>
            </a:r>
            <a:endParaRPr lang="zh-CN" altLang="en-US" sz="2800" b="1" dirty="0">
              <a:solidFill>
                <a:srgbClr val="370ADA"/>
              </a:solidFill>
              <a:latin typeface="Times New Roman" panose="02020603050405020304" pitchFamily="18" charset="0"/>
              <a:ea typeface="宋体" panose="02010600030101010101" pitchFamily="2" charset="-122"/>
              <a:cs typeface="Times New Roman" panose="02020603050405020304" pitchFamily="18" charset="0"/>
            </a:endParaRPr>
          </a:p>
          <a:p>
            <a:pPr algn="just" eaLnBrk="1" latinLnBrk="1" hangingPunct="1">
              <a:spcBef>
                <a:spcPct val="50000"/>
              </a:spcBef>
            </a:pPr>
            <a:r>
              <a:rPr lang="en-US" altLang="en-US" sz="2800" b="1" dirty="0">
                <a:solidFill>
                  <a:srgbClr val="370ADA"/>
                </a:solidFill>
                <a:latin typeface="Times New Roman" panose="02020603050405020304" pitchFamily="18" charset="0"/>
                <a:cs typeface="Times New Roman" panose="02020603050405020304" pitchFamily="18" charset="0"/>
              </a:rPr>
              <a:t>  - </a:t>
            </a:r>
            <a:r>
              <a:rPr lang="en-US" altLang="en-US" sz="2800" b="1" dirty="0" err="1">
                <a:solidFill>
                  <a:srgbClr val="370ADA"/>
                </a:solidFill>
                <a:latin typeface="Times New Roman" panose="02020603050405020304" pitchFamily="18" charset="0"/>
                <a:cs typeface="Times New Roman" panose="02020603050405020304" pitchFamily="18" charset="0"/>
              </a:rPr>
              <a:t>Góp</a:t>
            </a:r>
            <a:r>
              <a:rPr lang="en-US" altLang="en-US" sz="2800" b="1" dirty="0">
                <a:solidFill>
                  <a:srgbClr val="370ADA"/>
                </a:solidFill>
                <a:latin typeface="Times New Roman" panose="02020603050405020304" pitchFamily="18" charset="0"/>
                <a:cs typeface="Times New Roman" panose="02020603050405020304" pitchFamily="18" charset="0"/>
              </a:rPr>
              <a:t> </a:t>
            </a:r>
            <a:r>
              <a:rPr lang="en-US" altLang="en-US" sz="2800" b="1" dirty="0" err="1">
                <a:solidFill>
                  <a:srgbClr val="370ADA"/>
                </a:solidFill>
                <a:latin typeface="Times New Roman" panose="02020603050405020304" pitchFamily="18" charset="0"/>
                <a:cs typeface="Times New Roman" panose="02020603050405020304" pitchFamily="18" charset="0"/>
              </a:rPr>
              <a:t>phần</a:t>
            </a:r>
            <a:r>
              <a:rPr lang="en-US" altLang="en-US" sz="2800" b="1" dirty="0">
                <a:solidFill>
                  <a:srgbClr val="370ADA"/>
                </a:solidFill>
                <a:latin typeface="Times New Roman" panose="02020603050405020304" pitchFamily="18" charset="0"/>
                <a:cs typeface="Times New Roman" panose="02020603050405020304" pitchFamily="18" charset="0"/>
              </a:rPr>
              <a:t> </a:t>
            </a:r>
            <a:r>
              <a:rPr lang="en-US" altLang="en-US" sz="2800" b="1" dirty="0" err="1">
                <a:solidFill>
                  <a:srgbClr val="370ADA"/>
                </a:solidFill>
                <a:latin typeface="Times New Roman" panose="02020603050405020304" pitchFamily="18" charset="0"/>
                <a:cs typeface="Times New Roman" panose="02020603050405020304" pitchFamily="18" charset="0"/>
              </a:rPr>
              <a:t>thúc</a:t>
            </a:r>
            <a:r>
              <a:rPr lang="en-US" altLang="en-US" sz="2800" b="1" dirty="0">
                <a:solidFill>
                  <a:srgbClr val="370ADA"/>
                </a:solidFill>
                <a:latin typeface="Times New Roman" panose="02020603050405020304" pitchFamily="18" charset="0"/>
                <a:cs typeface="Times New Roman" panose="02020603050405020304" pitchFamily="18" charset="0"/>
              </a:rPr>
              <a:t> </a:t>
            </a:r>
            <a:r>
              <a:rPr lang="zh-CN" altLang="en-US" sz="2800" b="1" dirty="0">
                <a:solidFill>
                  <a:srgbClr val="370ADA"/>
                </a:solidFill>
                <a:latin typeface="Times New Roman" panose="02020603050405020304" pitchFamily="18" charset="0"/>
                <a:ea typeface="宋体" panose="02010600030101010101" pitchFamily="2" charset="-122"/>
                <a:cs typeface="Times New Roman" panose="02020603050405020304" pitchFamily="18" charset="0"/>
              </a:rPr>
              <a:t>đẩy</a:t>
            </a:r>
            <a:r>
              <a:rPr lang="en-US" altLang="en-US" sz="2800" b="1" dirty="0">
                <a:solidFill>
                  <a:srgbClr val="370ADA"/>
                </a:solidFill>
                <a:latin typeface="Times New Roman" panose="02020603050405020304" pitchFamily="18" charset="0"/>
                <a:cs typeface="Times New Roman" panose="02020603050405020304" pitchFamily="18" charset="0"/>
              </a:rPr>
              <a:t> </a:t>
            </a:r>
            <a:r>
              <a:rPr lang="en-US" altLang="en-US" sz="2800" b="1" dirty="0" err="1">
                <a:solidFill>
                  <a:srgbClr val="370ADA"/>
                </a:solidFill>
                <a:latin typeface="Times New Roman" panose="02020603050405020304" pitchFamily="18" charset="0"/>
                <a:cs typeface="Times New Roman" panose="02020603050405020304" pitchFamily="18" charset="0"/>
              </a:rPr>
              <a:t>xã</a:t>
            </a:r>
            <a:r>
              <a:rPr lang="en-US" altLang="en-US" sz="2800" b="1" dirty="0">
                <a:solidFill>
                  <a:srgbClr val="370ADA"/>
                </a:solidFill>
                <a:latin typeface="Times New Roman" panose="02020603050405020304" pitchFamily="18" charset="0"/>
                <a:cs typeface="Times New Roman" panose="02020603050405020304" pitchFamily="18" charset="0"/>
              </a:rPr>
              <a:t> </a:t>
            </a:r>
            <a:r>
              <a:rPr lang="en-US" altLang="en-US" sz="2800" b="1" dirty="0" err="1">
                <a:solidFill>
                  <a:srgbClr val="370ADA"/>
                </a:solidFill>
                <a:latin typeface="Times New Roman" panose="02020603050405020304" pitchFamily="18" charset="0"/>
                <a:cs typeface="Times New Roman" panose="02020603050405020304" pitchFamily="18" charset="0"/>
              </a:rPr>
              <a:t>hội</a:t>
            </a:r>
            <a:r>
              <a:rPr lang="en-US" altLang="en-US" sz="2800" b="1" dirty="0">
                <a:solidFill>
                  <a:srgbClr val="370ADA"/>
                </a:solidFill>
                <a:latin typeface="Times New Roman" panose="02020603050405020304" pitchFamily="18" charset="0"/>
                <a:cs typeface="Times New Roman" panose="02020603050405020304" pitchFamily="18" charset="0"/>
              </a:rPr>
              <a:t> </a:t>
            </a:r>
            <a:r>
              <a:rPr lang="zh-CN" altLang="en-US" sz="2800" b="1" dirty="0">
                <a:solidFill>
                  <a:srgbClr val="370ADA"/>
                </a:solidFill>
                <a:latin typeface="Times New Roman" panose="02020603050405020304" pitchFamily="18" charset="0"/>
                <a:ea typeface="宋体" panose="02010600030101010101" pitchFamily="2" charset="-122"/>
                <a:cs typeface="Times New Roman" panose="02020603050405020304" pitchFamily="18" charset="0"/>
              </a:rPr>
              <a:t>ổn</a:t>
            </a:r>
            <a:r>
              <a:rPr lang="en-US" altLang="en-US" sz="2800" b="1" dirty="0">
                <a:solidFill>
                  <a:srgbClr val="370ADA"/>
                </a:solidFill>
                <a:latin typeface="Times New Roman" panose="02020603050405020304" pitchFamily="18" charset="0"/>
                <a:cs typeface="Times New Roman" panose="02020603050405020304" pitchFamily="18" charset="0"/>
              </a:rPr>
              <a:t> </a:t>
            </a:r>
            <a:r>
              <a:rPr lang="zh-CN" altLang="en-US" sz="2800" b="1" dirty="0">
                <a:solidFill>
                  <a:srgbClr val="370ADA"/>
                </a:solidFill>
                <a:latin typeface="Times New Roman" panose="02020603050405020304" pitchFamily="18" charset="0"/>
                <a:ea typeface="宋体" panose="02010600030101010101" pitchFamily="2" charset="-122"/>
                <a:cs typeface="Times New Roman" panose="02020603050405020304" pitchFamily="18" charset="0"/>
              </a:rPr>
              <a:t>định</a:t>
            </a:r>
            <a:r>
              <a:rPr lang="en-US" altLang="en-US" sz="2800" b="1" dirty="0">
                <a:solidFill>
                  <a:srgbClr val="370ADA"/>
                </a:solidFill>
                <a:latin typeface="Times New Roman" panose="02020603050405020304" pitchFamily="18" charset="0"/>
                <a:cs typeface="Times New Roman" panose="02020603050405020304" pitchFamily="18" charset="0"/>
              </a:rPr>
              <a:t> </a:t>
            </a:r>
            <a:r>
              <a:rPr lang="en-US" altLang="en-US" sz="2800" b="1" dirty="0" err="1">
                <a:solidFill>
                  <a:srgbClr val="370ADA"/>
                </a:solidFill>
                <a:latin typeface="Times New Roman" panose="02020603050405020304" pitchFamily="18" charset="0"/>
                <a:cs typeface="Times New Roman" panose="02020603050405020304" pitchFamily="18" charset="0"/>
              </a:rPr>
              <a:t>và</a:t>
            </a:r>
            <a:r>
              <a:rPr lang="en-US" altLang="en-US" sz="2800" b="1" dirty="0">
                <a:solidFill>
                  <a:srgbClr val="370ADA"/>
                </a:solidFill>
                <a:latin typeface="Times New Roman" panose="02020603050405020304" pitchFamily="18" charset="0"/>
                <a:cs typeface="Times New Roman" panose="02020603050405020304" pitchFamily="18" charset="0"/>
              </a:rPr>
              <a:t> </a:t>
            </a:r>
            <a:r>
              <a:rPr lang="en-US" altLang="en-US" sz="2800" b="1" dirty="0" err="1">
                <a:solidFill>
                  <a:srgbClr val="370ADA"/>
                </a:solidFill>
                <a:latin typeface="Times New Roman" panose="02020603050405020304" pitchFamily="18" charset="0"/>
                <a:cs typeface="Times New Roman" panose="02020603050405020304" pitchFamily="18" charset="0"/>
              </a:rPr>
              <a:t>phát</a:t>
            </a:r>
            <a:r>
              <a:rPr lang="en-US" altLang="en-US" sz="2800" b="1" dirty="0">
                <a:solidFill>
                  <a:srgbClr val="370ADA"/>
                </a:solidFill>
                <a:latin typeface="Times New Roman" panose="02020603050405020304" pitchFamily="18" charset="0"/>
                <a:cs typeface="Times New Roman" panose="02020603050405020304" pitchFamily="18" charset="0"/>
              </a:rPr>
              <a:t> </a:t>
            </a:r>
            <a:r>
              <a:rPr lang="en-US" altLang="en-US" sz="2800" b="1" dirty="0" err="1">
                <a:solidFill>
                  <a:srgbClr val="370ADA"/>
                </a:solidFill>
                <a:latin typeface="Times New Roman" panose="02020603050405020304" pitchFamily="18" charset="0"/>
                <a:cs typeface="Times New Roman" panose="02020603050405020304" pitchFamily="18" charset="0"/>
              </a:rPr>
              <a:t>triển</a:t>
            </a:r>
            <a:r>
              <a:rPr lang="en-US" altLang="en-US" sz="2800" b="1" dirty="0">
                <a:solidFill>
                  <a:srgbClr val="370ADA"/>
                </a:solidFill>
                <a:latin typeface="Times New Roman" panose="02020603050405020304" pitchFamily="18" charset="0"/>
                <a:cs typeface="Times New Roman" panose="02020603050405020304" pitchFamily="18" charset="0"/>
              </a:rPr>
              <a:t>. </a:t>
            </a:r>
            <a:endParaRPr lang="zh-CN" altLang="en-US" sz="2800" b="1" dirty="0">
              <a:solidFill>
                <a:srgbClr val="370ADA"/>
              </a:solidFill>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7" name="Picture 290">
            <a:extLst>
              <a:ext uri="{FF2B5EF4-FFF2-40B4-BE49-F238E27FC236}">
                <a16:creationId xmlns:a16="http://schemas.microsoft.com/office/drawing/2014/main" id="{72068B04-309C-4BCE-8386-AC7543A076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2065" y="3429000"/>
            <a:ext cx="1037087" cy="1045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913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grpId="1" nodeType="clickEffect">
                                  <p:stCondLst>
                                    <p:cond delay="0"/>
                                  </p:stCondLst>
                                  <p:childTnLst>
                                    <p:animEffect transition="out" filter="barn(inVertical)">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strips(down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ox(in)">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24000" y="20638"/>
            <a:ext cx="8229600" cy="792162"/>
          </a:xfrm>
        </p:spPr>
        <p:txBody>
          <a:bodyPr>
            <a:noAutofit/>
          </a:bodyPr>
          <a:lstStyle/>
          <a:p>
            <a:pPr algn="l"/>
            <a:br>
              <a:rPr lang="en-US" sz="4000" b="1" dirty="0">
                <a:solidFill>
                  <a:srgbClr val="FF0000"/>
                </a:solidFill>
                <a:latin typeface="Times New Roman" pitchFamily="18" charset="0"/>
                <a:cs typeface="Times New Roman" pitchFamily="18" charset="0"/>
              </a:rPr>
            </a:br>
            <a:r>
              <a:rPr lang="en-US" sz="4000" b="1" dirty="0" err="1">
                <a:solidFill>
                  <a:srgbClr val="FF0000"/>
                </a:solidFill>
                <a:latin typeface="Times New Roman" panose="02020603050405020304" pitchFamily="18" charset="0"/>
                <a:ea typeface="宋体" panose="02010600030101010101" pitchFamily="2" charset="-122"/>
                <a:cs typeface="Times New Roman" pitchFamily="18" charset="0"/>
              </a:rPr>
              <a:t>Luyện</a:t>
            </a:r>
            <a:r>
              <a:rPr lang="en-US" sz="4000" b="1" dirty="0">
                <a:solidFill>
                  <a:srgbClr val="FF0000"/>
                </a:solidFill>
                <a:latin typeface="Times New Roman" panose="02020603050405020304" pitchFamily="18" charset="0"/>
                <a:ea typeface="宋体" panose="02010600030101010101" pitchFamily="2" charset="-122"/>
                <a:cs typeface="Times New Roman" pitchFamily="18" charset="0"/>
              </a:rPr>
              <a:t> </a:t>
            </a:r>
            <a:r>
              <a:rPr lang="en-US" sz="4000" b="1" dirty="0" err="1">
                <a:solidFill>
                  <a:srgbClr val="FF0000"/>
                </a:solidFill>
                <a:latin typeface="Times New Roman" panose="02020603050405020304" pitchFamily="18" charset="0"/>
                <a:ea typeface="宋体" panose="02010600030101010101" pitchFamily="2" charset="-122"/>
                <a:cs typeface="Times New Roman" pitchFamily="18" charset="0"/>
              </a:rPr>
              <a:t>tập</a:t>
            </a:r>
            <a:br>
              <a:rPr lang="en-US" altLang="en-US" sz="4000" b="1" dirty="0">
                <a:latin typeface="Times New Roman" pitchFamily="18" charset="0"/>
                <a:cs typeface="Times New Roman" pitchFamily="18" charset="0"/>
              </a:rPr>
            </a:br>
            <a:endParaRPr lang="en-US" sz="4000" b="1" dirty="0">
              <a:latin typeface="Times New Roman" pitchFamily="18" charset="0"/>
              <a:cs typeface="Times New Roman" pitchFamily="18" charset="0"/>
            </a:endParaRPr>
          </a:p>
        </p:txBody>
      </p:sp>
      <p:sp>
        <p:nvSpPr>
          <p:cNvPr id="4" name="TextBox 3"/>
          <p:cNvSpPr txBox="1">
            <a:spLocks noChangeArrowheads="1"/>
          </p:cNvSpPr>
          <p:nvPr/>
        </p:nvSpPr>
        <p:spPr bwMode="auto">
          <a:xfrm>
            <a:off x="1634836" y="731837"/>
            <a:ext cx="8763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dirty="0" err="1">
                <a:solidFill>
                  <a:srgbClr val="370ADA"/>
                </a:solidFill>
                <a:latin typeface="Times New Roman" pitchFamily="18" charset="0"/>
                <a:cs typeface="Times New Roman" pitchFamily="18" charset="0"/>
              </a:rPr>
              <a:t>Bài</a:t>
            </a:r>
            <a:r>
              <a:rPr lang="en-US" sz="2400" b="1" dirty="0">
                <a:solidFill>
                  <a:srgbClr val="370ADA"/>
                </a:solidFill>
                <a:latin typeface="Times New Roman" pitchFamily="18" charset="0"/>
                <a:cs typeface="Times New Roman" pitchFamily="18" charset="0"/>
              </a:rPr>
              <a:t> 1: </a:t>
            </a:r>
            <a:r>
              <a:rPr lang="en-US" sz="2400" b="1" dirty="0" err="1">
                <a:solidFill>
                  <a:srgbClr val="370ADA"/>
                </a:solidFill>
                <a:latin typeface="Times New Roman" pitchFamily="18" charset="0"/>
                <a:cs typeface="Times New Roman" pitchFamily="18" charset="0"/>
              </a:rPr>
              <a:t>Em</a:t>
            </a:r>
            <a:r>
              <a:rPr lang="en-US" sz="2400" b="1" dirty="0">
                <a:solidFill>
                  <a:srgbClr val="370ADA"/>
                </a:solidFill>
                <a:latin typeface="Times New Roman" pitchFamily="18" charset="0"/>
                <a:cs typeface="Times New Roman" pitchFamily="18" charset="0"/>
              </a:rPr>
              <a:t> </a:t>
            </a:r>
            <a:r>
              <a:rPr lang="en-US" sz="2400" b="1" dirty="0" err="1">
                <a:solidFill>
                  <a:srgbClr val="370ADA"/>
                </a:solidFill>
                <a:latin typeface="Times New Roman" pitchFamily="18" charset="0"/>
                <a:cs typeface="Times New Roman" pitchFamily="18" charset="0"/>
              </a:rPr>
              <a:t>lựa</a:t>
            </a:r>
            <a:r>
              <a:rPr lang="en-US" sz="2400" b="1" dirty="0">
                <a:solidFill>
                  <a:srgbClr val="370ADA"/>
                </a:solidFill>
                <a:latin typeface="Times New Roman" pitchFamily="18" charset="0"/>
                <a:cs typeface="Times New Roman" pitchFamily="18" charset="0"/>
              </a:rPr>
              <a:t> </a:t>
            </a:r>
            <a:r>
              <a:rPr lang="en-US" sz="2400" b="1" dirty="0" err="1">
                <a:solidFill>
                  <a:srgbClr val="370ADA"/>
                </a:solidFill>
                <a:latin typeface="Times New Roman" pitchFamily="18" charset="0"/>
                <a:cs typeface="Times New Roman" pitchFamily="18" charset="0"/>
              </a:rPr>
              <a:t>chọn</a:t>
            </a:r>
            <a:r>
              <a:rPr lang="en-US" sz="2400" b="1" dirty="0">
                <a:solidFill>
                  <a:srgbClr val="370ADA"/>
                </a:solidFill>
                <a:latin typeface="Times New Roman" pitchFamily="18" charset="0"/>
                <a:cs typeface="Times New Roman" pitchFamily="18" charset="0"/>
              </a:rPr>
              <a:t> </a:t>
            </a:r>
            <a:r>
              <a:rPr lang="en-US" sz="2400" b="1" dirty="0" err="1">
                <a:solidFill>
                  <a:srgbClr val="370ADA"/>
                </a:solidFill>
                <a:latin typeface="Times New Roman" pitchFamily="18" charset="0"/>
                <a:cs typeface="Times New Roman" pitchFamily="18" charset="0"/>
              </a:rPr>
              <a:t>cách</a:t>
            </a:r>
            <a:r>
              <a:rPr lang="en-US" sz="2400" b="1" dirty="0">
                <a:solidFill>
                  <a:srgbClr val="370ADA"/>
                </a:solidFill>
                <a:latin typeface="Times New Roman" pitchFamily="18" charset="0"/>
                <a:cs typeface="Times New Roman" pitchFamily="18" charset="0"/>
              </a:rPr>
              <a:t> </a:t>
            </a:r>
            <a:r>
              <a:rPr lang="en-US" sz="2400" b="1" dirty="0" err="1">
                <a:solidFill>
                  <a:srgbClr val="370ADA"/>
                </a:solidFill>
                <a:latin typeface="Times New Roman" pitchFamily="18" charset="0"/>
                <a:cs typeface="Times New Roman" pitchFamily="18" charset="0"/>
              </a:rPr>
              <a:t>giải</a:t>
            </a:r>
            <a:r>
              <a:rPr lang="en-US" sz="2400" b="1" dirty="0">
                <a:solidFill>
                  <a:srgbClr val="370ADA"/>
                </a:solidFill>
                <a:latin typeface="Times New Roman" pitchFamily="18" charset="0"/>
                <a:cs typeface="Times New Roman" pitchFamily="18" charset="0"/>
              </a:rPr>
              <a:t> </a:t>
            </a:r>
            <a:r>
              <a:rPr lang="en-US" sz="2400" b="1" dirty="0" err="1">
                <a:solidFill>
                  <a:srgbClr val="370ADA"/>
                </a:solidFill>
                <a:latin typeface="Times New Roman" pitchFamily="18" charset="0"/>
                <a:cs typeface="Times New Roman" pitchFamily="18" charset="0"/>
              </a:rPr>
              <a:t>quyết</a:t>
            </a:r>
            <a:r>
              <a:rPr lang="en-US" sz="2400" b="1" dirty="0">
                <a:solidFill>
                  <a:srgbClr val="370ADA"/>
                </a:solidFill>
                <a:latin typeface="Times New Roman" pitchFamily="18" charset="0"/>
                <a:cs typeface="Times New Roman" pitchFamily="18" charset="0"/>
              </a:rPr>
              <a:t> </a:t>
            </a:r>
            <a:r>
              <a:rPr lang="en-US" sz="2400" b="1" dirty="0" err="1">
                <a:solidFill>
                  <a:srgbClr val="370ADA"/>
                </a:solidFill>
                <a:latin typeface="Times New Roman" pitchFamily="18" charset="0"/>
                <a:cs typeface="Times New Roman" pitchFamily="18" charset="0"/>
              </a:rPr>
              <a:t>nào</a:t>
            </a:r>
            <a:r>
              <a:rPr lang="en-US" sz="2400" b="1" dirty="0">
                <a:solidFill>
                  <a:srgbClr val="370ADA"/>
                </a:solidFill>
                <a:latin typeface="Times New Roman" pitchFamily="18" charset="0"/>
                <a:cs typeface="Times New Roman" pitchFamily="18" charset="0"/>
              </a:rPr>
              <a:t> </a:t>
            </a:r>
            <a:r>
              <a:rPr lang="en-US" sz="2400" b="1" dirty="0" err="1">
                <a:solidFill>
                  <a:srgbClr val="370ADA"/>
                </a:solidFill>
                <a:latin typeface="Times New Roman" pitchFamily="18" charset="0"/>
                <a:cs typeface="Times New Roman" pitchFamily="18" charset="0"/>
              </a:rPr>
              <a:t>trong</a:t>
            </a:r>
            <a:r>
              <a:rPr lang="en-US" sz="2400" b="1" dirty="0">
                <a:solidFill>
                  <a:srgbClr val="370ADA"/>
                </a:solidFill>
                <a:latin typeface="Times New Roman" pitchFamily="18" charset="0"/>
                <a:cs typeface="Times New Roman" pitchFamily="18" charset="0"/>
              </a:rPr>
              <a:t> </a:t>
            </a:r>
            <a:r>
              <a:rPr lang="en-US" sz="2400" b="1" dirty="0" err="1">
                <a:solidFill>
                  <a:srgbClr val="370ADA"/>
                </a:solidFill>
                <a:latin typeface="Times New Roman" pitchFamily="18" charset="0"/>
                <a:cs typeface="Times New Roman" pitchFamily="18" charset="0"/>
              </a:rPr>
              <a:t>các</a:t>
            </a:r>
            <a:r>
              <a:rPr lang="en-US" sz="2400" b="1" dirty="0">
                <a:solidFill>
                  <a:srgbClr val="370ADA"/>
                </a:solidFill>
                <a:latin typeface="Times New Roman" pitchFamily="18" charset="0"/>
                <a:cs typeface="Times New Roman" pitchFamily="18" charset="0"/>
              </a:rPr>
              <a:t> </a:t>
            </a:r>
            <a:r>
              <a:rPr lang="en-US" sz="2400" b="1" dirty="0" err="1">
                <a:solidFill>
                  <a:srgbClr val="370ADA"/>
                </a:solidFill>
                <a:latin typeface="Times New Roman" pitchFamily="18" charset="0"/>
                <a:cs typeface="Times New Roman" pitchFamily="18" charset="0"/>
              </a:rPr>
              <a:t>trường</a:t>
            </a:r>
            <a:r>
              <a:rPr lang="en-US" sz="2400" b="1" dirty="0">
                <a:solidFill>
                  <a:srgbClr val="370ADA"/>
                </a:solidFill>
                <a:latin typeface="Times New Roman" pitchFamily="18" charset="0"/>
                <a:cs typeface="Times New Roman" pitchFamily="18" charset="0"/>
              </a:rPr>
              <a:t> </a:t>
            </a:r>
            <a:r>
              <a:rPr lang="en-US" sz="2400" b="1" dirty="0" err="1">
                <a:solidFill>
                  <a:srgbClr val="370ADA"/>
                </a:solidFill>
                <a:latin typeface="Times New Roman" pitchFamily="18" charset="0"/>
                <a:cs typeface="Times New Roman" pitchFamily="18" charset="0"/>
              </a:rPr>
              <a:t>hợp</a:t>
            </a:r>
            <a:r>
              <a:rPr lang="en-US" sz="2400" b="1" dirty="0">
                <a:solidFill>
                  <a:srgbClr val="370ADA"/>
                </a:solidFill>
                <a:latin typeface="Times New Roman" pitchFamily="18" charset="0"/>
                <a:cs typeface="Times New Roman" pitchFamily="18" charset="0"/>
              </a:rPr>
              <a:t> </a:t>
            </a:r>
            <a:r>
              <a:rPr lang="en-US" sz="2400" b="1" dirty="0" err="1">
                <a:solidFill>
                  <a:srgbClr val="370ADA"/>
                </a:solidFill>
                <a:latin typeface="Times New Roman" pitchFamily="18" charset="0"/>
                <a:cs typeface="Times New Roman" pitchFamily="18" charset="0"/>
              </a:rPr>
              <a:t>sau</a:t>
            </a:r>
            <a:r>
              <a:rPr lang="en-US" sz="2400" b="1" dirty="0">
                <a:solidFill>
                  <a:srgbClr val="370ADA"/>
                </a:solidFill>
                <a:latin typeface="Times New Roman" pitchFamily="18" charset="0"/>
                <a:cs typeface="Times New Roman" pitchFamily="18" charset="0"/>
              </a:rPr>
              <a:t> </a:t>
            </a:r>
            <a:r>
              <a:rPr lang="en-US" sz="2400" b="1" dirty="0" err="1">
                <a:solidFill>
                  <a:srgbClr val="370ADA"/>
                </a:solidFill>
                <a:latin typeface="Times New Roman" pitchFamily="18" charset="0"/>
                <a:cs typeface="Times New Roman" pitchFamily="18" charset="0"/>
              </a:rPr>
              <a:t>đây</a:t>
            </a:r>
            <a:r>
              <a:rPr lang="en-US" sz="2400" b="1" dirty="0">
                <a:solidFill>
                  <a:srgbClr val="370ADA"/>
                </a:solidFill>
                <a:latin typeface="Times New Roman" pitchFamily="18" charset="0"/>
                <a:cs typeface="Times New Roman" pitchFamily="18" charset="0"/>
              </a:rPr>
              <a:t> </a:t>
            </a:r>
            <a:r>
              <a:rPr lang="en-US" sz="2400" b="1" dirty="0" err="1">
                <a:solidFill>
                  <a:srgbClr val="370ADA"/>
                </a:solidFill>
                <a:latin typeface="Times New Roman" pitchFamily="18" charset="0"/>
                <a:cs typeface="Times New Roman" pitchFamily="18" charset="0"/>
              </a:rPr>
              <a:t>và</a:t>
            </a:r>
            <a:r>
              <a:rPr lang="en-US" sz="2400" b="1" dirty="0">
                <a:solidFill>
                  <a:srgbClr val="370ADA"/>
                </a:solidFill>
                <a:latin typeface="Times New Roman" pitchFamily="18" charset="0"/>
                <a:cs typeface="Times New Roman" pitchFamily="18" charset="0"/>
              </a:rPr>
              <a:t> </a:t>
            </a:r>
            <a:r>
              <a:rPr lang="en-US" sz="2400" b="1" dirty="0" err="1">
                <a:solidFill>
                  <a:srgbClr val="370ADA"/>
                </a:solidFill>
                <a:latin typeface="Times New Roman" pitchFamily="18" charset="0"/>
                <a:cs typeface="Times New Roman" pitchFamily="18" charset="0"/>
              </a:rPr>
              <a:t>giải</a:t>
            </a:r>
            <a:r>
              <a:rPr lang="en-US" sz="2400" b="1" dirty="0">
                <a:solidFill>
                  <a:srgbClr val="370ADA"/>
                </a:solidFill>
                <a:latin typeface="Times New Roman" pitchFamily="18" charset="0"/>
                <a:cs typeface="Times New Roman" pitchFamily="18" charset="0"/>
              </a:rPr>
              <a:t> </a:t>
            </a:r>
            <a:r>
              <a:rPr lang="en-US" sz="2400" b="1" dirty="0" err="1">
                <a:solidFill>
                  <a:srgbClr val="370ADA"/>
                </a:solidFill>
                <a:latin typeface="Times New Roman" pitchFamily="18" charset="0"/>
                <a:cs typeface="Times New Roman" pitchFamily="18" charset="0"/>
              </a:rPr>
              <a:t>thích</a:t>
            </a:r>
            <a:r>
              <a:rPr lang="en-US" sz="2400" b="1" dirty="0">
                <a:solidFill>
                  <a:srgbClr val="370ADA"/>
                </a:solidFill>
                <a:latin typeface="Times New Roman" pitchFamily="18" charset="0"/>
                <a:cs typeface="Times New Roman" pitchFamily="18" charset="0"/>
              </a:rPr>
              <a:t> </a:t>
            </a:r>
            <a:r>
              <a:rPr lang="en-US" sz="2400" b="1" dirty="0" err="1">
                <a:solidFill>
                  <a:srgbClr val="370ADA"/>
                </a:solidFill>
                <a:latin typeface="Times New Roman" pitchFamily="18" charset="0"/>
                <a:cs typeface="Times New Roman" pitchFamily="18" charset="0"/>
              </a:rPr>
              <a:t>vì</a:t>
            </a:r>
            <a:r>
              <a:rPr lang="en-US" sz="2400" b="1" dirty="0">
                <a:solidFill>
                  <a:srgbClr val="370ADA"/>
                </a:solidFill>
                <a:latin typeface="Times New Roman" pitchFamily="18" charset="0"/>
                <a:cs typeface="Times New Roman" pitchFamily="18" charset="0"/>
              </a:rPr>
              <a:t> </a:t>
            </a:r>
            <a:r>
              <a:rPr lang="en-US" sz="2400" b="1" dirty="0" err="1">
                <a:solidFill>
                  <a:srgbClr val="370ADA"/>
                </a:solidFill>
                <a:latin typeface="Times New Roman" pitchFamily="18" charset="0"/>
                <a:cs typeface="Times New Roman" pitchFamily="18" charset="0"/>
              </a:rPr>
              <a:t>sao</a:t>
            </a:r>
            <a:r>
              <a:rPr lang="en-US" sz="2400" b="1" dirty="0">
                <a:solidFill>
                  <a:srgbClr val="370ADA"/>
                </a:solidFill>
                <a:latin typeface="Times New Roman" pitchFamily="18" charset="0"/>
                <a:cs typeface="Times New Roman" pitchFamily="18" charset="0"/>
              </a:rPr>
              <a:t>?</a:t>
            </a:r>
          </a:p>
          <a:p>
            <a:pPr eaLnBrk="1" hangingPunct="1"/>
            <a:r>
              <a:rPr lang="en-US" sz="2400" b="1" dirty="0">
                <a:solidFill>
                  <a:srgbClr val="370ADA"/>
                </a:solidFill>
                <a:latin typeface="Times New Roman" pitchFamily="18" charset="0"/>
                <a:cs typeface="Times New Roman" pitchFamily="18" charset="0"/>
              </a:rPr>
              <a:t>	</a:t>
            </a:r>
            <a:r>
              <a:rPr lang="en-US" sz="2400" b="1" dirty="0" err="1">
                <a:solidFill>
                  <a:srgbClr val="370ADA"/>
                </a:solidFill>
                <a:latin typeface="Times New Roman" pitchFamily="18" charset="0"/>
                <a:cs typeface="Times New Roman" pitchFamily="18" charset="0"/>
              </a:rPr>
              <a:t>Trong</a:t>
            </a:r>
            <a:r>
              <a:rPr lang="en-US" sz="2400" b="1" dirty="0">
                <a:solidFill>
                  <a:srgbClr val="370ADA"/>
                </a:solidFill>
                <a:latin typeface="Times New Roman" pitchFamily="18" charset="0"/>
                <a:cs typeface="Times New Roman" pitchFamily="18" charset="0"/>
              </a:rPr>
              <a:t> </a:t>
            </a:r>
            <a:r>
              <a:rPr lang="en-US" sz="2400" b="1" dirty="0" err="1">
                <a:solidFill>
                  <a:srgbClr val="370ADA"/>
                </a:solidFill>
                <a:latin typeface="Times New Roman" pitchFamily="18" charset="0"/>
                <a:cs typeface="Times New Roman" pitchFamily="18" charset="0"/>
              </a:rPr>
              <a:t>các</a:t>
            </a:r>
            <a:r>
              <a:rPr lang="en-US" sz="2400" b="1" dirty="0">
                <a:solidFill>
                  <a:srgbClr val="370ADA"/>
                </a:solidFill>
                <a:latin typeface="Times New Roman" pitchFamily="18" charset="0"/>
                <a:cs typeface="Times New Roman" pitchFamily="18" charset="0"/>
              </a:rPr>
              <a:t> </a:t>
            </a:r>
            <a:r>
              <a:rPr lang="en-US" sz="2400" b="1" dirty="0" err="1">
                <a:solidFill>
                  <a:srgbClr val="370ADA"/>
                </a:solidFill>
                <a:latin typeface="Times New Roman" pitchFamily="18" charset="0"/>
                <a:cs typeface="Times New Roman" pitchFamily="18" charset="0"/>
              </a:rPr>
              <a:t>cuộc</a:t>
            </a:r>
            <a:r>
              <a:rPr lang="en-US" sz="2400" b="1" dirty="0">
                <a:solidFill>
                  <a:srgbClr val="370ADA"/>
                </a:solidFill>
                <a:latin typeface="Times New Roman" pitchFamily="18" charset="0"/>
                <a:cs typeface="Times New Roman" pitchFamily="18" charset="0"/>
              </a:rPr>
              <a:t> </a:t>
            </a:r>
            <a:r>
              <a:rPr lang="en-US" sz="2400" b="1" dirty="0" err="1">
                <a:solidFill>
                  <a:srgbClr val="370ADA"/>
                </a:solidFill>
                <a:latin typeface="Times New Roman" pitchFamily="18" charset="0"/>
                <a:cs typeface="Times New Roman" pitchFamily="18" charset="0"/>
              </a:rPr>
              <a:t>tranh</a:t>
            </a:r>
            <a:r>
              <a:rPr lang="en-US" sz="2400" b="1" dirty="0">
                <a:solidFill>
                  <a:srgbClr val="370ADA"/>
                </a:solidFill>
                <a:latin typeface="Times New Roman" pitchFamily="18" charset="0"/>
                <a:cs typeface="Times New Roman" pitchFamily="18" charset="0"/>
              </a:rPr>
              <a:t> </a:t>
            </a:r>
            <a:r>
              <a:rPr lang="en-US" sz="2400" b="1" dirty="0" err="1">
                <a:solidFill>
                  <a:srgbClr val="370ADA"/>
                </a:solidFill>
                <a:latin typeface="Times New Roman" pitchFamily="18" charset="0"/>
                <a:cs typeface="Times New Roman" pitchFamily="18" charset="0"/>
              </a:rPr>
              <a:t>luận</a:t>
            </a:r>
            <a:r>
              <a:rPr lang="en-US" sz="2400" b="1" dirty="0">
                <a:solidFill>
                  <a:srgbClr val="370ADA"/>
                </a:solidFill>
                <a:latin typeface="Times New Roman" pitchFamily="18" charset="0"/>
                <a:cs typeface="Times New Roman" pitchFamily="18" charset="0"/>
              </a:rPr>
              <a:t> </a:t>
            </a:r>
            <a:r>
              <a:rPr lang="en-US" sz="2400" b="1" dirty="0" err="1">
                <a:solidFill>
                  <a:srgbClr val="370ADA"/>
                </a:solidFill>
                <a:latin typeface="Times New Roman" pitchFamily="18" charset="0"/>
                <a:cs typeface="Times New Roman" pitchFamily="18" charset="0"/>
              </a:rPr>
              <a:t>với</a:t>
            </a:r>
            <a:r>
              <a:rPr lang="en-US" sz="2400" b="1" dirty="0">
                <a:solidFill>
                  <a:srgbClr val="370ADA"/>
                </a:solidFill>
                <a:latin typeface="Times New Roman" pitchFamily="18" charset="0"/>
                <a:cs typeface="Times New Roman" pitchFamily="18" charset="0"/>
              </a:rPr>
              <a:t> </a:t>
            </a:r>
            <a:r>
              <a:rPr lang="en-US" sz="2400" b="1" dirty="0" err="1">
                <a:solidFill>
                  <a:srgbClr val="370ADA"/>
                </a:solidFill>
                <a:latin typeface="Times New Roman" pitchFamily="18" charset="0"/>
                <a:cs typeface="Times New Roman" pitchFamily="18" charset="0"/>
              </a:rPr>
              <a:t>các</a:t>
            </a:r>
            <a:r>
              <a:rPr lang="en-US" sz="2400" b="1" dirty="0">
                <a:solidFill>
                  <a:srgbClr val="370ADA"/>
                </a:solidFill>
                <a:latin typeface="Times New Roman" pitchFamily="18" charset="0"/>
                <a:cs typeface="Times New Roman" pitchFamily="18" charset="0"/>
              </a:rPr>
              <a:t> </a:t>
            </a:r>
            <a:r>
              <a:rPr lang="en-US" sz="2400" b="1" dirty="0" err="1">
                <a:solidFill>
                  <a:srgbClr val="370ADA"/>
                </a:solidFill>
                <a:latin typeface="Times New Roman" pitchFamily="18" charset="0"/>
                <a:cs typeface="Times New Roman" pitchFamily="18" charset="0"/>
              </a:rPr>
              <a:t>bạn</a:t>
            </a:r>
            <a:r>
              <a:rPr lang="en-US" sz="2400" b="1" dirty="0">
                <a:solidFill>
                  <a:srgbClr val="370ADA"/>
                </a:solidFill>
                <a:latin typeface="Times New Roman" pitchFamily="18" charset="0"/>
                <a:cs typeface="Times New Roman" pitchFamily="18" charset="0"/>
              </a:rPr>
              <a:t> </a:t>
            </a:r>
            <a:r>
              <a:rPr lang="en-US" sz="2400" b="1" dirty="0" err="1">
                <a:solidFill>
                  <a:srgbClr val="370ADA"/>
                </a:solidFill>
                <a:latin typeface="Times New Roman" pitchFamily="18" charset="0"/>
                <a:cs typeface="Times New Roman" pitchFamily="18" charset="0"/>
              </a:rPr>
              <a:t>cùng</a:t>
            </a:r>
            <a:r>
              <a:rPr lang="en-US" sz="2400" b="1" dirty="0">
                <a:solidFill>
                  <a:srgbClr val="370ADA"/>
                </a:solidFill>
                <a:latin typeface="Times New Roman" pitchFamily="18" charset="0"/>
                <a:cs typeface="Times New Roman" pitchFamily="18" charset="0"/>
              </a:rPr>
              <a:t> </a:t>
            </a:r>
            <a:r>
              <a:rPr lang="en-US" sz="2400" b="1" dirty="0" err="1">
                <a:solidFill>
                  <a:srgbClr val="370ADA"/>
                </a:solidFill>
                <a:latin typeface="Times New Roman" pitchFamily="18" charset="0"/>
                <a:cs typeface="Times New Roman" pitchFamily="18" charset="0"/>
              </a:rPr>
              <a:t>lớp</a:t>
            </a:r>
            <a:r>
              <a:rPr lang="en-US" sz="2400" b="1" dirty="0">
                <a:solidFill>
                  <a:srgbClr val="370ADA"/>
                </a:solidFill>
                <a:latin typeface="Times New Roman" pitchFamily="18" charset="0"/>
                <a:cs typeface="Times New Roman" pitchFamily="18" charset="0"/>
              </a:rPr>
              <a:t>, </a:t>
            </a:r>
            <a:r>
              <a:rPr lang="en-US" sz="2400" b="1" dirty="0" err="1">
                <a:solidFill>
                  <a:srgbClr val="370ADA"/>
                </a:solidFill>
                <a:latin typeface="Times New Roman" pitchFamily="18" charset="0"/>
                <a:cs typeface="Times New Roman" pitchFamily="18" charset="0"/>
              </a:rPr>
              <a:t>em</a:t>
            </a:r>
            <a:r>
              <a:rPr lang="en-US" sz="2400" b="1" dirty="0">
                <a:solidFill>
                  <a:srgbClr val="370ADA"/>
                </a:solidFill>
                <a:latin typeface="Times New Roman" pitchFamily="18" charset="0"/>
                <a:cs typeface="Times New Roman" pitchFamily="18" charset="0"/>
              </a:rPr>
              <a:t> </a:t>
            </a:r>
            <a:r>
              <a:rPr lang="en-US" sz="2400" b="1" dirty="0" err="1">
                <a:solidFill>
                  <a:srgbClr val="370ADA"/>
                </a:solidFill>
                <a:latin typeface="Times New Roman" pitchFamily="18" charset="0"/>
                <a:cs typeface="Times New Roman" pitchFamily="18" charset="0"/>
              </a:rPr>
              <a:t>sẽ</a:t>
            </a:r>
            <a:r>
              <a:rPr lang="en-US" sz="2400" b="1" dirty="0">
                <a:solidFill>
                  <a:srgbClr val="370ADA"/>
                </a:solidFill>
                <a:latin typeface="Times New Roman" pitchFamily="18" charset="0"/>
                <a:cs typeface="Times New Roman" pitchFamily="18" charset="0"/>
              </a:rPr>
              <a:t>:</a:t>
            </a:r>
          </a:p>
          <a:p>
            <a:pPr eaLnBrk="1" hangingPunct="1"/>
            <a:endParaRPr lang="en-US" sz="2400" b="1" dirty="0">
              <a:solidFill>
                <a:srgbClr val="370ADA"/>
              </a:solidFill>
              <a:latin typeface="Calibri" pitchFamily="34" charset="0"/>
            </a:endParaRPr>
          </a:p>
        </p:txBody>
      </p:sp>
      <p:sp>
        <p:nvSpPr>
          <p:cNvPr id="7" name="TextBox 6"/>
          <p:cNvSpPr txBox="1">
            <a:spLocks noChangeArrowheads="1"/>
          </p:cNvSpPr>
          <p:nvPr/>
        </p:nvSpPr>
        <p:spPr bwMode="auto">
          <a:xfrm>
            <a:off x="1828800" y="2209801"/>
            <a:ext cx="685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dirty="0">
                <a:latin typeface="Times New Roman" pitchFamily="18" charset="0"/>
                <a:cs typeface="Times New Roman" pitchFamily="18" charset="0"/>
              </a:rPr>
              <a:t>a)</a:t>
            </a:r>
          </a:p>
        </p:txBody>
      </p:sp>
      <p:sp>
        <p:nvSpPr>
          <p:cNvPr id="8" name="TextBox 7"/>
          <p:cNvSpPr txBox="1">
            <a:spLocks noChangeArrowheads="1"/>
          </p:cNvSpPr>
          <p:nvPr/>
        </p:nvSpPr>
        <p:spPr bwMode="auto">
          <a:xfrm>
            <a:off x="2396836" y="2000854"/>
            <a:ext cx="8001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dirty="0" err="1">
                <a:solidFill>
                  <a:srgbClr val="370ADA"/>
                </a:solidFill>
                <a:latin typeface="Times New Roman" pitchFamily="18" charset="0"/>
                <a:cs typeface="Times New Roman" pitchFamily="18" charset="0"/>
              </a:rPr>
              <a:t>Bảo</a:t>
            </a:r>
            <a:r>
              <a:rPr lang="en-US" sz="2400" b="1" dirty="0">
                <a:solidFill>
                  <a:srgbClr val="370ADA"/>
                </a:solidFill>
                <a:latin typeface="Times New Roman" pitchFamily="18" charset="0"/>
                <a:cs typeface="Times New Roman" pitchFamily="18" charset="0"/>
              </a:rPr>
              <a:t> </a:t>
            </a:r>
            <a:r>
              <a:rPr lang="en-US" sz="2400" b="1" dirty="0" err="1">
                <a:solidFill>
                  <a:srgbClr val="370ADA"/>
                </a:solidFill>
                <a:latin typeface="Times New Roman" pitchFamily="18" charset="0"/>
                <a:cs typeface="Times New Roman" pitchFamily="18" charset="0"/>
              </a:rPr>
              <a:t>vệ</a:t>
            </a:r>
            <a:r>
              <a:rPr lang="en-US" sz="2400" b="1" dirty="0">
                <a:solidFill>
                  <a:srgbClr val="370ADA"/>
                </a:solidFill>
                <a:latin typeface="Times New Roman" pitchFamily="18" charset="0"/>
                <a:cs typeface="Times New Roman" pitchFamily="18" charset="0"/>
              </a:rPr>
              <a:t> </a:t>
            </a:r>
            <a:r>
              <a:rPr lang="en-US" sz="2400" b="1" dirty="0" err="1">
                <a:solidFill>
                  <a:srgbClr val="370ADA"/>
                </a:solidFill>
                <a:latin typeface="Times New Roman" pitchFamily="18" charset="0"/>
                <a:cs typeface="Times New Roman" pitchFamily="18" charset="0"/>
              </a:rPr>
              <a:t>đến</a:t>
            </a:r>
            <a:r>
              <a:rPr lang="en-US" sz="2400" b="1" dirty="0">
                <a:solidFill>
                  <a:srgbClr val="370ADA"/>
                </a:solidFill>
                <a:latin typeface="Times New Roman" pitchFamily="18" charset="0"/>
                <a:cs typeface="Times New Roman" pitchFamily="18" charset="0"/>
              </a:rPr>
              <a:t> </a:t>
            </a:r>
            <a:r>
              <a:rPr lang="en-US" sz="2400" b="1" dirty="0" err="1">
                <a:solidFill>
                  <a:srgbClr val="370ADA"/>
                </a:solidFill>
                <a:latin typeface="Times New Roman" pitchFamily="18" charset="0"/>
                <a:cs typeface="Times New Roman" pitchFamily="18" charset="0"/>
              </a:rPr>
              <a:t>cùng</a:t>
            </a:r>
            <a:r>
              <a:rPr lang="en-US" sz="2400" b="1" dirty="0">
                <a:solidFill>
                  <a:srgbClr val="370ADA"/>
                </a:solidFill>
                <a:latin typeface="Times New Roman" pitchFamily="18" charset="0"/>
                <a:cs typeface="Times New Roman" pitchFamily="18" charset="0"/>
              </a:rPr>
              <a:t> ý </a:t>
            </a:r>
            <a:r>
              <a:rPr lang="en-US" sz="2400" b="1" dirty="0" err="1">
                <a:solidFill>
                  <a:srgbClr val="370ADA"/>
                </a:solidFill>
                <a:latin typeface="Times New Roman" pitchFamily="18" charset="0"/>
                <a:cs typeface="Times New Roman" pitchFamily="18" charset="0"/>
              </a:rPr>
              <a:t>kiến</a:t>
            </a:r>
            <a:r>
              <a:rPr lang="en-US" sz="2400" b="1" dirty="0">
                <a:solidFill>
                  <a:srgbClr val="370ADA"/>
                </a:solidFill>
                <a:latin typeface="Times New Roman" pitchFamily="18" charset="0"/>
                <a:cs typeface="Times New Roman" pitchFamily="18" charset="0"/>
              </a:rPr>
              <a:t> </a:t>
            </a:r>
            <a:r>
              <a:rPr lang="en-US" sz="2400" b="1" dirty="0" err="1">
                <a:solidFill>
                  <a:srgbClr val="370ADA"/>
                </a:solidFill>
                <a:latin typeface="Times New Roman" pitchFamily="18" charset="0"/>
                <a:cs typeface="Times New Roman" pitchFamily="18" charset="0"/>
              </a:rPr>
              <a:t>của</a:t>
            </a:r>
            <a:r>
              <a:rPr lang="en-US" sz="2400" b="1" dirty="0">
                <a:solidFill>
                  <a:srgbClr val="370ADA"/>
                </a:solidFill>
                <a:latin typeface="Times New Roman" pitchFamily="18" charset="0"/>
                <a:cs typeface="Times New Roman" pitchFamily="18" charset="0"/>
              </a:rPr>
              <a:t> </a:t>
            </a:r>
            <a:r>
              <a:rPr lang="en-US" sz="2400" b="1" dirty="0" err="1">
                <a:solidFill>
                  <a:srgbClr val="370ADA"/>
                </a:solidFill>
                <a:latin typeface="Times New Roman" pitchFamily="18" charset="0"/>
                <a:cs typeface="Times New Roman" pitchFamily="18" charset="0"/>
              </a:rPr>
              <a:t>mình</a:t>
            </a:r>
            <a:r>
              <a:rPr lang="en-US" sz="2400" b="1" dirty="0">
                <a:solidFill>
                  <a:srgbClr val="370ADA"/>
                </a:solidFill>
                <a:latin typeface="Times New Roman" pitchFamily="18" charset="0"/>
                <a:cs typeface="Times New Roman" pitchFamily="18" charset="0"/>
              </a:rPr>
              <a:t>, </a:t>
            </a:r>
            <a:r>
              <a:rPr lang="en-US" sz="2400" b="1" dirty="0" err="1">
                <a:solidFill>
                  <a:srgbClr val="370ADA"/>
                </a:solidFill>
                <a:latin typeface="Times New Roman" pitchFamily="18" charset="0"/>
                <a:cs typeface="Times New Roman" pitchFamily="18" charset="0"/>
              </a:rPr>
              <a:t>không</a:t>
            </a:r>
            <a:r>
              <a:rPr lang="en-US" sz="2400" b="1" dirty="0">
                <a:solidFill>
                  <a:srgbClr val="370ADA"/>
                </a:solidFill>
                <a:latin typeface="Times New Roman" pitchFamily="18" charset="0"/>
                <a:cs typeface="Times New Roman" pitchFamily="18" charset="0"/>
              </a:rPr>
              <a:t> </a:t>
            </a:r>
            <a:r>
              <a:rPr lang="en-US" sz="2400" b="1" dirty="0" err="1">
                <a:solidFill>
                  <a:srgbClr val="370ADA"/>
                </a:solidFill>
                <a:latin typeface="Times New Roman" pitchFamily="18" charset="0"/>
                <a:cs typeface="Times New Roman" pitchFamily="18" charset="0"/>
              </a:rPr>
              <a:t>cần</a:t>
            </a:r>
            <a:r>
              <a:rPr lang="en-US" sz="2400" b="1" dirty="0">
                <a:solidFill>
                  <a:srgbClr val="370ADA"/>
                </a:solidFill>
                <a:latin typeface="Times New Roman" pitchFamily="18" charset="0"/>
                <a:cs typeface="Times New Roman" pitchFamily="18" charset="0"/>
              </a:rPr>
              <a:t> </a:t>
            </a:r>
            <a:r>
              <a:rPr lang="en-US" sz="2400" b="1" dirty="0" err="1">
                <a:solidFill>
                  <a:srgbClr val="370ADA"/>
                </a:solidFill>
                <a:latin typeface="Times New Roman" pitchFamily="18" charset="0"/>
                <a:cs typeface="Times New Roman" pitchFamily="18" charset="0"/>
              </a:rPr>
              <a:t>lắng</a:t>
            </a:r>
            <a:r>
              <a:rPr lang="en-US" sz="2400" b="1" dirty="0">
                <a:solidFill>
                  <a:srgbClr val="370ADA"/>
                </a:solidFill>
                <a:latin typeface="Times New Roman" pitchFamily="18" charset="0"/>
                <a:cs typeface="Times New Roman" pitchFamily="18" charset="0"/>
              </a:rPr>
              <a:t> </a:t>
            </a:r>
            <a:r>
              <a:rPr lang="en-US" sz="2400" b="1" dirty="0" err="1">
                <a:solidFill>
                  <a:srgbClr val="370ADA"/>
                </a:solidFill>
                <a:latin typeface="Times New Roman" pitchFamily="18" charset="0"/>
                <a:cs typeface="Times New Roman" pitchFamily="18" charset="0"/>
              </a:rPr>
              <a:t>nghe</a:t>
            </a:r>
            <a:r>
              <a:rPr lang="en-US" sz="2400" b="1" dirty="0">
                <a:solidFill>
                  <a:srgbClr val="370ADA"/>
                </a:solidFill>
                <a:latin typeface="Times New Roman" pitchFamily="18" charset="0"/>
                <a:cs typeface="Times New Roman" pitchFamily="18" charset="0"/>
              </a:rPr>
              <a:t> ý </a:t>
            </a:r>
            <a:r>
              <a:rPr lang="en-US" sz="2400" b="1" dirty="0" err="1">
                <a:solidFill>
                  <a:srgbClr val="370ADA"/>
                </a:solidFill>
                <a:latin typeface="Times New Roman" pitchFamily="18" charset="0"/>
                <a:cs typeface="Times New Roman" pitchFamily="18" charset="0"/>
              </a:rPr>
              <a:t>kiến</a:t>
            </a:r>
            <a:r>
              <a:rPr lang="en-US" sz="2400" b="1" dirty="0">
                <a:solidFill>
                  <a:srgbClr val="370ADA"/>
                </a:solidFill>
                <a:latin typeface="Times New Roman" pitchFamily="18" charset="0"/>
                <a:cs typeface="Times New Roman" pitchFamily="18" charset="0"/>
              </a:rPr>
              <a:t> </a:t>
            </a:r>
            <a:r>
              <a:rPr lang="en-US" sz="2400" b="1" dirty="0" err="1">
                <a:solidFill>
                  <a:srgbClr val="370ADA"/>
                </a:solidFill>
                <a:latin typeface="Times New Roman" pitchFamily="18" charset="0"/>
                <a:cs typeface="Times New Roman" pitchFamily="18" charset="0"/>
              </a:rPr>
              <a:t>của</a:t>
            </a:r>
            <a:r>
              <a:rPr lang="en-US" sz="2400" b="1" dirty="0">
                <a:solidFill>
                  <a:srgbClr val="370ADA"/>
                </a:solidFill>
                <a:latin typeface="Times New Roman" pitchFamily="18" charset="0"/>
                <a:cs typeface="Times New Roman" pitchFamily="18" charset="0"/>
              </a:rPr>
              <a:t> </a:t>
            </a:r>
            <a:r>
              <a:rPr lang="en-US" sz="2400" b="1" dirty="0" err="1">
                <a:solidFill>
                  <a:srgbClr val="370ADA"/>
                </a:solidFill>
                <a:latin typeface="Times New Roman" pitchFamily="18" charset="0"/>
                <a:cs typeface="Times New Roman" pitchFamily="18" charset="0"/>
              </a:rPr>
              <a:t>người</a:t>
            </a:r>
            <a:r>
              <a:rPr lang="en-US" sz="2400" b="1" dirty="0">
                <a:solidFill>
                  <a:srgbClr val="370ADA"/>
                </a:solidFill>
                <a:latin typeface="Times New Roman" pitchFamily="18" charset="0"/>
                <a:cs typeface="Times New Roman" pitchFamily="18" charset="0"/>
              </a:rPr>
              <a:t> </a:t>
            </a:r>
            <a:r>
              <a:rPr lang="en-US" sz="2400" b="1" dirty="0" err="1">
                <a:solidFill>
                  <a:srgbClr val="370ADA"/>
                </a:solidFill>
                <a:latin typeface="Times New Roman" pitchFamily="18" charset="0"/>
                <a:cs typeface="Times New Roman" pitchFamily="18" charset="0"/>
              </a:rPr>
              <a:t>khác</a:t>
            </a:r>
            <a:r>
              <a:rPr lang="en-US" sz="2400" b="1" dirty="0">
                <a:solidFill>
                  <a:srgbClr val="370ADA"/>
                </a:solidFill>
                <a:latin typeface="Times New Roman" pitchFamily="18" charset="0"/>
                <a:cs typeface="Times New Roman" pitchFamily="18" charset="0"/>
              </a:rPr>
              <a:t>; </a:t>
            </a:r>
          </a:p>
        </p:txBody>
      </p:sp>
      <p:sp>
        <p:nvSpPr>
          <p:cNvPr id="9" name="TextBox 8"/>
          <p:cNvSpPr txBox="1">
            <a:spLocks noChangeArrowheads="1"/>
          </p:cNvSpPr>
          <p:nvPr/>
        </p:nvSpPr>
        <p:spPr bwMode="auto">
          <a:xfrm>
            <a:off x="1828800" y="3276601"/>
            <a:ext cx="685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a:latin typeface="Times New Roman" pitchFamily="18" charset="0"/>
                <a:cs typeface="Times New Roman" pitchFamily="18" charset="0"/>
              </a:rPr>
              <a:t>b)</a:t>
            </a:r>
          </a:p>
        </p:txBody>
      </p:sp>
      <p:sp>
        <p:nvSpPr>
          <p:cNvPr id="10" name="TextBox 9"/>
          <p:cNvSpPr txBox="1">
            <a:spLocks noChangeArrowheads="1"/>
          </p:cNvSpPr>
          <p:nvPr/>
        </p:nvSpPr>
        <p:spPr bwMode="auto">
          <a:xfrm>
            <a:off x="2362200" y="3276601"/>
            <a:ext cx="8001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dirty="0">
                <a:solidFill>
                  <a:srgbClr val="370ADA"/>
                </a:solidFill>
                <a:latin typeface="Times New Roman" pitchFamily="18" charset="0"/>
                <a:cs typeface="Times New Roman" pitchFamily="18" charset="0"/>
              </a:rPr>
              <a:t>Ý </a:t>
            </a:r>
            <a:r>
              <a:rPr lang="en-US" sz="2400" b="1" dirty="0" err="1">
                <a:solidFill>
                  <a:srgbClr val="370ADA"/>
                </a:solidFill>
                <a:latin typeface="Times New Roman" pitchFamily="18" charset="0"/>
                <a:cs typeface="Times New Roman" pitchFamily="18" charset="0"/>
              </a:rPr>
              <a:t>kiến</a:t>
            </a:r>
            <a:r>
              <a:rPr lang="en-US" sz="2400" b="1" dirty="0">
                <a:solidFill>
                  <a:srgbClr val="370ADA"/>
                </a:solidFill>
                <a:latin typeface="Times New Roman" pitchFamily="18" charset="0"/>
                <a:cs typeface="Times New Roman" pitchFamily="18" charset="0"/>
              </a:rPr>
              <a:t> </a:t>
            </a:r>
            <a:r>
              <a:rPr lang="en-US" sz="2400" b="1" dirty="0" err="1">
                <a:solidFill>
                  <a:srgbClr val="370ADA"/>
                </a:solidFill>
                <a:latin typeface="Times New Roman" pitchFamily="18" charset="0"/>
                <a:cs typeface="Times New Roman" pitchFamily="18" charset="0"/>
              </a:rPr>
              <a:t>nào</a:t>
            </a:r>
            <a:r>
              <a:rPr lang="en-US" sz="2400" b="1" dirty="0">
                <a:solidFill>
                  <a:srgbClr val="370ADA"/>
                </a:solidFill>
                <a:latin typeface="Times New Roman" pitchFamily="18" charset="0"/>
                <a:cs typeface="Times New Roman" pitchFamily="18" charset="0"/>
              </a:rPr>
              <a:t> </a:t>
            </a:r>
            <a:r>
              <a:rPr lang="en-US" sz="2400" b="1" dirty="0" err="1">
                <a:solidFill>
                  <a:srgbClr val="370ADA"/>
                </a:solidFill>
                <a:latin typeface="Times New Roman" pitchFamily="18" charset="0"/>
                <a:cs typeface="Times New Roman" pitchFamily="18" charset="0"/>
              </a:rPr>
              <a:t>được</a:t>
            </a:r>
            <a:r>
              <a:rPr lang="en-US" sz="2400" b="1" dirty="0">
                <a:solidFill>
                  <a:srgbClr val="370ADA"/>
                </a:solidFill>
                <a:latin typeface="Times New Roman" pitchFamily="18" charset="0"/>
                <a:cs typeface="Times New Roman" pitchFamily="18" charset="0"/>
              </a:rPr>
              <a:t> </a:t>
            </a:r>
            <a:r>
              <a:rPr lang="en-US" sz="2400" b="1" dirty="0" err="1">
                <a:solidFill>
                  <a:srgbClr val="370ADA"/>
                </a:solidFill>
                <a:latin typeface="Times New Roman" pitchFamily="18" charset="0"/>
                <a:cs typeface="Times New Roman" pitchFamily="18" charset="0"/>
              </a:rPr>
              <a:t>nhiều</a:t>
            </a:r>
            <a:r>
              <a:rPr lang="en-US" sz="2400" b="1" dirty="0">
                <a:solidFill>
                  <a:srgbClr val="370ADA"/>
                </a:solidFill>
                <a:latin typeface="Times New Roman" pitchFamily="18" charset="0"/>
                <a:cs typeface="Times New Roman" pitchFamily="18" charset="0"/>
              </a:rPr>
              <a:t> </a:t>
            </a:r>
            <a:r>
              <a:rPr lang="en-US" sz="2400" b="1" dirty="0" err="1">
                <a:solidFill>
                  <a:srgbClr val="370ADA"/>
                </a:solidFill>
                <a:latin typeface="Times New Roman" pitchFamily="18" charset="0"/>
                <a:cs typeface="Times New Roman" pitchFamily="18" charset="0"/>
              </a:rPr>
              <a:t>bạn</a:t>
            </a:r>
            <a:r>
              <a:rPr lang="en-US" sz="2400" b="1" dirty="0">
                <a:solidFill>
                  <a:srgbClr val="370ADA"/>
                </a:solidFill>
                <a:latin typeface="Times New Roman" pitchFamily="18" charset="0"/>
                <a:cs typeface="Times New Roman" pitchFamily="18" charset="0"/>
              </a:rPr>
              <a:t> </a:t>
            </a:r>
            <a:r>
              <a:rPr lang="en-US" sz="2400" b="1" dirty="0" err="1">
                <a:solidFill>
                  <a:srgbClr val="370ADA"/>
                </a:solidFill>
                <a:latin typeface="Times New Roman" pitchFamily="18" charset="0"/>
                <a:cs typeface="Times New Roman" pitchFamily="18" charset="0"/>
              </a:rPr>
              <a:t>đồng</a:t>
            </a:r>
            <a:r>
              <a:rPr lang="en-US" sz="2400" b="1" dirty="0">
                <a:solidFill>
                  <a:srgbClr val="370ADA"/>
                </a:solidFill>
                <a:latin typeface="Times New Roman" pitchFamily="18" charset="0"/>
                <a:cs typeface="Times New Roman" pitchFamily="18" charset="0"/>
              </a:rPr>
              <a:t> </a:t>
            </a:r>
            <a:r>
              <a:rPr lang="en-US" sz="2400" b="1" dirty="0" err="1">
                <a:solidFill>
                  <a:srgbClr val="370ADA"/>
                </a:solidFill>
                <a:latin typeface="Times New Roman" pitchFamily="18" charset="0"/>
                <a:cs typeface="Times New Roman" pitchFamily="18" charset="0"/>
              </a:rPr>
              <a:t>tình</a:t>
            </a:r>
            <a:r>
              <a:rPr lang="en-US" sz="2400" b="1" dirty="0">
                <a:solidFill>
                  <a:srgbClr val="370ADA"/>
                </a:solidFill>
                <a:latin typeface="Times New Roman" pitchFamily="18" charset="0"/>
                <a:cs typeface="Times New Roman" pitchFamily="18" charset="0"/>
              </a:rPr>
              <a:t> </a:t>
            </a:r>
            <a:r>
              <a:rPr lang="en-US" sz="2400" b="1" dirty="0" err="1">
                <a:solidFill>
                  <a:srgbClr val="370ADA"/>
                </a:solidFill>
                <a:latin typeface="Times New Roman" pitchFamily="18" charset="0"/>
                <a:cs typeface="Times New Roman" pitchFamily="18" charset="0"/>
              </a:rPr>
              <a:t>thì</a:t>
            </a:r>
            <a:r>
              <a:rPr lang="en-US" sz="2400" b="1" dirty="0">
                <a:solidFill>
                  <a:srgbClr val="370ADA"/>
                </a:solidFill>
                <a:latin typeface="Times New Roman" pitchFamily="18" charset="0"/>
                <a:cs typeface="Times New Roman" pitchFamily="18" charset="0"/>
              </a:rPr>
              <a:t> </a:t>
            </a:r>
            <a:r>
              <a:rPr lang="en-US" sz="2400" b="1" dirty="0" err="1">
                <a:solidFill>
                  <a:srgbClr val="370ADA"/>
                </a:solidFill>
                <a:latin typeface="Times New Roman" pitchFamily="18" charset="0"/>
                <a:cs typeface="Times New Roman" pitchFamily="18" charset="0"/>
              </a:rPr>
              <a:t>theo</a:t>
            </a:r>
            <a:r>
              <a:rPr lang="en-US" sz="2400" b="1" dirty="0">
                <a:solidFill>
                  <a:srgbClr val="370ADA"/>
                </a:solidFill>
                <a:latin typeface="Times New Roman" pitchFamily="18" charset="0"/>
                <a:cs typeface="Times New Roman" pitchFamily="18" charset="0"/>
              </a:rPr>
              <a:t>;</a:t>
            </a:r>
          </a:p>
        </p:txBody>
      </p:sp>
      <p:sp>
        <p:nvSpPr>
          <p:cNvPr id="11" name="TextBox 10"/>
          <p:cNvSpPr txBox="1">
            <a:spLocks noChangeArrowheads="1"/>
          </p:cNvSpPr>
          <p:nvPr/>
        </p:nvSpPr>
        <p:spPr bwMode="auto">
          <a:xfrm>
            <a:off x="1828800" y="4275139"/>
            <a:ext cx="685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a:latin typeface="Times New Roman" pitchFamily="18" charset="0"/>
                <a:cs typeface="Times New Roman" pitchFamily="18" charset="0"/>
              </a:rPr>
              <a:t>c)</a:t>
            </a:r>
          </a:p>
        </p:txBody>
      </p:sp>
      <p:sp>
        <p:nvSpPr>
          <p:cNvPr id="12" name="TextBox 11"/>
          <p:cNvSpPr txBox="1">
            <a:spLocks noChangeArrowheads="1"/>
          </p:cNvSpPr>
          <p:nvPr/>
        </p:nvSpPr>
        <p:spPr bwMode="auto">
          <a:xfrm>
            <a:off x="2133600" y="4198938"/>
            <a:ext cx="8001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dirty="0" err="1">
                <a:solidFill>
                  <a:srgbClr val="370ADA"/>
                </a:solidFill>
                <a:latin typeface="Times New Roman" pitchFamily="18" charset="0"/>
                <a:cs typeface="Times New Roman" pitchFamily="18" charset="0"/>
              </a:rPr>
              <a:t>Lắng</a:t>
            </a:r>
            <a:r>
              <a:rPr lang="en-US" sz="2400" b="1" dirty="0">
                <a:solidFill>
                  <a:srgbClr val="370ADA"/>
                </a:solidFill>
                <a:latin typeface="Times New Roman" pitchFamily="18" charset="0"/>
                <a:cs typeface="Times New Roman" pitchFamily="18" charset="0"/>
              </a:rPr>
              <a:t> </a:t>
            </a:r>
            <a:r>
              <a:rPr lang="en-US" sz="2400" b="1" dirty="0" err="1">
                <a:solidFill>
                  <a:srgbClr val="370ADA"/>
                </a:solidFill>
                <a:latin typeface="Times New Roman" pitchFamily="18" charset="0"/>
                <a:cs typeface="Times New Roman" pitchFamily="18" charset="0"/>
              </a:rPr>
              <a:t>nghe</a:t>
            </a:r>
            <a:r>
              <a:rPr lang="en-US" sz="2400" b="1" dirty="0">
                <a:solidFill>
                  <a:srgbClr val="370ADA"/>
                </a:solidFill>
                <a:latin typeface="Times New Roman" pitchFamily="18" charset="0"/>
                <a:cs typeface="Times New Roman" pitchFamily="18" charset="0"/>
              </a:rPr>
              <a:t> ý </a:t>
            </a:r>
            <a:r>
              <a:rPr lang="en-US" sz="2400" b="1" dirty="0" err="1">
                <a:solidFill>
                  <a:srgbClr val="370ADA"/>
                </a:solidFill>
                <a:latin typeface="Times New Roman" pitchFamily="18" charset="0"/>
                <a:cs typeface="Times New Roman" pitchFamily="18" charset="0"/>
              </a:rPr>
              <a:t>kiến</a:t>
            </a:r>
            <a:r>
              <a:rPr lang="en-US" sz="2400" b="1" dirty="0">
                <a:solidFill>
                  <a:srgbClr val="370ADA"/>
                </a:solidFill>
                <a:latin typeface="Times New Roman" pitchFamily="18" charset="0"/>
                <a:cs typeface="Times New Roman" pitchFamily="18" charset="0"/>
              </a:rPr>
              <a:t> </a:t>
            </a:r>
            <a:r>
              <a:rPr lang="en-US" sz="2400" b="1" dirty="0" err="1">
                <a:solidFill>
                  <a:srgbClr val="370ADA"/>
                </a:solidFill>
                <a:latin typeface="Times New Roman" pitchFamily="18" charset="0"/>
                <a:cs typeface="Times New Roman" pitchFamily="18" charset="0"/>
              </a:rPr>
              <a:t>của</a:t>
            </a:r>
            <a:r>
              <a:rPr lang="en-US" sz="2400" b="1" dirty="0">
                <a:solidFill>
                  <a:srgbClr val="370ADA"/>
                </a:solidFill>
                <a:latin typeface="Times New Roman" pitchFamily="18" charset="0"/>
                <a:cs typeface="Times New Roman" pitchFamily="18" charset="0"/>
              </a:rPr>
              <a:t> </a:t>
            </a:r>
            <a:r>
              <a:rPr lang="en-US" sz="2400" b="1" dirty="0" err="1">
                <a:solidFill>
                  <a:srgbClr val="370ADA"/>
                </a:solidFill>
                <a:latin typeface="Times New Roman" pitchFamily="18" charset="0"/>
                <a:cs typeface="Times New Roman" pitchFamily="18" charset="0"/>
              </a:rPr>
              <a:t>bạn</a:t>
            </a:r>
            <a:r>
              <a:rPr lang="en-US" sz="2400" b="1" dirty="0">
                <a:solidFill>
                  <a:srgbClr val="370ADA"/>
                </a:solidFill>
                <a:latin typeface="Times New Roman" pitchFamily="18" charset="0"/>
                <a:cs typeface="Times New Roman" pitchFamily="18" charset="0"/>
              </a:rPr>
              <a:t>, </a:t>
            </a:r>
            <a:r>
              <a:rPr lang="en-US" sz="2400" b="1" dirty="0" err="1">
                <a:solidFill>
                  <a:srgbClr val="370ADA"/>
                </a:solidFill>
                <a:latin typeface="Times New Roman" pitchFamily="18" charset="0"/>
                <a:cs typeface="Times New Roman" pitchFamily="18" charset="0"/>
              </a:rPr>
              <a:t>tự</a:t>
            </a:r>
            <a:r>
              <a:rPr lang="en-US" sz="2400" b="1" dirty="0">
                <a:solidFill>
                  <a:srgbClr val="370ADA"/>
                </a:solidFill>
                <a:latin typeface="Times New Roman" pitchFamily="18" charset="0"/>
                <a:cs typeface="Times New Roman" pitchFamily="18" charset="0"/>
              </a:rPr>
              <a:t> </a:t>
            </a:r>
            <a:r>
              <a:rPr lang="en-US" sz="2400" b="1" dirty="0" err="1">
                <a:solidFill>
                  <a:srgbClr val="370ADA"/>
                </a:solidFill>
                <a:latin typeface="Times New Roman" pitchFamily="18" charset="0"/>
                <a:cs typeface="Times New Roman" pitchFamily="18" charset="0"/>
              </a:rPr>
              <a:t>phân</a:t>
            </a:r>
            <a:r>
              <a:rPr lang="en-US" sz="2400" b="1" dirty="0">
                <a:solidFill>
                  <a:srgbClr val="370ADA"/>
                </a:solidFill>
                <a:latin typeface="Times New Roman" pitchFamily="18" charset="0"/>
                <a:cs typeface="Times New Roman" pitchFamily="18" charset="0"/>
              </a:rPr>
              <a:t> </a:t>
            </a:r>
            <a:r>
              <a:rPr lang="en-US" sz="2400" b="1" dirty="0" err="1">
                <a:solidFill>
                  <a:srgbClr val="370ADA"/>
                </a:solidFill>
                <a:latin typeface="Times New Roman" pitchFamily="18" charset="0"/>
                <a:cs typeface="Times New Roman" pitchFamily="18" charset="0"/>
              </a:rPr>
              <a:t>tích</a:t>
            </a:r>
            <a:r>
              <a:rPr lang="en-US" sz="2400" b="1" dirty="0">
                <a:solidFill>
                  <a:srgbClr val="370ADA"/>
                </a:solidFill>
                <a:latin typeface="Times New Roman" pitchFamily="18" charset="0"/>
                <a:cs typeface="Times New Roman" pitchFamily="18" charset="0"/>
              </a:rPr>
              <a:t>, </a:t>
            </a:r>
            <a:r>
              <a:rPr lang="en-US" sz="2400" b="1" dirty="0" err="1">
                <a:solidFill>
                  <a:srgbClr val="370ADA"/>
                </a:solidFill>
                <a:latin typeface="Times New Roman" pitchFamily="18" charset="0"/>
                <a:cs typeface="Times New Roman" pitchFamily="18" charset="0"/>
              </a:rPr>
              <a:t>đánh</a:t>
            </a:r>
            <a:r>
              <a:rPr lang="en-US" sz="2400" b="1" dirty="0">
                <a:solidFill>
                  <a:srgbClr val="370ADA"/>
                </a:solidFill>
                <a:latin typeface="Times New Roman" pitchFamily="18" charset="0"/>
                <a:cs typeface="Times New Roman" pitchFamily="18" charset="0"/>
              </a:rPr>
              <a:t> </a:t>
            </a:r>
            <a:r>
              <a:rPr lang="en-US" sz="2400" b="1" dirty="0" err="1">
                <a:solidFill>
                  <a:srgbClr val="370ADA"/>
                </a:solidFill>
                <a:latin typeface="Times New Roman" pitchFamily="18" charset="0"/>
                <a:cs typeface="Times New Roman" pitchFamily="18" charset="0"/>
              </a:rPr>
              <a:t>giá</a:t>
            </a:r>
            <a:r>
              <a:rPr lang="en-US" sz="2400" b="1" dirty="0">
                <a:solidFill>
                  <a:srgbClr val="370ADA"/>
                </a:solidFill>
                <a:latin typeface="Times New Roman" pitchFamily="18" charset="0"/>
                <a:cs typeface="Times New Roman" pitchFamily="18" charset="0"/>
              </a:rPr>
              <a:t> </a:t>
            </a:r>
            <a:r>
              <a:rPr lang="en-US" sz="2400" b="1" dirty="0" err="1">
                <a:solidFill>
                  <a:srgbClr val="370ADA"/>
                </a:solidFill>
                <a:latin typeface="Times New Roman" pitchFamily="18" charset="0"/>
                <a:cs typeface="Times New Roman" pitchFamily="18" charset="0"/>
              </a:rPr>
              <a:t>xem</a:t>
            </a:r>
            <a:r>
              <a:rPr lang="en-US" sz="2400" b="1" dirty="0">
                <a:solidFill>
                  <a:srgbClr val="370ADA"/>
                </a:solidFill>
                <a:latin typeface="Times New Roman" pitchFamily="18" charset="0"/>
                <a:cs typeface="Times New Roman" pitchFamily="18" charset="0"/>
              </a:rPr>
              <a:t> ý </a:t>
            </a:r>
            <a:r>
              <a:rPr lang="en-US" sz="2400" b="1" dirty="0" err="1">
                <a:solidFill>
                  <a:srgbClr val="370ADA"/>
                </a:solidFill>
                <a:latin typeface="Times New Roman" pitchFamily="18" charset="0"/>
                <a:cs typeface="Times New Roman" pitchFamily="18" charset="0"/>
              </a:rPr>
              <a:t>kiến</a:t>
            </a:r>
            <a:r>
              <a:rPr lang="en-US" sz="2400" b="1" dirty="0">
                <a:solidFill>
                  <a:srgbClr val="370ADA"/>
                </a:solidFill>
                <a:latin typeface="Times New Roman" pitchFamily="18" charset="0"/>
                <a:cs typeface="Times New Roman" pitchFamily="18" charset="0"/>
              </a:rPr>
              <a:t> </a:t>
            </a:r>
            <a:r>
              <a:rPr lang="en-US" sz="2400" b="1" dirty="0" err="1">
                <a:solidFill>
                  <a:srgbClr val="370ADA"/>
                </a:solidFill>
                <a:latin typeface="Times New Roman" pitchFamily="18" charset="0"/>
                <a:cs typeface="Times New Roman" pitchFamily="18" charset="0"/>
              </a:rPr>
              <a:t>nào</a:t>
            </a:r>
            <a:r>
              <a:rPr lang="en-US" sz="2400" b="1" dirty="0">
                <a:solidFill>
                  <a:srgbClr val="370ADA"/>
                </a:solidFill>
                <a:latin typeface="Times New Roman" pitchFamily="18" charset="0"/>
                <a:cs typeface="Times New Roman" pitchFamily="18" charset="0"/>
              </a:rPr>
              <a:t> </a:t>
            </a:r>
            <a:r>
              <a:rPr lang="en-US" sz="2400" b="1" dirty="0" err="1">
                <a:solidFill>
                  <a:srgbClr val="370ADA"/>
                </a:solidFill>
                <a:latin typeface="Times New Roman" pitchFamily="18" charset="0"/>
                <a:cs typeface="Times New Roman" pitchFamily="18" charset="0"/>
              </a:rPr>
              <a:t>hợp</a:t>
            </a:r>
            <a:r>
              <a:rPr lang="en-US" sz="2400" b="1" dirty="0">
                <a:solidFill>
                  <a:srgbClr val="370ADA"/>
                </a:solidFill>
                <a:latin typeface="Times New Roman" pitchFamily="18" charset="0"/>
                <a:cs typeface="Times New Roman" pitchFamily="18" charset="0"/>
              </a:rPr>
              <a:t> </a:t>
            </a:r>
            <a:r>
              <a:rPr lang="en-US" sz="2400" b="1" dirty="0" err="1">
                <a:solidFill>
                  <a:srgbClr val="370ADA"/>
                </a:solidFill>
                <a:latin typeface="Times New Roman" pitchFamily="18" charset="0"/>
                <a:cs typeface="Times New Roman" pitchFamily="18" charset="0"/>
              </a:rPr>
              <a:t>lí</a:t>
            </a:r>
            <a:r>
              <a:rPr lang="en-US" sz="2400" b="1" dirty="0">
                <a:solidFill>
                  <a:srgbClr val="370ADA"/>
                </a:solidFill>
                <a:latin typeface="Times New Roman" pitchFamily="18" charset="0"/>
                <a:cs typeface="Times New Roman" pitchFamily="18" charset="0"/>
              </a:rPr>
              <a:t> </a:t>
            </a:r>
            <a:r>
              <a:rPr lang="en-US" sz="2400" b="1" dirty="0" err="1">
                <a:solidFill>
                  <a:srgbClr val="370ADA"/>
                </a:solidFill>
                <a:latin typeface="Times New Roman" pitchFamily="18" charset="0"/>
                <a:cs typeface="Times New Roman" pitchFamily="18" charset="0"/>
              </a:rPr>
              <a:t>nhất</a:t>
            </a:r>
            <a:r>
              <a:rPr lang="en-US" sz="2400" b="1" dirty="0">
                <a:solidFill>
                  <a:srgbClr val="370ADA"/>
                </a:solidFill>
                <a:latin typeface="Times New Roman" pitchFamily="18" charset="0"/>
                <a:cs typeface="Times New Roman" pitchFamily="18" charset="0"/>
              </a:rPr>
              <a:t> </a:t>
            </a:r>
            <a:r>
              <a:rPr lang="en-US" sz="2400" b="1" dirty="0" err="1">
                <a:solidFill>
                  <a:srgbClr val="370ADA"/>
                </a:solidFill>
                <a:latin typeface="Times New Roman" pitchFamily="18" charset="0"/>
                <a:cs typeface="Times New Roman" pitchFamily="18" charset="0"/>
              </a:rPr>
              <a:t>thì</a:t>
            </a:r>
            <a:r>
              <a:rPr lang="en-US" sz="2400" b="1" dirty="0">
                <a:solidFill>
                  <a:srgbClr val="370ADA"/>
                </a:solidFill>
                <a:latin typeface="Times New Roman" pitchFamily="18" charset="0"/>
                <a:cs typeface="Times New Roman" pitchFamily="18" charset="0"/>
              </a:rPr>
              <a:t> </a:t>
            </a:r>
            <a:r>
              <a:rPr lang="en-US" sz="2400" b="1" dirty="0" err="1">
                <a:solidFill>
                  <a:srgbClr val="370ADA"/>
                </a:solidFill>
                <a:latin typeface="Times New Roman" pitchFamily="18" charset="0"/>
                <a:cs typeface="Times New Roman" pitchFamily="18" charset="0"/>
              </a:rPr>
              <a:t>theo</a:t>
            </a:r>
            <a:r>
              <a:rPr lang="en-US" sz="2400" b="1" dirty="0">
                <a:solidFill>
                  <a:srgbClr val="370ADA"/>
                </a:solidFill>
                <a:latin typeface="Times New Roman" pitchFamily="18" charset="0"/>
                <a:cs typeface="Times New Roman" pitchFamily="18" charset="0"/>
              </a:rPr>
              <a:t>;</a:t>
            </a:r>
          </a:p>
        </p:txBody>
      </p:sp>
      <p:sp>
        <p:nvSpPr>
          <p:cNvPr id="13" name="TextBox 12"/>
          <p:cNvSpPr txBox="1">
            <a:spLocks noChangeArrowheads="1"/>
          </p:cNvSpPr>
          <p:nvPr/>
        </p:nvSpPr>
        <p:spPr bwMode="auto">
          <a:xfrm>
            <a:off x="1828800" y="5481638"/>
            <a:ext cx="685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a:latin typeface="Times New Roman" pitchFamily="18" charset="0"/>
                <a:cs typeface="Times New Roman" pitchFamily="18" charset="0"/>
              </a:rPr>
              <a:t>d)</a:t>
            </a:r>
          </a:p>
        </p:txBody>
      </p:sp>
      <p:sp>
        <p:nvSpPr>
          <p:cNvPr id="14" name="TextBox 13"/>
          <p:cNvSpPr txBox="1">
            <a:spLocks noChangeArrowheads="1"/>
          </p:cNvSpPr>
          <p:nvPr/>
        </p:nvSpPr>
        <p:spPr bwMode="auto">
          <a:xfrm>
            <a:off x="2209800" y="5481638"/>
            <a:ext cx="8153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dirty="0" err="1">
                <a:solidFill>
                  <a:srgbClr val="370ADA"/>
                </a:solidFill>
                <a:latin typeface="Times New Roman" pitchFamily="18" charset="0"/>
                <a:cs typeface="Times New Roman" pitchFamily="18" charset="0"/>
              </a:rPr>
              <a:t>Không</a:t>
            </a:r>
            <a:r>
              <a:rPr lang="en-US" sz="2400" b="1" dirty="0">
                <a:solidFill>
                  <a:srgbClr val="370ADA"/>
                </a:solidFill>
                <a:latin typeface="Times New Roman" pitchFamily="18" charset="0"/>
                <a:cs typeface="Times New Roman" pitchFamily="18" charset="0"/>
              </a:rPr>
              <a:t> </a:t>
            </a:r>
            <a:r>
              <a:rPr lang="en-US" sz="2400" b="1" dirty="0" err="1">
                <a:solidFill>
                  <a:srgbClr val="370ADA"/>
                </a:solidFill>
                <a:latin typeface="Times New Roman" pitchFamily="18" charset="0"/>
                <a:cs typeface="Times New Roman" pitchFamily="18" charset="0"/>
              </a:rPr>
              <a:t>bao</a:t>
            </a:r>
            <a:r>
              <a:rPr lang="en-US" sz="2400" b="1" dirty="0">
                <a:solidFill>
                  <a:srgbClr val="370ADA"/>
                </a:solidFill>
                <a:latin typeface="Times New Roman" pitchFamily="18" charset="0"/>
                <a:cs typeface="Times New Roman" pitchFamily="18" charset="0"/>
              </a:rPr>
              <a:t> </a:t>
            </a:r>
            <a:r>
              <a:rPr lang="en-US" sz="2400" b="1" dirty="0" err="1">
                <a:solidFill>
                  <a:srgbClr val="370ADA"/>
                </a:solidFill>
                <a:latin typeface="Times New Roman" pitchFamily="18" charset="0"/>
                <a:cs typeface="Times New Roman" pitchFamily="18" charset="0"/>
              </a:rPr>
              <a:t>giờ</a:t>
            </a:r>
            <a:r>
              <a:rPr lang="en-US" sz="2400" b="1" dirty="0">
                <a:solidFill>
                  <a:srgbClr val="370ADA"/>
                </a:solidFill>
                <a:latin typeface="Times New Roman" pitchFamily="18" charset="0"/>
                <a:cs typeface="Times New Roman" pitchFamily="18" charset="0"/>
              </a:rPr>
              <a:t> </a:t>
            </a:r>
            <a:r>
              <a:rPr lang="en-US" sz="2400" b="1" dirty="0" err="1">
                <a:solidFill>
                  <a:srgbClr val="370ADA"/>
                </a:solidFill>
                <a:latin typeface="Times New Roman" pitchFamily="18" charset="0"/>
                <a:cs typeface="Times New Roman" pitchFamily="18" charset="0"/>
              </a:rPr>
              <a:t>dám</a:t>
            </a:r>
            <a:r>
              <a:rPr lang="en-US" sz="2400" b="1" dirty="0">
                <a:solidFill>
                  <a:srgbClr val="370ADA"/>
                </a:solidFill>
                <a:latin typeface="Times New Roman" pitchFamily="18" charset="0"/>
                <a:cs typeface="Times New Roman" pitchFamily="18" charset="0"/>
              </a:rPr>
              <a:t> </a:t>
            </a:r>
            <a:r>
              <a:rPr lang="en-US" sz="2400" b="1" dirty="0" err="1">
                <a:solidFill>
                  <a:srgbClr val="370ADA"/>
                </a:solidFill>
                <a:latin typeface="Times New Roman" pitchFamily="18" charset="0"/>
                <a:cs typeface="Times New Roman" pitchFamily="18" charset="0"/>
              </a:rPr>
              <a:t>đưa</a:t>
            </a:r>
            <a:r>
              <a:rPr lang="en-US" sz="2400" b="1" dirty="0">
                <a:solidFill>
                  <a:srgbClr val="370ADA"/>
                </a:solidFill>
                <a:latin typeface="Times New Roman" pitchFamily="18" charset="0"/>
                <a:cs typeface="Times New Roman" pitchFamily="18" charset="0"/>
              </a:rPr>
              <a:t> </a:t>
            </a:r>
            <a:r>
              <a:rPr lang="en-US" sz="2400" b="1" dirty="0" err="1">
                <a:solidFill>
                  <a:srgbClr val="370ADA"/>
                </a:solidFill>
                <a:latin typeface="Times New Roman" pitchFamily="18" charset="0"/>
                <a:cs typeface="Times New Roman" pitchFamily="18" charset="0"/>
              </a:rPr>
              <a:t>ra</a:t>
            </a:r>
            <a:r>
              <a:rPr lang="en-US" sz="2400" b="1" dirty="0">
                <a:solidFill>
                  <a:srgbClr val="370ADA"/>
                </a:solidFill>
                <a:latin typeface="Times New Roman" pitchFamily="18" charset="0"/>
                <a:cs typeface="Times New Roman" pitchFamily="18" charset="0"/>
              </a:rPr>
              <a:t> ý </a:t>
            </a:r>
            <a:r>
              <a:rPr lang="en-US" sz="2400" b="1" dirty="0" err="1">
                <a:solidFill>
                  <a:srgbClr val="370ADA"/>
                </a:solidFill>
                <a:latin typeface="Times New Roman" pitchFamily="18" charset="0"/>
                <a:cs typeface="Times New Roman" pitchFamily="18" charset="0"/>
              </a:rPr>
              <a:t>kiến</a:t>
            </a:r>
            <a:r>
              <a:rPr lang="en-US" sz="2400" b="1" dirty="0">
                <a:solidFill>
                  <a:srgbClr val="370ADA"/>
                </a:solidFill>
                <a:latin typeface="Times New Roman" pitchFamily="18" charset="0"/>
                <a:cs typeface="Times New Roman" pitchFamily="18" charset="0"/>
              </a:rPr>
              <a:t> </a:t>
            </a:r>
            <a:r>
              <a:rPr lang="en-US" sz="2400" b="1" dirty="0" err="1">
                <a:solidFill>
                  <a:srgbClr val="370ADA"/>
                </a:solidFill>
                <a:latin typeface="Times New Roman" pitchFamily="18" charset="0"/>
                <a:cs typeface="Times New Roman" pitchFamily="18" charset="0"/>
              </a:rPr>
              <a:t>của</a:t>
            </a:r>
            <a:r>
              <a:rPr lang="en-US" sz="2400" b="1" dirty="0">
                <a:solidFill>
                  <a:srgbClr val="370ADA"/>
                </a:solidFill>
                <a:latin typeface="Times New Roman" pitchFamily="18" charset="0"/>
                <a:cs typeface="Times New Roman" pitchFamily="18" charset="0"/>
              </a:rPr>
              <a:t> </a:t>
            </a:r>
            <a:r>
              <a:rPr lang="en-US" sz="2400" b="1" dirty="0" err="1">
                <a:solidFill>
                  <a:srgbClr val="370ADA"/>
                </a:solidFill>
                <a:latin typeface="Times New Roman" pitchFamily="18" charset="0"/>
                <a:cs typeface="Times New Roman" pitchFamily="18" charset="0"/>
              </a:rPr>
              <a:t>mình</a:t>
            </a:r>
            <a:r>
              <a:rPr lang="en-US" sz="2400" b="1" dirty="0">
                <a:solidFill>
                  <a:srgbClr val="370ADA"/>
                </a:solidFill>
                <a:latin typeface="Times New Roman" pitchFamily="18" charset="0"/>
                <a:cs typeface="Times New Roman" pitchFamily="18" charset="0"/>
              </a:rPr>
              <a:t>.</a:t>
            </a:r>
          </a:p>
        </p:txBody>
      </p:sp>
      <p:sp>
        <p:nvSpPr>
          <p:cNvPr id="15" name="Oval 14"/>
          <p:cNvSpPr/>
          <p:nvPr/>
        </p:nvSpPr>
        <p:spPr>
          <a:xfrm>
            <a:off x="1641462" y="4191001"/>
            <a:ext cx="609600" cy="6096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c)</a:t>
            </a:r>
          </a:p>
        </p:txBody>
      </p:sp>
      <p:sp>
        <p:nvSpPr>
          <p:cNvPr id="16" name="TextBox 15"/>
          <p:cNvSpPr txBox="1">
            <a:spLocks noChangeArrowheads="1"/>
          </p:cNvSpPr>
          <p:nvPr/>
        </p:nvSpPr>
        <p:spPr bwMode="auto">
          <a:xfrm>
            <a:off x="4800600" y="2743201"/>
            <a:ext cx="3429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dirty="0">
                <a:solidFill>
                  <a:srgbClr val="FF0000"/>
                </a:solidFill>
                <a:latin typeface="Times New Roman" pitchFamily="18" charset="0"/>
                <a:cs typeface="Times New Roman" pitchFamily="18" charset="0"/>
                <a:sym typeface="Wingdings" pitchFamily="2" charset="2"/>
              </a:rPr>
              <a:t></a:t>
            </a:r>
            <a:r>
              <a:rPr lang="en-US" sz="2400" dirty="0">
                <a:latin typeface="Times New Roman" pitchFamily="18" charset="0"/>
                <a:cs typeface="Times New Roman" pitchFamily="18" charset="0"/>
                <a:sym typeface="Wingdings" pitchFamily="2" charset="2"/>
              </a:rPr>
              <a:t> </a:t>
            </a:r>
            <a:r>
              <a:rPr lang="en-US" sz="2400" b="1" dirty="0" err="1">
                <a:solidFill>
                  <a:srgbClr val="FF0000"/>
                </a:solidFill>
                <a:latin typeface="Times New Roman" pitchFamily="18" charset="0"/>
                <a:cs typeface="Times New Roman" pitchFamily="18" charset="0"/>
                <a:sym typeface="Wingdings" pitchFamily="2" charset="2"/>
              </a:rPr>
              <a:t>Bảo</a:t>
            </a:r>
            <a:r>
              <a:rPr lang="en-US" sz="2400" b="1" dirty="0">
                <a:solidFill>
                  <a:srgbClr val="FF0000"/>
                </a:solidFill>
                <a:latin typeface="Times New Roman" pitchFamily="18" charset="0"/>
                <a:cs typeface="Times New Roman" pitchFamily="18" charset="0"/>
                <a:sym typeface="Wingdings" pitchFamily="2" charset="2"/>
              </a:rPr>
              <a:t> </a:t>
            </a:r>
            <a:r>
              <a:rPr lang="en-US" sz="2400" b="1" dirty="0" err="1">
                <a:solidFill>
                  <a:srgbClr val="FF0000"/>
                </a:solidFill>
                <a:latin typeface="Times New Roman" pitchFamily="18" charset="0"/>
                <a:cs typeface="Times New Roman" pitchFamily="18" charset="0"/>
                <a:sym typeface="Wingdings" pitchFamily="2" charset="2"/>
              </a:rPr>
              <a:t>thủ</a:t>
            </a:r>
            <a:r>
              <a:rPr lang="en-US" sz="2400" b="1" dirty="0">
                <a:solidFill>
                  <a:srgbClr val="FF0000"/>
                </a:solidFill>
                <a:latin typeface="Times New Roman" pitchFamily="18" charset="0"/>
                <a:cs typeface="Times New Roman" pitchFamily="18" charset="0"/>
                <a:sym typeface="Wingdings" pitchFamily="2" charset="2"/>
              </a:rPr>
              <a:t>, </a:t>
            </a:r>
            <a:r>
              <a:rPr lang="en-US" sz="2400" b="1" dirty="0" err="1">
                <a:solidFill>
                  <a:srgbClr val="FF0000"/>
                </a:solidFill>
                <a:latin typeface="Times New Roman" pitchFamily="18" charset="0"/>
                <a:cs typeface="Times New Roman" pitchFamily="18" charset="0"/>
                <a:sym typeface="Wingdings" pitchFamily="2" charset="2"/>
              </a:rPr>
              <a:t>cố</a:t>
            </a:r>
            <a:r>
              <a:rPr lang="en-US" sz="2400" b="1" dirty="0">
                <a:solidFill>
                  <a:srgbClr val="FF0000"/>
                </a:solidFill>
                <a:latin typeface="Times New Roman" pitchFamily="18" charset="0"/>
                <a:cs typeface="Times New Roman" pitchFamily="18" charset="0"/>
                <a:sym typeface="Wingdings" pitchFamily="2" charset="2"/>
              </a:rPr>
              <a:t> </a:t>
            </a:r>
            <a:r>
              <a:rPr lang="en-US" sz="2400" b="1" dirty="0" err="1">
                <a:solidFill>
                  <a:srgbClr val="FF0000"/>
                </a:solidFill>
                <a:latin typeface="Times New Roman" pitchFamily="18" charset="0"/>
                <a:cs typeface="Times New Roman" pitchFamily="18" charset="0"/>
                <a:sym typeface="Wingdings" pitchFamily="2" charset="2"/>
              </a:rPr>
              <a:t>chấp</a:t>
            </a:r>
            <a:endParaRPr lang="en-US" sz="2400" b="1" dirty="0">
              <a:solidFill>
                <a:srgbClr val="FF0000"/>
              </a:solidFill>
              <a:latin typeface="Times New Roman" pitchFamily="18" charset="0"/>
              <a:cs typeface="Times New Roman" pitchFamily="18" charset="0"/>
            </a:endParaRPr>
          </a:p>
        </p:txBody>
      </p:sp>
      <p:sp>
        <p:nvSpPr>
          <p:cNvPr id="17" name="TextBox 16"/>
          <p:cNvSpPr txBox="1">
            <a:spLocks noChangeArrowheads="1"/>
          </p:cNvSpPr>
          <p:nvPr/>
        </p:nvSpPr>
        <p:spPr bwMode="auto">
          <a:xfrm>
            <a:off x="4800600" y="3810001"/>
            <a:ext cx="4419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dirty="0">
                <a:solidFill>
                  <a:srgbClr val="FF0000"/>
                </a:solidFill>
                <a:latin typeface="Times New Roman" pitchFamily="18" charset="0"/>
                <a:cs typeface="Times New Roman" pitchFamily="18" charset="0"/>
                <a:sym typeface="Wingdings" pitchFamily="2" charset="2"/>
              </a:rPr>
              <a:t> </a:t>
            </a:r>
            <a:r>
              <a:rPr lang="en-US" sz="2400" b="1" dirty="0">
                <a:solidFill>
                  <a:srgbClr val="FF0000"/>
                </a:solidFill>
                <a:latin typeface="Times New Roman" pitchFamily="18" charset="0"/>
                <a:cs typeface="Times New Roman" pitchFamily="18" charset="0"/>
                <a:sym typeface="Wingdings" pitchFamily="2" charset="2"/>
              </a:rPr>
              <a:t>Ba </a:t>
            </a:r>
            <a:r>
              <a:rPr lang="en-US" sz="2400" b="1" dirty="0" err="1">
                <a:solidFill>
                  <a:srgbClr val="FF0000"/>
                </a:solidFill>
                <a:latin typeface="Times New Roman" pitchFamily="18" charset="0"/>
                <a:cs typeface="Times New Roman" pitchFamily="18" charset="0"/>
                <a:sym typeface="Wingdings" pitchFamily="2" charset="2"/>
              </a:rPr>
              <a:t>phải</a:t>
            </a:r>
            <a:r>
              <a:rPr lang="en-US" sz="2400" b="1" dirty="0">
                <a:solidFill>
                  <a:srgbClr val="FF0000"/>
                </a:solidFill>
                <a:latin typeface="Times New Roman" pitchFamily="18" charset="0"/>
                <a:cs typeface="Times New Roman" pitchFamily="18" charset="0"/>
                <a:sym typeface="Wingdings" pitchFamily="2" charset="2"/>
              </a:rPr>
              <a:t>, </a:t>
            </a:r>
            <a:r>
              <a:rPr lang="en-US" sz="2400" b="1" dirty="0" err="1">
                <a:solidFill>
                  <a:srgbClr val="FF0000"/>
                </a:solidFill>
                <a:latin typeface="Times New Roman" pitchFamily="18" charset="0"/>
                <a:cs typeface="Times New Roman" pitchFamily="18" charset="0"/>
                <a:sym typeface="Wingdings" pitchFamily="2" charset="2"/>
              </a:rPr>
              <a:t>không</a:t>
            </a:r>
            <a:r>
              <a:rPr lang="en-US" sz="2400" b="1" dirty="0">
                <a:solidFill>
                  <a:srgbClr val="FF0000"/>
                </a:solidFill>
                <a:latin typeface="Times New Roman" pitchFamily="18" charset="0"/>
                <a:cs typeface="Times New Roman" pitchFamily="18" charset="0"/>
                <a:sym typeface="Wingdings" pitchFamily="2" charset="2"/>
              </a:rPr>
              <a:t> </a:t>
            </a:r>
            <a:r>
              <a:rPr lang="en-US" sz="2400" b="1" dirty="0" err="1">
                <a:solidFill>
                  <a:srgbClr val="FF0000"/>
                </a:solidFill>
                <a:latin typeface="Times New Roman" pitchFamily="18" charset="0"/>
                <a:cs typeface="Times New Roman" pitchFamily="18" charset="0"/>
                <a:sym typeface="Wingdings" pitchFamily="2" charset="2"/>
              </a:rPr>
              <a:t>có</a:t>
            </a:r>
            <a:r>
              <a:rPr lang="en-US" sz="2400" b="1" dirty="0">
                <a:solidFill>
                  <a:srgbClr val="FF0000"/>
                </a:solidFill>
                <a:latin typeface="Times New Roman" pitchFamily="18" charset="0"/>
                <a:cs typeface="Times New Roman" pitchFamily="18" charset="0"/>
                <a:sym typeface="Wingdings" pitchFamily="2" charset="2"/>
              </a:rPr>
              <a:t> </a:t>
            </a:r>
            <a:r>
              <a:rPr lang="en-US" sz="2400" b="1" dirty="0" err="1">
                <a:solidFill>
                  <a:srgbClr val="FF0000"/>
                </a:solidFill>
                <a:latin typeface="Times New Roman" pitchFamily="18" charset="0"/>
                <a:cs typeface="Times New Roman" pitchFamily="18" charset="0"/>
                <a:sym typeface="Wingdings" pitchFamily="2" charset="2"/>
              </a:rPr>
              <a:t>chủ</a:t>
            </a:r>
            <a:r>
              <a:rPr lang="en-US" sz="2400" b="1" dirty="0">
                <a:solidFill>
                  <a:srgbClr val="FF0000"/>
                </a:solidFill>
                <a:latin typeface="Times New Roman" pitchFamily="18" charset="0"/>
                <a:cs typeface="Times New Roman" pitchFamily="18" charset="0"/>
                <a:sym typeface="Wingdings" pitchFamily="2" charset="2"/>
              </a:rPr>
              <a:t> </a:t>
            </a:r>
            <a:r>
              <a:rPr lang="en-US" sz="2400" b="1" dirty="0" err="1">
                <a:solidFill>
                  <a:srgbClr val="FF0000"/>
                </a:solidFill>
                <a:latin typeface="Times New Roman" pitchFamily="18" charset="0"/>
                <a:cs typeface="Times New Roman" pitchFamily="18" charset="0"/>
                <a:sym typeface="Wingdings" pitchFamily="2" charset="2"/>
              </a:rPr>
              <a:t>kiến</a:t>
            </a:r>
            <a:endParaRPr lang="en-US" sz="2400" dirty="0">
              <a:latin typeface="Times New Roman" pitchFamily="18" charset="0"/>
              <a:cs typeface="Times New Roman" pitchFamily="18" charset="0"/>
            </a:endParaRPr>
          </a:p>
        </p:txBody>
      </p:sp>
      <p:sp>
        <p:nvSpPr>
          <p:cNvPr id="18" name="TextBox 17"/>
          <p:cNvSpPr txBox="1">
            <a:spLocks noChangeArrowheads="1"/>
          </p:cNvSpPr>
          <p:nvPr/>
        </p:nvSpPr>
        <p:spPr bwMode="auto">
          <a:xfrm>
            <a:off x="4800600" y="5029201"/>
            <a:ext cx="3733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dirty="0">
                <a:solidFill>
                  <a:srgbClr val="FF0000"/>
                </a:solidFill>
                <a:latin typeface="Times New Roman" pitchFamily="18" charset="0"/>
                <a:cs typeface="Times New Roman" pitchFamily="18" charset="0"/>
                <a:sym typeface="Wingdings" pitchFamily="2" charset="2"/>
              </a:rPr>
              <a:t> </a:t>
            </a:r>
            <a:r>
              <a:rPr lang="en-US" sz="2400" b="1" dirty="0" err="1">
                <a:solidFill>
                  <a:srgbClr val="FF0000"/>
                </a:solidFill>
                <a:latin typeface="Times New Roman" pitchFamily="18" charset="0"/>
                <a:cs typeface="Times New Roman" pitchFamily="18" charset="0"/>
                <a:sym typeface="Wingdings" pitchFamily="2" charset="2"/>
              </a:rPr>
              <a:t>Biết</a:t>
            </a:r>
            <a:r>
              <a:rPr lang="en-US" sz="2400" b="1" dirty="0">
                <a:solidFill>
                  <a:srgbClr val="FF0000"/>
                </a:solidFill>
                <a:latin typeface="Times New Roman" pitchFamily="18" charset="0"/>
                <a:cs typeface="Times New Roman" pitchFamily="18" charset="0"/>
                <a:sym typeface="Wingdings" pitchFamily="2" charset="2"/>
              </a:rPr>
              <a:t> </a:t>
            </a:r>
            <a:r>
              <a:rPr lang="en-US" sz="2400" b="1" dirty="0" err="1">
                <a:solidFill>
                  <a:srgbClr val="FF0000"/>
                </a:solidFill>
                <a:latin typeface="Times New Roman" pitchFamily="18" charset="0"/>
                <a:cs typeface="Times New Roman" pitchFamily="18" charset="0"/>
                <a:sym typeface="Wingdings" pitchFamily="2" charset="2"/>
              </a:rPr>
              <a:t>tôn</a:t>
            </a:r>
            <a:r>
              <a:rPr lang="en-US" sz="2400" b="1" dirty="0">
                <a:solidFill>
                  <a:srgbClr val="FF0000"/>
                </a:solidFill>
                <a:latin typeface="Times New Roman" pitchFamily="18" charset="0"/>
                <a:cs typeface="Times New Roman" pitchFamily="18" charset="0"/>
                <a:sym typeface="Wingdings" pitchFamily="2" charset="2"/>
              </a:rPr>
              <a:t> </a:t>
            </a:r>
            <a:r>
              <a:rPr lang="en-US" sz="2400" b="1" dirty="0" err="1">
                <a:solidFill>
                  <a:srgbClr val="FF0000"/>
                </a:solidFill>
                <a:latin typeface="Times New Roman" pitchFamily="18" charset="0"/>
                <a:cs typeface="Times New Roman" pitchFamily="18" charset="0"/>
                <a:sym typeface="Wingdings" pitchFamily="2" charset="2"/>
              </a:rPr>
              <a:t>trọng</a:t>
            </a:r>
            <a:r>
              <a:rPr lang="en-US" sz="2400" b="1" dirty="0">
                <a:solidFill>
                  <a:srgbClr val="FF0000"/>
                </a:solidFill>
                <a:latin typeface="Times New Roman" pitchFamily="18" charset="0"/>
                <a:cs typeface="Times New Roman" pitchFamily="18" charset="0"/>
                <a:sym typeface="Wingdings" pitchFamily="2" charset="2"/>
              </a:rPr>
              <a:t> </a:t>
            </a:r>
            <a:r>
              <a:rPr lang="en-US" sz="2400" b="1" dirty="0" err="1">
                <a:solidFill>
                  <a:srgbClr val="FF0000"/>
                </a:solidFill>
                <a:latin typeface="Times New Roman" pitchFamily="18" charset="0"/>
                <a:cs typeface="Times New Roman" pitchFamily="18" charset="0"/>
                <a:sym typeface="Wingdings" pitchFamily="2" charset="2"/>
              </a:rPr>
              <a:t>lẽ</a:t>
            </a:r>
            <a:r>
              <a:rPr lang="en-US" sz="2400" b="1" dirty="0">
                <a:solidFill>
                  <a:srgbClr val="FF0000"/>
                </a:solidFill>
                <a:latin typeface="Times New Roman" pitchFamily="18" charset="0"/>
                <a:cs typeface="Times New Roman" pitchFamily="18" charset="0"/>
                <a:sym typeface="Wingdings" pitchFamily="2" charset="2"/>
              </a:rPr>
              <a:t> </a:t>
            </a:r>
            <a:r>
              <a:rPr lang="en-US" sz="2400" b="1" dirty="0" err="1">
                <a:solidFill>
                  <a:srgbClr val="FF0000"/>
                </a:solidFill>
                <a:latin typeface="Times New Roman" pitchFamily="18" charset="0"/>
                <a:cs typeface="Times New Roman" pitchFamily="18" charset="0"/>
                <a:sym typeface="Wingdings" pitchFamily="2" charset="2"/>
              </a:rPr>
              <a:t>phải</a:t>
            </a:r>
            <a:endParaRPr lang="en-US" sz="2400" b="1" dirty="0">
              <a:solidFill>
                <a:srgbClr val="FF0000"/>
              </a:solidFill>
              <a:latin typeface="Times New Roman" pitchFamily="18" charset="0"/>
              <a:cs typeface="Times New Roman" pitchFamily="18" charset="0"/>
            </a:endParaRPr>
          </a:p>
        </p:txBody>
      </p:sp>
      <p:sp>
        <p:nvSpPr>
          <p:cNvPr id="19" name="TextBox 18"/>
          <p:cNvSpPr txBox="1">
            <a:spLocks noChangeArrowheads="1"/>
          </p:cNvSpPr>
          <p:nvPr/>
        </p:nvSpPr>
        <p:spPr bwMode="auto">
          <a:xfrm>
            <a:off x="5181600" y="6019801"/>
            <a:ext cx="3657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dirty="0">
                <a:solidFill>
                  <a:srgbClr val="FF0000"/>
                </a:solidFill>
                <a:latin typeface="Times New Roman" pitchFamily="18" charset="0"/>
                <a:cs typeface="Times New Roman" pitchFamily="18" charset="0"/>
                <a:sym typeface="Wingdings" pitchFamily="2" charset="2"/>
              </a:rPr>
              <a:t> </a:t>
            </a:r>
            <a:r>
              <a:rPr lang="en-US" sz="2400" b="1" dirty="0" err="1">
                <a:solidFill>
                  <a:srgbClr val="FF0000"/>
                </a:solidFill>
                <a:latin typeface="Times New Roman" pitchFamily="18" charset="0"/>
                <a:cs typeface="Times New Roman" pitchFamily="18" charset="0"/>
                <a:sym typeface="Wingdings" pitchFamily="2" charset="2"/>
              </a:rPr>
              <a:t>Thiếu</a:t>
            </a:r>
            <a:r>
              <a:rPr lang="en-US" sz="2400" b="1" dirty="0">
                <a:solidFill>
                  <a:srgbClr val="FF0000"/>
                </a:solidFill>
                <a:latin typeface="Times New Roman" pitchFamily="18" charset="0"/>
                <a:cs typeface="Times New Roman" pitchFamily="18" charset="0"/>
                <a:sym typeface="Wingdings" pitchFamily="2" charset="2"/>
              </a:rPr>
              <a:t> </a:t>
            </a:r>
            <a:r>
              <a:rPr lang="en-US" sz="2400" b="1" dirty="0" err="1">
                <a:solidFill>
                  <a:srgbClr val="FF0000"/>
                </a:solidFill>
                <a:latin typeface="Times New Roman" pitchFamily="18" charset="0"/>
                <a:cs typeface="Times New Roman" pitchFamily="18" charset="0"/>
                <a:sym typeface="Wingdings" pitchFamily="2" charset="2"/>
              </a:rPr>
              <a:t>tự</a:t>
            </a:r>
            <a:r>
              <a:rPr lang="en-US" sz="2400" b="1" dirty="0">
                <a:solidFill>
                  <a:srgbClr val="FF0000"/>
                </a:solidFill>
                <a:latin typeface="Times New Roman" pitchFamily="18" charset="0"/>
                <a:cs typeface="Times New Roman" pitchFamily="18" charset="0"/>
                <a:sym typeface="Wingdings" pitchFamily="2" charset="2"/>
              </a:rPr>
              <a:t> tin</a:t>
            </a:r>
            <a:endParaRPr lang="en-US" sz="24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023664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17" grpId="0"/>
      <p:bldP spid="18" grpId="0"/>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773723" y="194973"/>
            <a:ext cx="1126822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b="1" dirty="0" err="1">
                <a:solidFill>
                  <a:srgbClr val="370ADA"/>
                </a:solidFill>
                <a:latin typeface="Times New Roman" pitchFamily="18" charset="0"/>
                <a:cs typeface="Times New Roman" pitchFamily="18" charset="0"/>
              </a:rPr>
              <a:t>Bài</a:t>
            </a:r>
            <a:r>
              <a:rPr lang="en-US" sz="2800" b="1" dirty="0">
                <a:solidFill>
                  <a:srgbClr val="370ADA"/>
                </a:solidFill>
                <a:latin typeface="Times New Roman" pitchFamily="18" charset="0"/>
                <a:cs typeface="Times New Roman" pitchFamily="18" charset="0"/>
              </a:rPr>
              <a:t> 2: </a:t>
            </a:r>
            <a:r>
              <a:rPr lang="en-US" sz="2800" b="1" dirty="0" err="1">
                <a:solidFill>
                  <a:srgbClr val="370ADA"/>
                </a:solidFill>
                <a:latin typeface="Times New Roman" pitchFamily="18" charset="0"/>
                <a:cs typeface="Times New Roman" pitchFamily="18" charset="0"/>
              </a:rPr>
              <a:t>Nếu</a:t>
            </a:r>
            <a:r>
              <a:rPr lang="en-US" sz="2800" b="1" dirty="0">
                <a:solidFill>
                  <a:srgbClr val="370ADA"/>
                </a:solidFill>
                <a:latin typeface="Times New Roman" pitchFamily="18" charset="0"/>
                <a:cs typeface="Times New Roman" pitchFamily="18" charset="0"/>
              </a:rPr>
              <a:t> </a:t>
            </a:r>
            <a:r>
              <a:rPr lang="en-US" sz="2800" b="1" dirty="0" err="1">
                <a:solidFill>
                  <a:srgbClr val="370ADA"/>
                </a:solidFill>
                <a:latin typeface="Times New Roman" pitchFamily="18" charset="0"/>
                <a:cs typeface="Times New Roman" pitchFamily="18" charset="0"/>
              </a:rPr>
              <a:t>người</a:t>
            </a:r>
            <a:r>
              <a:rPr lang="en-US" sz="2800" b="1" dirty="0">
                <a:solidFill>
                  <a:srgbClr val="370ADA"/>
                </a:solidFill>
                <a:latin typeface="Times New Roman" pitchFamily="18" charset="0"/>
                <a:cs typeface="Times New Roman" pitchFamily="18" charset="0"/>
              </a:rPr>
              <a:t> </a:t>
            </a:r>
            <a:r>
              <a:rPr lang="en-US" sz="2800" b="1" dirty="0" err="1">
                <a:solidFill>
                  <a:srgbClr val="370ADA"/>
                </a:solidFill>
                <a:latin typeface="Times New Roman" pitchFamily="18" charset="0"/>
                <a:cs typeface="Times New Roman" pitchFamily="18" charset="0"/>
              </a:rPr>
              <a:t>bạn</a:t>
            </a:r>
            <a:r>
              <a:rPr lang="en-US" sz="2800" b="1" dirty="0">
                <a:solidFill>
                  <a:srgbClr val="370ADA"/>
                </a:solidFill>
                <a:latin typeface="Times New Roman" pitchFamily="18" charset="0"/>
                <a:cs typeface="Times New Roman" pitchFamily="18" charset="0"/>
              </a:rPr>
              <a:t> </a:t>
            </a:r>
            <a:r>
              <a:rPr lang="en-US" sz="2800" b="1" dirty="0" err="1">
                <a:solidFill>
                  <a:srgbClr val="370ADA"/>
                </a:solidFill>
                <a:latin typeface="Times New Roman" pitchFamily="18" charset="0"/>
                <a:cs typeface="Times New Roman" pitchFamily="18" charset="0"/>
              </a:rPr>
              <a:t>thân</a:t>
            </a:r>
            <a:r>
              <a:rPr lang="en-US" sz="2800" b="1" dirty="0">
                <a:solidFill>
                  <a:srgbClr val="370ADA"/>
                </a:solidFill>
                <a:latin typeface="Times New Roman" pitchFamily="18" charset="0"/>
                <a:cs typeface="Times New Roman" pitchFamily="18" charset="0"/>
              </a:rPr>
              <a:t> </a:t>
            </a:r>
            <a:r>
              <a:rPr lang="en-US" sz="2800" b="1" dirty="0" err="1">
                <a:solidFill>
                  <a:srgbClr val="370ADA"/>
                </a:solidFill>
                <a:latin typeface="Times New Roman" pitchFamily="18" charset="0"/>
                <a:cs typeface="Times New Roman" pitchFamily="18" charset="0"/>
              </a:rPr>
              <a:t>của</a:t>
            </a:r>
            <a:r>
              <a:rPr lang="en-US" sz="2800" b="1" dirty="0">
                <a:solidFill>
                  <a:srgbClr val="370ADA"/>
                </a:solidFill>
                <a:latin typeface="Times New Roman" pitchFamily="18" charset="0"/>
                <a:cs typeface="Times New Roman" pitchFamily="18" charset="0"/>
              </a:rPr>
              <a:t> </a:t>
            </a:r>
            <a:r>
              <a:rPr lang="en-US" sz="2800" b="1" dirty="0" err="1">
                <a:solidFill>
                  <a:srgbClr val="370ADA"/>
                </a:solidFill>
                <a:latin typeface="Times New Roman" pitchFamily="18" charset="0"/>
                <a:cs typeface="Times New Roman" pitchFamily="18" charset="0"/>
              </a:rPr>
              <a:t>em</a:t>
            </a:r>
            <a:r>
              <a:rPr lang="en-US" sz="2800" b="1" dirty="0">
                <a:solidFill>
                  <a:srgbClr val="370ADA"/>
                </a:solidFill>
                <a:latin typeface="Times New Roman" pitchFamily="18" charset="0"/>
                <a:cs typeface="Times New Roman" pitchFamily="18" charset="0"/>
              </a:rPr>
              <a:t> </a:t>
            </a:r>
            <a:r>
              <a:rPr lang="en-US" sz="2800" b="1" dirty="0" err="1">
                <a:solidFill>
                  <a:srgbClr val="370ADA"/>
                </a:solidFill>
                <a:latin typeface="Times New Roman" pitchFamily="18" charset="0"/>
                <a:cs typeface="Times New Roman" pitchFamily="18" charset="0"/>
              </a:rPr>
              <a:t>mắc</a:t>
            </a:r>
            <a:r>
              <a:rPr lang="en-US" sz="2800" b="1" dirty="0">
                <a:solidFill>
                  <a:srgbClr val="370ADA"/>
                </a:solidFill>
                <a:latin typeface="Times New Roman" pitchFamily="18" charset="0"/>
                <a:cs typeface="Times New Roman" pitchFamily="18" charset="0"/>
              </a:rPr>
              <a:t> </a:t>
            </a:r>
            <a:r>
              <a:rPr lang="en-US" sz="2800" b="1" dirty="0" err="1">
                <a:solidFill>
                  <a:srgbClr val="370ADA"/>
                </a:solidFill>
                <a:latin typeface="Times New Roman" pitchFamily="18" charset="0"/>
                <a:cs typeface="Times New Roman" pitchFamily="18" charset="0"/>
              </a:rPr>
              <a:t>khuyết</a:t>
            </a:r>
            <a:r>
              <a:rPr lang="en-US" sz="2800" b="1" dirty="0">
                <a:solidFill>
                  <a:srgbClr val="370ADA"/>
                </a:solidFill>
                <a:latin typeface="Times New Roman" pitchFamily="18" charset="0"/>
                <a:cs typeface="Times New Roman" pitchFamily="18" charset="0"/>
              </a:rPr>
              <a:t> </a:t>
            </a:r>
            <a:r>
              <a:rPr lang="en-US" sz="2800" b="1" dirty="0" err="1">
                <a:solidFill>
                  <a:srgbClr val="370ADA"/>
                </a:solidFill>
                <a:latin typeface="Times New Roman" pitchFamily="18" charset="0"/>
                <a:cs typeface="Times New Roman" pitchFamily="18" charset="0"/>
              </a:rPr>
              <a:t>điểm</a:t>
            </a:r>
            <a:r>
              <a:rPr lang="en-US" sz="2800" b="1" dirty="0">
                <a:solidFill>
                  <a:srgbClr val="370ADA"/>
                </a:solidFill>
                <a:latin typeface="Times New Roman" pitchFamily="18" charset="0"/>
                <a:cs typeface="Times New Roman" pitchFamily="18" charset="0"/>
              </a:rPr>
              <a:t>, </a:t>
            </a:r>
            <a:r>
              <a:rPr lang="en-US" sz="2800" b="1" dirty="0" err="1">
                <a:solidFill>
                  <a:srgbClr val="370ADA"/>
                </a:solidFill>
                <a:latin typeface="Times New Roman" pitchFamily="18" charset="0"/>
                <a:cs typeface="Times New Roman" pitchFamily="18" charset="0"/>
              </a:rPr>
              <a:t>em</a:t>
            </a:r>
            <a:r>
              <a:rPr lang="en-US" sz="2800" b="1" dirty="0">
                <a:solidFill>
                  <a:srgbClr val="370ADA"/>
                </a:solidFill>
                <a:latin typeface="Times New Roman" pitchFamily="18" charset="0"/>
                <a:cs typeface="Times New Roman" pitchFamily="18" charset="0"/>
              </a:rPr>
              <a:t> </a:t>
            </a:r>
            <a:r>
              <a:rPr lang="en-US" sz="2800" b="1" dirty="0" err="1">
                <a:solidFill>
                  <a:srgbClr val="370ADA"/>
                </a:solidFill>
                <a:latin typeface="Times New Roman" pitchFamily="18" charset="0"/>
                <a:cs typeface="Times New Roman" pitchFamily="18" charset="0"/>
              </a:rPr>
              <a:t>sẽ</a:t>
            </a:r>
            <a:r>
              <a:rPr lang="en-US" sz="2800" b="1" dirty="0">
                <a:solidFill>
                  <a:srgbClr val="370ADA"/>
                </a:solidFill>
                <a:latin typeface="Times New Roman" pitchFamily="18" charset="0"/>
                <a:cs typeface="Times New Roman" pitchFamily="18" charset="0"/>
              </a:rPr>
              <a:t> </a:t>
            </a:r>
            <a:r>
              <a:rPr lang="en-US" sz="2800" b="1" dirty="0" err="1">
                <a:solidFill>
                  <a:srgbClr val="370ADA"/>
                </a:solidFill>
                <a:latin typeface="Times New Roman" pitchFamily="18" charset="0"/>
                <a:cs typeface="Times New Roman" pitchFamily="18" charset="0"/>
              </a:rPr>
              <a:t>lựa</a:t>
            </a:r>
            <a:r>
              <a:rPr lang="en-US" sz="2800" b="1" dirty="0">
                <a:solidFill>
                  <a:srgbClr val="370ADA"/>
                </a:solidFill>
                <a:latin typeface="Times New Roman" pitchFamily="18" charset="0"/>
                <a:cs typeface="Times New Roman" pitchFamily="18" charset="0"/>
              </a:rPr>
              <a:t> </a:t>
            </a:r>
            <a:r>
              <a:rPr lang="en-US" sz="2800" b="1" dirty="0" err="1">
                <a:solidFill>
                  <a:srgbClr val="370ADA"/>
                </a:solidFill>
                <a:latin typeface="Times New Roman" pitchFamily="18" charset="0"/>
                <a:cs typeface="Times New Roman" pitchFamily="18" charset="0"/>
              </a:rPr>
              <a:t>chọn</a:t>
            </a:r>
            <a:r>
              <a:rPr lang="en-US" sz="2800" b="1" dirty="0">
                <a:solidFill>
                  <a:srgbClr val="370ADA"/>
                </a:solidFill>
                <a:latin typeface="Times New Roman" pitchFamily="18" charset="0"/>
                <a:cs typeface="Times New Roman" pitchFamily="18" charset="0"/>
              </a:rPr>
              <a:t> </a:t>
            </a:r>
            <a:r>
              <a:rPr lang="en-US" sz="2800" b="1" dirty="0" err="1">
                <a:solidFill>
                  <a:srgbClr val="370ADA"/>
                </a:solidFill>
                <a:latin typeface="Times New Roman" pitchFamily="18" charset="0"/>
                <a:cs typeface="Times New Roman" pitchFamily="18" charset="0"/>
              </a:rPr>
              <a:t>phương</a:t>
            </a:r>
            <a:r>
              <a:rPr lang="en-US" sz="2800" b="1" dirty="0">
                <a:solidFill>
                  <a:srgbClr val="370ADA"/>
                </a:solidFill>
                <a:latin typeface="Times New Roman" pitchFamily="18" charset="0"/>
                <a:cs typeface="Times New Roman" pitchFamily="18" charset="0"/>
              </a:rPr>
              <a:t> </a:t>
            </a:r>
            <a:r>
              <a:rPr lang="en-US" sz="2800" b="1" dirty="0" err="1">
                <a:solidFill>
                  <a:srgbClr val="370ADA"/>
                </a:solidFill>
                <a:latin typeface="Times New Roman" pitchFamily="18" charset="0"/>
                <a:cs typeface="Times New Roman" pitchFamily="18" charset="0"/>
              </a:rPr>
              <a:t>án</a:t>
            </a:r>
            <a:r>
              <a:rPr lang="en-US" sz="2800" b="1" dirty="0">
                <a:solidFill>
                  <a:srgbClr val="370ADA"/>
                </a:solidFill>
                <a:latin typeface="Times New Roman" pitchFamily="18" charset="0"/>
                <a:cs typeface="Times New Roman" pitchFamily="18" charset="0"/>
              </a:rPr>
              <a:t> </a:t>
            </a:r>
            <a:r>
              <a:rPr lang="en-US" sz="2800" b="1" dirty="0" err="1">
                <a:solidFill>
                  <a:srgbClr val="370ADA"/>
                </a:solidFill>
                <a:latin typeface="Times New Roman" pitchFamily="18" charset="0"/>
                <a:cs typeface="Times New Roman" pitchFamily="18" charset="0"/>
              </a:rPr>
              <a:t>nào</a:t>
            </a:r>
            <a:r>
              <a:rPr lang="en-US" sz="2800" b="1" dirty="0">
                <a:solidFill>
                  <a:srgbClr val="370ADA"/>
                </a:solidFill>
                <a:latin typeface="Times New Roman" pitchFamily="18" charset="0"/>
                <a:cs typeface="Times New Roman" pitchFamily="18" charset="0"/>
              </a:rPr>
              <a:t> </a:t>
            </a:r>
            <a:r>
              <a:rPr lang="en-US" sz="2800" b="1" dirty="0" err="1">
                <a:solidFill>
                  <a:srgbClr val="370ADA"/>
                </a:solidFill>
                <a:latin typeface="Times New Roman" pitchFamily="18" charset="0"/>
                <a:cs typeface="Times New Roman" pitchFamily="18" charset="0"/>
              </a:rPr>
              <a:t>sau</a:t>
            </a:r>
            <a:r>
              <a:rPr lang="en-US" sz="2800" b="1" dirty="0">
                <a:solidFill>
                  <a:srgbClr val="370ADA"/>
                </a:solidFill>
                <a:latin typeface="Times New Roman" pitchFamily="18" charset="0"/>
                <a:cs typeface="Times New Roman" pitchFamily="18" charset="0"/>
              </a:rPr>
              <a:t> </a:t>
            </a:r>
            <a:r>
              <a:rPr lang="en-US" sz="2800" b="1" dirty="0" err="1">
                <a:solidFill>
                  <a:srgbClr val="370ADA"/>
                </a:solidFill>
                <a:latin typeface="Times New Roman" pitchFamily="18" charset="0"/>
                <a:cs typeface="Times New Roman" pitchFamily="18" charset="0"/>
              </a:rPr>
              <a:t>đây</a:t>
            </a:r>
            <a:r>
              <a:rPr lang="en-US" sz="2800" b="1" dirty="0">
                <a:solidFill>
                  <a:srgbClr val="370ADA"/>
                </a:solidFill>
                <a:latin typeface="Times New Roman" pitchFamily="18" charset="0"/>
                <a:cs typeface="Times New Roman" pitchFamily="18" charset="0"/>
              </a:rPr>
              <a:t>, </a:t>
            </a:r>
            <a:r>
              <a:rPr lang="en-US" sz="2800" b="1" dirty="0" err="1">
                <a:solidFill>
                  <a:srgbClr val="370ADA"/>
                </a:solidFill>
                <a:latin typeface="Times New Roman" pitchFamily="18" charset="0"/>
                <a:cs typeface="Times New Roman" pitchFamily="18" charset="0"/>
              </a:rPr>
              <a:t>vì</a:t>
            </a:r>
            <a:r>
              <a:rPr lang="en-US" sz="2800" b="1" dirty="0">
                <a:solidFill>
                  <a:srgbClr val="370ADA"/>
                </a:solidFill>
                <a:latin typeface="Times New Roman" pitchFamily="18" charset="0"/>
                <a:cs typeface="Times New Roman" pitchFamily="18" charset="0"/>
              </a:rPr>
              <a:t> </a:t>
            </a:r>
            <a:r>
              <a:rPr lang="en-US" sz="2800" b="1" dirty="0" err="1">
                <a:solidFill>
                  <a:srgbClr val="370ADA"/>
                </a:solidFill>
                <a:latin typeface="Times New Roman" pitchFamily="18" charset="0"/>
                <a:cs typeface="Times New Roman" pitchFamily="18" charset="0"/>
              </a:rPr>
              <a:t>sao</a:t>
            </a:r>
            <a:r>
              <a:rPr lang="en-US" sz="2800" b="1" dirty="0">
                <a:solidFill>
                  <a:srgbClr val="370ADA"/>
                </a:solidFill>
                <a:latin typeface="Times New Roman" pitchFamily="18" charset="0"/>
                <a:cs typeface="Times New Roman" pitchFamily="18" charset="0"/>
              </a:rPr>
              <a:t>?</a:t>
            </a:r>
          </a:p>
        </p:txBody>
      </p:sp>
      <p:sp>
        <p:nvSpPr>
          <p:cNvPr id="7" name="TextBox 6"/>
          <p:cNvSpPr txBox="1">
            <a:spLocks noChangeArrowheads="1"/>
          </p:cNvSpPr>
          <p:nvPr/>
        </p:nvSpPr>
        <p:spPr bwMode="auto">
          <a:xfrm>
            <a:off x="1524000" y="1489868"/>
            <a:ext cx="685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200" b="1" dirty="0">
                <a:solidFill>
                  <a:srgbClr val="370ADA"/>
                </a:solidFill>
                <a:latin typeface="Times New Roman" pitchFamily="18" charset="0"/>
                <a:cs typeface="Times New Roman" pitchFamily="18" charset="0"/>
              </a:rPr>
              <a:t>a)</a:t>
            </a:r>
          </a:p>
        </p:txBody>
      </p:sp>
      <p:sp>
        <p:nvSpPr>
          <p:cNvPr id="8" name="TextBox 7"/>
          <p:cNvSpPr txBox="1">
            <a:spLocks noChangeArrowheads="1"/>
          </p:cNvSpPr>
          <p:nvPr/>
        </p:nvSpPr>
        <p:spPr bwMode="auto">
          <a:xfrm>
            <a:off x="1930717" y="1305718"/>
            <a:ext cx="820388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b="1" dirty="0" err="1">
                <a:solidFill>
                  <a:srgbClr val="370ADA"/>
                </a:solidFill>
                <a:latin typeface="Times New Roman" pitchFamily="18" charset="0"/>
                <a:cs typeface="Times New Roman" pitchFamily="18" charset="0"/>
              </a:rPr>
              <a:t>Bỏ</a:t>
            </a:r>
            <a:r>
              <a:rPr lang="en-US" sz="2800" b="1" dirty="0">
                <a:solidFill>
                  <a:srgbClr val="370ADA"/>
                </a:solidFill>
                <a:latin typeface="Times New Roman" pitchFamily="18" charset="0"/>
                <a:cs typeface="Times New Roman" pitchFamily="18" charset="0"/>
              </a:rPr>
              <a:t> qua </a:t>
            </a:r>
            <a:r>
              <a:rPr lang="en-US" sz="2800" b="1" dirty="0" err="1">
                <a:solidFill>
                  <a:srgbClr val="370ADA"/>
                </a:solidFill>
                <a:latin typeface="Times New Roman" pitchFamily="18" charset="0"/>
                <a:cs typeface="Times New Roman" pitchFamily="18" charset="0"/>
              </a:rPr>
              <a:t>như</a:t>
            </a:r>
            <a:r>
              <a:rPr lang="en-US" sz="2800" b="1" dirty="0">
                <a:solidFill>
                  <a:srgbClr val="370ADA"/>
                </a:solidFill>
                <a:latin typeface="Times New Roman" pitchFamily="18" charset="0"/>
                <a:cs typeface="Times New Roman" pitchFamily="18" charset="0"/>
              </a:rPr>
              <a:t> </a:t>
            </a:r>
            <a:r>
              <a:rPr lang="en-US" sz="2800" b="1" dirty="0" err="1">
                <a:solidFill>
                  <a:srgbClr val="370ADA"/>
                </a:solidFill>
                <a:latin typeface="Times New Roman" pitchFamily="18" charset="0"/>
                <a:cs typeface="Times New Roman" pitchFamily="18" charset="0"/>
              </a:rPr>
              <a:t>không</a:t>
            </a:r>
            <a:r>
              <a:rPr lang="en-US" sz="2800" b="1" dirty="0">
                <a:solidFill>
                  <a:srgbClr val="370ADA"/>
                </a:solidFill>
                <a:latin typeface="Times New Roman" pitchFamily="18" charset="0"/>
                <a:cs typeface="Times New Roman" pitchFamily="18" charset="0"/>
              </a:rPr>
              <a:t> </a:t>
            </a:r>
            <a:r>
              <a:rPr lang="en-US" sz="2800" b="1" dirty="0" err="1">
                <a:solidFill>
                  <a:srgbClr val="370ADA"/>
                </a:solidFill>
                <a:latin typeface="Times New Roman" pitchFamily="18" charset="0"/>
                <a:cs typeface="Times New Roman" pitchFamily="18" charset="0"/>
              </a:rPr>
              <a:t>biết</a:t>
            </a:r>
            <a:r>
              <a:rPr lang="en-US" sz="2800" b="1" dirty="0">
                <a:solidFill>
                  <a:srgbClr val="370ADA"/>
                </a:solidFill>
                <a:latin typeface="Times New Roman" pitchFamily="18" charset="0"/>
                <a:cs typeface="Times New Roman" pitchFamily="18" charset="0"/>
              </a:rPr>
              <a:t> </a:t>
            </a:r>
            <a:r>
              <a:rPr lang="en-US" sz="2800" b="1" dirty="0" err="1">
                <a:solidFill>
                  <a:srgbClr val="370ADA"/>
                </a:solidFill>
                <a:latin typeface="Times New Roman" pitchFamily="18" charset="0"/>
                <a:cs typeface="Times New Roman" pitchFamily="18" charset="0"/>
              </a:rPr>
              <a:t>đến</a:t>
            </a:r>
            <a:r>
              <a:rPr lang="en-US" sz="2800" b="1" dirty="0">
                <a:solidFill>
                  <a:srgbClr val="370ADA"/>
                </a:solidFill>
                <a:latin typeface="Times New Roman" pitchFamily="18" charset="0"/>
                <a:cs typeface="Times New Roman" pitchFamily="18" charset="0"/>
              </a:rPr>
              <a:t> </a:t>
            </a:r>
            <a:r>
              <a:rPr lang="en-US" sz="2800" b="1" dirty="0" err="1">
                <a:solidFill>
                  <a:srgbClr val="370ADA"/>
                </a:solidFill>
                <a:latin typeface="Times New Roman" pitchFamily="18" charset="0"/>
                <a:cs typeface="Times New Roman" pitchFamily="18" charset="0"/>
              </a:rPr>
              <a:t>khuyết</a:t>
            </a:r>
            <a:r>
              <a:rPr lang="en-US" sz="2800" b="1" dirty="0">
                <a:solidFill>
                  <a:srgbClr val="370ADA"/>
                </a:solidFill>
                <a:latin typeface="Times New Roman" pitchFamily="18" charset="0"/>
                <a:cs typeface="Times New Roman" pitchFamily="18" charset="0"/>
              </a:rPr>
              <a:t> </a:t>
            </a:r>
            <a:r>
              <a:rPr lang="en-US" sz="2800" b="1" dirty="0" err="1">
                <a:solidFill>
                  <a:srgbClr val="370ADA"/>
                </a:solidFill>
                <a:latin typeface="Times New Roman" pitchFamily="18" charset="0"/>
                <a:cs typeface="Times New Roman" pitchFamily="18" charset="0"/>
              </a:rPr>
              <a:t>điểm</a:t>
            </a:r>
            <a:r>
              <a:rPr lang="en-US" sz="2800" b="1" dirty="0">
                <a:solidFill>
                  <a:srgbClr val="370ADA"/>
                </a:solidFill>
                <a:latin typeface="Times New Roman" pitchFamily="18" charset="0"/>
                <a:cs typeface="Times New Roman" pitchFamily="18" charset="0"/>
              </a:rPr>
              <a:t> </a:t>
            </a:r>
            <a:r>
              <a:rPr lang="en-US" sz="2800" b="1" dirty="0" err="1">
                <a:solidFill>
                  <a:srgbClr val="370ADA"/>
                </a:solidFill>
                <a:latin typeface="Times New Roman" pitchFamily="18" charset="0"/>
                <a:cs typeface="Times New Roman" pitchFamily="18" charset="0"/>
              </a:rPr>
              <a:t>đó</a:t>
            </a:r>
            <a:r>
              <a:rPr lang="en-US" sz="2800" b="1" dirty="0">
                <a:solidFill>
                  <a:srgbClr val="370ADA"/>
                </a:solidFill>
                <a:latin typeface="Times New Roman" pitchFamily="18" charset="0"/>
                <a:cs typeface="Times New Roman" pitchFamily="18" charset="0"/>
              </a:rPr>
              <a:t> </a:t>
            </a:r>
            <a:r>
              <a:rPr lang="en-US" sz="2800" b="1" dirty="0" err="1">
                <a:solidFill>
                  <a:srgbClr val="370ADA"/>
                </a:solidFill>
                <a:latin typeface="Times New Roman" pitchFamily="18" charset="0"/>
                <a:cs typeface="Times New Roman" pitchFamily="18" charset="0"/>
              </a:rPr>
              <a:t>và</a:t>
            </a:r>
            <a:r>
              <a:rPr lang="en-US" sz="2800" b="1" dirty="0">
                <a:solidFill>
                  <a:srgbClr val="370ADA"/>
                </a:solidFill>
                <a:latin typeface="Times New Roman" pitchFamily="18" charset="0"/>
                <a:cs typeface="Times New Roman" pitchFamily="18" charset="0"/>
              </a:rPr>
              <a:t> </a:t>
            </a:r>
            <a:r>
              <a:rPr lang="en-US" sz="2800" b="1" dirty="0" err="1">
                <a:solidFill>
                  <a:srgbClr val="370ADA"/>
                </a:solidFill>
                <a:latin typeface="Times New Roman" pitchFamily="18" charset="0"/>
                <a:cs typeface="Times New Roman" pitchFamily="18" charset="0"/>
              </a:rPr>
              <a:t>vẫn</a:t>
            </a:r>
            <a:r>
              <a:rPr lang="en-US" sz="2800" b="1" dirty="0">
                <a:solidFill>
                  <a:srgbClr val="370ADA"/>
                </a:solidFill>
                <a:latin typeface="Times New Roman" pitchFamily="18" charset="0"/>
                <a:cs typeface="Times New Roman" pitchFamily="18" charset="0"/>
              </a:rPr>
              <a:t> </a:t>
            </a:r>
            <a:r>
              <a:rPr lang="en-US" sz="2800" b="1" dirty="0" err="1">
                <a:solidFill>
                  <a:srgbClr val="370ADA"/>
                </a:solidFill>
                <a:latin typeface="Times New Roman" pitchFamily="18" charset="0"/>
                <a:cs typeface="Times New Roman" pitchFamily="18" charset="0"/>
              </a:rPr>
              <a:t>chơi</a:t>
            </a:r>
            <a:r>
              <a:rPr lang="en-US" sz="2800" b="1" dirty="0">
                <a:solidFill>
                  <a:srgbClr val="370ADA"/>
                </a:solidFill>
                <a:latin typeface="Times New Roman" pitchFamily="18" charset="0"/>
                <a:cs typeface="Times New Roman" pitchFamily="18" charset="0"/>
              </a:rPr>
              <a:t> </a:t>
            </a:r>
            <a:r>
              <a:rPr lang="en-US" sz="2800" b="1" dirty="0" err="1">
                <a:solidFill>
                  <a:srgbClr val="370ADA"/>
                </a:solidFill>
                <a:latin typeface="Times New Roman" pitchFamily="18" charset="0"/>
                <a:cs typeface="Times New Roman" pitchFamily="18" charset="0"/>
              </a:rPr>
              <a:t>thân</a:t>
            </a:r>
            <a:r>
              <a:rPr lang="en-US" sz="2800" b="1" dirty="0">
                <a:solidFill>
                  <a:srgbClr val="370ADA"/>
                </a:solidFill>
                <a:latin typeface="Times New Roman" pitchFamily="18" charset="0"/>
                <a:cs typeface="Times New Roman" pitchFamily="18" charset="0"/>
              </a:rPr>
              <a:t> </a:t>
            </a:r>
            <a:r>
              <a:rPr lang="en-US" sz="2800" b="1" dirty="0" err="1">
                <a:solidFill>
                  <a:srgbClr val="370ADA"/>
                </a:solidFill>
                <a:latin typeface="Times New Roman" pitchFamily="18" charset="0"/>
                <a:cs typeface="Times New Roman" pitchFamily="18" charset="0"/>
              </a:rPr>
              <a:t>với</a:t>
            </a:r>
            <a:r>
              <a:rPr lang="en-US" sz="2800" b="1" dirty="0">
                <a:solidFill>
                  <a:srgbClr val="370ADA"/>
                </a:solidFill>
                <a:latin typeface="Times New Roman" pitchFamily="18" charset="0"/>
                <a:cs typeface="Times New Roman" pitchFamily="18" charset="0"/>
              </a:rPr>
              <a:t> </a:t>
            </a:r>
            <a:r>
              <a:rPr lang="en-US" sz="2800" b="1" dirty="0" err="1">
                <a:solidFill>
                  <a:srgbClr val="370ADA"/>
                </a:solidFill>
                <a:latin typeface="Times New Roman" pitchFamily="18" charset="0"/>
                <a:cs typeface="Times New Roman" pitchFamily="18" charset="0"/>
              </a:rPr>
              <a:t>bạn</a:t>
            </a:r>
            <a:r>
              <a:rPr lang="en-US" sz="2800" b="1" dirty="0">
                <a:solidFill>
                  <a:srgbClr val="370ADA"/>
                </a:solidFill>
                <a:latin typeface="Times New Roman" pitchFamily="18" charset="0"/>
                <a:cs typeface="Times New Roman" pitchFamily="18" charset="0"/>
              </a:rPr>
              <a:t> </a:t>
            </a:r>
            <a:r>
              <a:rPr lang="en-US" sz="2800" b="1" dirty="0" err="1">
                <a:solidFill>
                  <a:srgbClr val="370ADA"/>
                </a:solidFill>
                <a:latin typeface="Times New Roman" pitchFamily="18" charset="0"/>
                <a:cs typeface="Times New Roman" pitchFamily="18" charset="0"/>
              </a:rPr>
              <a:t>như</a:t>
            </a:r>
            <a:r>
              <a:rPr lang="en-US" sz="2800" b="1" dirty="0">
                <a:solidFill>
                  <a:srgbClr val="370ADA"/>
                </a:solidFill>
                <a:latin typeface="Times New Roman" pitchFamily="18" charset="0"/>
                <a:cs typeface="Times New Roman" pitchFamily="18" charset="0"/>
              </a:rPr>
              <a:t> </a:t>
            </a:r>
            <a:r>
              <a:rPr lang="en-US" sz="2800" b="1" dirty="0" err="1">
                <a:solidFill>
                  <a:srgbClr val="370ADA"/>
                </a:solidFill>
                <a:latin typeface="Times New Roman" pitchFamily="18" charset="0"/>
                <a:cs typeface="Times New Roman" pitchFamily="18" charset="0"/>
              </a:rPr>
              <a:t>bình</a:t>
            </a:r>
            <a:r>
              <a:rPr lang="en-US" sz="2800" b="1" dirty="0">
                <a:solidFill>
                  <a:srgbClr val="370ADA"/>
                </a:solidFill>
                <a:latin typeface="Times New Roman" pitchFamily="18" charset="0"/>
                <a:cs typeface="Times New Roman" pitchFamily="18" charset="0"/>
              </a:rPr>
              <a:t> </a:t>
            </a:r>
            <a:r>
              <a:rPr lang="en-US" sz="2800" b="1" dirty="0" err="1">
                <a:solidFill>
                  <a:srgbClr val="370ADA"/>
                </a:solidFill>
                <a:latin typeface="Times New Roman" pitchFamily="18" charset="0"/>
                <a:cs typeface="Times New Roman" pitchFamily="18" charset="0"/>
              </a:rPr>
              <a:t>thường</a:t>
            </a:r>
            <a:r>
              <a:rPr lang="en-US" sz="2800" b="1" dirty="0">
                <a:solidFill>
                  <a:srgbClr val="370ADA"/>
                </a:solidFill>
                <a:latin typeface="Times New Roman" pitchFamily="18" charset="0"/>
                <a:cs typeface="Times New Roman" pitchFamily="18" charset="0"/>
              </a:rPr>
              <a:t>.</a:t>
            </a:r>
          </a:p>
        </p:txBody>
      </p:sp>
      <p:sp>
        <p:nvSpPr>
          <p:cNvPr id="9" name="TextBox 8"/>
          <p:cNvSpPr txBox="1">
            <a:spLocks noChangeArrowheads="1"/>
          </p:cNvSpPr>
          <p:nvPr/>
        </p:nvSpPr>
        <p:spPr bwMode="auto">
          <a:xfrm>
            <a:off x="1360975" y="3149680"/>
            <a:ext cx="685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200" b="1" dirty="0">
                <a:solidFill>
                  <a:srgbClr val="370ADA"/>
                </a:solidFill>
                <a:latin typeface="Times New Roman" pitchFamily="18" charset="0"/>
                <a:cs typeface="Times New Roman" pitchFamily="18" charset="0"/>
              </a:rPr>
              <a:t>b)</a:t>
            </a:r>
          </a:p>
        </p:txBody>
      </p:sp>
      <p:sp>
        <p:nvSpPr>
          <p:cNvPr id="10" name="TextBox 9"/>
          <p:cNvSpPr txBox="1">
            <a:spLocks noChangeArrowheads="1"/>
          </p:cNvSpPr>
          <p:nvPr/>
        </p:nvSpPr>
        <p:spPr bwMode="auto">
          <a:xfrm>
            <a:off x="1866900" y="3183743"/>
            <a:ext cx="820388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b="1" dirty="0" err="1">
                <a:solidFill>
                  <a:srgbClr val="370ADA"/>
                </a:solidFill>
                <a:latin typeface="Times New Roman" pitchFamily="18" charset="0"/>
                <a:cs typeface="Times New Roman" pitchFamily="18" charset="0"/>
              </a:rPr>
              <a:t>Xa</a:t>
            </a:r>
            <a:r>
              <a:rPr lang="en-US" sz="2800" b="1" dirty="0">
                <a:solidFill>
                  <a:srgbClr val="370ADA"/>
                </a:solidFill>
                <a:latin typeface="Times New Roman" pitchFamily="18" charset="0"/>
                <a:cs typeface="Times New Roman" pitchFamily="18" charset="0"/>
              </a:rPr>
              <a:t> </a:t>
            </a:r>
            <a:r>
              <a:rPr lang="en-US" sz="2800" b="1" dirty="0" err="1">
                <a:solidFill>
                  <a:srgbClr val="370ADA"/>
                </a:solidFill>
                <a:latin typeface="Times New Roman" pitchFamily="18" charset="0"/>
                <a:cs typeface="Times New Roman" pitchFamily="18" charset="0"/>
              </a:rPr>
              <a:t>lánh</a:t>
            </a:r>
            <a:r>
              <a:rPr lang="en-US" sz="2800" b="1" dirty="0">
                <a:solidFill>
                  <a:srgbClr val="370ADA"/>
                </a:solidFill>
                <a:latin typeface="Times New Roman" pitchFamily="18" charset="0"/>
                <a:cs typeface="Times New Roman" pitchFamily="18" charset="0"/>
              </a:rPr>
              <a:t>, </a:t>
            </a:r>
            <a:r>
              <a:rPr lang="en-US" sz="2800" b="1" dirty="0" err="1">
                <a:solidFill>
                  <a:srgbClr val="370ADA"/>
                </a:solidFill>
                <a:latin typeface="Times New Roman" pitchFamily="18" charset="0"/>
                <a:cs typeface="Times New Roman" pitchFamily="18" charset="0"/>
              </a:rPr>
              <a:t>không</a:t>
            </a:r>
            <a:r>
              <a:rPr lang="en-US" sz="2800" b="1" dirty="0">
                <a:solidFill>
                  <a:srgbClr val="370ADA"/>
                </a:solidFill>
                <a:latin typeface="Times New Roman" pitchFamily="18" charset="0"/>
                <a:cs typeface="Times New Roman" pitchFamily="18" charset="0"/>
              </a:rPr>
              <a:t> </a:t>
            </a:r>
            <a:r>
              <a:rPr lang="en-US" sz="2800" b="1" dirty="0" err="1">
                <a:solidFill>
                  <a:srgbClr val="370ADA"/>
                </a:solidFill>
                <a:latin typeface="Times New Roman" pitchFamily="18" charset="0"/>
                <a:cs typeface="Times New Roman" pitchFamily="18" charset="0"/>
              </a:rPr>
              <a:t>chơi</a:t>
            </a:r>
            <a:r>
              <a:rPr lang="en-US" sz="2800" b="1" dirty="0">
                <a:solidFill>
                  <a:srgbClr val="370ADA"/>
                </a:solidFill>
                <a:latin typeface="Times New Roman" pitchFamily="18" charset="0"/>
                <a:cs typeface="Times New Roman" pitchFamily="18" charset="0"/>
              </a:rPr>
              <a:t> </a:t>
            </a:r>
            <a:r>
              <a:rPr lang="en-US" sz="2800" b="1" dirty="0" err="1">
                <a:solidFill>
                  <a:srgbClr val="370ADA"/>
                </a:solidFill>
                <a:latin typeface="Times New Roman" pitchFamily="18" charset="0"/>
                <a:cs typeface="Times New Roman" pitchFamily="18" charset="0"/>
              </a:rPr>
              <a:t>với</a:t>
            </a:r>
            <a:r>
              <a:rPr lang="en-US" sz="2800" b="1" dirty="0">
                <a:solidFill>
                  <a:srgbClr val="370ADA"/>
                </a:solidFill>
                <a:latin typeface="Times New Roman" pitchFamily="18" charset="0"/>
                <a:cs typeface="Times New Roman" pitchFamily="18" charset="0"/>
              </a:rPr>
              <a:t> </a:t>
            </a:r>
            <a:r>
              <a:rPr lang="en-US" sz="2800" b="1" dirty="0" err="1">
                <a:solidFill>
                  <a:srgbClr val="370ADA"/>
                </a:solidFill>
                <a:latin typeface="Times New Roman" pitchFamily="18" charset="0"/>
                <a:cs typeface="Times New Roman" pitchFamily="18" charset="0"/>
              </a:rPr>
              <a:t>bạn</a:t>
            </a:r>
            <a:r>
              <a:rPr lang="en-US" sz="2800" b="1" dirty="0">
                <a:solidFill>
                  <a:srgbClr val="370ADA"/>
                </a:solidFill>
                <a:latin typeface="Times New Roman" pitchFamily="18" charset="0"/>
                <a:cs typeface="Times New Roman" pitchFamily="18" charset="0"/>
              </a:rPr>
              <a:t>.</a:t>
            </a:r>
          </a:p>
        </p:txBody>
      </p:sp>
      <p:sp>
        <p:nvSpPr>
          <p:cNvPr id="11" name="TextBox 10"/>
          <p:cNvSpPr txBox="1">
            <a:spLocks noChangeArrowheads="1"/>
          </p:cNvSpPr>
          <p:nvPr/>
        </p:nvSpPr>
        <p:spPr bwMode="auto">
          <a:xfrm>
            <a:off x="1360975" y="4410411"/>
            <a:ext cx="685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200" b="1" dirty="0">
                <a:solidFill>
                  <a:srgbClr val="370ADA"/>
                </a:solidFill>
                <a:latin typeface="Times New Roman" pitchFamily="18" charset="0"/>
                <a:cs typeface="Times New Roman" pitchFamily="18" charset="0"/>
              </a:rPr>
              <a:t>c)</a:t>
            </a:r>
          </a:p>
        </p:txBody>
      </p:sp>
      <p:sp>
        <p:nvSpPr>
          <p:cNvPr id="12" name="TextBox 11"/>
          <p:cNvSpPr txBox="1">
            <a:spLocks noChangeArrowheads="1"/>
          </p:cNvSpPr>
          <p:nvPr/>
        </p:nvSpPr>
        <p:spPr bwMode="auto">
          <a:xfrm>
            <a:off x="1859972" y="4389234"/>
            <a:ext cx="983214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b="1" dirty="0" err="1">
                <a:solidFill>
                  <a:srgbClr val="370ADA"/>
                </a:solidFill>
                <a:latin typeface="Times New Roman" pitchFamily="18" charset="0"/>
                <a:cs typeface="Times New Roman" pitchFamily="18" charset="0"/>
              </a:rPr>
              <a:t>Chỉ</a:t>
            </a:r>
            <a:r>
              <a:rPr lang="en-US" sz="2800" b="1" dirty="0">
                <a:solidFill>
                  <a:srgbClr val="370ADA"/>
                </a:solidFill>
                <a:latin typeface="Times New Roman" pitchFamily="18" charset="0"/>
                <a:cs typeface="Times New Roman" pitchFamily="18" charset="0"/>
              </a:rPr>
              <a:t> </a:t>
            </a:r>
            <a:r>
              <a:rPr lang="en-US" sz="2800" b="1" dirty="0" err="1">
                <a:solidFill>
                  <a:srgbClr val="370ADA"/>
                </a:solidFill>
                <a:latin typeface="Times New Roman" pitchFamily="18" charset="0"/>
                <a:cs typeface="Times New Roman" pitchFamily="18" charset="0"/>
              </a:rPr>
              <a:t>rõ</a:t>
            </a:r>
            <a:r>
              <a:rPr lang="en-US" sz="2800" b="1" dirty="0">
                <a:solidFill>
                  <a:srgbClr val="370ADA"/>
                </a:solidFill>
                <a:latin typeface="Times New Roman" pitchFamily="18" charset="0"/>
                <a:cs typeface="Times New Roman" pitchFamily="18" charset="0"/>
              </a:rPr>
              <a:t> </a:t>
            </a:r>
            <a:r>
              <a:rPr lang="en-US" sz="2800" b="1" dirty="0" err="1">
                <a:solidFill>
                  <a:srgbClr val="370ADA"/>
                </a:solidFill>
                <a:latin typeface="Times New Roman" pitchFamily="18" charset="0"/>
                <a:cs typeface="Times New Roman" pitchFamily="18" charset="0"/>
              </a:rPr>
              <a:t>cái</a:t>
            </a:r>
            <a:r>
              <a:rPr lang="en-US" sz="2800" b="1" dirty="0">
                <a:solidFill>
                  <a:srgbClr val="370ADA"/>
                </a:solidFill>
                <a:latin typeface="Times New Roman" pitchFamily="18" charset="0"/>
                <a:cs typeface="Times New Roman" pitchFamily="18" charset="0"/>
              </a:rPr>
              <a:t> </a:t>
            </a:r>
            <a:r>
              <a:rPr lang="en-US" sz="2800" b="1" dirty="0" err="1">
                <a:solidFill>
                  <a:srgbClr val="370ADA"/>
                </a:solidFill>
                <a:latin typeface="Times New Roman" pitchFamily="18" charset="0"/>
                <a:cs typeface="Times New Roman" pitchFamily="18" charset="0"/>
              </a:rPr>
              <a:t>sai</a:t>
            </a:r>
            <a:r>
              <a:rPr lang="en-US" sz="2800" b="1" dirty="0">
                <a:solidFill>
                  <a:srgbClr val="370ADA"/>
                </a:solidFill>
                <a:latin typeface="Times New Roman" pitchFamily="18" charset="0"/>
                <a:cs typeface="Times New Roman" pitchFamily="18" charset="0"/>
              </a:rPr>
              <a:t> </a:t>
            </a:r>
            <a:r>
              <a:rPr lang="en-US" sz="2800" b="1" dirty="0" err="1">
                <a:solidFill>
                  <a:srgbClr val="370ADA"/>
                </a:solidFill>
                <a:latin typeface="Times New Roman" pitchFamily="18" charset="0"/>
                <a:cs typeface="Times New Roman" pitchFamily="18" charset="0"/>
              </a:rPr>
              <a:t>cho</a:t>
            </a:r>
            <a:r>
              <a:rPr lang="en-US" sz="2800" b="1" dirty="0">
                <a:solidFill>
                  <a:srgbClr val="370ADA"/>
                </a:solidFill>
                <a:latin typeface="Times New Roman" pitchFamily="18" charset="0"/>
                <a:cs typeface="Times New Roman" pitchFamily="18" charset="0"/>
              </a:rPr>
              <a:t> </a:t>
            </a:r>
            <a:r>
              <a:rPr lang="en-US" sz="2800" b="1" dirty="0" err="1">
                <a:solidFill>
                  <a:srgbClr val="370ADA"/>
                </a:solidFill>
                <a:latin typeface="Times New Roman" pitchFamily="18" charset="0"/>
                <a:cs typeface="Times New Roman" pitchFamily="18" charset="0"/>
              </a:rPr>
              <a:t>bạn</a:t>
            </a:r>
            <a:r>
              <a:rPr lang="en-US" sz="2800" b="1" dirty="0">
                <a:solidFill>
                  <a:srgbClr val="370ADA"/>
                </a:solidFill>
                <a:latin typeface="Times New Roman" pitchFamily="18" charset="0"/>
                <a:cs typeface="Times New Roman" pitchFamily="18" charset="0"/>
              </a:rPr>
              <a:t> </a:t>
            </a:r>
            <a:r>
              <a:rPr lang="en-US" sz="2800" b="1" dirty="0" err="1">
                <a:solidFill>
                  <a:srgbClr val="370ADA"/>
                </a:solidFill>
                <a:latin typeface="Times New Roman" pitchFamily="18" charset="0"/>
                <a:cs typeface="Times New Roman" pitchFamily="18" charset="0"/>
              </a:rPr>
              <a:t>và</a:t>
            </a:r>
            <a:r>
              <a:rPr lang="en-US" sz="2800" b="1" dirty="0">
                <a:solidFill>
                  <a:srgbClr val="370ADA"/>
                </a:solidFill>
                <a:latin typeface="Times New Roman" pitchFamily="18" charset="0"/>
                <a:cs typeface="Times New Roman" pitchFamily="18" charset="0"/>
              </a:rPr>
              <a:t> </a:t>
            </a:r>
            <a:r>
              <a:rPr lang="en-US" sz="2800" b="1" dirty="0" err="1">
                <a:solidFill>
                  <a:srgbClr val="370ADA"/>
                </a:solidFill>
                <a:latin typeface="Times New Roman" pitchFamily="18" charset="0"/>
                <a:cs typeface="Times New Roman" pitchFamily="18" charset="0"/>
              </a:rPr>
              <a:t>khuyên</a:t>
            </a:r>
            <a:r>
              <a:rPr lang="en-US" sz="2800" b="1" dirty="0">
                <a:solidFill>
                  <a:srgbClr val="370ADA"/>
                </a:solidFill>
                <a:latin typeface="Times New Roman" pitchFamily="18" charset="0"/>
                <a:cs typeface="Times New Roman" pitchFamily="18" charset="0"/>
              </a:rPr>
              <a:t> </a:t>
            </a:r>
            <a:r>
              <a:rPr lang="en-US" sz="2800" b="1" dirty="0" err="1">
                <a:solidFill>
                  <a:srgbClr val="370ADA"/>
                </a:solidFill>
                <a:latin typeface="Times New Roman" pitchFamily="18" charset="0"/>
                <a:cs typeface="Times New Roman" pitchFamily="18" charset="0"/>
              </a:rPr>
              <a:t>bạn</a:t>
            </a:r>
            <a:r>
              <a:rPr lang="en-US" sz="2800" b="1" dirty="0">
                <a:solidFill>
                  <a:srgbClr val="370ADA"/>
                </a:solidFill>
                <a:latin typeface="Times New Roman" pitchFamily="18" charset="0"/>
                <a:cs typeface="Times New Roman" pitchFamily="18" charset="0"/>
              </a:rPr>
              <a:t>, </a:t>
            </a:r>
            <a:r>
              <a:rPr lang="en-US" sz="2800" b="1" dirty="0" err="1">
                <a:solidFill>
                  <a:srgbClr val="370ADA"/>
                </a:solidFill>
                <a:latin typeface="Times New Roman" pitchFamily="18" charset="0"/>
                <a:cs typeface="Times New Roman" pitchFamily="18" charset="0"/>
              </a:rPr>
              <a:t>giúp</a:t>
            </a:r>
            <a:r>
              <a:rPr lang="en-US" sz="2800" b="1" dirty="0">
                <a:solidFill>
                  <a:srgbClr val="370ADA"/>
                </a:solidFill>
                <a:latin typeface="Times New Roman" pitchFamily="18" charset="0"/>
                <a:cs typeface="Times New Roman" pitchFamily="18" charset="0"/>
              </a:rPr>
              <a:t> </a:t>
            </a:r>
            <a:r>
              <a:rPr lang="en-US" sz="2800" b="1" dirty="0" err="1">
                <a:solidFill>
                  <a:srgbClr val="370ADA"/>
                </a:solidFill>
                <a:latin typeface="Times New Roman" pitchFamily="18" charset="0"/>
                <a:cs typeface="Times New Roman" pitchFamily="18" charset="0"/>
              </a:rPr>
              <a:t>đỡ</a:t>
            </a:r>
            <a:r>
              <a:rPr lang="en-US" sz="2800" b="1" dirty="0">
                <a:solidFill>
                  <a:srgbClr val="370ADA"/>
                </a:solidFill>
                <a:latin typeface="Times New Roman" pitchFamily="18" charset="0"/>
                <a:cs typeface="Times New Roman" pitchFamily="18" charset="0"/>
              </a:rPr>
              <a:t> </a:t>
            </a:r>
            <a:r>
              <a:rPr lang="en-US" sz="2800" b="1" dirty="0" err="1">
                <a:solidFill>
                  <a:srgbClr val="370ADA"/>
                </a:solidFill>
                <a:latin typeface="Times New Roman" pitchFamily="18" charset="0"/>
                <a:cs typeface="Times New Roman" pitchFamily="18" charset="0"/>
              </a:rPr>
              <a:t>bạn</a:t>
            </a:r>
            <a:r>
              <a:rPr lang="en-US" sz="2800" b="1" dirty="0">
                <a:solidFill>
                  <a:srgbClr val="370ADA"/>
                </a:solidFill>
                <a:latin typeface="Times New Roman" pitchFamily="18" charset="0"/>
                <a:cs typeface="Times New Roman" pitchFamily="18" charset="0"/>
              </a:rPr>
              <a:t> </a:t>
            </a:r>
            <a:r>
              <a:rPr lang="en-US" sz="2800" b="1" dirty="0" err="1">
                <a:solidFill>
                  <a:srgbClr val="370ADA"/>
                </a:solidFill>
                <a:latin typeface="Times New Roman" pitchFamily="18" charset="0"/>
                <a:cs typeface="Times New Roman" pitchFamily="18" charset="0"/>
              </a:rPr>
              <a:t>để</a:t>
            </a:r>
            <a:r>
              <a:rPr lang="en-US" sz="2800" b="1" dirty="0">
                <a:solidFill>
                  <a:srgbClr val="370ADA"/>
                </a:solidFill>
                <a:latin typeface="Times New Roman" pitchFamily="18" charset="0"/>
                <a:cs typeface="Times New Roman" pitchFamily="18" charset="0"/>
              </a:rPr>
              <a:t> </a:t>
            </a:r>
            <a:r>
              <a:rPr lang="en-US" sz="2800" b="1" dirty="0" err="1">
                <a:solidFill>
                  <a:srgbClr val="370ADA"/>
                </a:solidFill>
                <a:latin typeface="Times New Roman" pitchFamily="18" charset="0"/>
                <a:cs typeface="Times New Roman" pitchFamily="18" charset="0"/>
              </a:rPr>
              <a:t>lần</a:t>
            </a:r>
            <a:r>
              <a:rPr lang="en-US" sz="2800" b="1" dirty="0">
                <a:solidFill>
                  <a:srgbClr val="370ADA"/>
                </a:solidFill>
                <a:latin typeface="Times New Roman" pitchFamily="18" charset="0"/>
                <a:cs typeface="Times New Roman" pitchFamily="18" charset="0"/>
              </a:rPr>
              <a:t> </a:t>
            </a:r>
            <a:r>
              <a:rPr lang="en-US" sz="2800" b="1" dirty="0" err="1">
                <a:solidFill>
                  <a:srgbClr val="370ADA"/>
                </a:solidFill>
                <a:latin typeface="Times New Roman" pitchFamily="18" charset="0"/>
                <a:cs typeface="Times New Roman" pitchFamily="18" charset="0"/>
              </a:rPr>
              <a:t>sau</a:t>
            </a:r>
            <a:r>
              <a:rPr lang="en-US" sz="2800" b="1" dirty="0">
                <a:solidFill>
                  <a:srgbClr val="370ADA"/>
                </a:solidFill>
                <a:latin typeface="Times New Roman" pitchFamily="18" charset="0"/>
                <a:cs typeface="Times New Roman" pitchFamily="18" charset="0"/>
              </a:rPr>
              <a:t> </a:t>
            </a:r>
            <a:r>
              <a:rPr lang="en-US" sz="2800" b="1" dirty="0" err="1">
                <a:solidFill>
                  <a:srgbClr val="370ADA"/>
                </a:solidFill>
                <a:latin typeface="Times New Roman" pitchFamily="18" charset="0"/>
                <a:cs typeface="Times New Roman" pitchFamily="18" charset="0"/>
              </a:rPr>
              <a:t>không</a:t>
            </a:r>
            <a:r>
              <a:rPr lang="en-US" sz="2800" b="1" dirty="0">
                <a:solidFill>
                  <a:srgbClr val="370ADA"/>
                </a:solidFill>
                <a:latin typeface="Times New Roman" pitchFamily="18" charset="0"/>
                <a:cs typeface="Times New Roman" pitchFamily="18" charset="0"/>
              </a:rPr>
              <a:t> </a:t>
            </a:r>
            <a:r>
              <a:rPr lang="en-US" sz="2800" b="1" dirty="0" err="1">
                <a:solidFill>
                  <a:srgbClr val="370ADA"/>
                </a:solidFill>
                <a:latin typeface="Times New Roman" pitchFamily="18" charset="0"/>
                <a:cs typeface="Times New Roman" pitchFamily="18" charset="0"/>
              </a:rPr>
              <a:t>mắc</a:t>
            </a:r>
            <a:r>
              <a:rPr lang="en-US" sz="2800" b="1" dirty="0">
                <a:solidFill>
                  <a:srgbClr val="370ADA"/>
                </a:solidFill>
                <a:latin typeface="Times New Roman" pitchFamily="18" charset="0"/>
                <a:cs typeface="Times New Roman" pitchFamily="18" charset="0"/>
              </a:rPr>
              <a:t> </a:t>
            </a:r>
            <a:r>
              <a:rPr lang="en-US" sz="2800" b="1" dirty="0" err="1">
                <a:solidFill>
                  <a:srgbClr val="370ADA"/>
                </a:solidFill>
                <a:latin typeface="Times New Roman" pitchFamily="18" charset="0"/>
                <a:cs typeface="Times New Roman" pitchFamily="18" charset="0"/>
              </a:rPr>
              <a:t>khuyết</a:t>
            </a:r>
            <a:r>
              <a:rPr lang="en-US" sz="2800" b="1" dirty="0">
                <a:solidFill>
                  <a:srgbClr val="370ADA"/>
                </a:solidFill>
                <a:latin typeface="Times New Roman" pitchFamily="18" charset="0"/>
                <a:cs typeface="Times New Roman" pitchFamily="18" charset="0"/>
              </a:rPr>
              <a:t> </a:t>
            </a:r>
            <a:r>
              <a:rPr lang="en-US" sz="2800" b="1" dirty="0" err="1">
                <a:solidFill>
                  <a:srgbClr val="370ADA"/>
                </a:solidFill>
                <a:latin typeface="Times New Roman" pitchFamily="18" charset="0"/>
                <a:cs typeface="Times New Roman" pitchFamily="18" charset="0"/>
              </a:rPr>
              <a:t>điểm</a:t>
            </a:r>
            <a:r>
              <a:rPr lang="en-US" sz="2800" b="1" dirty="0">
                <a:solidFill>
                  <a:srgbClr val="370ADA"/>
                </a:solidFill>
                <a:latin typeface="Times New Roman" pitchFamily="18" charset="0"/>
                <a:cs typeface="Times New Roman" pitchFamily="18" charset="0"/>
              </a:rPr>
              <a:t> </a:t>
            </a:r>
            <a:r>
              <a:rPr lang="en-US" sz="2800" b="1" dirty="0" err="1">
                <a:solidFill>
                  <a:srgbClr val="370ADA"/>
                </a:solidFill>
                <a:latin typeface="Times New Roman" pitchFamily="18" charset="0"/>
                <a:cs typeface="Times New Roman" pitchFamily="18" charset="0"/>
              </a:rPr>
              <a:t>đó</a:t>
            </a:r>
            <a:r>
              <a:rPr lang="en-US" sz="2800" b="1" dirty="0">
                <a:solidFill>
                  <a:srgbClr val="370ADA"/>
                </a:solidFill>
                <a:latin typeface="Times New Roman" pitchFamily="18" charset="0"/>
                <a:cs typeface="Times New Roman" pitchFamily="18" charset="0"/>
              </a:rPr>
              <a:t> </a:t>
            </a:r>
            <a:r>
              <a:rPr lang="en-US" sz="2800" b="1" dirty="0" err="1">
                <a:solidFill>
                  <a:srgbClr val="370ADA"/>
                </a:solidFill>
                <a:latin typeface="Times New Roman" pitchFamily="18" charset="0"/>
                <a:cs typeface="Times New Roman" pitchFamily="18" charset="0"/>
              </a:rPr>
              <a:t>nữa</a:t>
            </a:r>
            <a:r>
              <a:rPr lang="en-US" sz="2800" b="1" dirty="0">
                <a:solidFill>
                  <a:srgbClr val="370ADA"/>
                </a:solidFill>
                <a:latin typeface="Times New Roman" pitchFamily="18" charset="0"/>
                <a:cs typeface="Times New Roman" pitchFamily="18" charset="0"/>
              </a:rPr>
              <a:t>.</a:t>
            </a:r>
          </a:p>
        </p:txBody>
      </p:sp>
      <p:sp>
        <p:nvSpPr>
          <p:cNvPr id="15" name="Oval 14"/>
          <p:cNvSpPr/>
          <p:nvPr/>
        </p:nvSpPr>
        <p:spPr>
          <a:xfrm>
            <a:off x="1214714" y="4478367"/>
            <a:ext cx="609600" cy="6096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dirty="0"/>
              <a:t>c)</a:t>
            </a:r>
          </a:p>
        </p:txBody>
      </p:sp>
      <p:sp>
        <p:nvSpPr>
          <p:cNvPr id="16" name="TextBox 15"/>
          <p:cNvSpPr txBox="1">
            <a:spLocks noChangeArrowheads="1"/>
          </p:cNvSpPr>
          <p:nvPr/>
        </p:nvSpPr>
        <p:spPr bwMode="auto">
          <a:xfrm>
            <a:off x="1859973" y="2456599"/>
            <a:ext cx="983214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200" dirty="0">
                <a:solidFill>
                  <a:srgbClr val="FF0000"/>
                </a:solidFill>
                <a:latin typeface="Times New Roman" pitchFamily="18" charset="0"/>
                <a:cs typeface="Times New Roman" pitchFamily="18" charset="0"/>
                <a:sym typeface="Wingdings" pitchFamily="2" charset="2"/>
              </a:rPr>
              <a:t></a:t>
            </a:r>
            <a:r>
              <a:rPr lang="en-US" sz="3200" dirty="0">
                <a:latin typeface="Times New Roman" pitchFamily="18" charset="0"/>
                <a:cs typeface="Times New Roman" pitchFamily="18" charset="0"/>
                <a:sym typeface="Wingdings" pitchFamily="2" charset="2"/>
              </a:rPr>
              <a:t> </a:t>
            </a:r>
            <a:r>
              <a:rPr lang="en-US" sz="3200" b="1" dirty="0" err="1">
                <a:solidFill>
                  <a:srgbClr val="FF0000"/>
                </a:solidFill>
                <a:latin typeface="Times New Roman" pitchFamily="18" charset="0"/>
                <a:cs typeface="Times New Roman" pitchFamily="18" charset="0"/>
                <a:sym typeface="Wingdings" pitchFamily="2" charset="2"/>
              </a:rPr>
              <a:t>Bao</a:t>
            </a:r>
            <a:r>
              <a:rPr lang="en-US" sz="3200" b="1" dirty="0">
                <a:solidFill>
                  <a:srgbClr val="FF0000"/>
                </a:solidFill>
                <a:latin typeface="Times New Roman" pitchFamily="18" charset="0"/>
                <a:cs typeface="Times New Roman" pitchFamily="18" charset="0"/>
                <a:sym typeface="Wingdings" pitchFamily="2" charset="2"/>
              </a:rPr>
              <a:t> </a:t>
            </a:r>
            <a:r>
              <a:rPr lang="en-US" sz="3200" b="1" dirty="0" err="1">
                <a:solidFill>
                  <a:srgbClr val="FF0000"/>
                </a:solidFill>
                <a:latin typeface="Times New Roman" pitchFamily="18" charset="0"/>
                <a:cs typeface="Times New Roman" pitchFamily="18" charset="0"/>
                <a:sym typeface="Wingdings" pitchFamily="2" charset="2"/>
              </a:rPr>
              <a:t>che</a:t>
            </a:r>
            <a:r>
              <a:rPr lang="en-US" sz="3200" b="1" dirty="0">
                <a:solidFill>
                  <a:srgbClr val="FF0000"/>
                </a:solidFill>
                <a:latin typeface="Times New Roman" pitchFamily="18" charset="0"/>
                <a:cs typeface="Times New Roman" pitchFamily="18" charset="0"/>
                <a:sym typeface="Wingdings" pitchFamily="2" charset="2"/>
              </a:rPr>
              <a:t> </a:t>
            </a:r>
            <a:r>
              <a:rPr lang="en-US" sz="3200" b="1" dirty="0" err="1">
                <a:solidFill>
                  <a:srgbClr val="FF0000"/>
                </a:solidFill>
                <a:latin typeface="Times New Roman" pitchFamily="18" charset="0"/>
                <a:cs typeface="Times New Roman" pitchFamily="18" charset="0"/>
                <a:sym typeface="Wingdings" pitchFamily="2" charset="2"/>
              </a:rPr>
              <a:t>lỗi</a:t>
            </a:r>
            <a:r>
              <a:rPr lang="en-US" sz="3200" b="1" dirty="0">
                <a:solidFill>
                  <a:srgbClr val="FF0000"/>
                </a:solidFill>
                <a:latin typeface="Times New Roman" pitchFamily="18" charset="0"/>
                <a:cs typeface="Times New Roman" pitchFamily="18" charset="0"/>
                <a:sym typeface="Wingdings" pitchFamily="2" charset="2"/>
              </a:rPr>
              <a:t> </a:t>
            </a:r>
            <a:r>
              <a:rPr lang="en-US" sz="3200" b="1" dirty="0" err="1">
                <a:solidFill>
                  <a:srgbClr val="FF0000"/>
                </a:solidFill>
                <a:latin typeface="Times New Roman" pitchFamily="18" charset="0"/>
                <a:cs typeface="Times New Roman" pitchFamily="18" charset="0"/>
                <a:sym typeface="Wingdings" pitchFamily="2" charset="2"/>
              </a:rPr>
              <a:t>lầm</a:t>
            </a:r>
            <a:r>
              <a:rPr lang="en-US" sz="3200" b="1" dirty="0">
                <a:solidFill>
                  <a:srgbClr val="FF0000"/>
                </a:solidFill>
                <a:latin typeface="Times New Roman" pitchFamily="18" charset="0"/>
                <a:cs typeface="Times New Roman" pitchFamily="18" charset="0"/>
                <a:sym typeface="Wingdings" pitchFamily="2" charset="2"/>
              </a:rPr>
              <a:t> </a:t>
            </a:r>
            <a:r>
              <a:rPr lang="en-US" sz="3200" b="1" dirty="0" err="1">
                <a:solidFill>
                  <a:srgbClr val="FF0000"/>
                </a:solidFill>
                <a:latin typeface="Times New Roman" pitchFamily="18" charset="0"/>
                <a:cs typeface="Times New Roman" pitchFamily="18" charset="0"/>
                <a:sym typeface="Wingdings" pitchFamily="2" charset="2"/>
              </a:rPr>
              <a:t>của</a:t>
            </a:r>
            <a:r>
              <a:rPr lang="en-US" sz="3200" b="1" dirty="0">
                <a:solidFill>
                  <a:srgbClr val="FF0000"/>
                </a:solidFill>
                <a:latin typeface="Times New Roman" pitchFamily="18" charset="0"/>
                <a:cs typeface="Times New Roman" pitchFamily="18" charset="0"/>
                <a:sym typeface="Wingdings" pitchFamily="2" charset="2"/>
              </a:rPr>
              <a:t> </a:t>
            </a:r>
            <a:r>
              <a:rPr lang="en-US" sz="3200" b="1" dirty="0" err="1">
                <a:solidFill>
                  <a:srgbClr val="FF0000"/>
                </a:solidFill>
                <a:latin typeface="Times New Roman" pitchFamily="18" charset="0"/>
                <a:cs typeface="Times New Roman" pitchFamily="18" charset="0"/>
                <a:sym typeface="Wingdings" pitchFamily="2" charset="2"/>
              </a:rPr>
              <a:t>bạn</a:t>
            </a:r>
            <a:r>
              <a:rPr lang="en-US" sz="3200" b="1" dirty="0">
                <a:solidFill>
                  <a:srgbClr val="FF0000"/>
                </a:solidFill>
                <a:latin typeface="Times New Roman" pitchFamily="18" charset="0"/>
                <a:cs typeface="Times New Roman" pitchFamily="18" charset="0"/>
                <a:sym typeface="Wingdings" pitchFamily="2" charset="2"/>
              </a:rPr>
              <a:t>, </a:t>
            </a:r>
            <a:r>
              <a:rPr lang="en-US" sz="3200" b="1" dirty="0" err="1">
                <a:solidFill>
                  <a:srgbClr val="FF0000"/>
                </a:solidFill>
                <a:latin typeface="Times New Roman" pitchFamily="18" charset="0"/>
                <a:cs typeface="Times New Roman" pitchFamily="18" charset="0"/>
                <a:sym typeface="Wingdings" pitchFamily="2" charset="2"/>
              </a:rPr>
              <a:t>không</a:t>
            </a:r>
            <a:r>
              <a:rPr lang="en-US" sz="3200" b="1" dirty="0">
                <a:solidFill>
                  <a:srgbClr val="FF0000"/>
                </a:solidFill>
                <a:latin typeface="Times New Roman" pitchFamily="18" charset="0"/>
                <a:cs typeface="Times New Roman" pitchFamily="18" charset="0"/>
                <a:sym typeface="Wingdings" pitchFamily="2" charset="2"/>
              </a:rPr>
              <a:t> </a:t>
            </a:r>
            <a:r>
              <a:rPr lang="en-US" sz="3200" b="1" dirty="0" err="1">
                <a:solidFill>
                  <a:srgbClr val="FF0000"/>
                </a:solidFill>
                <a:latin typeface="Times New Roman" pitchFamily="18" charset="0"/>
                <a:cs typeface="Times New Roman" pitchFamily="18" charset="0"/>
                <a:sym typeface="Wingdings" pitchFamily="2" charset="2"/>
              </a:rPr>
              <a:t>dũng</a:t>
            </a:r>
            <a:r>
              <a:rPr lang="en-US" sz="3200" b="1" dirty="0">
                <a:solidFill>
                  <a:srgbClr val="FF0000"/>
                </a:solidFill>
                <a:latin typeface="Times New Roman" pitchFamily="18" charset="0"/>
                <a:cs typeface="Times New Roman" pitchFamily="18" charset="0"/>
                <a:sym typeface="Wingdings" pitchFamily="2" charset="2"/>
              </a:rPr>
              <a:t> </a:t>
            </a:r>
            <a:r>
              <a:rPr lang="en-US" sz="3200" b="1" dirty="0" err="1">
                <a:solidFill>
                  <a:srgbClr val="FF0000"/>
                </a:solidFill>
                <a:latin typeface="Times New Roman" pitchFamily="18" charset="0"/>
                <a:cs typeface="Times New Roman" pitchFamily="18" charset="0"/>
                <a:sym typeface="Wingdings" pitchFamily="2" charset="2"/>
              </a:rPr>
              <a:t>cảm</a:t>
            </a:r>
            <a:r>
              <a:rPr lang="en-US" sz="3200" b="1" dirty="0">
                <a:solidFill>
                  <a:srgbClr val="FF0000"/>
                </a:solidFill>
                <a:latin typeface="Times New Roman" pitchFamily="18" charset="0"/>
                <a:cs typeface="Times New Roman" pitchFamily="18" charset="0"/>
                <a:sym typeface="Wingdings" pitchFamily="2" charset="2"/>
              </a:rPr>
              <a:t>, </a:t>
            </a:r>
            <a:r>
              <a:rPr lang="en-US" sz="3200" b="1" dirty="0" err="1">
                <a:solidFill>
                  <a:srgbClr val="FF0000"/>
                </a:solidFill>
                <a:latin typeface="Times New Roman" pitchFamily="18" charset="0"/>
                <a:cs typeface="Times New Roman" pitchFamily="18" charset="0"/>
                <a:sym typeface="Wingdings" pitchFamily="2" charset="2"/>
              </a:rPr>
              <a:t>hèn</a:t>
            </a:r>
            <a:r>
              <a:rPr lang="en-US" sz="3200" b="1" dirty="0">
                <a:solidFill>
                  <a:srgbClr val="FF0000"/>
                </a:solidFill>
                <a:latin typeface="Times New Roman" pitchFamily="18" charset="0"/>
                <a:cs typeface="Times New Roman" pitchFamily="18" charset="0"/>
                <a:sym typeface="Wingdings" pitchFamily="2" charset="2"/>
              </a:rPr>
              <a:t> </a:t>
            </a:r>
            <a:r>
              <a:rPr lang="en-US" sz="3200" b="1" dirty="0" err="1">
                <a:solidFill>
                  <a:srgbClr val="FF0000"/>
                </a:solidFill>
                <a:latin typeface="Times New Roman" pitchFamily="18" charset="0"/>
                <a:cs typeface="Times New Roman" pitchFamily="18" charset="0"/>
                <a:sym typeface="Wingdings" pitchFamily="2" charset="2"/>
              </a:rPr>
              <a:t>nhát</a:t>
            </a:r>
            <a:r>
              <a:rPr lang="en-US" sz="3200" b="1" dirty="0">
                <a:solidFill>
                  <a:srgbClr val="FF0000"/>
                </a:solidFill>
                <a:latin typeface="Times New Roman" pitchFamily="18" charset="0"/>
                <a:cs typeface="Times New Roman" pitchFamily="18" charset="0"/>
                <a:sym typeface="Wingdings" pitchFamily="2" charset="2"/>
              </a:rPr>
              <a:t>.</a:t>
            </a:r>
            <a:endParaRPr lang="en-US" sz="3200" b="1" dirty="0">
              <a:solidFill>
                <a:srgbClr val="FF0000"/>
              </a:solidFill>
              <a:latin typeface="Times New Roman" pitchFamily="18" charset="0"/>
              <a:cs typeface="Times New Roman" pitchFamily="18" charset="0"/>
            </a:endParaRPr>
          </a:p>
        </p:txBody>
      </p:sp>
      <p:sp>
        <p:nvSpPr>
          <p:cNvPr id="17" name="TextBox 16"/>
          <p:cNvSpPr txBox="1">
            <a:spLocks noChangeArrowheads="1"/>
          </p:cNvSpPr>
          <p:nvPr/>
        </p:nvSpPr>
        <p:spPr bwMode="auto">
          <a:xfrm>
            <a:off x="2209800" y="3804459"/>
            <a:ext cx="6781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200" dirty="0">
                <a:solidFill>
                  <a:srgbClr val="FF0000"/>
                </a:solidFill>
                <a:latin typeface="Times New Roman" pitchFamily="18" charset="0"/>
                <a:cs typeface="Times New Roman" pitchFamily="18" charset="0"/>
                <a:sym typeface="Wingdings" pitchFamily="2" charset="2"/>
              </a:rPr>
              <a:t> </a:t>
            </a:r>
            <a:r>
              <a:rPr lang="en-US" sz="3200" b="1" dirty="0" err="1">
                <a:solidFill>
                  <a:srgbClr val="FF0000"/>
                </a:solidFill>
                <a:latin typeface="Times New Roman" pitchFamily="18" charset="0"/>
                <a:cs typeface="Times New Roman" pitchFamily="18" charset="0"/>
                <a:sym typeface="Wingdings" pitchFamily="2" charset="2"/>
              </a:rPr>
              <a:t>Vụ</a:t>
            </a:r>
            <a:r>
              <a:rPr lang="en-US" sz="3200" b="1" dirty="0">
                <a:solidFill>
                  <a:srgbClr val="FF0000"/>
                </a:solidFill>
                <a:latin typeface="Times New Roman" pitchFamily="18" charset="0"/>
                <a:cs typeface="Times New Roman" pitchFamily="18" charset="0"/>
                <a:sym typeface="Wingdings" pitchFamily="2" charset="2"/>
              </a:rPr>
              <a:t> </a:t>
            </a:r>
            <a:r>
              <a:rPr lang="en-US" sz="3200" b="1" dirty="0" err="1">
                <a:solidFill>
                  <a:srgbClr val="FF0000"/>
                </a:solidFill>
                <a:latin typeface="Times New Roman" pitchFamily="18" charset="0"/>
                <a:cs typeface="Times New Roman" pitchFamily="18" charset="0"/>
                <a:sym typeface="Wingdings" pitchFamily="2" charset="2"/>
              </a:rPr>
              <a:t>lợi</a:t>
            </a:r>
            <a:r>
              <a:rPr lang="en-US" sz="3200" b="1" dirty="0">
                <a:solidFill>
                  <a:srgbClr val="FF0000"/>
                </a:solidFill>
                <a:latin typeface="Times New Roman" pitchFamily="18" charset="0"/>
                <a:cs typeface="Times New Roman" pitchFamily="18" charset="0"/>
                <a:sym typeface="Wingdings" pitchFamily="2" charset="2"/>
              </a:rPr>
              <a:t>, </a:t>
            </a:r>
            <a:r>
              <a:rPr lang="en-US" sz="3200" b="1" dirty="0" err="1">
                <a:solidFill>
                  <a:srgbClr val="FF0000"/>
                </a:solidFill>
                <a:latin typeface="Times New Roman" pitchFamily="18" charset="0"/>
                <a:cs typeface="Times New Roman" pitchFamily="18" charset="0"/>
                <a:sym typeface="Wingdings" pitchFamily="2" charset="2"/>
              </a:rPr>
              <a:t>không</a:t>
            </a:r>
            <a:r>
              <a:rPr lang="en-US" sz="3200" b="1" dirty="0">
                <a:solidFill>
                  <a:srgbClr val="FF0000"/>
                </a:solidFill>
                <a:latin typeface="Times New Roman" pitchFamily="18" charset="0"/>
                <a:cs typeface="Times New Roman" pitchFamily="18" charset="0"/>
                <a:sym typeface="Wingdings" pitchFamily="2" charset="2"/>
              </a:rPr>
              <a:t> </a:t>
            </a:r>
            <a:r>
              <a:rPr lang="en-US" sz="3200" b="1" dirty="0" err="1">
                <a:solidFill>
                  <a:srgbClr val="FF0000"/>
                </a:solidFill>
                <a:latin typeface="Times New Roman" pitchFamily="18" charset="0"/>
                <a:cs typeface="Times New Roman" pitchFamily="18" charset="0"/>
                <a:sym typeface="Wingdings" pitchFamily="2" charset="2"/>
              </a:rPr>
              <a:t>thật</a:t>
            </a:r>
            <a:r>
              <a:rPr lang="en-US" sz="3200" b="1" dirty="0">
                <a:solidFill>
                  <a:srgbClr val="FF0000"/>
                </a:solidFill>
                <a:latin typeface="Times New Roman" pitchFamily="18" charset="0"/>
                <a:cs typeface="Times New Roman" pitchFamily="18" charset="0"/>
                <a:sym typeface="Wingdings" pitchFamily="2" charset="2"/>
              </a:rPr>
              <a:t> </a:t>
            </a:r>
            <a:r>
              <a:rPr lang="en-US" sz="3200" b="1" dirty="0" err="1">
                <a:solidFill>
                  <a:srgbClr val="FF0000"/>
                </a:solidFill>
                <a:latin typeface="Times New Roman" pitchFamily="18" charset="0"/>
                <a:cs typeface="Times New Roman" pitchFamily="18" charset="0"/>
                <a:sym typeface="Wingdings" pitchFamily="2" charset="2"/>
              </a:rPr>
              <a:t>lòng</a:t>
            </a:r>
            <a:r>
              <a:rPr lang="en-US" sz="3200" b="1" dirty="0">
                <a:solidFill>
                  <a:srgbClr val="FF0000"/>
                </a:solidFill>
                <a:latin typeface="Times New Roman" pitchFamily="18" charset="0"/>
                <a:cs typeface="Times New Roman" pitchFamily="18" charset="0"/>
                <a:sym typeface="Wingdings" pitchFamily="2" charset="2"/>
              </a:rPr>
              <a:t> </a:t>
            </a:r>
            <a:r>
              <a:rPr lang="en-US" sz="3200" b="1" dirty="0" err="1">
                <a:solidFill>
                  <a:srgbClr val="FF0000"/>
                </a:solidFill>
                <a:latin typeface="Times New Roman" pitchFamily="18" charset="0"/>
                <a:cs typeface="Times New Roman" pitchFamily="18" charset="0"/>
                <a:sym typeface="Wingdings" pitchFamily="2" charset="2"/>
              </a:rPr>
              <a:t>với</a:t>
            </a:r>
            <a:r>
              <a:rPr lang="en-US" sz="3200" b="1" dirty="0">
                <a:solidFill>
                  <a:srgbClr val="FF0000"/>
                </a:solidFill>
                <a:latin typeface="Times New Roman" pitchFamily="18" charset="0"/>
                <a:cs typeface="Times New Roman" pitchFamily="18" charset="0"/>
                <a:sym typeface="Wingdings" pitchFamily="2" charset="2"/>
              </a:rPr>
              <a:t> </a:t>
            </a:r>
            <a:r>
              <a:rPr lang="en-US" sz="3200" b="1" dirty="0" err="1">
                <a:solidFill>
                  <a:srgbClr val="FF0000"/>
                </a:solidFill>
                <a:latin typeface="Times New Roman" pitchFamily="18" charset="0"/>
                <a:cs typeface="Times New Roman" pitchFamily="18" charset="0"/>
                <a:sym typeface="Wingdings" pitchFamily="2" charset="2"/>
              </a:rPr>
              <a:t>bạn</a:t>
            </a:r>
            <a:r>
              <a:rPr lang="en-US" sz="3200" b="1" dirty="0">
                <a:solidFill>
                  <a:srgbClr val="FF0000"/>
                </a:solidFill>
                <a:latin typeface="Times New Roman" pitchFamily="18" charset="0"/>
                <a:cs typeface="Times New Roman" pitchFamily="18" charset="0"/>
                <a:sym typeface="Wingdings" pitchFamily="2" charset="2"/>
              </a:rPr>
              <a:t>.</a:t>
            </a:r>
            <a:endParaRPr lang="en-US" sz="3200" dirty="0">
              <a:latin typeface="Times New Roman" pitchFamily="18" charset="0"/>
              <a:cs typeface="Times New Roman" pitchFamily="18" charset="0"/>
            </a:endParaRPr>
          </a:p>
        </p:txBody>
      </p:sp>
      <p:sp>
        <p:nvSpPr>
          <p:cNvPr id="18" name="TextBox 17"/>
          <p:cNvSpPr txBox="1">
            <a:spLocks noChangeArrowheads="1"/>
          </p:cNvSpPr>
          <p:nvPr/>
        </p:nvSpPr>
        <p:spPr bwMode="auto">
          <a:xfrm>
            <a:off x="2057399" y="5562600"/>
            <a:ext cx="983214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3200" b="1" dirty="0">
                <a:solidFill>
                  <a:srgbClr val="FF0000"/>
                </a:solidFill>
                <a:latin typeface="Times New Roman" pitchFamily="18" charset="0"/>
                <a:cs typeface="Times New Roman" pitchFamily="18" charset="0"/>
                <a:sym typeface="Wingdings" pitchFamily="2" charset="2"/>
              </a:rPr>
              <a:t> </a:t>
            </a:r>
            <a:r>
              <a:rPr lang="en-US" sz="3200" b="1" dirty="0" err="1">
                <a:solidFill>
                  <a:srgbClr val="FF0000"/>
                </a:solidFill>
                <a:latin typeface="Times New Roman" pitchFamily="18" charset="0"/>
                <a:cs typeface="Times New Roman" pitchFamily="18" charset="0"/>
                <a:sym typeface="Wingdings" pitchFamily="2" charset="2"/>
              </a:rPr>
              <a:t>Biết</a:t>
            </a:r>
            <a:r>
              <a:rPr lang="en-US" sz="3200" b="1" dirty="0">
                <a:solidFill>
                  <a:srgbClr val="FF0000"/>
                </a:solidFill>
                <a:latin typeface="Times New Roman" pitchFamily="18" charset="0"/>
                <a:cs typeface="Times New Roman" pitchFamily="18" charset="0"/>
                <a:sym typeface="Wingdings" pitchFamily="2" charset="2"/>
              </a:rPr>
              <a:t> </a:t>
            </a:r>
            <a:r>
              <a:rPr lang="en-US" sz="3200" b="1" dirty="0" err="1">
                <a:solidFill>
                  <a:srgbClr val="FF0000"/>
                </a:solidFill>
                <a:latin typeface="Times New Roman" pitchFamily="18" charset="0"/>
                <a:cs typeface="Times New Roman" pitchFamily="18" charset="0"/>
                <a:sym typeface="Wingdings" pitchFamily="2" charset="2"/>
              </a:rPr>
              <a:t>tôn</a:t>
            </a:r>
            <a:r>
              <a:rPr lang="en-US" sz="3200" b="1" dirty="0">
                <a:solidFill>
                  <a:srgbClr val="FF0000"/>
                </a:solidFill>
                <a:latin typeface="Times New Roman" pitchFamily="18" charset="0"/>
                <a:cs typeface="Times New Roman" pitchFamily="18" charset="0"/>
                <a:sym typeface="Wingdings" pitchFamily="2" charset="2"/>
              </a:rPr>
              <a:t> </a:t>
            </a:r>
            <a:r>
              <a:rPr lang="en-US" sz="3200" b="1" dirty="0" err="1">
                <a:solidFill>
                  <a:srgbClr val="FF0000"/>
                </a:solidFill>
                <a:latin typeface="Times New Roman" pitchFamily="18" charset="0"/>
                <a:cs typeface="Times New Roman" pitchFamily="18" charset="0"/>
                <a:sym typeface="Wingdings" pitchFamily="2" charset="2"/>
              </a:rPr>
              <a:t>trọng</a:t>
            </a:r>
            <a:r>
              <a:rPr lang="en-US" sz="3200" b="1" dirty="0">
                <a:solidFill>
                  <a:srgbClr val="FF0000"/>
                </a:solidFill>
                <a:latin typeface="Times New Roman" pitchFamily="18" charset="0"/>
                <a:cs typeface="Times New Roman" pitchFamily="18" charset="0"/>
                <a:sym typeface="Wingdings" pitchFamily="2" charset="2"/>
              </a:rPr>
              <a:t> </a:t>
            </a:r>
            <a:r>
              <a:rPr lang="en-US" sz="3200" b="1" dirty="0" err="1">
                <a:solidFill>
                  <a:srgbClr val="FF0000"/>
                </a:solidFill>
                <a:latin typeface="Times New Roman" pitchFamily="18" charset="0"/>
                <a:cs typeface="Times New Roman" pitchFamily="18" charset="0"/>
                <a:sym typeface="Wingdings" pitchFamily="2" charset="2"/>
              </a:rPr>
              <a:t>lẽ</a:t>
            </a:r>
            <a:r>
              <a:rPr lang="en-US" sz="3200" b="1" dirty="0">
                <a:solidFill>
                  <a:srgbClr val="FF0000"/>
                </a:solidFill>
                <a:latin typeface="Times New Roman" pitchFamily="18" charset="0"/>
                <a:cs typeface="Times New Roman" pitchFamily="18" charset="0"/>
                <a:sym typeface="Wingdings" pitchFamily="2" charset="2"/>
              </a:rPr>
              <a:t> </a:t>
            </a:r>
            <a:r>
              <a:rPr lang="en-US" sz="3200" b="1" dirty="0" err="1">
                <a:solidFill>
                  <a:srgbClr val="FF0000"/>
                </a:solidFill>
                <a:latin typeface="Times New Roman" pitchFamily="18" charset="0"/>
                <a:cs typeface="Times New Roman" pitchFamily="18" charset="0"/>
                <a:sym typeface="Wingdings" pitchFamily="2" charset="2"/>
              </a:rPr>
              <a:t>phải</a:t>
            </a:r>
            <a:r>
              <a:rPr lang="en-US" sz="3200" b="1" dirty="0">
                <a:solidFill>
                  <a:srgbClr val="FF0000"/>
                </a:solidFill>
                <a:latin typeface="Times New Roman" pitchFamily="18" charset="0"/>
                <a:cs typeface="Times New Roman" pitchFamily="18" charset="0"/>
                <a:sym typeface="Wingdings" pitchFamily="2" charset="2"/>
              </a:rPr>
              <a:t>, </a:t>
            </a:r>
            <a:r>
              <a:rPr lang="en-US" sz="3200" b="1" dirty="0" err="1">
                <a:solidFill>
                  <a:srgbClr val="FF0000"/>
                </a:solidFill>
                <a:latin typeface="Times New Roman" pitchFamily="18" charset="0"/>
                <a:cs typeface="Times New Roman" pitchFamily="18" charset="0"/>
                <a:sym typeface="Wingdings" pitchFamily="2" charset="2"/>
              </a:rPr>
              <a:t>trân</a:t>
            </a:r>
            <a:r>
              <a:rPr lang="en-US" sz="3200" b="1" dirty="0">
                <a:solidFill>
                  <a:srgbClr val="FF0000"/>
                </a:solidFill>
                <a:latin typeface="Times New Roman" pitchFamily="18" charset="0"/>
                <a:cs typeface="Times New Roman" pitchFamily="18" charset="0"/>
                <a:sym typeface="Wingdings" pitchFamily="2" charset="2"/>
              </a:rPr>
              <a:t> </a:t>
            </a:r>
            <a:r>
              <a:rPr lang="en-US" sz="3200" b="1" dirty="0" err="1">
                <a:solidFill>
                  <a:srgbClr val="FF0000"/>
                </a:solidFill>
                <a:latin typeface="Times New Roman" pitchFamily="18" charset="0"/>
                <a:cs typeface="Times New Roman" pitchFamily="18" charset="0"/>
                <a:sym typeface="Wingdings" pitchFamily="2" charset="2"/>
              </a:rPr>
              <a:t>trọng</a:t>
            </a:r>
            <a:r>
              <a:rPr lang="en-US" sz="3200" b="1" dirty="0">
                <a:solidFill>
                  <a:srgbClr val="FF0000"/>
                </a:solidFill>
                <a:latin typeface="Times New Roman" pitchFamily="18" charset="0"/>
                <a:cs typeface="Times New Roman" pitchFamily="18" charset="0"/>
                <a:sym typeface="Wingdings" pitchFamily="2" charset="2"/>
              </a:rPr>
              <a:t> </a:t>
            </a:r>
            <a:r>
              <a:rPr lang="en-US" sz="3200" b="1" dirty="0" err="1">
                <a:solidFill>
                  <a:srgbClr val="FF0000"/>
                </a:solidFill>
                <a:latin typeface="Times New Roman" pitchFamily="18" charset="0"/>
                <a:cs typeface="Times New Roman" pitchFamily="18" charset="0"/>
                <a:sym typeface="Wingdings" pitchFamily="2" charset="2"/>
              </a:rPr>
              <a:t>tình</a:t>
            </a:r>
            <a:r>
              <a:rPr lang="en-US" sz="3200" b="1" dirty="0">
                <a:solidFill>
                  <a:srgbClr val="FF0000"/>
                </a:solidFill>
                <a:latin typeface="Times New Roman" pitchFamily="18" charset="0"/>
                <a:cs typeface="Times New Roman" pitchFamily="18" charset="0"/>
                <a:sym typeface="Wingdings" pitchFamily="2" charset="2"/>
              </a:rPr>
              <a:t> </a:t>
            </a:r>
            <a:r>
              <a:rPr lang="en-US" sz="3200" b="1" dirty="0" err="1">
                <a:solidFill>
                  <a:srgbClr val="FF0000"/>
                </a:solidFill>
                <a:latin typeface="Times New Roman" pitchFamily="18" charset="0"/>
                <a:cs typeface="Times New Roman" pitchFamily="18" charset="0"/>
                <a:sym typeface="Wingdings" pitchFamily="2" charset="2"/>
              </a:rPr>
              <a:t>bạn</a:t>
            </a:r>
            <a:r>
              <a:rPr lang="en-US" sz="3200" b="1" dirty="0">
                <a:solidFill>
                  <a:srgbClr val="FF0000"/>
                </a:solidFill>
                <a:latin typeface="Times New Roman" pitchFamily="18" charset="0"/>
                <a:cs typeface="Times New Roman" pitchFamily="18" charset="0"/>
                <a:sym typeface="Wingdings" pitchFamily="2" charset="2"/>
              </a:rPr>
              <a:t>, </a:t>
            </a:r>
            <a:r>
              <a:rPr lang="en-US" sz="3200" b="1" dirty="0" err="1">
                <a:solidFill>
                  <a:srgbClr val="FF0000"/>
                </a:solidFill>
                <a:latin typeface="Times New Roman" pitchFamily="18" charset="0"/>
                <a:cs typeface="Times New Roman" pitchFamily="18" charset="0"/>
                <a:sym typeface="Wingdings" pitchFamily="2" charset="2"/>
              </a:rPr>
              <a:t>yêu</a:t>
            </a:r>
            <a:r>
              <a:rPr lang="en-US" sz="3200" b="1" dirty="0">
                <a:solidFill>
                  <a:srgbClr val="FF0000"/>
                </a:solidFill>
                <a:latin typeface="Times New Roman" pitchFamily="18" charset="0"/>
                <a:cs typeface="Times New Roman" pitchFamily="18" charset="0"/>
                <a:sym typeface="Wingdings" pitchFamily="2" charset="2"/>
              </a:rPr>
              <a:t> </a:t>
            </a:r>
            <a:r>
              <a:rPr lang="en-US" sz="3200" b="1" dirty="0" err="1">
                <a:solidFill>
                  <a:srgbClr val="FF0000"/>
                </a:solidFill>
                <a:latin typeface="Times New Roman" pitchFamily="18" charset="0"/>
                <a:cs typeface="Times New Roman" pitchFamily="18" charset="0"/>
                <a:sym typeface="Wingdings" pitchFamily="2" charset="2"/>
              </a:rPr>
              <a:t>thương</a:t>
            </a:r>
            <a:r>
              <a:rPr lang="en-US" sz="3200" b="1" dirty="0">
                <a:solidFill>
                  <a:srgbClr val="FF0000"/>
                </a:solidFill>
                <a:latin typeface="Times New Roman" pitchFamily="18" charset="0"/>
                <a:cs typeface="Times New Roman" pitchFamily="18" charset="0"/>
                <a:sym typeface="Wingdings" pitchFamily="2" charset="2"/>
              </a:rPr>
              <a:t>, </a:t>
            </a:r>
            <a:r>
              <a:rPr lang="en-US" sz="3200" b="1" dirty="0" err="1">
                <a:solidFill>
                  <a:srgbClr val="FF0000"/>
                </a:solidFill>
                <a:latin typeface="Times New Roman" pitchFamily="18" charset="0"/>
                <a:cs typeface="Times New Roman" pitchFamily="18" charset="0"/>
                <a:sym typeface="Wingdings" pitchFamily="2" charset="2"/>
              </a:rPr>
              <a:t>giúp</a:t>
            </a:r>
            <a:r>
              <a:rPr lang="en-US" sz="3200" b="1" dirty="0">
                <a:solidFill>
                  <a:srgbClr val="FF0000"/>
                </a:solidFill>
                <a:latin typeface="Times New Roman" pitchFamily="18" charset="0"/>
                <a:cs typeface="Times New Roman" pitchFamily="18" charset="0"/>
                <a:sym typeface="Wingdings" pitchFamily="2" charset="2"/>
              </a:rPr>
              <a:t> </a:t>
            </a:r>
            <a:r>
              <a:rPr lang="en-US" sz="3200" b="1" dirty="0" err="1">
                <a:solidFill>
                  <a:srgbClr val="FF0000"/>
                </a:solidFill>
                <a:latin typeface="Times New Roman" pitchFamily="18" charset="0"/>
                <a:cs typeface="Times New Roman" pitchFamily="18" charset="0"/>
                <a:sym typeface="Wingdings" pitchFamily="2" charset="2"/>
              </a:rPr>
              <a:t>đỡ</a:t>
            </a:r>
            <a:r>
              <a:rPr lang="en-US" sz="3200" b="1" dirty="0">
                <a:solidFill>
                  <a:srgbClr val="FF0000"/>
                </a:solidFill>
                <a:latin typeface="Times New Roman" pitchFamily="18" charset="0"/>
                <a:cs typeface="Times New Roman" pitchFamily="18" charset="0"/>
                <a:sym typeface="Wingdings" pitchFamily="2" charset="2"/>
              </a:rPr>
              <a:t> </a:t>
            </a:r>
            <a:r>
              <a:rPr lang="en-US" sz="3200" b="1" dirty="0" err="1">
                <a:solidFill>
                  <a:srgbClr val="FF0000"/>
                </a:solidFill>
                <a:latin typeface="Times New Roman" pitchFamily="18" charset="0"/>
                <a:cs typeface="Times New Roman" pitchFamily="18" charset="0"/>
                <a:sym typeface="Wingdings" pitchFamily="2" charset="2"/>
              </a:rPr>
              <a:t>bạn</a:t>
            </a:r>
            <a:r>
              <a:rPr lang="en-US" sz="3200" b="1" dirty="0">
                <a:solidFill>
                  <a:srgbClr val="FF0000"/>
                </a:solidFill>
                <a:latin typeface="Times New Roman" pitchFamily="18" charset="0"/>
                <a:cs typeface="Times New Roman" pitchFamily="18" charset="0"/>
                <a:sym typeface="Wingdings" pitchFamily="2" charset="2"/>
              </a:rPr>
              <a:t>.</a:t>
            </a:r>
            <a:endParaRPr lang="en-US" sz="32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851726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17" grpId="0"/>
      <p:bldP spid="1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3"/>
          <p:cNvSpPr txBox="1">
            <a:spLocks noChangeArrowheads="1"/>
          </p:cNvSpPr>
          <p:nvPr/>
        </p:nvSpPr>
        <p:spPr bwMode="auto">
          <a:xfrm>
            <a:off x="373169" y="101174"/>
            <a:ext cx="1184744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200" b="1" dirty="0" err="1">
                <a:solidFill>
                  <a:srgbClr val="FF0000"/>
                </a:solidFill>
                <a:latin typeface="Times New Roman" pitchFamily="18" charset="0"/>
                <a:cs typeface="Times New Roman" pitchFamily="18" charset="0"/>
              </a:rPr>
              <a:t>Bài</a:t>
            </a:r>
            <a:r>
              <a:rPr lang="en-US" sz="3200" b="1" dirty="0">
                <a:solidFill>
                  <a:srgbClr val="FF0000"/>
                </a:solidFill>
                <a:latin typeface="Times New Roman" pitchFamily="18" charset="0"/>
                <a:cs typeface="Times New Roman" pitchFamily="18" charset="0"/>
              </a:rPr>
              <a:t> 3: Theo </a:t>
            </a:r>
            <a:r>
              <a:rPr lang="en-US" sz="3200" b="1" dirty="0" err="1">
                <a:solidFill>
                  <a:srgbClr val="FF0000"/>
                </a:solidFill>
                <a:latin typeface="Times New Roman" pitchFamily="18" charset="0"/>
                <a:cs typeface="Times New Roman" pitchFamily="18" charset="0"/>
              </a:rPr>
              <a:t>em</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hành</a:t>
            </a:r>
            <a:r>
              <a:rPr lang="en-US" sz="3200" b="1" dirty="0">
                <a:solidFill>
                  <a:srgbClr val="FF0000"/>
                </a:solidFill>
                <a:latin typeface="Times New Roman" pitchFamily="18" charset="0"/>
                <a:cs typeface="Times New Roman" pitchFamily="18" charset="0"/>
              </a:rPr>
              <a:t> vi </a:t>
            </a:r>
            <a:r>
              <a:rPr lang="en-US" sz="3200" b="1" dirty="0" err="1">
                <a:solidFill>
                  <a:srgbClr val="FF0000"/>
                </a:solidFill>
                <a:latin typeface="Times New Roman" pitchFamily="18" charset="0"/>
                <a:cs typeface="Times New Roman" pitchFamily="18" charset="0"/>
              </a:rPr>
              <a:t>nào</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sau</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đây</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thể</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hiện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sự</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tôn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trọng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lẽ</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phải</a:t>
            </a:r>
            <a:r>
              <a:rPr lang="en-US" sz="3200" b="1" dirty="0">
                <a:solidFill>
                  <a:srgbClr val="FF0000"/>
                </a:solidFill>
                <a:latin typeface="Times New Roman" pitchFamily="18" charset="0"/>
                <a:cs typeface="Times New Roman" pitchFamily="18" charset="0"/>
              </a:rPr>
              <a:t>?</a:t>
            </a:r>
          </a:p>
        </p:txBody>
      </p:sp>
      <p:sp>
        <p:nvSpPr>
          <p:cNvPr id="12291" name="TextBox 6"/>
          <p:cNvSpPr txBox="1">
            <a:spLocks noChangeArrowheads="1"/>
          </p:cNvSpPr>
          <p:nvPr/>
        </p:nvSpPr>
        <p:spPr bwMode="auto">
          <a:xfrm>
            <a:off x="1409700" y="1061590"/>
            <a:ext cx="685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dirty="0">
                <a:latin typeface="Times New Roman" pitchFamily="18" charset="0"/>
                <a:cs typeface="Times New Roman" pitchFamily="18" charset="0"/>
              </a:rPr>
              <a:t>a)</a:t>
            </a:r>
          </a:p>
        </p:txBody>
      </p:sp>
      <p:sp>
        <p:nvSpPr>
          <p:cNvPr id="12292" name="TextBox 7"/>
          <p:cNvSpPr txBox="1">
            <a:spLocks noChangeArrowheads="1"/>
          </p:cNvSpPr>
          <p:nvPr/>
        </p:nvSpPr>
        <p:spPr bwMode="auto">
          <a:xfrm>
            <a:off x="2095500" y="1001744"/>
            <a:ext cx="993747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b="1" dirty="0" err="1">
                <a:solidFill>
                  <a:srgbClr val="370ADA"/>
                </a:solidFill>
                <a:latin typeface="Times New Roman" pitchFamily="18" charset="0"/>
                <a:cs typeface="Times New Roman" pitchFamily="18" charset="0"/>
              </a:rPr>
              <a:t>Chấp</a:t>
            </a:r>
            <a:r>
              <a:rPr lang="en-US" sz="2800" b="1" dirty="0">
                <a:solidFill>
                  <a:srgbClr val="370ADA"/>
                </a:solidFill>
                <a:latin typeface="Times New Roman" pitchFamily="18" charset="0"/>
                <a:cs typeface="Times New Roman" pitchFamily="18" charset="0"/>
              </a:rPr>
              <a:t> </a:t>
            </a:r>
            <a:r>
              <a:rPr lang="en-US" sz="2800" b="1" dirty="0" err="1">
                <a:solidFill>
                  <a:srgbClr val="370ADA"/>
                </a:solidFill>
                <a:latin typeface="Times New Roman" pitchFamily="18" charset="0"/>
                <a:cs typeface="Times New Roman" pitchFamily="18" charset="0"/>
              </a:rPr>
              <a:t>hành</a:t>
            </a:r>
            <a:r>
              <a:rPr lang="en-US" sz="2800" b="1" dirty="0">
                <a:solidFill>
                  <a:srgbClr val="370ADA"/>
                </a:solidFill>
                <a:latin typeface="Times New Roman" pitchFamily="18" charset="0"/>
                <a:cs typeface="Times New Roman" pitchFamily="18" charset="0"/>
              </a:rPr>
              <a:t> </a:t>
            </a:r>
            <a:r>
              <a:rPr lang="en-US" sz="2800" b="1" dirty="0" err="1">
                <a:solidFill>
                  <a:srgbClr val="370ADA"/>
                </a:solidFill>
                <a:latin typeface="Times New Roman" pitchFamily="18" charset="0"/>
                <a:cs typeface="Times New Roman" pitchFamily="18" charset="0"/>
              </a:rPr>
              <a:t>tốt</a:t>
            </a:r>
            <a:r>
              <a:rPr lang="en-US" sz="2800" b="1" dirty="0">
                <a:solidFill>
                  <a:srgbClr val="370ADA"/>
                </a:solidFill>
                <a:latin typeface="Times New Roman" pitchFamily="18" charset="0"/>
                <a:cs typeface="Times New Roman" pitchFamily="18" charset="0"/>
              </a:rPr>
              <a:t> </a:t>
            </a:r>
            <a:r>
              <a:rPr lang="en-US" sz="2800" b="1" dirty="0" err="1">
                <a:solidFill>
                  <a:srgbClr val="370ADA"/>
                </a:solidFill>
                <a:latin typeface="Times New Roman" pitchFamily="18" charset="0"/>
                <a:cs typeface="Times New Roman" pitchFamily="18" charset="0"/>
              </a:rPr>
              <a:t>mọi</a:t>
            </a:r>
            <a:r>
              <a:rPr lang="en-US" sz="2800" b="1" dirty="0">
                <a:solidFill>
                  <a:srgbClr val="370ADA"/>
                </a:solidFill>
                <a:latin typeface="Times New Roman" pitchFamily="18" charset="0"/>
                <a:cs typeface="Times New Roman" pitchFamily="18" charset="0"/>
              </a:rPr>
              <a:t> </a:t>
            </a:r>
            <a:r>
              <a:rPr lang="en-US" sz="2800" b="1" dirty="0" err="1">
                <a:solidFill>
                  <a:srgbClr val="370ADA"/>
                </a:solidFill>
                <a:latin typeface="Times New Roman" pitchFamily="18" charset="0"/>
                <a:cs typeface="Times New Roman" pitchFamily="18" charset="0"/>
              </a:rPr>
              <a:t>nội</a:t>
            </a:r>
            <a:r>
              <a:rPr lang="en-US" sz="2800" b="1" dirty="0">
                <a:solidFill>
                  <a:srgbClr val="370ADA"/>
                </a:solidFill>
                <a:latin typeface="Times New Roman" pitchFamily="18" charset="0"/>
                <a:cs typeface="Times New Roman" pitchFamily="18" charset="0"/>
              </a:rPr>
              <a:t> </a:t>
            </a:r>
            <a:r>
              <a:rPr lang="en-US" sz="2800" b="1" dirty="0" err="1">
                <a:solidFill>
                  <a:srgbClr val="370ADA"/>
                </a:solidFill>
                <a:latin typeface="Times New Roman" pitchFamily="18" charset="0"/>
                <a:cs typeface="Times New Roman" pitchFamily="18" charset="0"/>
              </a:rPr>
              <a:t>quy</a:t>
            </a:r>
            <a:r>
              <a:rPr lang="en-US" sz="2800" b="1" dirty="0">
                <a:solidFill>
                  <a:srgbClr val="370ADA"/>
                </a:solidFill>
                <a:latin typeface="Times New Roman" pitchFamily="18" charset="0"/>
                <a:cs typeface="Times New Roman" pitchFamily="18" charset="0"/>
              </a:rPr>
              <a:t> </a:t>
            </a:r>
            <a:r>
              <a:rPr lang="en-US" sz="2800" b="1" dirty="0" err="1">
                <a:solidFill>
                  <a:srgbClr val="370ADA"/>
                </a:solidFill>
                <a:latin typeface="Times New Roman" pitchFamily="18" charset="0"/>
                <a:cs typeface="Times New Roman" pitchFamily="18" charset="0"/>
              </a:rPr>
              <a:t>nơi</a:t>
            </a:r>
            <a:r>
              <a:rPr lang="en-US" sz="2800" b="1" dirty="0">
                <a:solidFill>
                  <a:srgbClr val="370ADA"/>
                </a:solidFill>
                <a:latin typeface="Times New Roman" pitchFamily="18" charset="0"/>
                <a:cs typeface="Times New Roman" pitchFamily="18" charset="0"/>
              </a:rPr>
              <a:t> </a:t>
            </a:r>
            <a:r>
              <a:rPr lang="en-US" sz="2800" b="1" dirty="0" err="1">
                <a:solidFill>
                  <a:srgbClr val="370ADA"/>
                </a:solidFill>
                <a:latin typeface="Times New Roman" pitchFamily="18" charset="0"/>
                <a:cs typeface="Times New Roman" pitchFamily="18" charset="0"/>
              </a:rPr>
              <a:t>mình</a:t>
            </a:r>
            <a:r>
              <a:rPr lang="en-US" sz="2800" b="1" dirty="0">
                <a:solidFill>
                  <a:srgbClr val="370ADA"/>
                </a:solidFill>
                <a:latin typeface="Times New Roman" pitchFamily="18" charset="0"/>
                <a:cs typeface="Times New Roman" pitchFamily="18" charset="0"/>
              </a:rPr>
              <a:t> </a:t>
            </a:r>
            <a:r>
              <a:rPr lang="en-US" sz="2800" b="1" dirty="0" err="1">
                <a:solidFill>
                  <a:srgbClr val="370ADA"/>
                </a:solidFill>
                <a:latin typeface="Times New Roman" pitchFamily="18" charset="0"/>
                <a:cs typeface="Times New Roman" pitchFamily="18" charset="0"/>
              </a:rPr>
              <a:t>sống</a:t>
            </a:r>
            <a:r>
              <a:rPr lang="en-US" sz="2800" b="1" dirty="0">
                <a:solidFill>
                  <a:srgbClr val="370ADA"/>
                </a:solidFill>
                <a:latin typeface="Times New Roman" pitchFamily="18" charset="0"/>
                <a:cs typeface="Times New Roman" pitchFamily="18" charset="0"/>
              </a:rPr>
              <a:t>, </a:t>
            </a:r>
            <a:r>
              <a:rPr lang="en-US" sz="2800" b="1" dirty="0" err="1">
                <a:solidFill>
                  <a:srgbClr val="370ADA"/>
                </a:solidFill>
                <a:latin typeface="Times New Roman" pitchFamily="18" charset="0"/>
                <a:cs typeface="Times New Roman" pitchFamily="18" charset="0"/>
              </a:rPr>
              <a:t>làm</a:t>
            </a:r>
            <a:r>
              <a:rPr lang="en-US" sz="2800" b="1" dirty="0">
                <a:solidFill>
                  <a:srgbClr val="370ADA"/>
                </a:solidFill>
                <a:latin typeface="Times New Roman" pitchFamily="18" charset="0"/>
                <a:cs typeface="Times New Roman" pitchFamily="18" charset="0"/>
              </a:rPr>
              <a:t> </a:t>
            </a:r>
            <a:r>
              <a:rPr lang="en-US" sz="2800" b="1" dirty="0" err="1">
                <a:solidFill>
                  <a:srgbClr val="370ADA"/>
                </a:solidFill>
                <a:latin typeface="Times New Roman" pitchFamily="18" charset="0"/>
                <a:cs typeface="Times New Roman" pitchFamily="18" charset="0"/>
              </a:rPr>
              <a:t>việc</a:t>
            </a:r>
            <a:r>
              <a:rPr lang="en-US" sz="2800" b="1" dirty="0">
                <a:solidFill>
                  <a:srgbClr val="370ADA"/>
                </a:solidFill>
                <a:latin typeface="Times New Roman" pitchFamily="18" charset="0"/>
                <a:cs typeface="Times New Roman" pitchFamily="18" charset="0"/>
              </a:rPr>
              <a:t> </a:t>
            </a:r>
            <a:r>
              <a:rPr lang="en-US" sz="2800" b="1" dirty="0" err="1">
                <a:solidFill>
                  <a:srgbClr val="370ADA"/>
                </a:solidFill>
                <a:latin typeface="Times New Roman" pitchFamily="18" charset="0"/>
                <a:cs typeface="Times New Roman" pitchFamily="18" charset="0"/>
              </a:rPr>
              <a:t>và</a:t>
            </a:r>
            <a:r>
              <a:rPr lang="en-US" sz="2800" b="1" dirty="0">
                <a:solidFill>
                  <a:srgbClr val="370ADA"/>
                </a:solidFill>
                <a:latin typeface="Times New Roman" pitchFamily="18" charset="0"/>
                <a:cs typeface="Times New Roman" pitchFamily="18" charset="0"/>
              </a:rPr>
              <a:t> </a:t>
            </a:r>
            <a:r>
              <a:rPr lang="en-US" sz="2800" b="1" dirty="0" err="1">
                <a:solidFill>
                  <a:srgbClr val="370ADA"/>
                </a:solidFill>
                <a:latin typeface="Times New Roman" pitchFamily="18" charset="0"/>
                <a:cs typeface="Times New Roman" pitchFamily="18" charset="0"/>
              </a:rPr>
              <a:t>học</a:t>
            </a:r>
            <a:r>
              <a:rPr lang="en-US" sz="2800" b="1" dirty="0">
                <a:solidFill>
                  <a:srgbClr val="370ADA"/>
                </a:solidFill>
                <a:latin typeface="Times New Roman" pitchFamily="18" charset="0"/>
                <a:cs typeface="Times New Roman" pitchFamily="18" charset="0"/>
              </a:rPr>
              <a:t> </a:t>
            </a:r>
            <a:r>
              <a:rPr lang="en-US" sz="2800" b="1" dirty="0" err="1">
                <a:solidFill>
                  <a:srgbClr val="370ADA"/>
                </a:solidFill>
                <a:latin typeface="Times New Roman" pitchFamily="18" charset="0"/>
                <a:cs typeface="Times New Roman" pitchFamily="18" charset="0"/>
              </a:rPr>
              <a:t>tập</a:t>
            </a:r>
            <a:r>
              <a:rPr lang="en-US" sz="2800" b="1" dirty="0">
                <a:solidFill>
                  <a:srgbClr val="370ADA"/>
                </a:solidFill>
                <a:latin typeface="Times New Roman" pitchFamily="18" charset="0"/>
                <a:cs typeface="Times New Roman" pitchFamily="18" charset="0"/>
              </a:rPr>
              <a:t>.</a:t>
            </a:r>
          </a:p>
        </p:txBody>
      </p:sp>
      <p:sp>
        <p:nvSpPr>
          <p:cNvPr id="12293" name="TextBox 8"/>
          <p:cNvSpPr txBox="1">
            <a:spLocks noChangeArrowheads="1"/>
          </p:cNvSpPr>
          <p:nvPr/>
        </p:nvSpPr>
        <p:spPr bwMode="auto">
          <a:xfrm>
            <a:off x="1462709" y="1897411"/>
            <a:ext cx="685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dirty="0">
                <a:latin typeface="Times New Roman" pitchFamily="18" charset="0"/>
                <a:cs typeface="Times New Roman" pitchFamily="18" charset="0"/>
              </a:rPr>
              <a:t>b)</a:t>
            </a:r>
          </a:p>
        </p:txBody>
      </p:sp>
      <p:sp>
        <p:nvSpPr>
          <p:cNvPr id="12294" name="TextBox 9"/>
          <p:cNvSpPr txBox="1">
            <a:spLocks noChangeArrowheads="1"/>
          </p:cNvSpPr>
          <p:nvPr/>
        </p:nvSpPr>
        <p:spPr bwMode="auto">
          <a:xfrm>
            <a:off x="2095500" y="1840759"/>
            <a:ext cx="8001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b="1" dirty="0" err="1">
                <a:solidFill>
                  <a:srgbClr val="370ADA"/>
                </a:solidFill>
                <a:latin typeface="Times New Roman" pitchFamily="18" charset="0"/>
                <a:cs typeface="Times New Roman" pitchFamily="18" charset="0"/>
              </a:rPr>
              <a:t>Chỉ</a:t>
            </a:r>
            <a:r>
              <a:rPr lang="en-US" sz="2800" b="1" dirty="0">
                <a:solidFill>
                  <a:srgbClr val="370ADA"/>
                </a:solidFill>
                <a:latin typeface="Times New Roman" pitchFamily="18" charset="0"/>
                <a:cs typeface="Times New Roman" pitchFamily="18" charset="0"/>
              </a:rPr>
              <a:t> </a:t>
            </a:r>
            <a:r>
              <a:rPr lang="en-US" sz="2800" b="1" dirty="0" err="1">
                <a:solidFill>
                  <a:srgbClr val="370ADA"/>
                </a:solidFill>
                <a:latin typeface="Times New Roman" pitchFamily="18" charset="0"/>
                <a:cs typeface="Times New Roman" pitchFamily="18" charset="0"/>
              </a:rPr>
              <a:t>làm</a:t>
            </a:r>
            <a:r>
              <a:rPr lang="en-US" sz="2800" b="1" dirty="0">
                <a:solidFill>
                  <a:srgbClr val="370ADA"/>
                </a:solidFill>
                <a:latin typeface="Times New Roman" pitchFamily="18" charset="0"/>
                <a:cs typeface="Times New Roman" pitchFamily="18" charset="0"/>
              </a:rPr>
              <a:t> </a:t>
            </a:r>
            <a:r>
              <a:rPr lang="en-US" sz="2800" b="1" dirty="0" err="1">
                <a:solidFill>
                  <a:srgbClr val="370ADA"/>
                </a:solidFill>
                <a:latin typeface="Times New Roman" pitchFamily="18" charset="0"/>
                <a:cs typeface="Times New Roman" pitchFamily="18" charset="0"/>
              </a:rPr>
              <a:t>những</a:t>
            </a:r>
            <a:r>
              <a:rPr lang="en-US" sz="2800" b="1" dirty="0">
                <a:solidFill>
                  <a:srgbClr val="370ADA"/>
                </a:solidFill>
                <a:latin typeface="Times New Roman" pitchFamily="18" charset="0"/>
                <a:cs typeface="Times New Roman" pitchFamily="18" charset="0"/>
              </a:rPr>
              <a:t> </a:t>
            </a:r>
            <a:r>
              <a:rPr lang="en-US" sz="2800" b="1" dirty="0" err="1">
                <a:solidFill>
                  <a:srgbClr val="370ADA"/>
                </a:solidFill>
                <a:latin typeface="Times New Roman" pitchFamily="18" charset="0"/>
                <a:cs typeface="Times New Roman" pitchFamily="18" charset="0"/>
              </a:rPr>
              <a:t>việc</a:t>
            </a:r>
            <a:r>
              <a:rPr lang="en-US" sz="2800" b="1" dirty="0">
                <a:solidFill>
                  <a:srgbClr val="370ADA"/>
                </a:solidFill>
                <a:latin typeface="Times New Roman" pitchFamily="18" charset="0"/>
                <a:cs typeface="Times New Roman" pitchFamily="18" charset="0"/>
              </a:rPr>
              <a:t> </a:t>
            </a:r>
            <a:r>
              <a:rPr lang="en-US" sz="2800" b="1" dirty="0" err="1">
                <a:solidFill>
                  <a:srgbClr val="370ADA"/>
                </a:solidFill>
                <a:latin typeface="Times New Roman" pitchFamily="18" charset="0"/>
                <a:cs typeface="Times New Roman" pitchFamily="18" charset="0"/>
              </a:rPr>
              <a:t>mà</a:t>
            </a:r>
            <a:r>
              <a:rPr lang="en-US" sz="2800" b="1" dirty="0">
                <a:solidFill>
                  <a:srgbClr val="370ADA"/>
                </a:solidFill>
                <a:latin typeface="Times New Roman" pitchFamily="18" charset="0"/>
                <a:cs typeface="Times New Roman" pitchFamily="18" charset="0"/>
              </a:rPr>
              <a:t> </a:t>
            </a:r>
            <a:r>
              <a:rPr lang="en-US" sz="2800" b="1" dirty="0" err="1">
                <a:solidFill>
                  <a:srgbClr val="370ADA"/>
                </a:solidFill>
                <a:latin typeface="Times New Roman" pitchFamily="18" charset="0"/>
                <a:cs typeface="Times New Roman" pitchFamily="18" charset="0"/>
              </a:rPr>
              <a:t>mình</a:t>
            </a:r>
            <a:r>
              <a:rPr lang="en-US" sz="2800" b="1" dirty="0">
                <a:solidFill>
                  <a:srgbClr val="370ADA"/>
                </a:solidFill>
                <a:latin typeface="Times New Roman" pitchFamily="18" charset="0"/>
                <a:cs typeface="Times New Roman" pitchFamily="18" charset="0"/>
              </a:rPr>
              <a:t> </a:t>
            </a:r>
            <a:r>
              <a:rPr lang="en-US" sz="2800" b="1" dirty="0" err="1">
                <a:solidFill>
                  <a:srgbClr val="370ADA"/>
                </a:solidFill>
                <a:latin typeface="Times New Roman" pitchFamily="18" charset="0"/>
                <a:cs typeface="Times New Roman" pitchFamily="18" charset="0"/>
              </a:rPr>
              <a:t>thích</a:t>
            </a:r>
            <a:r>
              <a:rPr lang="en-US" sz="2800" b="1" dirty="0">
                <a:solidFill>
                  <a:srgbClr val="370ADA"/>
                </a:solidFill>
                <a:latin typeface="Times New Roman" pitchFamily="18" charset="0"/>
                <a:cs typeface="Times New Roman" pitchFamily="18" charset="0"/>
              </a:rPr>
              <a:t>.</a:t>
            </a:r>
          </a:p>
        </p:txBody>
      </p:sp>
      <p:sp>
        <p:nvSpPr>
          <p:cNvPr id="12295" name="TextBox 10"/>
          <p:cNvSpPr txBox="1">
            <a:spLocks noChangeArrowheads="1"/>
          </p:cNvSpPr>
          <p:nvPr/>
        </p:nvSpPr>
        <p:spPr bwMode="auto">
          <a:xfrm>
            <a:off x="1395996" y="2720038"/>
            <a:ext cx="685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dirty="0">
                <a:latin typeface="Times New Roman" pitchFamily="18" charset="0"/>
                <a:cs typeface="Times New Roman" pitchFamily="18" charset="0"/>
              </a:rPr>
              <a:t>c)</a:t>
            </a:r>
          </a:p>
        </p:txBody>
      </p:sp>
      <p:sp>
        <p:nvSpPr>
          <p:cNvPr id="12296" name="TextBox 11"/>
          <p:cNvSpPr txBox="1">
            <a:spLocks noChangeArrowheads="1"/>
          </p:cNvSpPr>
          <p:nvPr/>
        </p:nvSpPr>
        <p:spPr bwMode="auto">
          <a:xfrm>
            <a:off x="1922318" y="2694441"/>
            <a:ext cx="8001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b="1" dirty="0">
                <a:solidFill>
                  <a:srgbClr val="370ADA"/>
                </a:solidFill>
                <a:latin typeface="Times New Roman" pitchFamily="18" charset="0"/>
                <a:cs typeface="Times New Roman" pitchFamily="18" charset="0"/>
              </a:rPr>
              <a:t> </a:t>
            </a:r>
            <a:r>
              <a:rPr lang="en-US" sz="2800" b="1" dirty="0" err="1">
                <a:solidFill>
                  <a:srgbClr val="370ADA"/>
                </a:solidFill>
                <a:latin typeface="Times New Roman" pitchFamily="18" charset="0"/>
                <a:cs typeface="Times New Roman" pitchFamily="18" charset="0"/>
              </a:rPr>
              <a:t>Phê</a:t>
            </a:r>
            <a:r>
              <a:rPr lang="en-US" sz="2800" b="1" dirty="0">
                <a:solidFill>
                  <a:srgbClr val="370ADA"/>
                </a:solidFill>
                <a:latin typeface="Times New Roman" pitchFamily="18" charset="0"/>
                <a:cs typeface="Times New Roman" pitchFamily="18" charset="0"/>
              </a:rPr>
              <a:t> </a:t>
            </a:r>
            <a:r>
              <a:rPr lang="en-US" sz="2800" b="1" dirty="0" err="1">
                <a:solidFill>
                  <a:srgbClr val="370ADA"/>
                </a:solidFill>
                <a:latin typeface="Times New Roman" pitchFamily="18" charset="0"/>
                <a:cs typeface="Times New Roman" pitchFamily="18" charset="0"/>
              </a:rPr>
              <a:t>phán</a:t>
            </a:r>
            <a:r>
              <a:rPr lang="en-US" sz="2800" b="1" dirty="0">
                <a:solidFill>
                  <a:srgbClr val="370ADA"/>
                </a:solidFill>
                <a:latin typeface="Times New Roman" pitchFamily="18" charset="0"/>
                <a:cs typeface="Times New Roman" pitchFamily="18" charset="0"/>
              </a:rPr>
              <a:t> </a:t>
            </a:r>
            <a:r>
              <a:rPr lang="en-US" sz="2800" b="1" dirty="0" err="1">
                <a:solidFill>
                  <a:srgbClr val="370ADA"/>
                </a:solidFill>
                <a:latin typeface="Times New Roman" pitchFamily="18" charset="0"/>
                <a:cs typeface="Times New Roman" pitchFamily="18" charset="0"/>
              </a:rPr>
              <a:t>những</a:t>
            </a:r>
            <a:r>
              <a:rPr lang="en-US" sz="2800" b="1" dirty="0">
                <a:solidFill>
                  <a:srgbClr val="370ADA"/>
                </a:solidFill>
                <a:latin typeface="Times New Roman" pitchFamily="18" charset="0"/>
                <a:cs typeface="Times New Roman" pitchFamily="18" charset="0"/>
              </a:rPr>
              <a:t> </a:t>
            </a:r>
            <a:r>
              <a:rPr lang="en-US" sz="2800" b="1" dirty="0" err="1">
                <a:solidFill>
                  <a:srgbClr val="370ADA"/>
                </a:solidFill>
                <a:latin typeface="Times New Roman" pitchFamily="18" charset="0"/>
                <a:cs typeface="Times New Roman" pitchFamily="18" charset="0"/>
              </a:rPr>
              <a:t>việc</a:t>
            </a:r>
            <a:r>
              <a:rPr lang="en-US" sz="2800" b="1" dirty="0">
                <a:solidFill>
                  <a:srgbClr val="370ADA"/>
                </a:solidFill>
                <a:latin typeface="Times New Roman" pitchFamily="18" charset="0"/>
                <a:cs typeface="Times New Roman" pitchFamily="18" charset="0"/>
              </a:rPr>
              <a:t> </a:t>
            </a:r>
            <a:r>
              <a:rPr lang="en-US" sz="2800" b="1" dirty="0" err="1">
                <a:solidFill>
                  <a:srgbClr val="370ADA"/>
                </a:solidFill>
                <a:latin typeface="Times New Roman" pitchFamily="18" charset="0"/>
                <a:cs typeface="Times New Roman" pitchFamily="18" charset="0"/>
              </a:rPr>
              <a:t>làm</a:t>
            </a:r>
            <a:r>
              <a:rPr lang="en-US" sz="2800" b="1" dirty="0">
                <a:solidFill>
                  <a:srgbClr val="370ADA"/>
                </a:solidFill>
                <a:latin typeface="Times New Roman" pitchFamily="18" charset="0"/>
                <a:cs typeface="Times New Roman" pitchFamily="18" charset="0"/>
              </a:rPr>
              <a:t> </a:t>
            </a:r>
            <a:r>
              <a:rPr lang="en-US" sz="2800" b="1" dirty="0" err="1">
                <a:solidFill>
                  <a:srgbClr val="370ADA"/>
                </a:solidFill>
                <a:latin typeface="Times New Roman" pitchFamily="18" charset="0"/>
                <a:cs typeface="Times New Roman" pitchFamily="18" charset="0"/>
              </a:rPr>
              <a:t>sai</a:t>
            </a:r>
            <a:r>
              <a:rPr lang="en-US" sz="2800" b="1" dirty="0">
                <a:solidFill>
                  <a:srgbClr val="370ADA"/>
                </a:solidFill>
                <a:latin typeface="Times New Roman" pitchFamily="18" charset="0"/>
                <a:cs typeface="Times New Roman" pitchFamily="18" charset="0"/>
              </a:rPr>
              <a:t> </a:t>
            </a:r>
            <a:r>
              <a:rPr lang="en-US" sz="2800" b="1" dirty="0" err="1">
                <a:solidFill>
                  <a:srgbClr val="370ADA"/>
                </a:solidFill>
                <a:latin typeface="Times New Roman" pitchFamily="18" charset="0"/>
                <a:cs typeface="Times New Roman" pitchFamily="18" charset="0"/>
              </a:rPr>
              <a:t>trái</a:t>
            </a:r>
            <a:r>
              <a:rPr lang="en-US" sz="2800" b="1" dirty="0">
                <a:solidFill>
                  <a:srgbClr val="370ADA"/>
                </a:solidFill>
                <a:latin typeface="Times New Roman" pitchFamily="18" charset="0"/>
                <a:cs typeface="Times New Roman" pitchFamily="18" charset="0"/>
              </a:rPr>
              <a:t>.</a:t>
            </a:r>
          </a:p>
        </p:txBody>
      </p:sp>
      <p:sp>
        <p:nvSpPr>
          <p:cNvPr id="12297" name="TextBox 12"/>
          <p:cNvSpPr txBox="1">
            <a:spLocks noChangeArrowheads="1"/>
          </p:cNvSpPr>
          <p:nvPr/>
        </p:nvSpPr>
        <p:spPr bwMode="auto">
          <a:xfrm>
            <a:off x="1395996" y="4428482"/>
            <a:ext cx="685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dirty="0">
                <a:latin typeface="Times New Roman" pitchFamily="18" charset="0"/>
                <a:cs typeface="Times New Roman" pitchFamily="18" charset="0"/>
              </a:rPr>
              <a:t>đ)</a:t>
            </a:r>
          </a:p>
        </p:txBody>
      </p:sp>
      <p:sp>
        <p:nvSpPr>
          <p:cNvPr id="12298" name="TextBox 13"/>
          <p:cNvSpPr txBox="1">
            <a:spLocks noChangeArrowheads="1"/>
          </p:cNvSpPr>
          <p:nvPr/>
        </p:nvSpPr>
        <p:spPr bwMode="auto">
          <a:xfrm>
            <a:off x="1943100" y="4397853"/>
            <a:ext cx="93887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b="1" dirty="0" err="1">
                <a:solidFill>
                  <a:srgbClr val="370ADA"/>
                </a:solidFill>
                <a:latin typeface="Times New Roman" pitchFamily="18" charset="0"/>
                <a:cs typeface="Times New Roman" pitchFamily="18" charset="0"/>
              </a:rPr>
              <a:t>Gió</a:t>
            </a:r>
            <a:r>
              <a:rPr lang="en-US" sz="2800" b="1" dirty="0">
                <a:solidFill>
                  <a:srgbClr val="370ADA"/>
                </a:solidFill>
                <a:latin typeface="Times New Roman" pitchFamily="18" charset="0"/>
                <a:cs typeface="Times New Roman" pitchFamily="18" charset="0"/>
              </a:rPr>
              <a:t> </a:t>
            </a:r>
            <a:r>
              <a:rPr lang="en-US" sz="2800" b="1" dirty="0" err="1">
                <a:solidFill>
                  <a:srgbClr val="370ADA"/>
                </a:solidFill>
                <a:latin typeface="Times New Roman" pitchFamily="18" charset="0"/>
                <a:cs typeface="Times New Roman" pitchFamily="18" charset="0"/>
              </a:rPr>
              <a:t>chiều</a:t>
            </a:r>
            <a:r>
              <a:rPr lang="en-US" sz="2800" b="1" dirty="0">
                <a:solidFill>
                  <a:srgbClr val="370ADA"/>
                </a:solidFill>
                <a:latin typeface="Times New Roman" pitchFamily="18" charset="0"/>
                <a:cs typeface="Times New Roman" pitchFamily="18" charset="0"/>
              </a:rPr>
              <a:t> </a:t>
            </a:r>
            <a:r>
              <a:rPr lang="en-US" sz="2800" b="1" dirty="0" err="1">
                <a:solidFill>
                  <a:srgbClr val="370ADA"/>
                </a:solidFill>
                <a:latin typeface="Times New Roman" pitchFamily="18" charset="0"/>
                <a:cs typeface="Times New Roman" pitchFamily="18" charset="0"/>
              </a:rPr>
              <a:t>nào</a:t>
            </a:r>
            <a:r>
              <a:rPr lang="en-US" sz="2800" b="1" dirty="0">
                <a:solidFill>
                  <a:srgbClr val="370ADA"/>
                </a:solidFill>
                <a:latin typeface="Times New Roman" pitchFamily="18" charset="0"/>
                <a:cs typeface="Times New Roman" pitchFamily="18" charset="0"/>
              </a:rPr>
              <a:t> </a:t>
            </a:r>
            <a:r>
              <a:rPr lang="en-US" sz="2800" b="1" dirty="0" err="1">
                <a:solidFill>
                  <a:srgbClr val="370ADA"/>
                </a:solidFill>
                <a:latin typeface="Times New Roman" pitchFamily="18" charset="0"/>
                <a:cs typeface="Times New Roman" pitchFamily="18" charset="0"/>
              </a:rPr>
              <a:t>che</a:t>
            </a:r>
            <a:r>
              <a:rPr lang="en-US" sz="2800" b="1" dirty="0">
                <a:solidFill>
                  <a:srgbClr val="370ADA"/>
                </a:solidFill>
                <a:latin typeface="Times New Roman" pitchFamily="18" charset="0"/>
                <a:cs typeface="Times New Roman" pitchFamily="18" charset="0"/>
              </a:rPr>
              <a:t> </a:t>
            </a:r>
            <a:r>
              <a:rPr lang="en-US" sz="2800" b="1" dirty="0" err="1">
                <a:solidFill>
                  <a:srgbClr val="370ADA"/>
                </a:solidFill>
                <a:latin typeface="Times New Roman" pitchFamily="18" charset="0"/>
                <a:cs typeface="Times New Roman" pitchFamily="18" charset="0"/>
              </a:rPr>
              <a:t>chiều</a:t>
            </a:r>
            <a:r>
              <a:rPr lang="en-US" sz="2800" b="1" dirty="0">
                <a:solidFill>
                  <a:srgbClr val="370ADA"/>
                </a:solidFill>
                <a:latin typeface="Times New Roman" pitchFamily="18" charset="0"/>
                <a:cs typeface="Times New Roman" pitchFamily="18" charset="0"/>
              </a:rPr>
              <a:t> </a:t>
            </a:r>
            <a:r>
              <a:rPr lang="en-US" sz="2800" b="1" dirty="0" err="1">
                <a:solidFill>
                  <a:srgbClr val="370ADA"/>
                </a:solidFill>
                <a:latin typeface="Times New Roman" pitchFamily="18" charset="0"/>
                <a:cs typeface="Times New Roman" pitchFamily="18" charset="0"/>
              </a:rPr>
              <a:t>ấy</a:t>
            </a:r>
            <a:r>
              <a:rPr lang="en-US" sz="2800" b="1" dirty="0">
                <a:solidFill>
                  <a:srgbClr val="370ADA"/>
                </a:solidFill>
                <a:latin typeface="Times New Roman" pitchFamily="18" charset="0"/>
                <a:cs typeface="Times New Roman" pitchFamily="18" charset="0"/>
              </a:rPr>
              <a:t>, </a:t>
            </a:r>
            <a:r>
              <a:rPr lang="en-US" sz="2800" b="1" dirty="0" err="1">
                <a:solidFill>
                  <a:srgbClr val="370ADA"/>
                </a:solidFill>
                <a:latin typeface="Times New Roman" pitchFamily="18" charset="0"/>
                <a:cs typeface="Times New Roman" pitchFamily="18" charset="0"/>
              </a:rPr>
              <a:t>cố</a:t>
            </a:r>
            <a:r>
              <a:rPr lang="en-US" sz="2800" b="1" dirty="0">
                <a:solidFill>
                  <a:srgbClr val="370ADA"/>
                </a:solidFill>
                <a:latin typeface="Times New Roman" pitchFamily="18" charset="0"/>
                <a:cs typeface="Times New Roman" pitchFamily="18" charset="0"/>
              </a:rPr>
              <a:t> </a:t>
            </a:r>
            <a:r>
              <a:rPr lang="en-US" sz="2800" b="1" dirty="0" err="1">
                <a:solidFill>
                  <a:srgbClr val="370ADA"/>
                </a:solidFill>
                <a:latin typeface="Times New Roman" pitchFamily="18" charset="0"/>
                <a:cs typeface="Times New Roman" pitchFamily="18" charset="0"/>
              </a:rPr>
              <a:t>gắng</a:t>
            </a:r>
            <a:r>
              <a:rPr lang="en-US" sz="2800" b="1" dirty="0">
                <a:solidFill>
                  <a:srgbClr val="370ADA"/>
                </a:solidFill>
                <a:latin typeface="Times New Roman" pitchFamily="18" charset="0"/>
                <a:cs typeface="Times New Roman" pitchFamily="18" charset="0"/>
              </a:rPr>
              <a:t> </a:t>
            </a:r>
            <a:r>
              <a:rPr lang="en-US" sz="2800" b="1" dirty="0" err="1">
                <a:solidFill>
                  <a:srgbClr val="370ADA"/>
                </a:solidFill>
                <a:latin typeface="Times New Roman" pitchFamily="18" charset="0"/>
                <a:cs typeface="Times New Roman" pitchFamily="18" charset="0"/>
              </a:rPr>
              <a:t>không</a:t>
            </a:r>
            <a:r>
              <a:rPr lang="en-US" sz="2800" b="1" dirty="0">
                <a:solidFill>
                  <a:srgbClr val="370ADA"/>
                </a:solidFill>
                <a:latin typeface="Times New Roman" pitchFamily="18" charset="0"/>
                <a:cs typeface="Times New Roman" pitchFamily="18" charset="0"/>
              </a:rPr>
              <a:t> </a:t>
            </a:r>
            <a:r>
              <a:rPr lang="en-US" sz="2800" b="1" dirty="0" err="1">
                <a:solidFill>
                  <a:srgbClr val="370ADA"/>
                </a:solidFill>
                <a:latin typeface="Times New Roman" pitchFamily="18" charset="0"/>
                <a:cs typeface="Times New Roman" pitchFamily="18" charset="0"/>
              </a:rPr>
              <a:t>làm</a:t>
            </a:r>
            <a:r>
              <a:rPr lang="en-US" sz="2800" b="1" dirty="0">
                <a:solidFill>
                  <a:srgbClr val="370ADA"/>
                </a:solidFill>
                <a:latin typeface="Times New Roman" pitchFamily="18" charset="0"/>
                <a:cs typeface="Times New Roman" pitchFamily="18" charset="0"/>
              </a:rPr>
              <a:t> </a:t>
            </a:r>
            <a:r>
              <a:rPr lang="en-US" sz="2800" b="1" dirty="0" err="1">
                <a:solidFill>
                  <a:srgbClr val="370ADA"/>
                </a:solidFill>
                <a:latin typeface="Times New Roman" pitchFamily="18" charset="0"/>
                <a:cs typeface="Times New Roman" pitchFamily="18" charset="0"/>
              </a:rPr>
              <a:t>mất</a:t>
            </a:r>
            <a:r>
              <a:rPr lang="en-US" sz="2800" b="1" dirty="0">
                <a:solidFill>
                  <a:srgbClr val="370ADA"/>
                </a:solidFill>
                <a:latin typeface="Times New Roman" pitchFamily="18" charset="0"/>
                <a:cs typeface="Times New Roman" pitchFamily="18" charset="0"/>
              </a:rPr>
              <a:t> </a:t>
            </a:r>
            <a:r>
              <a:rPr lang="en-US" sz="2800" b="1" dirty="0" err="1">
                <a:solidFill>
                  <a:srgbClr val="370ADA"/>
                </a:solidFill>
                <a:latin typeface="Times New Roman" pitchFamily="18" charset="0"/>
                <a:cs typeface="Times New Roman" pitchFamily="18" charset="0"/>
              </a:rPr>
              <a:t>lòng</a:t>
            </a:r>
            <a:r>
              <a:rPr lang="en-US" sz="2800" b="1" dirty="0">
                <a:solidFill>
                  <a:srgbClr val="370ADA"/>
                </a:solidFill>
                <a:latin typeface="Times New Roman" pitchFamily="18" charset="0"/>
                <a:cs typeface="Times New Roman" pitchFamily="18" charset="0"/>
              </a:rPr>
              <a:t> </a:t>
            </a:r>
            <a:r>
              <a:rPr lang="en-US" sz="2800" b="1" dirty="0" err="1">
                <a:solidFill>
                  <a:srgbClr val="370ADA"/>
                </a:solidFill>
                <a:latin typeface="Times New Roman" pitchFamily="18" charset="0"/>
                <a:cs typeface="Times New Roman" pitchFamily="18" charset="0"/>
              </a:rPr>
              <a:t>ai</a:t>
            </a:r>
            <a:r>
              <a:rPr lang="en-US" sz="2800" b="1" dirty="0">
                <a:solidFill>
                  <a:srgbClr val="370ADA"/>
                </a:solidFill>
                <a:latin typeface="Times New Roman" pitchFamily="18" charset="0"/>
                <a:cs typeface="Times New Roman" pitchFamily="18" charset="0"/>
              </a:rPr>
              <a:t>.</a:t>
            </a:r>
          </a:p>
        </p:txBody>
      </p:sp>
      <p:sp>
        <p:nvSpPr>
          <p:cNvPr id="12299" name="TextBox 19"/>
          <p:cNvSpPr txBox="1">
            <a:spLocks noChangeArrowheads="1"/>
          </p:cNvSpPr>
          <p:nvPr/>
        </p:nvSpPr>
        <p:spPr bwMode="auto">
          <a:xfrm>
            <a:off x="1395996" y="3491384"/>
            <a:ext cx="685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dirty="0">
                <a:latin typeface="Times New Roman" pitchFamily="18" charset="0"/>
                <a:cs typeface="Times New Roman" pitchFamily="18" charset="0"/>
              </a:rPr>
              <a:t>d)</a:t>
            </a:r>
          </a:p>
        </p:txBody>
      </p:sp>
      <p:sp>
        <p:nvSpPr>
          <p:cNvPr id="12300" name="TextBox 20"/>
          <p:cNvSpPr txBox="1">
            <a:spLocks noChangeArrowheads="1"/>
          </p:cNvSpPr>
          <p:nvPr/>
        </p:nvSpPr>
        <p:spPr bwMode="auto">
          <a:xfrm>
            <a:off x="1943100" y="3437182"/>
            <a:ext cx="916222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b="1" dirty="0" err="1">
                <a:solidFill>
                  <a:srgbClr val="370ADA"/>
                </a:solidFill>
                <a:latin typeface="Times New Roman" pitchFamily="18" charset="0"/>
                <a:cs typeface="Times New Roman" pitchFamily="18" charset="0"/>
              </a:rPr>
              <a:t>Tránh</a:t>
            </a:r>
            <a:r>
              <a:rPr lang="en-US" sz="2800" b="1" dirty="0">
                <a:solidFill>
                  <a:srgbClr val="370ADA"/>
                </a:solidFill>
                <a:latin typeface="Times New Roman" pitchFamily="18" charset="0"/>
                <a:cs typeface="Times New Roman" pitchFamily="18" charset="0"/>
              </a:rPr>
              <a:t> </a:t>
            </a:r>
            <a:r>
              <a:rPr lang="en-US" sz="2800" b="1" dirty="0" err="1">
                <a:solidFill>
                  <a:srgbClr val="370ADA"/>
                </a:solidFill>
                <a:latin typeface="Times New Roman" pitchFamily="18" charset="0"/>
                <a:cs typeface="Times New Roman" pitchFamily="18" charset="0"/>
              </a:rPr>
              <a:t>tham</a:t>
            </a:r>
            <a:r>
              <a:rPr lang="en-US" sz="2800" b="1" dirty="0">
                <a:solidFill>
                  <a:srgbClr val="370ADA"/>
                </a:solidFill>
                <a:latin typeface="Times New Roman" pitchFamily="18" charset="0"/>
                <a:cs typeface="Times New Roman" pitchFamily="18" charset="0"/>
              </a:rPr>
              <a:t> </a:t>
            </a:r>
            <a:r>
              <a:rPr lang="en-US" sz="2800" b="1" dirty="0" err="1">
                <a:solidFill>
                  <a:srgbClr val="370ADA"/>
                </a:solidFill>
                <a:latin typeface="Times New Roman" pitchFamily="18" charset="0"/>
                <a:cs typeface="Times New Roman" pitchFamily="18" charset="0"/>
              </a:rPr>
              <a:t>gia</a:t>
            </a:r>
            <a:r>
              <a:rPr lang="en-US" sz="2800" b="1" dirty="0">
                <a:solidFill>
                  <a:srgbClr val="370ADA"/>
                </a:solidFill>
                <a:latin typeface="Times New Roman" pitchFamily="18" charset="0"/>
                <a:cs typeface="Times New Roman" pitchFamily="18" charset="0"/>
              </a:rPr>
              <a:t> </a:t>
            </a:r>
            <a:r>
              <a:rPr lang="en-US" sz="2800" b="1" dirty="0" err="1">
                <a:solidFill>
                  <a:srgbClr val="370ADA"/>
                </a:solidFill>
                <a:latin typeface="Times New Roman" pitchFamily="18" charset="0"/>
                <a:cs typeface="Times New Roman" pitchFamily="18" charset="0"/>
              </a:rPr>
              <a:t>vào</a:t>
            </a:r>
            <a:r>
              <a:rPr lang="en-US" sz="2800" b="1" dirty="0">
                <a:solidFill>
                  <a:srgbClr val="370ADA"/>
                </a:solidFill>
                <a:latin typeface="Times New Roman" pitchFamily="18" charset="0"/>
                <a:cs typeface="Times New Roman" pitchFamily="18" charset="0"/>
              </a:rPr>
              <a:t> </a:t>
            </a:r>
            <a:r>
              <a:rPr lang="en-US" sz="2800" b="1" dirty="0" err="1">
                <a:solidFill>
                  <a:srgbClr val="370ADA"/>
                </a:solidFill>
                <a:latin typeface="Times New Roman" pitchFamily="18" charset="0"/>
                <a:cs typeface="Times New Roman" pitchFamily="18" charset="0"/>
              </a:rPr>
              <a:t>những</a:t>
            </a:r>
            <a:r>
              <a:rPr lang="en-US" sz="2800" b="1" dirty="0">
                <a:solidFill>
                  <a:srgbClr val="370ADA"/>
                </a:solidFill>
                <a:latin typeface="Times New Roman" pitchFamily="18" charset="0"/>
                <a:cs typeface="Times New Roman" pitchFamily="18" charset="0"/>
              </a:rPr>
              <a:t> </a:t>
            </a:r>
            <a:r>
              <a:rPr lang="en-US" sz="2800" b="1" dirty="0" err="1">
                <a:solidFill>
                  <a:srgbClr val="370ADA"/>
                </a:solidFill>
                <a:latin typeface="Times New Roman" pitchFamily="18" charset="0"/>
                <a:cs typeface="Times New Roman" pitchFamily="18" charset="0"/>
              </a:rPr>
              <a:t>việc</a:t>
            </a:r>
            <a:r>
              <a:rPr lang="en-US" sz="2800" b="1" dirty="0">
                <a:solidFill>
                  <a:srgbClr val="370ADA"/>
                </a:solidFill>
                <a:latin typeface="Times New Roman" pitchFamily="18" charset="0"/>
                <a:cs typeface="Times New Roman" pitchFamily="18" charset="0"/>
              </a:rPr>
              <a:t> </a:t>
            </a:r>
            <a:r>
              <a:rPr lang="en-US" sz="2800" b="1" dirty="0" err="1">
                <a:solidFill>
                  <a:srgbClr val="370ADA"/>
                </a:solidFill>
                <a:latin typeface="Times New Roman" pitchFamily="18" charset="0"/>
                <a:cs typeface="Times New Roman" pitchFamily="18" charset="0"/>
              </a:rPr>
              <a:t>không</a:t>
            </a:r>
            <a:r>
              <a:rPr lang="en-US" sz="2800" b="1" dirty="0">
                <a:solidFill>
                  <a:srgbClr val="370ADA"/>
                </a:solidFill>
                <a:latin typeface="Times New Roman" pitchFamily="18" charset="0"/>
                <a:cs typeface="Times New Roman" pitchFamily="18" charset="0"/>
              </a:rPr>
              <a:t> </a:t>
            </a:r>
            <a:r>
              <a:rPr lang="en-US" sz="2800" b="1" dirty="0" err="1">
                <a:solidFill>
                  <a:srgbClr val="370ADA"/>
                </a:solidFill>
                <a:latin typeface="Times New Roman" pitchFamily="18" charset="0"/>
                <a:cs typeface="Times New Roman" pitchFamily="18" charset="0"/>
              </a:rPr>
              <a:t>liên</a:t>
            </a:r>
            <a:r>
              <a:rPr lang="en-US" sz="2800" b="1" dirty="0">
                <a:solidFill>
                  <a:srgbClr val="370ADA"/>
                </a:solidFill>
                <a:latin typeface="Times New Roman" pitchFamily="18" charset="0"/>
                <a:cs typeface="Times New Roman" pitchFamily="18" charset="0"/>
              </a:rPr>
              <a:t> </a:t>
            </a:r>
            <a:r>
              <a:rPr lang="en-US" sz="2800" b="1" dirty="0" err="1">
                <a:solidFill>
                  <a:srgbClr val="370ADA"/>
                </a:solidFill>
                <a:latin typeface="Times New Roman" pitchFamily="18" charset="0"/>
                <a:cs typeface="Times New Roman" pitchFamily="18" charset="0"/>
              </a:rPr>
              <a:t>quan</a:t>
            </a:r>
            <a:r>
              <a:rPr lang="en-US" sz="2800" b="1" dirty="0">
                <a:solidFill>
                  <a:srgbClr val="370ADA"/>
                </a:solidFill>
                <a:latin typeface="Times New Roman" pitchFamily="18" charset="0"/>
                <a:cs typeface="Times New Roman" pitchFamily="18" charset="0"/>
              </a:rPr>
              <a:t> </a:t>
            </a:r>
            <a:r>
              <a:rPr lang="en-US" sz="2800" b="1" dirty="0" err="1">
                <a:solidFill>
                  <a:srgbClr val="370ADA"/>
                </a:solidFill>
                <a:latin typeface="Times New Roman" pitchFamily="18" charset="0"/>
                <a:cs typeface="Times New Roman" pitchFamily="18" charset="0"/>
              </a:rPr>
              <a:t>đến</a:t>
            </a:r>
            <a:r>
              <a:rPr lang="en-US" sz="2800" b="1" dirty="0">
                <a:solidFill>
                  <a:srgbClr val="370ADA"/>
                </a:solidFill>
                <a:latin typeface="Times New Roman" pitchFamily="18" charset="0"/>
                <a:cs typeface="Times New Roman" pitchFamily="18" charset="0"/>
              </a:rPr>
              <a:t> </a:t>
            </a:r>
            <a:r>
              <a:rPr lang="en-US" sz="2800" b="1" dirty="0" err="1">
                <a:solidFill>
                  <a:srgbClr val="370ADA"/>
                </a:solidFill>
                <a:latin typeface="Times New Roman" pitchFamily="18" charset="0"/>
                <a:cs typeface="Times New Roman" pitchFamily="18" charset="0"/>
              </a:rPr>
              <a:t>mình</a:t>
            </a:r>
            <a:r>
              <a:rPr lang="en-US" sz="2800" b="1" dirty="0">
                <a:solidFill>
                  <a:srgbClr val="370ADA"/>
                </a:solidFill>
                <a:latin typeface="Times New Roman" pitchFamily="18" charset="0"/>
                <a:cs typeface="Times New Roman" pitchFamily="18" charset="0"/>
              </a:rPr>
              <a:t>.</a:t>
            </a:r>
          </a:p>
        </p:txBody>
      </p:sp>
      <p:sp>
        <p:nvSpPr>
          <p:cNvPr id="12301" name="TextBox 21"/>
          <p:cNvSpPr txBox="1">
            <a:spLocks noChangeArrowheads="1"/>
          </p:cNvSpPr>
          <p:nvPr/>
        </p:nvSpPr>
        <p:spPr bwMode="auto">
          <a:xfrm>
            <a:off x="1376796" y="5324479"/>
            <a:ext cx="685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dirty="0">
                <a:latin typeface="Times New Roman" pitchFamily="18" charset="0"/>
                <a:cs typeface="Times New Roman" pitchFamily="18" charset="0"/>
              </a:rPr>
              <a:t>e)</a:t>
            </a:r>
          </a:p>
        </p:txBody>
      </p:sp>
      <p:sp>
        <p:nvSpPr>
          <p:cNvPr id="12302" name="TextBox 22"/>
          <p:cNvSpPr txBox="1">
            <a:spLocks noChangeArrowheads="1"/>
          </p:cNvSpPr>
          <p:nvPr/>
        </p:nvSpPr>
        <p:spPr bwMode="auto">
          <a:xfrm>
            <a:off x="1943100" y="5309388"/>
            <a:ext cx="9388713" cy="130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150000"/>
              </a:lnSpc>
            </a:pPr>
            <a:r>
              <a:rPr lang="en-US" sz="2800" b="1" dirty="0" err="1">
                <a:solidFill>
                  <a:srgbClr val="370ADA"/>
                </a:solidFill>
                <a:latin typeface="Times New Roman" pitchFamily="18" charset="0"/>
                <a:cs typeface="Times New Roman" pitchFamily="18" charset="0"/>
              </a:rPr>
              <a:t>Lắng</a:t>
            </a:r>
            <a:r>
              <a:rPr lang="en-US" sz="2800" b="1" dirty="0">
                <a:solidFill>
                  <a:srgbClr val="370ADA"/>
                </a:solidFill>
                <a:latin typeface="Times New Roman" pitchFamily="18" charset="0"/>
                <a:cs typeface="Times New Roman" pitchFamily="18" charset="0"/>
              </a:rPr>
              <a:t> </a:t>
            </a:r>
            <a:r>
              <a:rPr lang="en-US" sz="2800" b="1" dirty="0" err="1">
                <a:solidFill>
                  <a:srgbClr val="370ADA"/>
                </a:solidFill>
                <a:latin typeface="Times New Roman" pitchFamily="18" charset="0"/>
                <a:cs typeface="Times New Roman" pitchFamily="18" charset="0"/>
              </a:rPr>
              <a:t>nghe</a:t>
            </a:r>
            <a:r>
              <a:rPr lang="en-US" sz="2800" b="1" dirty="0">
                <a:solidFill>
                  <a:srgbClr val="370ADA"/>
                </a:solidFill>
                <a:latin typeface="Times New Roman" pitchFamily="18" charset="0"/>
                <a:cs typeface="Times New Roman" pitchFamily="18" charset="0"/>
              </a:rPr>
              <a:t> ý </a:t>
            </a:r>
            <a:r>
              <a:rPr lang="en-US" sz="2800" b="1" dirty="0" err="1">
                <a:solidFill>
                  <a:srgbClr val="370ADA"/>
                </a:solidFill>
                <a:latin typeface="Times New Roman" pitchFamily="18" charset="0"/>
                <a:cs typeface="Times New Roman" pitchFamily="18" charset="0"/>
              </a:rPr>
              <a:t>kiến</a:t>
            </a:r>
            <a:r>
              <a:rPr lang="en-US" sz="2800" b="1" dirty="0">
                <a:solidFill>
                  <a:srgbClr val="370ADA"/>
                </a:solidFill>
                <a:latin typeface="Times New Roman" pitchFamily="18" charset="0"/>
                <a:cs typeface="Times New Roman" pitchFamily="18" charset="0"/>
              </a:rPr>
              <a:t> </a:t>
            </a:r>
            <a:r>
              <a:rPr lang="en-US" sz="2800" b="1" dirty="0" err="1">
                <a:solidFill>
                  <a:srgbClr val="370ADA"/>
                </a:solidFill>
                <a:latin typeface="Times New Roman" pitchFamily="18" charset="0"/>
                <a:cs typeface="Times New Roman" pitchFamily="18" charset="0"/>
              </a:rPr>
              <a:t>của</a:t>
            </a:r>
            <a:r>
              <a:rPr lang="en-US" sz="2800" b="1" dirty="0">
                <a:solidFill>
                  <a:srgbClr val="370ADA"/>
                </a:solidFill>
                <a:latin typeface="Times New Roman" pitchFamily="18" charset="0"/>
                <a:cs typeface="Times New Roman" pitchFamily="18" charset="0"/>
              </a:rPr>
              <a:t> </a:t>
            </a:r>
            <a:r>
              <a:rPr lang="en-US" sz="2800" b="1" dirty="0" err="1">
                <a:solidFill>
                  <a:srgbClr val="370ADA"/>
                </a:solidFill>
                <a:latin typeface="Times New Roman" pitchFamily="18" charset="0"/>
                <a:cs typeface="Times New Roman" pitchFamily="18" charset="0"/>
              </a:rPr>
              <a:t>mọi</a:t>
            </a:r>
            <a:r>
              <a:rPr lang="en-US" sz="2800" b="1" dirty="0">
                <a:solidFill>
                  <a:srgbClr val="370ADA"/>
                </a:solidFill>
                <a:latin typeface="Times New Roman" pitchFamily="18" charset="0"/>
                <a:cs typeface="Times New Roman" pitchFamily="18" charset="0"/>
              </a:rPr>
              <a:t> </a:t>
            </a:r>
            <a:r>
              <a:rPr lang="en-US" sz="2800" b="1" dirty="0" err="1">
                <a:solidFill>
                  <a:srgbClr val="370ADA"/>
                </a:solidFill>
                <a:latin typeface="Times New Roman" pitchFamily="18" charset="0"/>
                <a:cs typeface="Times New Roman" pitchFamily="18" charset="0"/>
              </a:rPr>
              <a:t>người</a:t>
            </a:r>
            <a:r>
              <a:rPr lang="en-US" sz="2800" b="1" dirty="0">
                <a:solidFill>
                  <a:srgbClr val="370ADA"/>
                </a:solidFill>
                <a:latin typeface="Times New Roman" pitchFamily="18" charset="0"/>
                <a:cs typeface="Times New Roman" pitchFamily="18" charset="0"/>
              </a:rPr>
              <a:t>, </a:t>
            </a:r>
            <a:r>
              <a:rPr lang="en-US" sz="2800" b="1" dirty="0" err="1">
                <a:solidFill>
                  <a:srgbClr val="370ADA"/>
                </a:solidFill>
                <a:latin typeface="Times New Roman" pitchFamily="18" charset="0"/>
                <a:cs typeface="Times New Roman" pitchFamily="18" charset="0"/>
              </a:rPr>
              <a:t>nhưng</a:t>
            </a:r>
            <a:r>
              <a:rPr lang="en-US" sz="2800" b="1" dirty="0">
                <a:solidFill>
                  <a:srgbClr val="370ADA"/>
                </a:solidFill>
                <a:latin typeface="Times New Roman" pitchFamily="18" charset="0"/>
                <a:cs typeface="Times New Roman" pitchFamily="18" charset="0"/>
              </a:rPr>
              <a:t> </a:t>
            </a:r>
            <a:r>
              <a:rPr lang="en-US" sz="2800" b="1" dirty="0" err="1">
                <a:solidFill>
                  <a:srgbClr val="370ADA"/>
                </a:solidFill>
                <a:latin typeface="Times New Roman" pitchFamily="18" charset="0"/>
                <a:cs typeface="Times New Roman" pitchFamily="18" charset="0"/>
              </a:rPr>
              <a:t>cũng</a:t>
            </a:r>
            <a:r>
              <a:rPr lang="en-US" sz="2800" b="1" dirty="0">
                <a:solidFill>
                  <a:srgbClr val="370ADA"/>
                </a:solidFill>
                <a:latin typeface="Times New Roman" pitchFamily="18" charset="0"/>
                <a:cs typeface="Times New Roman" pitchFamily="18" charset="0"/>
              </a:rPr>
              <a:t> </a:t>
            </a:r>
            <a:r>
              <a:rPr lang="en-US" sz="2800" b="1" dirty="0" err="1">
                <a:solidFill>
                  <a:srgbClr val="370ADA"/>
                </a:solidFill>
                <a:latin typeface="Times New Roman" pitchFamily="18" charset="0"/>
                <a:cs typeface="Times New Roman" pitchFamily="18" charset="0"/>
              </a:rPr>
              <a:t>sẵn</a:t>
            </a:r>
            <a:r>
              <a:rPr lang="en-US" sz="2800" b="1" dirty="0">
                <a:solidFill>
                  <a:srgbClr val="370ADA"/>
                </a:solidFill>
                <a:latin typeface="Times New Roman" pitchFamily="18" charset="0"/>
                <a:cs typeface="Times New Roman" pitchFamily="18" charset="0"/>
              </a:rPr>
              <a:t> </a:t>
            </a:r>
            <a:r>
              <a:rPr lang="en-US" sz="2800" b="1" dirty="0" err="1">
                <a:solidFill>
                  <a:srgbClr val="370ADA"/>
                </a:solidFill>
                <a:latin typeface="Times New Roman" pitchFamily="18" charset="0"/>
                <a:cs typeface="Times New Roman" pitchFamily="18" charset="0"/>
              </a:rPr>
              <a:t>sàng</a:t>
            </a:r>
            <a:r>
              <a:rPr lang="en-US" sz="2800" b="1" dirty="0">
                <a:solidFill>
                  <a:srgbClr val="370ADA"/>
                </a:solidFill>
                <a:latin typeface="Times New Roman" pitchFamily="18" charset="0"/>
                <a:cs typeface="Times New Roman" pitchFamily="18" charset="0"/>
              </a:rPr>
              <a:t> </a:t>
            </a:r>
            <a:r>
              <a:rPr lang="en-US" sz="2800" b="1" dirty="0" err="1">
                <a:solidFill>
                  <a:srgbClr val="370ADA"/>
                </a:solidFill>
                <a:latin typeface="Times New Roman" pitchFamily="18" charset="0"/>
                <a:cs typeface="Times New Roman" pitchFamily="18" charset="0"/>
              </a:rPr>
              <a:t>tranh</a:t>
            </a:r>
            <a:r>
              <a:rPr lang="en-US" sz="2800" b="1" dirty="0">
                <a:solidFill>
                  <a:srgbClr val="370ADA"/>
                </a:solidFill>
                <a:latin typeface="Times New Roman" pitchFamily="18" charset="0"/>
                <a:cs typeface="Times New Roman" pitchFamily="18" charset="0"/>
              </a:rPr>
              <a:t> </a:t>
            </a:r>
            <a:r>
              <a:rPr lang="en-US" sz="2800" b="1" dirty="0" err="1">
                <a:solidFill>
                  <a:srgbClr val="370ADA"/>
                </a:solidFill>
                <a:latin typeface="Times New Roman" pitchFamily="18" charset="0"/>
                <a:cs typeface="Times New Roman" pitchFamily="18" charset="0"/>
              </a:rPr>
              <a:t>luận</a:t>
            </a:r>
            <a:r>
              <a:rPr lang="en-US" sz="2800" b="1" dirty="0">
                <a:solidFill>
                  <a:srgbClr val="370ADA"/>
                </a:solidFill>
                <a:latin typeface="Times New Roman" pitchFamily="18" charset="0"/>
                <a:cs typeface="Times New Roman" pitchFamily="18" charset="0"/>
              </a:rPr>
              <a:t> </a:t>
            </a:r>
            <a:r>
              <a:rPr lang="en-US" sz="2800" b="1" dirty="0" err="1">
                <a:solidFill>
                  <a:srgbClr val="370ADA"/>
                </a:solidFill>
                <a:latin typeface="Times New Roman" pitchFamily="18" charset="0"/>
                <a:cs typeface="Times New Roman" pitchFamily="18" charset="0"/>
              </a:rPr>
              <a:t>với</a:t>
            </a:r>
            <a:r>
              <a:rPr lang="en-US" sz="2800" b="1" dirty="0">
                <a:solidFill>
                  <a:srgbClr val="370ADA"/>
                </a:solidFill>
                <a:latin typeface="Times New Roman" pitchFamily="18" charset="0"/>
                <a:cs typeface="Times New Roman" pitchFamily="18" charset="0"/>
              </a:rPr>
              <a:t> </a:t>
            </a:r>
            <a:r>
              <a:rPr lang="en-US" sz="2800" b="1" dirty="0" err="1">
                <a:solidFill>
                  <a:srgbClr val="370ADA"/>
                </a:solidFill>
                <a:latin typeface="Times New Roman" pitchFamily="18" charset="0"/>
                <a:cs typeface="Times New Roman" pitchFamily="18" charset="0"/>
              </a:rPr>
              <a:t>họ</a:t>
            </a:r>
            <a:r>
              <a:rPr lang="en-US" sz="2800" b="1" dirty="0">
                <a:solidFill>
                  <a:srgbClr val="370ADA"/>
                </a:solidFill>
                <a:latin typeface="Times New Roman" pitchFamily="18" charset="0"/>
                <a:cs typeface="Times New Roman" pitchFamily="18" charset="0"/>
              </a:rPr>
              <a:t> </a:t>
            </a:r>
            <a:r>
              <a:rPr lang="en-US" sz="2800" b="1" dirty="0" err="1">
                <a:solidFill>
                  <a:srgbClr val="370ADA"/>
                </a:solidFill>
                <a:latin typeface="Times New Roman" pitchFamily="18" charset="0"/>
                <a:cs typeface="Times New Roman" pitchFamily="18" charset="0"/>
              </a:rPr>
              <a:t>để</a:t>
            </a:r>
            <a:r>
              <a:rPr lang="en-US" sz="2800" b="1" dirty="0">
                <a:solidFill>
                  <a:srgbClr val="370ADA"/>
                </a:solidFill>
                <a:latin typeface="Times New Roman" pitchFamily="18" charset="0"/>
                <a:cs typeface="Times New Roman" pitchFamily="18" charset="0"/>
              </a:rPr>
              <a:t> </a:t>
            </a:r>
            <a:r>
              <a:rPr lang="en-US" sz="2800" b="1" dirty="0" err="1">
                <a:solidFill>
                  <a:srgbClr val="370ADA"/>
                </a:solidFill>
                <a:latin typeface="Times New Roman" pitchFamily="18" charset="0"/>
                <a:cs typeface="Times New Roman" pitchFamily="18" charset="0"/>
              </a:rPr>
              <a:t>tìm</a:t>
            </a:r>
            <a:r>
              <a:rPr lang="en-US" sz="2800" b="1" dirty="0">
                <a:solidFill>
                  <a:srgbClr val="370ADA"/>
                </a:solidFill>
                <a:latin typeface="Times New Roman" pitchFamily="18" charset="0"/>
                <a:cs typeface="Times New Roman" pitchFamily="18" charset="0"/>
              </a:rPr>
              <a:t> </a:t>
            </a:r>
            <a:r>
              <a:rPr lang="en-US" sz="2800" b="1" dirty="0" err="1">
                <a:solidFill>
                  <a:srgbClr val="370ADA"/>
                </a:solidFill>
                <a:latin typeface="Times New Roman" pitchFamily="18" charset="0"/>
                <a:cs typeface="Times New Roman" pitchFamily="18" charset="0"/>
              </a:rPr>
              <a:t>ra</a:t>
            </a:r>
            <a:r>
              <a:rPr lang="en-US" sz="2800" b="1" dirty="0">
                <a:solidFill>
                  <a:srgbClr val="370ADA"/>
                </a:solidFill>
                <a:latin typeface="Times New Roman" pitchFamily="18" charset="0"/>
                <a:cs typeface="Times New Roman" pitchFamily="18" charset="0"/>
              </a:rPr>
              <a:t> </a:t>
            </a:r>
            <a:r>
              <a:rPr lang="en-US" sz="2800" b="1" dirty="0" err="1">
                <a:solidFill>
                  <a:srgbClr val="370ADA"/>
                </a:solidFill>
                <a:latin typeface="Times New Roman" pitchFamily="18" charset="0"/>
                <a:cs typeface="Times New Roman" pitchFamily="18" charset="0"/>
              </a:rPr>
              <a:t>lẽ</a:t>
            </a:r>
            <a:r>
              <a:rPr lang="en-US" sz="2800" b="1" dirty="0">
                <a:solidFill>
                  <a:srgbClr val="370ADA"/>
                </a:solidFill>
                <a:latin typeface="Times New Roman" pitchFamily="18" charset="0"/>
                <a:cs typeface="Times New Roman" pitchFamily="18" charset="0"/>
              </a:rPr>
              <a:t> </a:t>
            </a:r>
            <a:r>
              <a:rPr lang="en-US" sz="2800" b="1" dirty="0" err="1">
                <a:solidFill>
                  <a:srgbClr val="370ADA"/>
                </a:solidFill>
                <a:latin typeface="Times New Roman" pitchFamily="18" charset="0"/>
                <a:cs typeface="Times New Roman" pitchFamily="18" charset="0"/>
              </a:rPr>
              <a:t>phải</a:t>
            </a:r>
            <a:r>
              <a:rPr lang="en-US" sz="2800" b="1" dirty="0">
                <a:solidFill>
                  <a:srgbClr val="370ADA"/>
                </a:solidFill>
                <a:latin typeface="Times New Roman" pitchFamily="18" charset="0"/>
                <a:cs typeface="Times New Roman" pitchFamily="18" charset="0"/>
              </a:rPr>
              <a:t>.</a:t>
            </a:r>
          </a:p>
        </p:txBody>
      </p:sp>
      <p:sp>
        <p:nvSpPr>
          <p:cNvPr id="17" name="Oval 16"/>
          <p:cNvSpPr/>
          <p:nvPr/>
        </p:nvSpPr>
        <p:spPr>
          <a:xfrm>
            <a:off x="1198418" y="1012899"/>
            <a:ext cx="762000" cy="6096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8" name="Oval 17"/>
          <p:cNvSpPr/>
          <p:nvPr/>
        </p:nvSpPr>
        <p:spPr>
          <a:xfrm>
            <a:off x="1160318" y="2669616"/>
            <a:ext cx="762000" cy="6096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4" name="Oval 23"/>
          <p:cNvSpPr/>
          <p:nvPr/>
        </p:nvSpPr>
        <p:spPr>
          <a:xfrm>
            <a:off x="1181100" y="5268047"/>
            <a:ext cx="762000" cy="6096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extLst>
      <p:ext uri="{BB962C8B-B14F-4D97-AF65-F5344CB8AC3E}">
        <p14:creationId xmlns:p14="http://schemas.microsoft.com/office/powerpoint/2010/main" val="1270878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ox(in)">
                                      <p:cBhvr>
                                        <p:cTn id="7" dur="500"/>
                                        <p:tgtEl>
                                          <p:spTgt spid="17"/>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ox(in)">
                                      <p:cBhvr>
                                        <p:cTn id="10" dur="500"/>
                                        <p:tgtEl>
                                          <p:spTgt spid="18"/>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box(in)">
                                      <p:cBhvr>
                                        <p:cTn id="1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0" name="bắt đầu tính giờ"/>
          <p:cNvGrpSpPr/>
          <p:nvPr/>
        </p:nvGrpSpPr>
        <p:grpSpPr>
          <a:xfrm>
            <a:off x="1512000" y="187200"/>
            <a:ext cx="2636838" cy="799962"/>
            <a:chOff x="1332706" y="185859"/>
            <a:chExt cx="2636838" cy="799962"/>
          </a:xfrm>
        </p:grpSpPr>
        <p:sp>
          <p:nvSpPr>
            <p:cNvPr id="121" name="Hình chữ nhật Góc tròn 120"/>
            <p:cNvSpPr/>
            <p:nvPr/>
          </p:nvSpPr>
          <p:spPr>
            <a:xfrm>
              <a:off x="1332706" y="288262"/>
              <a:ext cx="2636838" cy="697559"/>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vi-VN" sz="2000" dirty="0">
                <a:latin typeface="Arial" panose="020B0604020202020204" pitchFamily="34" charset="0"/>
                <a:cs typeface="Arial" panose="020B0604020202020204" pitchFamily="34" charset="0"/>
              </a:endParaRPr>
            </a:p>
          </p:txBody>
        </p:sp>
        <p:sp>
          <p:nvSpPr>
            <p:cNvPr id="122" name="Hình chữ nhật Góc tròn 121"/>
            <p:cNvSpPr/>
            <p:nvPr/>
          </p:nvSpPr>
          <p:spPr>
            <a:xfrm>
              <a:off x="1332706" y="185859"/>
              <a:ext cx="2636838" cy="697559"/>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vi-VN" sz="2000" dirty="0">
                  <a:latin typeface="Arial" panose="020B0604020202020204" pitchFamily="34" charset="0"/>
                  <a:cs typeface="Arial" panose="020B0604020202020204" pitchFamily="34" charset="0"/>
                </a:rPr>
                <a:t>BẮT ĐẦU TÍNH GIỜ</a:t>
              </a:r>
            </a:p>
          </p:txBody>
        </p:sp>
      </p:grpSp>
      <p:grpSp>
        <p:nvGrpSpPr>
          <p:cNvPr id="123" name="hết giờ"/>
          <p:cNvGrpSpPr/>
          <p:nvPr/>
        </p:nvGrpSpPr>
        <p:grpSpPr>
          <a:xfrm>
            <a:off x="1512000" y="187200"/>
            <a:ext cx="2636838" cy="799962"/>
            <a:chOff x="4321176" y="185859"/>
            <a:chExt cx="2636838" cy="799962"/>
          </a:xfrm>
        </p:grpSpPr>
        <p:sp>
          <p:nvSpPr>
            <p:cNvPr id="124" name="Hình chữ nhật Góc tròn 123"/>
            <p:cNvSpPr/>
            <p:nvPr/>
          </p:nvSpPr>
          <p:spPr>
            <a:xfrm>
              <a:off x="4321176" y="288262"/>
              <a:ext cx="2636838" cy="697559"/>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vi-VN" sz="2000" dirty="0">
                <a:latin typeface="Arial" panose="020B0604020202020204" pitchFamily="34" charset="0"/>
                <a:cs typeface="Arial" panose="020B0604020202020204" pitchFamily="34" charset="0"/>
              </a:endParaRPr>
            </a:p>
          </p:txBody>
        </p:sp>
        <p:sp>
          <p:nvSpPr>
            <p:cNvPr id="125" name="Hình chữ nhật Góc tròn 124"/>
            <p:cNvSpPr/>
            <p:nvPr/>
          </p:nvSpPr>
          <p:spPr>
            <a:xfrm>
              <a:off x="4321176" y="185859"/>
              <a:ext cx="2636838" cy="697559"/>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vi-VN" sz="2000" dirty="0">
                  <a:latin typeface="Arial" panose="020B0604020202020204" pitchFamily="34" charset="0"/>
                  <a:cs typeface="Arial" panose="020B0604020202020204" pitchFamily="34" charset="0"/>
                </a:rPr>
                <a:t>HẾT GIỜ!</a:t>
              </a:r>
            </a:p>
          </p:txBody>
        </p:sp>
      </p:grpSp>
      <p:sp>
        <p:nvSpPr>
          <p:cNvPr id="138" name="Hình tự động 3"/>
          <p:cNvSpPr>
            <a:spLocks noChangeAspect="1" noChangeArrowheads="1" noTextEdit="1"/>
          </p:cNvSpPr>
          <p:nvPr/>
        </p:nvSpPr>
        <p:spPr bwMode="auto">
          <a:xfrm>
            <a:off x="0" y="1176728"/>
            <a:ext cx="4922838" cy="538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vi-VN" dirty="0"/>
          </a:p>
        </p:txBody>
      </p:sp>
      <p:sp>
        <p:nvSpPr>
          <p:cNvPr id="139" name="Hình chữ nhật 5"/>
          <p:cNvSpPr>
            <a:spLocks noChangeArrowheads="1"/>
          </p:cNvSpPr>
          <p:nvPr/>
        </p:nvSpPr>
        <p:spPr bwMode="auto">
          <a:xfrm>
            <a:off x="2655888" y="1741878"/>
            <a:ext cx="136525" cy="371475"/>
          </a:xfrm>
          <a:prstGeom prst="rect">
            <a:avLst/>
          </a:prstGeom>
          <a:solidFill>
            <a:srgbClr val="9E9D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vi-VN" dirty="0"/>
          </a:p>
        </p:txBody>
      </p:sp>
      <p:sp>
        <p:nvSpPr>
          <p:cNvPr id="140" name="Hình chữ nhật 6"/>
          <p:cNvSpPr>
            <a:spLocks noChangeArrowheads="1"/>
          </p:cNvSpPr>
          <p:nvPr/>
        </p:nvSpPr>
        <p:spPr bwMode="auto">
          <a:xfrm>
            <a:off x="2655888" y="1741878"/>
            <a:ext cx="136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vi-VN" dirty="0"/>
          </a:p>
        </p:txBody>
      </p:sp>
      <p:sp>
        <p:nvSpPr>
          <p:cNvPr id="141" name="Hình chữ nhật 7"/>
          <p:cNvSpPr>
            <a:spLocks noChangeArrowheads="1"/>
          </p:cNvSpPr>
          <p:nvPr/>
        </p:nvSpPr>
        <p:spPr bwMode="auto">
          <a:xfrm>
            <a:off x="2655888" y="1741878"/>
            <a:ext cx="136525" cy="146050"/>
          </a:xfrm>
          <a:prstGeom prst="rect">
            <a:avLst/>
          </a:prstGeom>
          <a:solidFill>
            <a:srgbClr val="8685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vi-VN" dirty="0"/>
          </a:p>
        </p:txBody>
      </p:sp>
      <p:sp>
        <p:nvSpPr>
          <p:cNvPr id="142" name="Hình chữ nhật 8"/>
          <p:cNvSpPr>
            <a:spLocks noChangeArrowheads="1"/>
          </p:cNvSpPr>
          <p:nvPr/>
        </p:nvSpPr>
        <p:spPr bwMode="auto">
          <a:xfrm>
            <a:off x="2655888" y="1741878"/>
            <a:ext cx="136525"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vi-VN" dirty="0"/>
          </a:p>
        </p:txBody>
      </p:sp>
      <p:sp>
        <p:nvSpPr>
          <p:cNvPr id="143" name="Hình tự do 9"/>
          <p:cNvSpPr>
            <a:spLocks/>
          </p:cNvSpPr>
          <p:nvPr/>
        </p:nvSpPr>
        <p:spPr bwMode="auto">
          <a:xfrm>
            <a:off x="2498725" y="1633928"/>
            <a:ext cx="460375" cy="195263"/>
          </a:xfrm>
          <a:custGeom>
            <a:avLst/>
            <a:gdLst>
              <a:gd name="T0" fmla="*/ 188 w 188"/>
              <a:gd name="T1" fmla="*/ 64 h 80"/>
              <a:gd name="T2" fmla="*/ 172 w 188"/>
              <a:gd name="T3" fmla="*/ 80 h 80"/>
              <a:gd name="T4" fmla="*/ 16 w 188"/>
              <a:gd name="T5" fmla="*/ 80 h 80"/>
              <a:gd name="T6" fmla="*/ 0 w 188"/>
              <a:gd name="T7" fmla="*/ 64 h 80"/>
              <a:gd name="T8" fmla="*/ 0 w 188"/>
              <a:gd name="T9" fmla="*/ 16 h 80"/>
              <a:gd name="T10" fmla="*/ 16 w 188"/>
              <a:gd name="T11" fmla="*/ 0 h 80"/>
              <a:gd name="T12" fmla="*/ 172 w 188"/>
              <a:gd name="T13" fmla="*/ 0 h 80"/>
              <a:gd name="T14" fmla="*/ 188 w 188"/>
              <a:gd name="T15" fmla="*/ 16 h 80"/>
              <a:gd name="T16" fmla="*/ 188 w 188"/>
              <a:gd name="T17" fmla="*/ 6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 h="80">
                <a:moveTo>
                  <a:pt x="188" y="64"/>
                </a:moveTo>
                <a:cubicBezTo>
                  <a:pt x="188" y="73"/>
                  <a:pt x="181" y="80"/>
                  <a:pt x="172" y="80"/>
                </a:cubicBezTo>
                <a:cubicBezTo>
                  <a:pt x="16" y="80"/>
                  <a:pt x="16" y="80"/>
                  <a:pt x="16" y="80"/>
                </a:cubicBezTo>
                <a:cubicBezTo>
                  <a:pt x="7" y="80"/>
                  <a:pt x="0" y="73"/>
                  <a:pt x="0" y="64"/>
                </a:cubicBezTo>
                <a:cubicBezTo>
                  <a:pt x="0" y="16"/>
                  <a:pt x="0" y="16"/>
                  <a:pt x="0" y="16"/>
                </a:cubicBezTo>
                <a:cubicBezTo>
                  <a:pt x="0" y="7"/>
                  <a:pt x="7" y="0"/>
                  <a:pt x="16" y="0"/>
                </a:cubicBezTo>
                <a:cubicBezTo>
                  <a:pt x="172" y="0"/>
                  <a:pt x="172" y="0"/>
                  <a:pt x="172" y="0"/>
                </a:cubicBezTo>
                <a:cubicBezTo>
                  <a:pt x="181" y="0"/>
                  <a:pt x="188" y="7"/>
                  <a:pt x="188" y="16"/>
                </a:cubicBezTo>
                <a:lnTo>
                  <a:pt x="188" y="64"/>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dirty="0"/>
          </a:p>
        </p:txBody>
      </p:sp>
      <p:sp>
        <p:nvSpPr>
          <p:cNvPr id="144" name="Hình tự do 10"/>
          <p:cNvSpPr>
            <a:spLocks/>
          </p:cNvSpPr>
          <p:nvPr/>
        </p:nvSpPr>
        <p:spPr bwMode="auto">
          <a:xfrm>
            <a:off x="3525838" y="1881578"/>
            <a:ext cx="911225" cy="1109663"/>
          </a:xfrm>
          <a:custGeom>
            <a:avLst/>
            <a:gdLst>
              <a:gd name="T0" fmla="*/ 5 w 372"/>
              <a:gd name="T1" fmla="*/ 378 h 454"/>
              <a:gd name="T2" fmla="*/ 8 w 372"/>
              <a:gd name="T3" fmla="*/ 397 h 454"/>
              <a:gd name="T4" fmla="*/ 80 w 372"/>
              <a:gd name="T5" fmla="*/ 450 h 454"/>
              <a:gd name="T6" fmla="*/ 99 w 372"/>
              <a:gd name="T7" fmla="*/ 447 h 454"/>
              <a:gd name="T8" fmla="*/ 368 w 372"/>
              <a:gd name="T9" fmla="*/ 76 h 454"/>
              <a:gd name="T10" fmla="*/ 364 w 372"/>
              <a:gd name="T11" fmla="*/ 57 h 454"/>
              <a:gd name="T12" fmla="*/ 292 w 372"/>
              <a:gd name="T13" fmla="*/ 5 h 454"/>
              <a:gd name="T14" fmla="*/ 273 w 372"/>
              <a:gd name="T15" fmla="*/ 8 h 454"/>
              <a:gd name="T16" fmla="*/ 5 w 372"/>
              <a:gd name="T17" fmla="*/ 378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454">
                <a:moveTo>
                  <a:pt x="5" y="378"/>
                </a:moveTo>
                <a:cubicBezTo>
                  <a:pt x="0" y="384"/>
                  <a:pt x="2" y="393"/>
                  <a:pt x="8" y="397"/>
                </a:cubicBezTo>
                <a:cubicBezTo>
                  <a:pt x="80" y="450"/>
                  <a:pt x="80" y="450"/>
                  <a:pt x="80" y="450"/>
                </a:cubicBezTo>
                <a:cubicBezTo>
                  <a:pt x="86" y="454"/>
                  <a:pt x="95" y="453"/>
                  <a:pt x="99" y="447"/>
                </a:cubicBezTo>
                <a:cubicBezTo>
                  <a:pt x="368" y="76"/>
                  <a:pt x="368" y="76"/>
                  <a:pt x="368" y="76"/>
                </a:cubicBezTo>
                <a:cubicBezTo>
                  <a:pt x="372" y="70"/>
                  <a:pt x="371" y="62"/>
                  <a:pt x="364" y="57"/>
                </a:cubicBezTo>
                <a:cubicBezTo>
                  <a:pt x="292" y="5"/>
                  <a:pt x="292" y="5"/>
                  <a:pt x="292" y="5"/>
                </a:cubicBezTo>
                <a:cubicBezTo>
                  <a:pt x="286" y="0"/>
                  <a:pt x="277" y="2"/>
                  <a:pt x="273" y="8"/>
                </a:cubicBezTo>
                <a:cubicBezTo>
                  <a:pt x="5" y="378"/>
                  <a:pt x="5" y="378"/>
                  <a:pt x="5" y="378"/>
                </a:cubicBezTo>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dirty="0"/>
          </a:p>
        </p:txBody>
      </p:sp>
      <p:sp>
        <p:nvSpPr>
          <p:cNvPr id="145" name="Hình tự do 11"/>
          <p:cNvSpPr>
            <a:spLocks/>
          </p:cNvSpPr>
          <p:nvPr/>
        </p:nvSpPr>
        <p:spPr bwMode="auto">
          <a:xfrm>
            <a:off x="1027113" y="1860941"/>
            <a:ext cx="909638" cy="1111250"/>
          </a:xfrm>
          <a:custGeom>
            <a:avLst/>
            <a:gdLst>
              <a:gd name="T0" fmla="*/ 368 w 372"/>
              <a:gd name="T1" fmla="*/ 378 h 454"/>
              <a:gd name="T2" fmla="*/ 365 w 372"/>
              <a:gd name="T3" fmla="*/ 397 h 454"/>
              <a:gd name="T4" fmla="*/ 292 w 372"/>
              <a:gd name="T5" fmla="*/ 449 h 454"/>
              <a:gd name="T6" fmla="*/ 273 w 372"/>
              <a:gd name="T7" fmla="*/ 446 h 454"/>
              <a:gd name="T8" fmla="*/ 5 w 372"/>
              <a:gd name="T9" fmla="*/ 76 h 454"/>
              <a:gd name="T10" fmla="*/ 8 w 372"/>
              <a:gd name="T11" fmla="*/ 57 h 454"/>
              <a:gd name="T12" fmla="*/ 80 w 372"/>
              <a:gd name="T13" fmla="*/ 4 h 454"/>
              <a:gd name="T14" fmla="*/ 100 w 372"/>
              <a:gd name="T15" fmla="*/ 7 h 454"/>
              <a:gd name="T16" fmla="*/ 368 w 372"/>
              <a:gd name="T17" fmla="*/ 378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454">
                <a:moveTo>
                  <a:pt x="368" y="378"/>
                </a:moveTo>
                <a:cubicBezTo>
                  <a:pt x="372" y="384"/>
                  <a:pt x="371" y="392"/>
                  <a:pt x="365" y="397"/>
                </a:cubicBezTo>
                <a:cubicBezTo>
                  <a:pt x="292" y="449"/>
                  <a:pt x="292" y="449"/>
                  <a:pt x="292" y="449"/>
                </a:cubicBezTo>
                <a:cubicBezTo>
                  <a:pt x="286" y="454"/>
                  <a:pt x="277" y="452"/>
                  <a:pt x="273" y="446"/>
                </a:cubicBezTo>
                <a:cubicBezTo>
                  <a:pt x="5" y="76"/>
                  <a:pt x="5" y="76"/>
                  <a:pt x="5" y="76"/>
                </a:cubicBezTo>
                <a:cubicBezTo>
                  <a:pt x="0" y="70"/>
                  <a:pt x="2" y="61"/>
                  <a:pt x="8" y="57"/>
                </a:cubicBezTo>
                <a:cubicBezTo>
                  <a:pt x="80" y="4"/>
                  <a:pt x="80" y="4"/>
                  <a:pt x="80" y="4"/>
                </a:cubicBezTo>
                <a:cubicBezTo>
                  <a:pt x="86" y="0"/>
                  <a:pt x="95" y="1"/>
                  <a:pt x="100" y="7"/>
                </a:cubicBezTo>
                <a:cubicBezTo>
                  <a:pt x="368" y="378"/>
                  <a:pt x="368" y="378"/>
                  <a:pt x="368" y="378"/>
                </a:cubicBezTo>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dirty="0"/>
          </a:p>
        </p:txBody>
      </p:sp>
      <p:sp>
        <p:nvSpPr>
          <p:cNvPr id="146" name="Hình tự do 12"/>
          <p:cNvSpPr>
            <a:spLocks noEditPoints="1"/>
          </p:cNvSpPr>
          <p:nvPr/>
        </p:nvSpPr>
        <p:spPr bwMode="auto">
          <a:xfrm>
            <a:off x="1238250" y="2167328"/>
            <a:ext cx="271463" cy="195263"/>
          </a:xfrm>
          <a:custGeom>
            <a:avLst/>
            <a:gdLst>
              <a:gd name="T0" fmla="*/ 0 w 171"/>
              <a:gd name="T1" fmla="*/ 97 h 123"/>
              <a:gd name="T2" fmla="*/ 0 w 171"/>
              <a:gd name="T3" fmla="*/ 97 h 123"/>
              <a:gd name="T4" fmla="*/ 18 w 171"/>
              <a:gd name="T5" fmla="*/ 123 h 123"/>
              <a:gd name="T6" fmla="*/ 18 w 171"/>
              <a:gd name="T7" fmla="*/ 123 h 123"/>
              <a:gd name="T8" fmla="*/ 0 w 171"/>
              <a:gd name="T9" fmla="*/ 97 h 123"/>
              <a:gd name="T10" fmla="*/ 152 w 171"/>
              <a:gd name="T11" fmla="*/ 0 h 123"/>
              <a:gd name="T12" fmla="*/ 152 w 171"/>
              <a:gd name="T13" fmla="*/ 0 h 123"/>
              <a:gd name="T14" fmla="*/ 171 w 171"/>
              <a:gd name="T15" fmla="*/ 26 h 123"/>
              <a:gd name="T16" fmla="*/ 171 w 171"/>
              <a:gd name="T17" fmla="*/ 26 h 123"/>
              <a:gd name="T18" fmla="*/ 152 w 171"/>
              <a:gd name="T19"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23">
                <a:moveTo>
                  <a:pt x="0" y="97"/>
                </a:moveTo>
                <a:lnTo>
                  <a:pt x="0" y="97"/>
                </a:lnTo>
                <a:lnTo>
                  <a:pt x="18" y="123"/>
                </a:lnTo>
                <a:lnTo>
                  <a:pt x="18" y="123"/>
                </a:lnTo>
                <a:lnTo>
                  <a:pt x="0" y="97"/>
                </a:lnTo>
                <a:close/>
                <a:moveTo>
                  <a:pt x="152" y="0"/>
                </a:moveTo>
                <a:lnTo>
                  <a:pt x="152" y="0"/>
                </a:lnTo>
                <a:lnTo>
                  <a:pt x="171" y="26"/>
                </a:lnTo>
                <a:lnTo>
                  <a:pt x="171" y="26"/>
                </a:lnTo>
                <a:lnTo>
                  <a:pt x="152" y="0"/>
                </a:lnTo>
                <a:close/>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dirty="0"/>
          </a:p>
        </p:txBody>
      </p:sp>
      <p:sp>
        <p:nvSpPr>
          <p:cNvPr id="147" name="Hình tự do 13"/>
          <p:cNvSpPr>
            <a:spLocks noEditPoints="1"/>
          </p:cNvSpPr>
          <p:nvPr/>
        </p:nvSpPr>
        <p:spPr bwMode="auto">
          <a:xfrm>
            <a:off x="1238250" y="2167328"/>
            <a:ext cx="271463" cy="195263"/>
          </a:xfrm>
          <a:custGeom>
            <a:avLst/>
            <a:gdLst>
              <a:gd name="T0" fmla="*/ 0 w 171"/>
              <a:gd name="T1" fmla="*/ 97 h 123"/>
              <a:gd name="T2" fmla="*/ 0 w 171"/>
              <a:gd name="T3" fmla="*/ 97 h 123"/>
              <a:gd name="T4" fmla="*/ 18 w 171"/>
              <a:gd name="T5" fmla="*/ 123 h 123"/>
              <a:gd name="T6" fmla="*/ 18 w 171"/>
              <a:gd name="T7" fmla="*/ 123 h 123"/>
              <a:gd name="T8" fmla="*/ 0 w 171"/>
              <a:gd name="T9" fmla="*/ 97 h 123"/>
              <a:gd name="T10" fmla="*/ 152 w 171"/>
              <a:gd name="T11" fmla="*/ 0 h 123"/>
              <a:gd name="T12" fmla="*/ 152 w 171"/>
              <a:gd name="T13" fmla="*/ 0 h 123"/>
              <a:gd name="T14" fmla="*/ 171 w 171"/>
              <a:gd name="T15" fmla="*/ 26 h 123"/>
              <a:gd name="T16" fmla="*/ 171 w 171"/>
              <a:gd name="T17" fmla="*/ 26 h 123"/>
              <a:gd name="T18" fmla="*/ 152 w 171"/>
              <a:gd name="T19"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23">
                <a:moveTo>
                  <a:pt x="0" y="97"/>
                </a:moveTo>
                <a:lnTo>
                  <a:pt x="0" y="97"/>
                </a:lnTo>
                <a:lnTo>
                  <a:pt x="18" y="123"/>
                </a:lnTo>
                <a:lnTo>
                  <a:pt x="18" y="123"/>
                </a:lnTo>
                <a:lnTo>
                  <a:pt x="0" y="97"/>
                </a:lnTo>
                <a:moveTo>
                  <a:pt x="152" y="0"/>
                </a:moveTo>
                <a:lnTo>
                  <a:pt x="152" y="0"/>
                </a:lnTo>
                <a:lnTo>
                  <a:pt x="171" y="26"/>
                </a:lnTo>
                <a:lnTo>
                  <a:pt x="171" y="26"/>
                </a:lnTo>
                <a:lnTo>
                  <a:pt x="15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dirty="0"/>
          </a:p>
        </p:txBody>
      </p:sp>
      <p:sp>
        <p:nvSpPr>
          <p:cNvPr id="148" name="Hình tự do 14"/>
          <p:cNvSpPr>
            <a:spLocks/>
          </p:cNvSpPr>
          <p:nvPr/>
        </p:nvSpPr>
        <p:spPr bwMode="auto">
          <a:xfrm>
            <a:off x="1238250" y="2167328"/>
            <a:ext cx="271463" cy="195263"/>
          </a:xfrm>
          <a:custGeom>
            <a:avLst/>
            <a:gdLst>
              <a:gd name="T0" fmla="*/ 99 w 111"/>
              <a:gd name="T1" fmla="*/ 0 h 80"/>
              <a:gd name="T2" fmla="*/ 0 w 111"/>
              <a:gd name="T3" fmla="*/ 63 h 80"/>
              <a:gd name="T4" fmla="*/ 12 w 111"/>
              <a:gd name="T5" fmla="*/ 80 h 80"/>
              <a:gd name="T6" fmla="*/ 33 w 111"/>
              <a:gd name="T7" fmla="*/ 66 h 80"/>
              <a:gd name="T8" fmla="*/ 47 w 111"/>
              <a:gd name="T9" fmla="*/ 59 h 80"/>
              <a:gd name="T10" fmla="*/ 85 w 111"/>
              <a:gd name="T11" fmla="*/ 36 h 80"/>
              <a:gd name="T12" fmla="*/ 107 w 111"/>
              <a:gd name="T13" fmla="*/ 19 h 80"/>
              <a:gd name="T14" fmla="*/ 111 w 111"/>
              <a:gd name="T15" fmla="*/ 17 h 80"/>
              <a:gd name="T16" fmla="*/ 99 w 111"/>
              <a:gd name="T17"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80">
                <a:moveTo>
                  <a:pt x="99" y="0"/>
                </a:moveTo>
                <a:cubicBezTo>
                  <a:pt x="0" y="63"/>
                  <a:pt x="0" y="63"/>
                  <a:pt x="0" y="63"/>
                </a:cubicBezTo>
                <a:cubicBezTo>
                  <a:pt x="12" y="80"/>
                  <a:pt x="12" y="80"/>
                  <a:pt x="12" y="80"/>
                </a:cubicBezTo>
                <a:cubicBezTo>
                  <a:pt x="19" y="75"/>
                  <a:pt x="26" y="70"/>
                  <a:pt x="33" y="66"/>
                </a:cubicBezTo>
                <a:cubicBezTo>
                  <a:pt x="38" y="64"/>
                  <a:pt x="42" y="61"/>
                  <a:pt x="47" y="59"/>
                </a:cubicBezTo>
                <a:cubicBezTo>
                  <a:pt x="58" y="50"/>
                  <a:pt x="71" y="42"/>
                  <a:pt x="85" y="36"/>
                </a:cubicBezTo>
                <a:cubicBezTo>
                  <a:pt x="92" y="30"/>
                  <a:pt x="99" y="25"/>
                  <a:pt x="107" y="19"/>
                </a:cubicBezTo>
                <a:cubicBezTo>
                  <a:pt x="108" y="19"/>
                  <a:pt x="110" y="18"/>
                  <a:pt x="111" y="17"/>
                </a:cubicBezTo>
                <a:cubicBezTo>
                  <a:pt x="99" y="0"/>
                  <a:pt x="99" y="0"/>
                  <a:pt x="99" y="0"/>
                </a:cubicBezTo>
              </a:path>
            </a:pathLst>
          </a:custGeom>
          <a:solidFill>
            <a:srgbClr val="4B4A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dirty="0"/>
          </a:p>
        </p:txBody>
      </p:sp>
      <p:sp>
        <p:nvSpPr>
          <p:cNvPr id="149" name="Hình tự do 15"/>
          <p:cNvSpPr>
            <a:spLocks/>
          </p:cNvSpPr>
          <p:nvPr/>
        </p:nvSpPr>
        <p:spPr bwMode="auto">
          <a:xfrm>
            <a:off x="4198938" y="2343541"/>
            <a:ext cx="30163" cy="38100"/>
          </a:xfrm>
          <a:custGeom>
            <a:avLst/>
            <a:gdLst>
              <a:gd name="T0" fmla="*/ 11 w 12"/>
              <a:gd name="T1" fmla="*/ 0 h 16"/>
              <a:gd name="T2" fmla="*/ 0 w 12"/>
              <a:gd name="T3" fmla="*/ 15 h 16"/>
              <a:gd name="T4" fmla="*/ 1 w 12"/>
              <a:gd name="T5" fmla="*/ 16 h 16"/>
              <a:gd name="T6" fmla="*/ 12 w 12"/>
              <a:gd name="T7" fmla="*/ 0 h 16"/>
              <a:gd name="T8" fmla="*/ 11 w 12"/>
              <a:gd name="T9" fmla="*/ 0 h 16"/>
            </a:gdLst>
            <a:ahLst/>
            <a:cxnLst>
              <a:cxn ang="0">
                <a:pos x="T0" y="T1"/>
              </a:cxn>
              <a:cxn ang="0">
                <a:pos x="T2" y="T3"/>
              </a:cxn>
              <a:cxn ang="0">
                <a:pos x="T4" y="T5"/>
              </a:cxn>
              <a:cxn ang="0">
                <a:pos x="T6" y="T7"/>
              </a:cxn>
              <a:cxn ang="0">
                <a:pos x="T8" y="T9"/>
              </a:cxn>
            </a:cxnLst>
            <a:rect l="0" t="0" r="r" b="b"/>
            <a:pathLst>
              <a:path w="12" h="16">
                <a:moveTo>
                  <a:pt x="11" y="0"/>
                </a:moveTo>
                <a:cubicBezTo>
                  <a:pt x="0" y="15"/>
                  <a:pt x="0" y="15"/>
                  <a:pt x="0" y="15"/>
                </a:cubicBezTo>
                <a:cubicBezTo>
                  <a:pt x="0" y="15"/>
                  <a:pt x="1" y="15"/>
                  <a:pt x="1" y="16"/>
                </a:cubicBezTo>
                <a:cubicBezTo>
                  <a:pt x="12" y="0"/>
                  <a:pt x="12" y="0"/>
                  <a:pt x="12" y="0"/>
                </a:cubicBezTo>
                <a:cubicBezTo>
                  <a:pt x="11" y="0"/>
                  <a:pt x="11" y="0"/>
                  <a:pt x="11"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dirty="0"/>
          </a:p>
        </p:txBody>
      </p:sp>
      <p:sp>
        <p:nvSpPr>
          <p:cNvPr id="150" name="Hình tự do 16"/>
          <p:cNvSpPr>
            <a:spLocks/>
          </p:cNvSpPr>
          <p:nvPr/>
        </p:nvSpPr>
        <p:spPr bwMode="auto">
          <a:xfrm>
            <a:off x="3959225" y="2189553"/>
            <a:ext cx="266700" cy="190500"/>
          </a:xfrm>
          <a:custGeom>
            <a:avLst/>
            <a:gdLst>
              <a:gd name="T0" fmla="*/ 11 w 109"/>
              <a:gd name="T1" fmla="*/ 0 h 78"/>
              <a:gd name="T2" fmla="*/ 0 w 109"/>
              <a:gd name="T3" fmla="*/ 16 h 78"/>
              <a:gd name="T4" fmla="*/ 4 w 109"/>
              <a:gd name="T5" fmla="*/ 18 h 78"/>
              <a:gd name="T6" fmla="*/ 26 w 109"/>
              <a:gd name="T7" fmla="*/ 35 h 78"/>
              <a:gd name="T8" fmla="*/ 64 w 109"/>
              <a:gd name="T9" fmla="*/ 58 h 78"/>
              <a:gd name="T10" fmla="*/ 78 w 109"/>
              <a:gd name="T11" fmla="*/ 65 h 78"/>
              <a:gd name="T12" fmla="*/ 98 w 109"/>
              <a:gd name="T13" fmla="*/ 78 h 78"/>
              <a:gd name="T14" fmla="*/ 109 w 109"/>
              <a:gd name="T15" fmla="*/ 63 h 78"/>
              <a:gd name="T16" fmla="*/ 11 w 109"/>
              <a:gd name="T17"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 h="78">
                <a:moveTo>
                  <a:pt x="11" y="0"/>
                </a:moveTo>
                <a:cubicBezTo>
                  <a:pt x="0" y="16"/>
                  <a:pt x="0" y="16"/>
                  <a:pt x="0" y="16"/>
                </a:cubicBezTo>
                <a:cubicBezTo>
                  <a:pt x="1" y="17"/>
                  <a:pt x="3" y="18"/>
                  <a:pt x="4" y="18"/>
                </a:cubicBezTo>
                <a:cubicBezTo>
                  <a:pt x="11" y="24"/>
                  <a:pt x="19" y="29"/>
                  <a:pt x="26" y="35"/>
                </a:cubicBezTo>
                <a:cubicBezTo>
                  <a:pt x="40" y="41"/>
                  <a:pt x="52" y="49"/>
                  <a:pt x="64" y="58"/>
                </a:cubicBezTo>
                <a:cubicBezTo>
                  <a:pt x="68" y="61"/>
                  <a:pt x="73" y="63"/>
                  <a:pt x="78" y="65"/>
                </a:cubicBezTo>
                <a:cubicBezTo>
                  <a:pt x="85" y="69"/>
                  <a:pt x="92" y="73"/>
                  <a:pt x="98" y="78"/>
                </a:cubicBezTo>
                <a:cubicBezTo>
                  <a:pt x="109" y="63"/>
                  <a:pt x="109" y="63"/>
                  <a:pt x="109" y="63"/>
                </a:cubicBezTo>
                <a:cubicBezTo>
                  <a:pt x="11" y="0"/>
                  <a:pt x="11" y="0"/>
                  <a:pt x="11" y="0"/>
                </a:cubicBezTo>
              </a:path>
            </a:pathLst>
          </a:custGeom>
          <a:solidFill>
            <a:srgbClr val="4B4A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dirty="0"/>
          </a:p>
        </p:txBody>
      </p:sp>
      <p:sp>
        <p:nvSpPr>
          <p:cNvPr id="151" name="Hình tự do 17"/>
          <p:cNvSpPr>
            <a:spLocks/>
          </p:cNvSpPr>
          <p:nvPr/>
        </p:nvSpPr>
        <p:spPr bwMode="auto">
          <a:xfrm>
            <a:off x="457200" y="1349766"/>
            <a:ext cx="1560513" cy="1320800"/>
          </a:xfrm>
          <a:custGeom>
            <a:avLst/>
            <a:gdLst>
              <a:gd name="T0" fmla="*/ 638 w 638"/>
              <a:gd name="T1" fmla="*/ 194 h 540"/>
              <a:gd name="T2" fmla="*/ 638 w 638"/>
              <a:gd name="T3" fmla="*/ 194 h 540"/>
              <a:gd name="T4" fmla="*/ 194 w 638"/>
              <a:gd name="T5" fmla="*/ 96 h 540"/>
              <a:gd name="T6" fmla="*/ 96 w 638"/>
              <a:gd name="T7" fmla="*/ 540 h 540"/>
              <a:gd name="T8" fmla="*/ 96 w 638"/>
              <a:gd name="T9" fmla="*/ 540 h 540"/>
              <a:gd name="T10" fmla="*/ 638 w 638"/>
              <a:gd name="T11" fmla="*/ 194 h 540"/>
            </a:gdLst>
            <a:ahLst/>
            <a:cxnLst>
              <a:cxn ang="0">
                <a:pos x="T0" y="T1"/>
              </a:cxn>
              <a:cxn ang="0">
                <a:pos x="T2" y="T3"/>
              </a:cxn>
              <a:cxn ang="0">
                <a:pos x="T4" y="T5"/>
              </a:cxn>
              <a:cxn ang="0">
                <a:pos x="T6" y="T7"/>
              </a:cxn>
              <a:cxn ang="0">
                <a:pos x="T8" y="T9"/>
              </a:cxn>
              <a:cxn ang="0">
                <a:pos x="T10" y="T11"/>
              </a:cxn>
            </a:cxnLst>
            <a:rect l="0" t="0" r="r" b="b"/>
            <a:pathLst>
              <a:path w="638" h="540">
                <a:moveTo>
                  <a:pt x="638" y="194"/>
                </a:moveTo>
                <a:cubicBezTo>
                  <a:pt x="638" y="194"/>
                  <a:pt x="638" y="194"/>
                  <a:pt x="638" y="194"/>
                </a:cubicBezTo>
                <a:cubicBezTo>
                  <a:pt x="543" y="44"/>
                  <a:pt x="344" y="0"/>
                  <a:pt x="194" y="96"/>
                </a:cubicBezTo>
                <a:cubicBezTo>
                  <a:pt x="44" y="191"/>
                  <a:pt x="0" y="390"/>
                  <a:pt x="96" y="540"/>
                </a:cubicBezTo>
                <a:cubicBezTo>
                  <a:pt x="96" y="540"/>
                  <a:pt x="96" y="540"/>
                  <a:pt x="96" y="540"/>
                </a:cubicBezTo>
                <a:cubicBezTo>
                  <a:pt x="638" y="194"/>
                  <a:pt x="638" y="194"/>
                  <a:pt x="638" y="194"/>
                </a:cubicBezTo>
              </a:path>
            </a:pathLst>
          </a:custGeom>
          <a:solidFill>
            <a:srgbClr val="EA55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dirty="0"/>
          </a:p>
        </p:txBody>
      </p:sp>
      <p:sp>
        <p:nvSpPr>
          <p:cNvPr id="152" name="Hình tự do 18"/>
          <p:cNvSpPr>
            <a:spLocks noEditPoints="1"/>
          </p:cNvSpPr>
          <p:nvPr/>
        </p:nvSpPr>
        <p:spPr bwMode="auto">
          <a:xfrm>
            <a:off x="673100" y="2553091"/>
            <a:ext cx="203200" cy="117475"/>
          </a:xfrm>
          <a:custGeom>
            <a:avLst/>
            <a:gdLst>
              <a:gd name="T0" fmla="*/ 0 w 83"/>
              <a:gd name="T1" fmla="*/ 36 h 48"/>
              <a:gd name="T2" fmla="*/ 8 w 83"/>
              <a:gd name="T3" fmla="*/ 48 h 48"/>
              <a:gd name="T4" fmla="*/ 0 w 83"/>
              <a:gd name="T5" fmla="*/ 36 h 48"/>
              <a:gd name="T6" fmla="*/ 83 w 83"/>
              <a:gd name="T7" fmla="*/ 0 h 48"/>
              <a:gd name="T8" fmla="*/ 8 w 83"/>
              <a:gd name="T9" fmla="*/ 48 h 48"/>
              <a:gd name="T10" fmla="*/ 83 w 83"/>
              <a:gd name="T11" fmla="*/ 0 h 48"/>
              <a:gd name="T12" fmla="*/ 83 w 83"/>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83" h="48">
                <a:moveTo>
                  <a:pt x="0" y="36"/>
                </a:moveTo>
                <a:cubicBezTo>
                  <a:pt x="3" y="40"/>
                  <a:pt x="5" y="44"/>
                  <a:pt x="8" y="48"/>
                </a:cubicBezTo>
                <a:cubicBezTo>
                  <a:pt x="5" y="44"/>
                  <a:pt x="3" y="40"/>
                  <a:pt x="0" y="36"/>
                </a:cubicBezTo>
                <a:moveTo>
                  <a:pt x="83" y="0"/>
                </a:moveTo>
                <a:cubicBezTo>
                  <a:pt x="8" y="48"/>
                  <a:pt x="8" y="48"/>
                  <a:pt x="8" y="48"/>
                </a:cubicBezTo>
                <a:cubicBezTo>
                  <a:pt x="83" y="0"/>
                  <a:pt x="83" y="0"/>
                  <a:pt x="83" y="0"/>
                </a:cubicBezTo>
                <a:cubicBezTo>
                  <a:pt x="83" y="0"/>
                  <a:pt x="83" y="0"/>
                  <a:pt x="83" y="0"/>
                </a:cubicBezTo>
              </a:path>
            </a:pathLst>
          </a:custGeom>
          <a:solidFill>
            <a:srgbClr val="FAFC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dirty="0"/>
          </a:p>
        </p:txBody>
      </p:sp>
      <p:sp>
        <p:nvSpPr>
          <p:cNvPr id="153" name="Hình tự do 19"/>
          <p:cNvSpPr>
            <a:spLocks/>
          </p:cNvSpPr>
          <p:nvPr/>
        </p:nvSpPr>
        <p:spPr bwMode="auto">
          <a:xfrm>
            <a:off x="606425" y="1589478"/>
            <a:ext cx="365125" cy="1081088"/>
          </a:xfrm>
          <a:custGeom>
            <a:avLst/>
            <a:gdLst>
              <a:gd name="T0" fmla="*/ 149 w 149"/>
              <a:gd name="T1" fmla="*/ 0 h 442"/>
              <a:gd name="T2" fmla="*/ 60 w 149"/>
              <a:gd name="T3" fmla="*/ 95 h 442"/>
              <a:gd name="T4" fmla="*/ 5 w 149"/>
              <a:gd name="T5" fmla="*/ 278 h 442"/>
              <a:gd name="T6" fmla="*/ 13 w 149"/>
              <a:gd name="T7" fmla="*/ 391 h 442"/>
              <a:gd name="T8" fmla="*/ 27 w 149"/>
              <a:gd name="T9" fmla="*/ 430 h 442"/>
              <a:gd name="T10" fmla="*/ 35 w 149"/>
              <a:gd name="T11" fmla="*/ 442 h 442"/>
              <a:gd name="T12" fmla="*/ 35 w 149"/>
              <a:gd name="T13" fmla="*/ 442 h 442"/>
              <a:gd name="T14" fmla="*/ 35 w 149"/>
              <a:gd name="T15" fmla="*/ 442 h 442"/>
              <a:gd name="T16" fmla="*/ 110 w 149"/>
              <a:gd name="T17" fmla="*/ 394 h 442"/>
              <a:gd name="T18" fmla="*/ 105 w 149"/>
              <a:gd name="T19" fmla="*/ 139 h 442"/>
              <a:gd name="T20" fmla="*/ 148 w 149"/>
              <a:gd name="T21" fmla="*/ 2 h 442"/>
              <a:gd name="T22" fmla="*/ 149 w 149"/>
              <a:gd name="T23" fmla="*/ 0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9" h="442">
                <a:moveTo>
                  <a:pt x="149" y="0"/>
                </a:moveTo>
                <a:cubicBezTo>
                  <a:pt x="117" y="27"/>
                  <a:pt x="80" y="57"/>
                  <a:pt x="60" y="95"/>
                </a:cubicBezTo>
                <a:cubicBezTo>
                  <a:pt x="31" y="152"/>
                  <a:pt x="12" y="215"/>
                  <a:pt x="5" y="278"/>
                </a:cubicBezTo>
                <a:cubicBezTo>
                  <a:pt x="0" y="328"/>
                  <a:pt x="7" y="359"/>
                  <a:pt x="13" y="391"/>
                </a:cubicBezTo>
                <a:cubicBezTo>
                  <a:pt x="16" y="407"/>
                  <a:pt x="21" y="418"/>
                  <a:pt x="27" y="430"/>
                </a:cubicBezTo>
                <a:cubicBezTo>
                  <a:pt x="30" y="434"/>
                  <a:pt x="32" y="438"/>
                  <a:pt x="35" y="442"/>
                </a:cubicBezTo>
                <a:cubicBezTo>
                  <a:pt x="35" y="442"/>
                  <a:pt x="35" y="442"/>
                  <a:pt x="35" y="442"/>
                </a:cubicBezTo>
                <a:cubicBezTo>
                  <a:pt x="35" y="442"/>
                  <a:pt x="35" y="442"/>
                  <a:pt x="35" y="442"/>
                </a:cubicBezTo>
                <a:cubicBezTo>
                  <a:pt x="110" y="394"/>
                  <a:pt x="110" y="394"/>
                  <a:pt x="110" y="394"/>
                </a:cubicBezTo>
                <a:cubicBezTo>
                  <a:pt x="92" y="312"/>
                  <a:pt x="87" y="222"/>
                  <a:pt x="105" y="139"/>
                </a:cubicBezTo>
                <a:cubicBezTo>
                  <a:pt x="115" y="91"/>
                  <a:pt x="130" y="47"/>
                  <a:pt x="148" y="2"/>
                </a:cubicBezTo>
                <a:cubicBezTo>
                  <a:pt x="148" y="2"/>
                  <a:pt x="149" y="1"/>
                  <a:pt x="149" y="0"/>
                </a:cubicBezTo>
              </a:path>
            </a:pathLst>
          </a:custGeom>
          <a:solidFill>
            <a:srgbClr val="F391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dirty="0"/>
          </a:p>
        </p:txBody>
      </p:sp>
      <p:sp>
        <p:nvSpPr>
          <p:cNvPr id="154" name="Hình tự do 20"/>
          <p:cNvSpPr>
            <a:spLocks/>
          </p:cNvSpPr>
          <p:nvPr/>
        </p:nvSpPr>
        <p:spPr bwMode="auto">
          <a:xfrm>
            <a:off x="1068388" y="5628078"/>
            <a:ext cx="765175" cy="941388"/>
          </a:xfrm>
          <a:custGeom>
            <a:avLst/>
            <a:gdLst>
              <a:gd name="T0" fmla="*/ 140 w 313"/>
              <a:gd name="T1" fmla="*/ 366 h 385"/>
              <a:gd name="T2" fmla="*/ 112 w 313"/>
              <a:gd name="T3" fmla="*/ 381 h 385"/>
              <a:gd name="T4" fmla="*/ 13 w 313"/>
              <a:gd name="T5" fmla="*/ 378 h 385"/>
              <a:gd name="T6" fmla="*/ 6 w 313"/>
              <a:gd name="T7" fmla="*/ 350 h 385"/>
              <a:gd name="T8" fmla="*/ 174 w 313"/>
              <a:gd name="T9" fmla="*/ 13 h 385"/>
              <a:gd name="T10" fmla="*/ 201 w 313"/>
              <a:gd name="T11" fmla="*/ 6 h 385"/>
              <a:gd name="T12" fmla="*/ 301 w 313"/>
              <a:gd name="T13" fmla="*/ 66 h 385"/>
              <a:gd name="T14" fmla="*/ 308 w 313"/>
              <a:gd name="T15" fmla="*/ 93 h 385"/>
              <a:gd name="T16" fmla="*/ 140 w 313"/>
              <a:gd name="T17" fmla="*/ 366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3" h="385">
                <a:moveTo>
                  <a:pt x="140" y="366"/>
                </a:moveTo>
                <a:cubicBezTo>
                  <a:pt x="134" y="376"/>
                  <a:pt x="129" y="381"/>
                  <a:pt x="112" y="381"/>
                </a:cubicBezTo>
                <a:cubicBezTo>
                  <a:pt x="112" y="381"/>
                  <a:pt x="36" y="385"/>
                  <a:pt x="13" y="378"/>
                </a:cubicBezTo>
                <a:cubicBezTo>
                  <a:pt x="2" y="375"/>
                  <a:pt x="0" y="360"/>
                  <a:pt x="6" y="350"/>
                </a:cubicBezTo>
                <a:cubicBezTo>
                  <a:pt x="174" y="13"/>
                  <a:pt x="174" y="13"/>
                  <a:pt x="174" y="13"/>
                </a:cubicBezTo>
                <a:cubicBezTo>
                  <a:pt x="179" y="4"/>
                  <a:pt x="192" y="0"/>
                  <a:pt x="201" y="6"/>
                </a:cubicBezTo>
                <a:cubicBezTo>
                  <a:pt x="301" y="66"/>
                  <a:pt x="301" y="66"/>
                  <a:pt x="301" y="66"/>
                </a:cubicBezTo>
                <a:cubicBezTo>
                  <a:pt x="310" y="71"/>
                  <a:pt x="313" y="84"/>
                  <a:pt x="308" y="93"/>
                </a:cubicBezTo>
                <a:cubicBezTo>
                  <a:pt x="140" y="366"/>
                  <a:pt x="140" y="366"/>
                  <a:pt x="140" y="366"/>
                </a:cubicBezTo>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dirty="0"/>
          </a:p>
        </p:txBody>
      </p:sp>
      <p:sp>
        <p:nvSpPr>
          <p:cNvPr id="155" name="Hình tự do 21"/>
          <p:cNvSpPr>
            <a:spLocks noEditPoints="1"/>
          </p:cNvSpPr>
          <p:nvPr/>
        </p:nvSpPr>
        <p:spPr bwMode="auto">
          <a:xfrm>
            <a:off x="1338263" y="5901128"/>
            <a:ext cx="331788" cy="238125"/>
          </a:xfrm>
          <a:custGeom>
            <a:avLst/>
            <a:gdLst>
              <a:gd name="T0" fmla="*/ 209 w 209"/>
              <a:gd name="T1" fmla="*/ 125 h 150"/>
              <a:gd name="T2" fmla="*/ 195 w 209"/>
              <a:gd name="T3" fmla="*/ 150 h 150"/>
              <a:gd name="T4" fmla="*/ 195 w 209"/>
              <a:gd name="T5" fmla="*/ 150 h 150"/>
              <a:gd name="T6" fmla="*/ 209 w 209"/>
              <a:gd name="T7" fmla="*/ 125 h 150"/>
              <a:gd name="T8" fmla="*/ 209 w 209"/>
              <a:gd name="T9" fmla="*/ 125 h 150"/>
              <a:gd name="T10" fmla="*/ 23 w 209"/>
              <a:gd name="T11" fmla="*/ 0 h 150"/>
              <a:gd name="T12" fmla="*/ 0 w 209"/>
              <a:gd name="T13" fmla="*/ 45 h 150"/>
              <a:gd name="T14" fmla="*/ 0 w 209"/>
              <a:gd name="T15" fmla="*/ 45 h 150"/>
              <a:gd name="T16" fmla="*/ 23 w 209"/>
              <a:gd name="T17" fmla="*/ 0 h 150"/>
              <a:gd name="T18" fmla="*/ 23 w 209"/>
              <a:gd name="T19"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150">
                <a:moveTo>
                  <a:pt x="209" y="125"/>
                </a:moveTo>
                <a:lnTo>
                  <a:pt x="195" y="150"/>
                </a:lnTo>
                <a:lnTo>
                  <a:pt x="195" y="150"/>
                </a:lnTo>
                <a:lnTo>
                  <a:pt x="209" y="125"/>
                </a:lnTo>
                <a:lnTo>
                  <a:pt x="209" y="125"/>
                </a:lnTo>
                <a:close/>
                <a:moveTo>
                  <a:pt x="23" y="0"/>
                </a:moveTo>
                <a:lnTo>
                  <a:pt x="0" y="45"/>
                </a:lnTo>
                <a:lnTo>
                  <a:pt x="0" y="45"/>
                </a:lnTo>
                <a:lnTo>
                  <a:pt x="23" y="0"/>
                </a:lnTo>
                <a:lnTo>
                  <a:pt x="23" y="0"/>
                </a:lnTo>
                <a:close/>
              </a:path>
            </a:pathLst>
          </a:custGeom>
          <a:solidFill>
            <a:srgbClr val="AEAD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dirty="0"/>
          </a:p>
        </p:txBody>
      </p:sp>
      <p:sp>
        <p:nvSpPr>
          <p:cNvPr id="156" name="Hình tự do 22"/>
          <p:cNvSpPr>
            <a:spLocks noEditPoints="1"/>
          </p:cNvSpPr>
          <p:nvPr/>
        </p:nvSpPr>
        <p:spPr bwMode="auto">
          <a:xfrm>
            <a:off x="1338263" y="5901128"/>
            <a:ext cx="331788" cy="238125"/>
          </a:xfrm>
          <a:custGeom>
            <a:avLst/>
            <a:gdLst>
              <a:gd name="T0" fmla="*/ 209 w 209"/>
              <a:gd name="T1" fmla="*/ 125 h 150"/>
              <a:gd name="T2" fmla="*/ 195 w 209"/>
              <a:gd name="T3" fmla="*/ 150 h 150"/>
              <a:gd name="T4" fmla="*/ 195 w 209"/>
              <a:gd name="T5" fmla="*/ 150 h 150"/>
              <a:gd name="T6" fmla="*/ 209 w 209"/>
              <a:gd name="T7" fmla="*/ 125 h 150"/>
              <a:gd name="T8" fmla="*/ 209 w 209"/>
              <a:gd name="T9" fmla="*/ 125 h 150"/>
              <a:gd name="T10" fmla="*/ 23 w 209"/>
              <a:gd name="T11" fmla="*/ 0 h 150"/>
              <a:gd name="T12" fmla="*/ 0 w 209"/>
              <a:gd name="T13" fmla="*/ 45 h 150"/>
              <a:gd name="T14" fmla="*/ 0 w 209"/>
              <a:gd name="T15" fmla="*/ 45 h 150"/>
              <a:gd name="T16" fmla="*/ 23 w 209"/>
              <a:gd name="T17" fmla="*/ 0 h 150"/>
              <a:gd name="T18" fmla="*/ 23 w 209"/>
              <a:gd name="T19"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150">
                <a:moveTo>
                  <a:pt x="209" y="125"/>
                </a:moveTo>
                <a:lnTo>
                  <a:pt x="195" y="150"/>
                </a:lnTo>
                <a:lnTo>
                  <a:pt x="195" y="150"/>
                </a:lnTo>
                <a:lnTo>
                  <a:pt x="209" y="125"/>
                </a:lnTo>
                <a:lnTo>
                  <a:pt x="209" y="125"/>
                </a:lnTo>
                <a:moveTo>
                  <a:pt x="23" y="0"/>
                </a:moveTo>
                <a:lnTo>
                  <a:pt x="0" y="45"/>
                </a:lnTo>
                <a:lnTo>
                  <a:pt x="0" y="45"/>
                </a:lnTo>
                <a:lnTo>
                  <a:pt x="23" y="0"/>
                </a:lnTo>
                <a:lnTo>
                  <a:pt x="2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dirty="0"/>
          </a:p>
        </p:txBody>
      </p:sp>
      <p:sp>
        <p:nvSpPr>
          <p:cNvPr id="157" name="Hình tự do 23"/>
          <p:cNvSpPr>
            <a:spLocks/>
          </p:cNvSpPr>
          <p:nvPr/>
        </p:nvSpPr>
        <p:spPr bwMode="auto">
          <a:xfrm>
            <a:off x="1338263" y="5901128"/>
            <a:ext cx="331788" cy="238125"/>
          </a:xfrm>
          <a:custGeom>
            <a:avLst/>
            <a:gdLst>
              <a:gd name="T0" fmla="*/ 15 w 136"/>
              <a:gd name="T1" fmla="*/ 0 h 97"/>
              <a:gd name="T2" fmla="*/ 0 w 136"/>
              <a:gd name="T3" fmla="*/ 29 h 97"/>
              <a:gd name="T4" fmla="*/ 59 w 136"/>
              <a:gd name="T5" fmla="*/ 64 h 97"/>
              <a:gd name="T6" fmla="*/ 127 w 136"/>
              <a:gd name="T7" fmla="*/ 97 h 97"/>
              <a:gd name="T8" fmla="*/ 136 w 136"/>
              <a:gd name="T9" fmla="*/ 81 h 97"/>
              <a:gd name="T10" fmla="*/ 15 w 136"/>
              <a:gd name="T11" fmla="*/ 0 h 97"/>
            </a:gdLst>
            <a:ahLst/>
            <a:cxnLst>
              <a:cxn ang="0">
                <a:pos x="T0" y="T1"/>
              </a:cxn>
              <a:cxn ang="0">
                <a:pos x="T2" y="T3"/>
              </a:cxn>
              <a:cxn ang="0">
                <a:pos x="T4" y="T5"/>
              </a:cxn>
              <a:cxn ang="0">
                <a:pos x="T6" y="T7"/>
              </a:cxn>
              <a:cxn ang="0">
                <a:pos x="T8" y="T9"/>
              </a:cxn>
              <a:cxn ang="0">
                <a:pos x="T10" y="T11"/>
              </a:cxn>
            </a:cxnLst>
            <a:rect l="0" t="0" r="r" b="b"/>
            <a:pathLst>
              <a:path w="136" h="97">
                <a:moveTo>
                  <a:pt x="15" y="0"/>
                </a:moveTo>
                <a:cubicBezTo>
                  <a:pt x="0" y="29"/>
                  <a:pt x="0" y="29"/>
                  <a:pt x="0" y="29"/>
                </a:cubicBezTo>
                <a:cubicBezTo>
                  <a:pt x="20" y="40"/>
                  <a:pt x="40" y="52"/>
                  <a:pt x="59" y="64"/>
                </a:cubicBezTo>
                <a:cubicBezTo>
                  <a:pt x="82" y="74"/>
                  <a:pt x="105" y="85"/>
                  <a:pt x="127" y="97"/>
                </a:cubicBezTo>
                <a:cubicBezTo>
                  <a:pt x="136" y="81"/>
                  <a:pt x="136" y="81"/>
                  <a:pt x="136" y="81"/>
                </a:cubicBezTo>
                <a:cubicBezTo>
                  <a:pt x="94" y="57"/>
                  <a:pt x="53" y="30"/>
                  <a:pt x="15" y="0"/>
                </a:cubicBezTo>
              </a:path>
            </a:pathLst>
          </a:custGeom>
          <a:solidFill>
            <a:srgbClr val="3F3E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dirty="0"/>
          </a:p>
        </p:txBody>
      </p:sp>
      <p:sp>
        <p:nvSpPr>
          <p:cNvPr id="158" name="Hình tự do 24"/>
          <p:cNvSpPr>
            <a:spLocks/>
          </p:cNvSpPr>
          <p:nvPr/>
        </p:nvSpPr>
        <p:spPr bwMode="auto">
          <a:xfrm>
            <a:off x="3633788" y="5628078"/>
            <a:ext cx="765175" cy="941388"/>
          </a:xfrm>
          <a:custGeom>
            <a:avLst/>
            <a:gdLst>
              <a:gd name="T0" fmla="*/ 173 w 313"/>
              <a:gd name="T1" fmla="*/ 366 h 385"/>
              <a:gd name="T2" fmla="*/ 201 w 313"/>
              <a:gd name="T3" fmla="*/ 381 h 385"/>
              <a:gd name="T4" fmla="*/ 300 w 313"/>
              <a:gd name="T5" fmla="*/ 378 h 385"/>
              <a:gd name="T6" fmla="*/ 307 w 313"/>
              <a:gd name="T7" fmla="*/ 350 h 385"/>
              <a:gd name="T8" fmla="*/ 139 w 313"/>
              <a:gd name="T9" fmla="*/ 13 h 385"/>
              <a:gd name="T10" fmla="*/ 112 w 313"/>
              <a:gd name="T11" fmla="*/ 6 h 385"/>
              <a:gd name="T12" fmla="*/ 12 w 313"/>
              <a:gd name="T13" fmla="*/ 66 h 385"/>
              <a:gd name="T14" fmla="*/ 5 w 313"/>
              <a:gd name="T15" fmla="*/ 93 h 385"/>
              <a:gd name="T16" fmla="*/ 173 w 313"/>
              <a:gd name="T17" fmla="*/ 366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3" h="385">
                <a:moveTo>
                  <a:pt x="173" y="366"/>
                </a:moveTo>
                <a:cubicBezTo>
                  <a:pt x="179" y="376"/>
                  <a:pt x="184" y="381"/>
                  <a:pt x="201" y="381"/>
                </a:cubicBezTo>
                <a:cubicBezTo>
                  <a:pt x="201" y="381"/>
                  <a:pt x="277" y="385"/>
                  <a:pt x="300" y="378"/>
                </a:cubicBezTo>
                <a:cubicBezTo>
                  <a:pt x="311" y="375"/>
                  <a:pt x="313" y="360"/>
                  <a:pt x="307" y="350"/>
                </a:cubicBezTo>
                <a:cubicBezTo>
                  <a:pt x="139" y="13"/>
                  <a:pt x="139" y="13"/>
                  <a:pt x="139" y="13"/>
                </a:cubicBezTo>
                <a:cubicBezTo>
                  <a:pt x="134" y="4"/>
                  <a:pt x="121" y="0"/>
                  <a:pt x="112" y="6"/>
                </a:cubicBezTo>
                <a:cubicBezTo>
                  <a:pt x="12" y="66"/>
                  <a:pt x="12" y="66"/>
                  <a:pt x="12" y="66"/>
                </a:cubicBezTo>
                <a:cubicBezTo>
                  <a:pt x="3" y="71"/>
                  <a:pt x="0" y="84"/>
                  <a:pt x="5" y="93"/>
                </a:cubicBezTo>
                <a:cubicBezTo>
                  <a:pt x="173" y="366"/>
                  <a:pt x="173" y="366"/>
                  <a:pt x="173" y="366"/>
                </a:cubicBezTo>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dirty="0"/>
          </a:p>
        </p:txBody>
      </p:sp>
      <p:sp>
        <p:nvSpPr>
          <p:cNvPr id="159" name="Hình tự do 25"/>
          <p:cNvSpPr>
            <a:spLocks/>
          </p:cNvSpPr>
          <p:nvPr/>
        </p:nvSpPr>
        <p:spPr bwMode="auto">
          <a:xfrm>
            <a:off x="4094163" y="5899541"/>
            <a:ext cx="36513" cy="73025"/>
          </a:xfrm>
          <a:custGeom>
            <a:avLst/>
            <a:gdLst>
              <a:gd name="T0" fmla="*/ 0 w 23"/>
              <a:gd name="T1" fmla="*/ 0 h 46"/>
              <a:gd name="T2" fmla="*/ 0 w 23"/>
              <a:gd name="T3" fmla="*/ 0 h 46"/>
              <a:gd name="T4" fmla="*/ 23 w 23"/>
              <a:gd name="T5" fmla="*/ 46 h 46"/>
              <a:gd name="T6" fmla="*/ 23 w 23"/>
              <a:gd name="T7" fmla="*/ 46 h 46"/>
              <a:gd name="T8" fmla="*/ 0 w 23"/>
              <a:gd name="T9" fmla="*/ 0 h 46"/>
            </a:gdLst>
            <a:ahLst/>
            <a:cxnLst>
              <a:cxn ang="0">
                <a:pos x="T0" y="T1"/>
              </a:cxn>
              <a:cxn ang="0">
                <a:pos x="T2" y="T3"/>
              </a:cxn>
              <a:cxn ang="0">
                <a:pos x="T4" y="T5"/>
              </a:cxn>
              <a:cxn ang="0">
                <a:pos x="T6" y="T7"/>
              </a:cxn>
              <a:cxn ang="0">
                <a:pos x="T8" y="T9"/>
              </a:cxn>
            </a:cxnLst>
            <a:rect l="0" t="0" r="r" b="b"/>
            <a:pathLst>
              <a:path w="23" h="46">
                <a:moveTo>
                  <a:pt x="0" y="0"/>
                </a:moveTo>
                <a:lnTo>
                  <a:pt x="0" y="0"/>
                </a:lnTo>
                <a:lnTo>
                  <a:pt x="23" y="46"/>
                </a:lnTo>
                <a:lnTo>
                  <a:pt x="23" y="46"/>
                </a:lnTo>
                <a:lnTo>
                  <a:pt x="0" y="0"/>
                </a:lnTo>
                <a:close/>
              </a:path>
            </a:pathLst>
          </a:custGeom>
          <a:solidFill>
            <a:srgbClr val="AEAD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dirty="0"/>
          </a:p>
        </p:txBody>
      </p:sp>
      <p:sp>
        <p:nvSpPr>
          <p:cNvPr id="160" name="Hình tự do 26"/>
          <p:cNvSpPr>
            <a:spLocks/>
          </p:cNvSpPr>
          <p:nvPr/>
        </p:nvSpPr>
        <p:spPr bwMode="auto">
          <a:xfrm>
            <a:off x="4094163" y="5899541"/>
            <a:ext cx="36513" cy="73025"/>
          </a:xfrm>
          <a:custGeom>
            <a:avLst/>
            <a:gdLst>
              <a:gd name="T0" fmla="*/ 0 w 23"/>
              <a:gd name="T1" fmla="*/ 0 h 46"/>
              <a:gd name="T2" fmla="*/ 0 w 23"/>
              <a:gd name="T3" fmla="*/ 0 h 46"/>
              <a:gd name="T4" fmla="*/ 23 w 23"/>
              <a:gd name="T5" fmla="*/ 46 h 46"/>
              <a:gd name="T6" fmla="*/ 23 w 23"/>
              <a:gd name="T7" fmla="*/ 46 h 46"/>
              <a:gd name="T8" fmla="*/ 0 w 23"/>
              <a:gd name="T9" fmla="*/ 0 h 46"/>
            </a:gdLst>
            <a:ahLst/>
            <a:cxnLst>
              <a:cxn ang="0">
                <a:pos x="T0" y="T1"/>
              </a:cxn>
              <a:cxn ang="0">
                <a:pos x="T2" y="T3"/>
              </a:cxn>
              <a:cxn ang="0">
                <a:pos x="T4" y="T5"/>
              </a:cxn>
              <a:cxn ang="0">
                <a:pos x="T6" y="T7"/>
              </a:cxn>
              <a:cxn ang="0">
                <a:pos x="T8" y="T9"/>
              </a:cxn>
            </a:cxnLst>
            <a:rect l="0" t="0" r="r" b="b"/>
            <a:pathLst>
              <a:path w="23" h="46">
                <a:moveTo>
                  <a:pt x="0" y="0"/>
                </a:moveTo>
                <a:lnTo>
                  <a:pt x="0" y="0"/>
                </a:lnTo>
                <a:lnTo>
                  <a:pt x="23" y="46"/>
                </a:lnTo>
                <a:lnTo>
                  <a:pt x="23" y="4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dirty="0"/>
          </a:p>
        </p:txBody>
      </p:sp>
      <p:sp>
        <p:nvSpPr>
          <p:cNvPr id="161" name="Hình tự do 27"/>
          <p:cNvSpPr>
            <a:spLocks/>
          </p:cNvSpPr>
          <p:nvPr/>
        </p:nvSpPr>
        <p:spPr bwMode="auto">
          <a:xfrm>
            <a:off x="3795713" y="5899541"/>
            <a:ext cx="334963" cy="239713"/>
          </a:xfrm>
          <a:custGeom>
            <a:avLst/>
            <a:gdLst>
              <a:gd name="T0" fmla="*/ 122 w 137"/>
              <a:gd name="T1" fmla="*/ 0 h 98"/>
              <a:gd name="T2" fmla="*/ 0 w 137"/>
              <a:gd name="T3" fmla="*/ 81 h 98"/>
              <a:gd name="T4" fmla="*/ 10 w 137"/>
              <a:gd name="T5" fmla="*/ 98 h 98"/>
              <a:gd name="T6" fmla="*/ 78 w 137"/>
              <a:gd name="T7" fmla="*/ 65 h 98"/>
              <a:gd name="T8" fmla="*/ 137 w 137"/>
              <a:gd name="T9" fmla="*/ 30 h 98"/>
              <a:gd name="T10" fmla="*/ 122 w 137"/>
              <a:gd name="T11" fmla="*/ 0 h 98"/>
            </a:gdLst>
            <a:ahLst/>
            <a:cxnLst>
              <a:cxn ang="0">
                <a:pos x="T0" y="T1"/>
              </a:cxn>
              <a:cxn ang="0">
                <a:pos x="T2" y="T3"/>
              </a:cxn>
              <a:cxn ang="0">
                <a:pos x="T4" y="T5"/>
              </a:cxn>
              <a:cxn ang="0">
                <a:pos x="T6" y="T7"/>
              </a:cxn>
              <a:cxn ang="0">
                <a:pos x="T8" y="T9"/>
              </a:cxn>
              <a:cxn ang="0">
                <a:pos x="T10" y="T11"/>
              </a:cxn>
            </a:cxnLst>
            <a:rect l="0" t="0" r="r" b="b"/>
            <a:pathLst>
              <a:path w="137" h="98">
                <a:moveTo>
                  <a:pt x="122" y="0"/>
                </a:moveTo>
                <a:cubicBezTo>
                  <a:pt x="83" y="30"/>
                  <a:pt x="43" y="58"/>
                  <a:pt x="0" y="81"/>
                </a:cubicBezTo>
                <a:cubicBezTo>
                  <a:pt x="10" y="98"/>
                  <a:pt x="10" y="98"/>
                  <a:pt x="10" y="98"/>
                </a:cubicBezTo>
                <a:cubicBezTo>
                  <a:pt x="32" y="86"/>
                  <a:pt x="55" y="75"/>
                  <a:pt x="78" y="65"/>
                </a:cubicBezTo>
                <a:cubicBezTo>
                  <a:pt x="97" y="53"/>
                  <a:pt x="117" y="41"/>
                  <a:pt x="137" y="30"/>
                </a:cubicBezTo>
                <a:cubicBezTo>
                  <a:pt x="122" y="0"/>
                  <a:pt x="122" y="0"/>
                  <a:pt x="122" y="0"/>
                </a:cubicBezTo>
              </a:path>
            </a:pathLst>
          </a:custGeom>
          <a:solidFill>
            <a:srgbClr val="3F3E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dirty="0"/>
          </a:p>
        </p:txBody>
      </p:sp>
      <p:grpSp>
        <p:nvGrpSpPr>
          <p:cNvPr id="4" name="Kim đồng hồ chạy">
            <a:extLst>
              <a:ext uri="{FF2B5EF4-FFF2-40B4-BE49-F238E27FC236}">
                <a16:creationId xmlns:a16="http://schemas.microsoft.com/office/drawing/2014/main" id="{BB0445D5-A6E5-40E7-BBDD-5E3EFA13BDED}"/>
              </a:ext>
            </a:extLst>
          </p:cNvPr>
          <p:cNvGrpSpPr/>
          <p:nvPr/>
        </p:nvGrpSpPr>
        <p:grpSpPr>
          <a:xfrm rot="1786145">
            <a:off x="877888" y="2305806"/>
            <a:ext cx="3829050" cy="3830638"/>
            <a:chOff x="817563" y="2264166"/>
            <a:chExt cx="3829050" cy="3830638"/>
          </a:xfrm>
        </p:grpSpPr>
        <p:sp>
          <p:nvSpPr>
            <p:cNvPr id="162" name="Hình bầu dục 28"/>
            <p:cNvSpPr>
              <a:spLocks noChangeArrowheads="1"/>
            </p:cNvSpPr>
            <p:nvPr/>
          </p:nvSpPr>
          <p:spPr bwMode="auto">
            <a:xfrm>
              <a:off x="817563" y="2264166"/>
              <a:ext cx="3829050" cy="3830638"/>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dirty="0"/>
            </a:p>
          </p:txBody>
        </p:sp>
        <p:sp>
          <p:nvSpPr>
            <p:cNvPr id="239" name="kim giờ"/>
            <p:cNvSpPr>
              <a:spLocks/>
            </p:cNvSpPr>
            <p:nvPr/>
          </p:nvSpPr>
          <p:spPr bwMode="auto">
            <a:xfrm>
              <a:off x="2159000" y="3253178"/>
              <a:ext cx="601663"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dirty="0"/>
            </a:p>
          </p:txBody>
        </p:sp>
      </p:grpSp>
      <p:sp>
        <p:nvSpPr>
          <p:cNvPr id="163" name="Hình tự do 29"/>
          <p:cNvSpPr>
            <a:spLocks noEditPoints="1"/>
          </p:cNvSpPr>
          <p:nvPr/>
        </p:nvSpPr>
        <p:spPr bwMode="auto">
          <a:xfrm>
            <a:off x="538163" y="1986353"/>
            <a:ext cx="4387850" cy="4384675"/>
          </a:xfrm>
          <a:custGeom>
            <a:avLst/>
            <a:gdLst>
              <a:gd name="T0" fmla="*/ 897 w 1794"/>
              <a:gd name="T1" fmla="*/ 1793 h 1793"/>
              <a:gd name="T2" fmla="*/ 263 w 1794"/>
              <a:gd name="T3" fmla="*/ 1531 h 1793"/>
              <a:gd name="T4" fmla="*/ 0 w 1794"/>
              <a:gd name="T5" fmla="*/ 897 h 1793"/>
              <a:gd name="T6" fmla="*/ 263 w 1794"/>
              <a:gd name="T7" fmla="*/ 262 h 1793"/>
              <a:gd name="T8" fmla="*/ 897 w 1794"/>
              <a:gd name="T9" fmla="*/ 0 h 1793"/>
              <a:gd name="T10" fmla="*/ 1531 w 1794"/>
              <a:gd name="T11" fmla="*/ 262 h 1793"/>
              <a:gd name="T12" fmla="*/ 1794 w 1794"/>
              <a:gd name="T13" fmla="*/ 897 h 1793"/>
              <a:gd name="T14" fmla="*/ 1531 w 1794"/>
              <a:gd name="T15" fmla="*/ 1531 h 1793"/>
              <a:gd name="T16" fmla="*/ 897 w 1794"/>
              <a:gd name="T17" fmla="*/ 1793 h 1793"/>
              <a:gd name="T18" fmla="*/ 897 w 1794"/>
              <a:gd name="T19" fmla="*/ 79 h 1793"/>
              <a:gd name="T20" fmla="*/ 79 w 1794"/>
              <a:gd name="T21" fmla="*/ 897 h 1793"/>
              <a:gd name="T22" fmla="*/ 897 w 1794"/>
              <a:gd name="T23" fmla="*/ 1714 h 1793"/>
              <a:gd name="T24" fmla="*/ 1715 w 1794"/>
              <a:gd name="T25" fmla="*/ 897 h 1793"/>
              <a:gd name="T26" fmla="*/ 897 w 1794"/>
              <a:gd name="T27" fmla="*/ 79 h 1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94" h="1793">
                <a:moveTo>
                  <a:pt x="897" y="1793"/>
                </a:moveTo>
                <a:cubicBezTo>
                  <a:pt x="658" y="1793"/>
                  <a:pt x="432" y="1700"/>
                  <a:pt x="263" y="1531"/>
                </a:cubicBezTo>
                <a:cubicBezTo>
                  <a:pt x="94" y="1361"/>
                  <a:pt x="0" y="1136"/>
                  <a:pt x="0" y="897"/>
                </a:cubicBezTo>
                <a:cubicBezTo>
                  <a:pt x="0" y="657"/>
                  <a:pt x="94" y="432"/>
                  <a:pt x="263" y="262"/>
                </a:cubicBezTo>
                <a:cubicBezTo>
                  <a:pt x="432" y="93"/>
                  <a:pt x="658" y="0"/>
                  <a:pt x="897" y="0"/>
                </a:cubicBezTo>
                <a:cubicBezTo>
                  <a:pt x="1137" y="0"/>
                  <a:pt x="1362" y="93"/>
                  <a:pt x="1531" y="262"/>
                </a:cubicBezTo>
                <a:cubicBezTo>
                  <a:pt x="1701" y="432"/>
                  <a:pt x="1794" y="657"/>
                  <a:pt x="1794" y="897"/>
                </a:cubicBezTo>
                <a:cubicBezTo>
                  <a:pt x="1794" y="1136"/>
                  <a:pt x="1701" y="1361"/>
                  <a:pt x="1531" y="1531"/>
                </a:cubicBezTo>
                <a:cubicBezTo>
                  <a:pt x="1362" y="1700"/>
                  <a:pt x="1137" y="1793"/>
                  <a:pt x="897" y="1793"/>
                </a:cubicBezTo>
                <a:moveTo>
                  <a:pt x="897" y="79"/>
                </a:moveTo>
                <a:cubicBezTo>
                  <a:pt x="446" y="79"/>
                  <a:pt x="79" y="446"/>
                  <a:pt x="79" y="897"/>
                </a:cubicBezTo>
                <a:cubicBezTo>
                  <a:pt x="79" y="1348"/>
                  <a:pt x="446" y="1714"/>
                  <a:pt x="897" y="1714"/>
                </a:cubicBezTo>
                <a:cubicBezTo>
                  <a:pt x="1348" y="1714"/>
                  <a:pt x="1715" y="1348"/>
                  <a:pt x="1715" y="897"/>
                </a:cubicBezTo>
                <a:cubicBezTo>
                  <a:pt x="1715" y="446"/>
                  <a:pt x="1348" y="79"/>
                  <a:pt x="897" y="79"/>
                </a:cubicBezTo>
              </a:path>
            </a:pathLst>
          </a:custGeom>
          <a:solidFill>
            <a:srgbClr val="EA55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dirty="0"/>
          </a:p>
        </p:txBody>
      </p:sp>
      <p:sp>
        <p:nvSpPr>
          <p:cNvPr id="164" name="Hình tự do 30"/>
          <p:cNvSpPr>
            <a:spLocks noEditPoints="1"/>
          </p:cNvSpPr>
          <p:nvPr/>
        </p:nvSpPr>
        <p:spPr bwMode="auto">
          <a:xfrm>
            <a:off x="711200" y="2157803"/>
            <a:ext cx="4043363" cy="4041775"/>
          </a:xfrm>
          <a:custGeom>
            <a:avLst/>
            <a:gdLst>
              <a:gd name="T0" fmla="*/ 826 w 1653"/>
              <a:gd name="T1" fmla="*/ 1653 h 1653"/>
              <a:gd name="T2" fmla="*/ 0 w 1653"/>
              <a:gd name="T3" fmla="*/ 827 h 1653"/>
              <a:gd name="T4" fmla="*/ 826 w 1653"/>
              <a:gd name="T5" fmla="*/ 0 h 1653"/>
              <a:gd name="T6" fmla="*/ 1653 w 1653"/>
              <a:gd name="T7" fmla="*/ 827 h 1653"/>
              <a:gd name="T8" fmla="*/ 826 w 1653"/>
              <a:gd name="T9" fmla="*/ 1653 h 1653"/>
              <a:gd name="T10" fmla="*/ 826 w 1653"/>
              <a:gd name="T11" fmla="*/ 49 h 1653"/>
              <a:gd name="T12" fmla="*/ 48 w 1653"/>
              <a:gd name="T13" fmla="*/ 827 h 1653"/>
              <a:gd name="T14" fmla="*/ 826 w 1653"/>
              <a:gd name="T15" fmla="*/ 1605 h 1653"/>
              <a:gd name="T16" fmla="*/ 1604 w 1653"/>
              <a:gd name="T17" fmla="*/ 827 h 1653"/>
              <a:gd name="T18" fmla="*/ 826 w 1653"/>
              <a:gd name="T19" fmla="*/ 49 h 1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3" h="1653">
                <a:moveTo>
                  <a:pt x="826" y="1653"/>
                </a:moveTo>
                <a:cubicBezTo>
                  <a:pt x="371" y="1653"/>
                  <a:pt x="0" y="1282"/>
                  <a:pt x="0" y="827"/>
                </a:cubicBezTo>
                <a:cubicBezTo>
                  <a:pt x="0" y="371"/>
                  <a:pt x="371" y="0"/>
                  <a:pt x="826" y="0"/>
                </a:cubicBezTo>
                <a:cubicBezTo>
                  <a:pt x="1282" y="0"/>
                  <a:pt x="1653" y="371"/>
                  <a:pt x="1653" y="827"/>
                </a:cubicBezTo>
                <a:cubicBezTo>
                  <a:pt x="1653" y="1282"/>
                  <a:pt x="1282" y="1653"/>
                  <a:pt x="826" y="1653"/>
                </a:cubicBezTo>
                <a:moveTo>
                  <a:pt x="826" y="49"/>
                </a:moveTo>
                <a:cubicBezTo>
                  <a:pt x="397" y="49"/>
                  <a:pt x="48" y="398"/>
                  <a:pt x="48" y="827"/>
                </a:cubicBezTo>
                <a:cubicBezTo>
                  <a:pt x="48" y="1256"/>
                  <a:pt x="397" y="1605"/>
                  <a:pt x="826" y="1605"/>
                </a:cubicBezTo>
                <a:cubicBezTo>
                  <a:pt x="1255" y="1605"/>
                  <a:pt x="1604" y="1256"/>
                  <a:pt x="1604" y="827"/>
                </a:cubicBezTo>
                <a:cubicBezTo>
                  <a:pt x="1604" y="398"/>
                  <a:pt x="1255" y="49"/>
                  <a:pt x="826" y="49"/>
                </a:cubicBezTo>
              </a:path>
            </a:pathLst>
          </a:custGeom>
          <a:solidFill>
            <a:srgbClr val="DFDE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dirty="0"/>
          </a:p>
        </p:txBody>
      </p:sp>
      <p:sp>
        <p:nvSpPr>
          <p:cNvPr id="165" name="Hình tự do 31"/>
          <p:cNvSpPr>
            <a:spLocks noEditPoints="1"/>
          </p:cNvSpPr>
          <p:nvPr/>
        </p:nvSpPr>
        <p:spPr bwMode="auto">
          <a:xfrm>
            <a:off x="620713" y="2067316"/>
            <a:ext cx="4221163" cy="4222750"/>
          </a:xfrm>
          <a:custGeom>
            <a:avLst/>
            <a:gdLst>
              <a:gd name="T0" fmla="*/ 863 w 1726"/>
              <a:gd name="T1" fmla="*/ 1690 h 1727"/>
              <a:gd name="T2" fmla="*/ 37 w 1726"/>
              <a:gd name="T3" fmla="*/ 864 h 1727"/>
              <a:gd name="T4" fmla="*/ 863 w 1726"/>
              <a:gd name="T5" fmla="*/ 37 h 1727"/>
              <a:gd name="T6" fmla="*/ 1690 w 1726"/>
              <a:gd name="T7" fmla="*/ 864 h 1727"/>
              <a:gd name="T8" fmla="*/ 1690 w 1726"/>
              <a:gd name="T9" fmla="*/ 864 h 1727"/>
              <a:gd name="T10" fmla="*/ 1690 w 1726"/>
              <a:gd name="T11" fmla="*/ 864 h 1727"/>
              <a:gd name="T12" fmla="*/ 863 w 1726"/>
              <a:gd name="T13" fmla="*/ 1690 h 1727"/>
              <a:gd name="T14" fmla="*/ 863 w 1726"/>
              <a:gd name="T15" fmla="*/ 1690 h 1727"/>
              <a:gd name="T16" fmla="*/ 863 w 1726"/>
              <a:gd name="T17" fmla="*/ 0 h 1727"/>
              <a:gd name="T18" fmla="*/ 0 w 1726"/>
              <a:gd name="T19" fmla="*/ 864 h 1727"/>
              <a:gd name="T20" fmla="*/ 863 w 1726"/>
              <a:gd name="T21" fmla="*/ 1727 h 1727"/>
              <a:gd name="T22" fmla="*/ 1726 w 1726"/>
              <a:gd name="T23" fmla="*/ 864 h 1727"/>
              <a:gd name="T24" fmla="*/ 863 w 1726"/>
              <a:gd name="T25"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26" h="1727">
                <a:moveTo>
                  <a:pt x="863" y="1690"/>
                </a:moveTo>
                <a:cubicBezTo>
                  <a:pt x="408" y="1690"/>
                  <a:pt x="37" y="1319"/>
                  <a:pt x="37" y="864"/>
                </a:cubicBezTo>
                <a:cubicBezTo>
                  <a:pt x="37" y="408"/>
                  <a:pt x="408" y="37"/>
                  <a:pt x="863" y="37"/>
                </a:cubicBezTo>
                <a:cubicBezTo>
                  <a:pt x="1319" y="37"/>
                  <a:pt x="1690" y="408"/>
                  <a:pt x="1690" y="864"/>
                </a:cubicBezTo>
                <a:cubicBezTo>
                  <a:pt x="1690" y="864"/>
                  <a:pt x="1690" y="864"/>
                  <a:pt x="1690" y="864"/>
                </a:cubicBezTo>
                <a:cubicBezTo>
                  <a:pt x="1690" y="864"/>
                  <a:pt x="1690" y="864"/>
                  <a:pt x="1690" y="864"/>
                </a:cubicBezTo>
                <a:cubicBezTo>
                  <a:pt x="1690" y="1319"/>
                  <a:pt x="1319" y="1690"/>
                  <a:pt x="863" y="1690"/>
                </a:cubicBezTo>
                <a:cubicBezTo>
                  <a:pt x="863" y="1690"/>
                  <a:pt x="863" y="1690"/>
                  <a:pt x="863" y="1690"/>
                </a:cubicBezTo>
                <a:moveTo>
                  <a:pt x="863" y="0"/>
                </a:moveTo>
                <a:cubicBezTo>
                  <a:pt x="387" y="0"/>
                  <a:pt x="0" y="388"/>
                  <a:pt x="0" y="864"/>
                </a:cubicBezTo>
                <a:cubicBezTo>
                  <a:pt x="0" y="1340"/>
                  <a:pt x="387" y="1727"/>
                  <a:pt x="863" y="1727"/>
                </a:cubicBezTo>
                <a:cubicBezTo>
                  <a:pt x="1339" y="1727"/>
                  <a:pt x="1726" y="1340"/>
                  <a:pt x="1726" y="864"/>
                </a:cubicBezTo>
                <a:cubicBezTo>
                  <a:pt x="1726" y="388"/>
                  <a:pt x="1339" y="0"/>
                  <a:pt x="863" y="0"/>
                </a:cubicBezTo>
              </a:path>
            </a:pathLst>
          </a:custGeom>
          <a:solidFill>
            <a:srgbClr val="CD4A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dirty="0"/>
          </a:p>
        </p:txBody>
      </p:sp>
      <p:grpSp>
        <p:nvGrpSpPr>
          <p:cNvPr id="10" name="Nhóm 9">
            <a:extLst>
              <a:ext uri="{FF2B5EF4-FFF2-40B4-BE49-F238E27FC236}">
                <a16:creationId xmlns:a16="http://schemas.microsoft.com/office/drawing/2014/main" id="{0FC7B21D-F367-47EE-B66B-97792050C10C}"/>
              </a:ext>
            </a:extLst>
          </p:cNvPr>
          <p:cNvGrpSpPr/>
          <p:nvPr/>
        </p:nvGrpSpPr>
        <p:grpSpPr>
          <a:xfrm>
            <a:off x="2455863" y="2411803"/>
            <a:ext cx="566738" cy="566738"/>
            <a:chOff x="2455863" y="2411803"/>
            <a:chExt cx="566738" cy="566738"/>
          </a:xfrm>
        </p:grpSpPr>
        <p:sp>
          <p:nvSpPr>
            <p:cNvPr id="166" name="Hình bầu dục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dirty="0"/>
            </a:p>
          </p:txBody>
        </p:sp>
        <p:sp>
          <p:nvSpPr>
            <p:cNvPr id="167" name="Hình bầu dục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dirty="0"/>
            </a:p>
          </p:txBody>
        </p:sp>
        <p:sp>
          <p:nvSpPr>
            <p:cNvPr id="168" name="Hình tự do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dirty="0"/>
            </a:p>
          </p:txBody>
        </p:sp>
        <p:sp>
          <p:nvSpPr>
            <p:cNvPr id="169" name="Hình tự do 35"/>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dirty="0"/>
            </a:p>
          </p:txBody>
        </p:sp>
        <p:sp>
          <p:nvSpPr>
            <p:cNvPr id="170" name="Hình chữ nhật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vi-VN" dirty="0"/>
            </a:p>
          </p:txBody>
        </p:sp>
        <p:sp>
          <p:nvSpPr>
            <p:cNvPr id="171" name="Hình chữ nhật 37"/>
            <p:cNvSpPr>
              <a:spLocks noChangeArrowheads="1"/>
            </p:cNvSpPr>
            <p:nvPr/>
          </p:nvSpPr>
          <p:spPr bwMode="auto">
            <a:xfrm>
              <a:off x="2593975" y="2499116"/>
              <a:ext cx="26289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rtlCol="0"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vi-VN" sz="2100" b="1" i="0" u="none" strike="noStrike" cap="none" normalizeH="0" dirty="0">
                  <a:ln>
                    <a:noFill/>
                  </a:ln>
                  <a:solidFill>
                    <a:srgbClr val="FF9936"/>
                  </a:solidFill>
                  <a:effectLst/>
                  <a:latin typeface="Raleway" panose="020B0003030101060003" pitchFamily="34" charset="0"/>
                </a:rPr>
                <a:t>30</a:t>
              </a:r>
              <a:endParaRPr kumimoji="0" lang="vi-VN" altLang="en-US" sz="1800" b="0" i="0" u="none" strike="noStrike" cap="none" normalizeH="0" baseline="0" dirty="0">
                <a:ln>
                  <a:noFill/>
                </a:ln>
                <a:solidFill>
                  <a:schemeClr val="tx1"/>
                </a:solidFill>
                <a:effectLst/>
              </a:endParaRPr>
            </a:p>
          </p:txBody>
        </p:sp>
      </p:grpSp>
      <p:sp>
        <p:nvSpPr>
          <p:cNvPr id="174" name="Hình tự do 40"/>
          <p:cNvSpPr>
            <a:spLocks noEditPoints="1"/>
          </p:cNvSpPr>
          <p:nvPr/>
        </p:nvSpPr>
        <p:spPr bwMode="auto">
          <a:xfrm>
            <a:off x="3244850" y="2851541"/>
            <a:ext cx="20638" cy="122238"/>
          </a:xfrm>
          <a:custGeom>
            <a:avLst/>
            <a:gdLst>
              <a:gd name="T0" fmla="*/ 8 w 8"/>
              <a:gd name="T1" fmla="*/ 50 h 50"/>
              <a:gd name="T2" fmla="*/ 8 w 8"/>
              <a:gd name="T3" fmla="*/ 50 h 50"/>
              <a:gd name="T4" fmla="*/ 8 w 8"/>
              <a:gd name="T5" fmla="*/ 50 h 50"/>
              <a:gd name="T6" fmla="*/ 8 w 8"/>
              <a:gd name="T7" fmla="*/ 50 h 50"/>
              <a:gd name="T8" fmla="*/ 0 w 8"/>
              <a:gd name="T9" fmla="*/ 11 h 50"/>
              <a:gd name="T10" fmla="*/ 0 w 8"/>
              <a:gd name="T11" fmla="*/ 11 h 50"/>
              <a:gd name="T12" fmla="*/ 0 w 8"/>
              <a:gd name="T13" fmla="*/ 11 h 50"/>
              <a:gd name="T14" fmla="*/ 0 w 8"/>
              <a:gd name="T15" fmla="*/ 11 h 50"/>
              <a:gd name="T16" fmla="*/ 0 w 8"/>
              <a:gd name="T17" fmla="*/ 11 h 50"/>
              <a:gd name="T18" fmla="*/ 0 w 8"/>
              <a:gd name="T19" fmla="*/ 11 h 50"/>
              <a:gd name="T20" fmla="*/ 0 w 8"/>
              <a:gd name="T21" fmla="*/ 10 h 50"/>
              <a:gd name="T22" fmla="*/ 0 w 8"/>
              <a:gd name="T23" fmla="*/ 10 h 50"/>
              <a:gd name="T24" fmla="*/ 0 w 8"/>
              <a:gd name="T25" fmla="*/ 10 h 50"/>
              <a:gd name="T26" fmla="*/ 0 w 8"/>
              <a:gd name="T27" fmla="*/ 10 h 50"/>
              <a:gd name="T28" fmla="*/ 0 w 8"/>
              <a:gd name="T29" fmla="*/ 9 h 50"/>
              <a:gd name="T30" fmla="*/ 0 w 8"/>
              <a:gd name="T31" fmla="*/ 9 h 50"/>
              <a:gd name="T32" fmla="*/ 0 w 8"/>
              <a:gd name="T33" fmla="*/ 9 h 50"/>
              <a:gd name="T34" fmla="*/ 0 w 8"/>
              <a:gd name="T35" fmla="*/ 9 h 50"/>
              <a:gd name="T36" fmla="*/ 0 w 8"/>
              <a:gd name="T37" fmla="*/ 9 h 50"/>
              <a:gd name="T38" fmla="*/ 0 w 8"/>
              <a:gd name="T39" fmla="*/ 9 h 50"/>
              <a:gd name="T40" fmla="*/ 0 w 8"/>
              <a:gd name="T41" fmla="*/ 8 h 50"/>
              <a:gd name="T42" fmla="*/ 0 w 8"/>
              <a:gd name="T43" fmla="*/ 8 h 50"/>
              <a:gd name="T44" fmla="*/ 0 w 8"/>
              <a:gd name="T45" fmla="*/ 8 h 50"/>
              <a:gd name="T46" fmla="*/ 0 w 8"/>
              <a:gd name="T47" fmla="*/ 7 h 50"/>
              <a:gd name="T48" fmla="*/ 0 w 8"/>
              <a:gd name="T49" fmla="*/ 7 h 50"/>
              <a:gd name="T50" fmla="*/ 0 w 8"/>
              <a:gd name="T51" fmla="*/ 7 h 50"/>
              <a:gd name="T52" fmla="*/ 0 w 8"/>
              <a:gd name="T53" fmla="*/ 7 h 50"/>
              <a:gd name="T54" fmla="*/ 0 w 8"/>
              <a:gd name="T55" fmla="*/ 7 h 50"/>
              <a:gd name="T56" fmla="*/ 0 w 8"/>
              <a:gd name="T57" fmla="*/ 7 h 50"/>
              <a:gd name="T58" fmla="*/ 0 w 8"/>
              <a:gd name="T59" fmla="*/ 6 h 50"/>
              <a:gd name="T60" fmla="*/ 0 w 8"/>
              <a:gd name="T61" fmla="*/ 6 h 50"/>
              <a:gd name="T62" fmla="*/ 0 w 8"/>
              <a:gd name="T63" fmla="*/ 6 h 50"/>
              <a:gd name="T64" fmla="*/ 0 w 8"/>
              <a:gd name="T65" fmla="*/ 6 h 50"/>
              <a:gd name="T66" fmla="*/ 0 w 8"/>
              <a:gd name="T67" fmla="*/ 6 h 50"/>
              <a:gd name="T68" fmla="*/ 0 w 8"/>
              <a:gd name="T69" fmla="*/ 6 h 50"/>
              <a:gd name="T70" fmla="*/ 0 w 8"/>
              <a:gd name="T71" fmla="*/ 5 h 50"/>
              <a:gd name="T72" fmla="*/ 0 w 8"/>
              <a:gd name="T73" fmla="*/ 5 h 50"/>
              <a:gd name="T74" fmla="*/ 0 w 8"/>
              <a:gd name="T75" fmla="*/ 5 h 50"/>
              <a:gd name="T76" fmla="*/ 0 w 8"/>
              <a:gd name="T77" fmla="*/ 5 h 50"/>
              <a:gd name="T78" fmla="*/ 0 w 8"/>
              <a:gd name="T79" fmla="*/ 5 h 50"/>
              <a:gd name="T80" fmla="*/ 0 w 8"/>
              <a:gd name="T81" fmla="*/ 4 h 50"/>
              <a:gd name="T82" fmla="*/ 0 w 8"/>
              <a:gd name="T83" fmla="*/ 4 h 50"/>
              <a:gd name="T84" fmla="*/ 0 w 8"/>
              <a:gd name="T85" fmla="*/ 4 h 50"/>
              <a:gd name="T86" fmla="*/ 0 w 8"/>
              <a:gd name="T87" fmla="*/ 4 h 50"/>
              <a:gd name="T88" fmla="*/ 0 w 8"/>
              <a:gd name="T89" fmla="*/ 3 h 50"/>
              <a:gd name="T90" fmla="*/ 0 w 8"/>
              <a:gd name="T91" fmla="*/ 3 h 50"/>
              <a:gd name="T92" fmla="*/ 0 w 8"/>
              <a:gd name="T93" fmla="*/ 3 h 50"/>
              <a:gd name="T94" fmla="*/ 0 w 8"/>
              <a:gd name="T95" fmla="*/ 3 h 50"/>
              <a:gd name="T96" fmla="*/ 0 w 8"/>
              <a:gd name="T97" fmla="*/ 3 h 50"/>
              <a:gd name="T98" fmla="*/ 0 w 8"/>
              <a:gd name="T99" fmla="*/ 3 h 50"/>
              <a:gd name="T100" fmla="*/ 0 w 8"/>
              <a:gd name="T101" fmla="*/ 2 h 50"/>
              <a:gd name="T102" fmla="*/ 0 w 8"/>
              <a:gd name="T103" fmla="*/ 2 h 50"/>
              <a:gd name="T104" fmla="*/ 0 w 8"/>
              <a:gd name="T105" fmla="*/ 2 h 50"/>
              <a:gd name="T106" fmla="*/ 0 w 8"/>
              <a:gd name="T107" fmla="*/ 2 h 50"/>
              <a:gd name="T108" fmla="*/ 0 w 8"/>
              <a:gd name="T109" fmla="*/ 2 h 50"/>
              <a:gd name="T110" fmla="*/ 0 w 8"/>
              <a:gd name="T111" fmla="*/ 1 h 50"/>
              <a:gd name="T112" fmla="*/ 0 w 8"/>
              <a:gd name="T113" fmla="*/ 0 h 50"/>
              <a:gd name="T114" fmla="*/ 0 w 8"/>
              <a:gd name="T115"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 h="50">
                <a:moveTo>
                  <a:pt x="8" y="50"/>
                </a:moveTo>
                <a:cubicBezTo>
                  <a:pt x="8" y="50"/>
                  <a:pt x="8" y="50"/>
                  <a:pt x="8" y="50"/>
                </a:cubicBezTo>
                <a:cubicBezTo>
                  <a:pt x="8" y="50"/>
                  <a:pt x="8" y="50"/>
                  <a:pt x="8" y="50"/>
                </a:cubicBezTo>
                <a:moveTo>
                  <a:pt x="8" y="50"/>
                </a:moveTo>
                <a:cubicBezTo>
                  <a:pt x="8" y="50"/>
                  <a:pt x="8" y="50"/>
                  <a:pt x="8" y="50"/>
                </a:cubicBezTo>
                <a:cubicBezTo>
                  <a:pt x="8" y="50"/>
                  <a:pt x="8" y="50"/>
                  <a:pt x="8" y="50"/>
                </a:cubicBezTo>
                <a:moveTo>
                  <a:pt x="8" y="49"/>
                </a:moveTo>
                <a:cubicBezTo>
                  <a:pt x="8" y="50"/>
                  <a:pt x="8" y="50"/>
                  <a:pt x="8" y="50"/>
                </a:cubicBezTo>
                <a:cubicBezTo>
                  <a:pt x="8" y="50"/>
                  <a:pt x="8" y="50"/>
                  <a:pt x="8" y="49"/>
                </a:cubicBezTo>
                <a:moveTo>
                  <a:pt x="0" y="11"/>
                </a:moveTo>
                <a:cubicBezTo>
                  <a:pt x="0" y="25"/>
                  <a:pt x="2" y="38"/>
                  <a:pt x="8" y="49"/>
                </a:cubicBezTo>
                <a:cubicBezTo>
                  <a:pt x="2" y="38"/>
                  <a:pt x="0" y="25"/>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0"/>
                </a:moveTo>
                <a:cubicBezTo>
                  <a:pt x="0" y="11"/>
                  <a:pt x="0" y="11"/>
                  <a:pt x="0" y="11"/>
                </a:cubicBezTo>
                <a:cubicBezTo>
                  <a:pt x="0" y="11"/>
                  <a:pt x="0" y="11"/>
                  <a:pt x="0" y="10"/>
                </a:cubicBezTo>
                <a:moveTo>
                  <a:pt x="0" y="10"/>
                </a:moveTo>
                <a:cubicBezTo>
                  <a:pt x="0" y="10"/>
                  <a:pt x="0" y="10"/>
                  <a:pt x="0" y="10"/>
                </a:cubicBezTo>
                <a:cubicBezTo>
                  <a:pt x="0" y="10"/>
                  <a:pt x="0" y="10"/>
                  <a:pt x="0" y="10"/>
                </a:cubicBezTo>
                <a:cubicBezTo>
                  <a:pt x="0" y="10"/>
                  <a:pt x="0" y="10"/>
                  <a:pt x="0" y="10"/>
                </a:cubicBezTo>
                <a:cubicBezTo>
                  <a:pt x="0" y="10"/>
                  <a:pt x="0" y="10"/>
                  <a:pt x="0" y="10"/>
                </a:cubicBezTo>
                <a:moveTo>
                  <a:pt x="0" y="10"/>
                </a:moveTo>
                <a:cubicBezTo>
                  <a:pt x="0" y="10"/>
                  <a:pt x="0" y="10"/>
                  <a:pt x="0" y="10"/>
                </a:cubicBezTo>
                <a:cubicBezTo>
                  <a:pt x="0" y="10"/>
                  <a:pt x="0" y="10"/>
                  <a:pt x="0" y="10"/>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8"/>
                </a:moveTo>
                <a:cubicBezTo>
                  <a:pt x="0" y="8"/>
                  <a:pt x="0" y="8"/>
                  <a:pt x="0" y="9"/>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7"/>
                </a:moveTo>
                <a:cubicBezTo>
                  <a:pt x="0" y="8"/>
                  <a:pt x="0" y="8"/>
                  <a:pt x="0" y="8"/>
                </a:cubicBezTo>
                <a:cubicBezTo>
                  <a:pt x="0" y="8"/>
                  <a:pt x="0" y="8"/>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6"/>
                  <a:pt x="0" y="6"/>
                </a:cubicBezTo>
                <a:cubicBezTo>
                  <a:pt x="0" y="6"/>
                  <a:pt x="0" y="5"/>
                  <a:pt x="0" y="5"/>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3"/>
                </a:moveTo>
                <a:cubicBezTo>
                  <a:pt x="0" y="3"/>
                  <a:pt x="0" y="3"/>
                  <a:pt x="0" y="4"/>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2"/>
                </a:moveTo>
                <a:cubicBezTo>
                  <a:pt x="0" y="3"/>
                  <a:pt x="0" y="3"/>
                  <a:pt x="0" y="3"/>
                </a:cubicBezTo>
                <a:cubicBezTo>
                  <a:pt x="0" y="3"/>
                  <a:pt x="0" y="3"/>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dirty="0"/>
          </a:p>
        </p:txBody>
      </p:sp>
      <p:grpSp>
        <p:nvGrpSpPr>
          <p:cNvPr id="3" name="Nhóm 2">
            <a:extLst>
              <a:ext uri="{FF2B5EF4-FFF2-40B4-BE49-F238E27FC236}">
                <a16:creationId xmlns:a16="http://schemas.microsoft.com/office/drawing/2014/main" id="{26421DDD-07C3-42B6-869F-AD3A53DC2A79}"/>
              </a:ext>
            </a:extLst>
          </p:cNvPr>
          <p:cNvGrpSpPr/>
          <p:nvPr/>
        </p:nvGrpSpPr>
        <p:grpSpPr>
          <a:xfrm>
            <a:off x="3722688" y="3113478"/>
            <a:ext cx="585788" cy="587375"/>
            <a:chOff x="3722688" y="3113478"/>
            <a:chExt cx="585788" cy="587375"/>
          </a:xfrm>
        </p:grpSpPr>
        <p:sp>
          <p:nvSpPr>
            <p:cNvPr id="178" name="Hình tự do 44"/>
            <p:cNvSpPr>
              <a:spLocks/>
            </p:cNvSpPr>
            <p:nvPr/>
          </p:nvSpPr>
          <p:spPr bwMode="auto">
            <a:xfrm>
              <a:off x="3722688" y="3113478"/>
              <a:ext cx="585788" cy="587375"/>
            </a:xfrm>
            <a:custGeom>
              <a:avLst/>
              <a:gdLst>
                <a:gd name="T0" fmla="*/ 127 w 240"/>
                <a:gd name="T1" fmla="*/ 236 h 240"/>
                <a:gd name="T2" fmla="*/ 236 w 240"/>
                <a:gd name="T3" fmla="*/ 113 h 240"/>
                <a:gd name="T4" fmla="*/ 113 w 240"/>
                <a:gd name="T5" fmla="*/ 4 h 240"/>
                <a:gd name="T6" fmla="*/ 4 w 240"/>
                <a:gd name="T7" fmla="*/ 127 h 240"/>
                <a:gd name="T8" fmla="*/ 127 w 240"/>
                <a:gd name="T9" fmla="*/ 236 h 240"/>
              </a:gdLst>
              <a:ahLst/>
              <a:cxnLst>
                <a:cxn ang="0">
                  <a:pos x="T0" y="T1"/>
                </a:cxn>
                <a:cxn ang="0">
                  <a:pos x="T2" y="T3"/>
                </a:cxn>
                <a:cxn ang="0">
                  <a:pos x="T4" y="T5"/>
                </a:cxn>
                <a:cxn ang="0">
                  <a:pos x="T6" y="T7"/>
                </a:cxn>
                <a:cxn ang="0">
                  <a:pos x="T8" y="T9"/>
                </a:cxn>
              </a:cxnLst>
              <a:rect l="0" t="0" r="r" b="b"/>
              <a:pathLst>
                <a:path w="240" h="240">
                  <a:moveTo>
                    <a:pt x="127" y="236"/>
                  </a:moveTo>
                  <a:cubicBezTo>
                    <a:pt x="191" y="232"/>
                    <a:pt x="240" y="177"/>
                    <a:pt x="236" y="113"/>
                  </a:cubicBezTo>
                  <a:cubicBezTo>
                    <a:pt x="232" y="49"/>
                    <a:pt x="177" y="0"/>
                    <a:pt x="113" y="4"/>
                  </a:cubicBezTo>
                  <a:cubicBezTo>
                    <a:pt x="49" y="8"/>
                    <a:pt x="0" y="63"/>
                    <a:pt x="4" y="127"/>
                  </a:cubicBezTo>
                  <a:cubicBezTo>
                    <a:pt x="8" y="191"/>
                    <a:pt x="63" y="240"/>
                    <a:pt x="127" y="236"/>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dirty="0"/>
            </a:p>
          </p:txBody>
        </p:sp>
        <p:sp>
          <p:nvSpPr>
            <p:cNvPr id="179" name="Hình tự do 45"/>
            <p:cNvSpPr>
              <a:spLocks/>
            </p:cNvSpPr>
            <p:nvPr/>
          </p:nvSpPr>
          <p:spPr bwMode="auto">
            <a:xfrm>
              <a:off x="3781425" y="3169041"/>
              <a:ext cx="471488" cy="473075"/>
            </a:xfrm>
            <a:custGeom>
              <a:avLst/>
              <a:gdLst>
                <a:gd name="T0" fmla="*/ 102 w 193"/>
                <a:gd name="T1" fmla="*/ 190 h 193"/>
                <a:gd name="T2" fmla="*/ 189 w 193"/>
                <a:gd name="T3" fmla="*/ 91 h 193"/>
                <a:gd name="T4" fmla="*/ 90 w 193"/>
                <a:gd name="T5" fmla="*/ 4 h 193"/>
                <a:gd name="T6" fmla="*/ 3 w 193"/>
                <a:gd name="T7" fmla="*/ 103 h 193"/>
                <a:gd name="T8" fmla="*/ 102 w 193"/>
                <a:gd name="T9" fmla="*/ 190 h 193"/>
              </a:gdLst>
              <a:ahLst/>
              <a:cxnLst>
                <a:cxn ang="0">
                  <a:pos x="T0" y="T1"/>
                </a:cxn>
                <a:cxn ang="0">
                  <a:pos x="T2" y="T3"/>
                </a:cxn>
                <a:cxn ang="0">
                  <a:pos x="T4" y="T5"/>
                </a:cxn>
                <a:cxn ang="0">
                  <a:pos x="T6" y="T7"/>
                </a:cxn>
                <a:cxn ang="0">
                  <a:pos x="T8" y="T9"/>
                </a:cxn>
              </a:cxnLst>
              <a:rect l="0" t="0" r="r" b="b"/>
              <a:pathLst>
                <a:path w="193" h="193">
                  <a:moveTo>
                    <a:pt x="102" y="190"/>
                  </a:moveTo>
                  <a:cubicBezTo>
                    <a:pt x="153" y="187"/>
                    <a:pt x="193" y="143"/>
                    <a:pt x="189" y="91"/>
                  </a:cubicBezTo>
                  <a:cubicBezTo>
                    <a:pt x="186" y="40"/>
                    <a:pt x="142" y="0"/>
                    <a:pt x="90" y="4"/>
                  </a:cubicBezTo>
                  <a:cubicBezTo>
                    <a:pt x="39" y="7"/>
                    <a:pt x="0" y="51"/>
                    <a:pt x="3" y="103"/>
                  </a:cubicBezTo>
                  <a:cubicBezTo>
                    <a:pt x="6" y="154"/>
                    <a:pt x="50" y="193"/>
                    <a:pt x="102" y="190"/>
                  </a:cubicBezTo>
                </a:path>
              </a:pathLst>
            </a:cu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dirty="0"/>
            </a:p>
          </p:txBody>
        </p:sp>
        <p:sp>
          <p:nvSpPr>
            <p:cNvPr id="180" name="Hình tự do 46"/>
            <p:cNvSpPr>
              <a:spLocks noEditPoints="1"/>
            </p:cNvSpPr>
            <p:nvPr/>
          </p:nvSpPr>
          <p:spPr bwMode="auto">
            <a:xfrm>
              <a:off x="3786188" y="3272228"/>
              <a:ext cx="46038" cy="188913"/>
            </a:xfrm>
            <a:custGeom>
              <a:avLst/>
              <a:gdLst>
                <a:gd name="T0" fmla="*/ 3 w 19"/>
                <a:gd name="T1" fmla="*/ 76 h 77"/>
                <a:gd name="T2" fmla="*/ 3 w 19"/>
                <a:gd name="T3" fmla="*/ 76 h 77"/>
                <a:gd name="T4" fmla="*/ 3 w 19"/>
                <a:gd name="T5" fmla="*/ 76 h 77"/>
                <a:gd name="T6" fmla="*/ 3 w 19"/>
                <a:gd name="T7" fmla="*/ 75 h 77"/>
                <a:gd name="T8" fmla="*/ 3 w 19"/>
                <a:gd name="T9" fmla="*/ 75 h 77"/>
                <a:gd name="T10" fmla="*/ 3 w 19"/>
                <a:gd name="T11" fmla="*/ 75 h 77"/>
                <a:gd name="T12" fmla="*/ 3 w 19"/>
                <a:gd name="T13" fmla="*/ 74 h 77"/>
                <a:gd name="T14" fmla="*/ 3 w 19"/>
                <a:gd name="T15" fmla="*/ 74 h 77"/>
                <a:gd name="T16" fmla="*/ 3 w 19"/>
                <a:gd name="T17" fmla="*/ 74 h 77"/>
                <a:gd name="T18" fmla="*/ 2 w 19"/>
                <a:gd name="T19" fmla="*/ 73 h 77"/>
                <a:gd name="T20" fmla="*/ 2 w 19"/>
                <a:gd name="T21" fmla="*/ 73 h 77"/>
                <a:gd name="T22" fmla="*/ 2 w 19"/>
                <a:gd name="T23" fmla="*/ 72 h 77"/>
                <a:gd name="T24" fmla="*/ 2 w 19"/>
                <a:gd name="T25" fmla="*/ 72 h 77"/>
                <a:gd name="T26" fmla="*/ 2 w 19"/>
                <a:gd name="T27" fmla="*/ 71 h 77"/>
                <a:gd name="T28" fmla="*/ 2 w 19"/>
                <a:gd name="T29" fmla="*/ 71 h 77"/>
                <a:gd name="T30" fmla="*/ 2 w 19"/>
                <a:gd name="T31" fmla="*/ 71 h 77"/>
                <a:gd name="T32" fmla="*/ 2 w 19"/>
                <a:gd name="T33" fmla="*/ 70 h 77"/>
                <a:gd name="T34" fmla="*/ 2 w 19"/>
                <a:gd name="T35" fmla="*/ 70 h 77"/>
                <a:gd name="T36" fmla="*/ 2 w 19"/>
                <a:gd name="T37" fmla="*/ 69 h 77"/>
                <a:gd name="T38" fmla="*/ 2 w 19"/>
                <a:gd name="T39" fmla="*/ 69 h 77"/>
                <a:gd name="T40" fmla="*/ 2 w 19"/>
                <a:gd name="T41" fmla="*/ 69 h 77"/>
                <a:gd name="T42" fmla="*/ 2 w 19"/>
                <a:gd name="T43" fmla="*/ 68 h 77"/>
                <a:gd name="T44" fmla="*/ 2 w 19"/>
                <a:gd name="T45" fmla="*/ 68 h 77"/>
                <a:gd name="T46" fmla="*/ 2 w 19"/>
                <a:gd name="T47" fmla="*/ 68 h 77"/>
                <a:gd name="T48" fmla="*/ 1 w 19"/>
                <a:gd name="T49" fmla="*/ 67 h 77"/>
                <a:gd name="T50" fmla="*/ 1 w 19"/>
                <a:gd name="T51" fmla="*/ 67 h 77"/>
                <a:gd name="T52" fmla="*/ 1 w 19"/>
                <a:gd name="T53" fmla="*/ 67 h 77"/>
                <a:gd name="T54" fmla="*/ 1 w 19"/>
                <a:gd name="T55" fmla="*/ 66 h 77"/>
                <a:gd name="T56" fmla="*/ 1 w 19"/>
                <a:gd name="T57" fmla="*/ 66 h 77"/>
                <a:gd name="T58" fmla="*/ 1 w 19"/>
                <a:gd name="T59" fmla="*/ 65 h 77"/>
                <a:gd name="T60" fmla="*/ 1 w 19"/>
                <a:gd name="T61" fmla="*/ 65 h 77"/>
                <a:gd name="T62" fmla="*/ 1 w 19"/>
                <a:gd name="T63" fmla="*/ 65 h 77"/>
                <a:gd name="T64" fmla="*/ 1 w 19"/>
                <a:gd name="T65" fmla="*/ 64 h 77"/>
                <a:gd name="T66" fmla="*/ 1 w 19"/>
                <a:gd name="T67" fmla="*/ 64 h 77"/>
                <a:gd name="T68" fmla="*/ 1 w 19"/>
                <a:gd name="T69" fmla="*/ 64 h 77"/>
                <a:gd name="T70" fmla="*/ 1 w 19"/>
                <a:gd name="T71" fmla="*/ 63 h 77"/>
                <a:gd name="T72" fmla="*/ 1 w 19"/>
                <a:gd name="T73" fmla="*/ 63 h 77"/>
                <a:gd name="T74" fmla="*/ 1 w 19"/>
                <a:gd name="T75" fmla="*/ 62 h 77"/>
                <a:gd name="T76" fmla="*/ 1 w 19"/>
                <a:gd name="T77" fmla="*/ 62 h 77"/>
                <a:gd name="T78" fmla="*/ 1 w 19"/>
                <a:gd name="T79" fmla="*/ 61 h 77"/>
                <a:gd name="T80" fmla="*/ 1 w 19"/>
                <a:gd name="T81" fmla="*/ 61 h 77"/>
                <a:gd name="T82" fmla="*/ 1 w 19"/>
                <a:gd name="T83" fmla="*/ 61 h 77"/>
                <a:gd name="T84" fmla="*/ 1 w 19"/>
                <a:gd name="T85" fmla="*/ 60 h 77"/>
                <a:gd name="T86" fmla="*/ 1 w 19"/>
                <a:gd name="T87" fmla="*/ 60 h 77"/>
                <a:gd name="T88" fmla="*/ 1 w 19"/>
                <a:gd name="T89" fmla="*/ 60 h 77"/>
                <a:gd name="T90" fmla="*/ 18 w 19"/>
                <a:gd name="T91" fmla="*/ 0 h 77"/>
                <a:gd name="T92" fmla="*/ 18 w 19"/>
                <a:gd name="T93" fmla="*/ 0 h 77"/>
                <a:gd name="T94" fmla="*/ 19 w 19"/>
                <a:gd name="T95" fmla="*/ 0 h 77"/>
                <a:gd name="T96" fmla="*/ 19 w 19"/>
                <a:gd name="T97"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 h="77">
                  <a:moveTo>
                    <a:pt x="3" y="77"/>
                  </a:moveTo>
                  <a:cubicBezTo>
                    <a:pt x="3" y="77"/>
                    <a:pt x="3" y="77"/>
                    <a:pt x="3" y="77"/>
                  </a:cubicBezTo>
                  <a:cubicBezTo>
                    <a:pt x="3" y="77"/>
                    <a:pt x="3" y="77"/>
                    <a:pt x="3" y="77"/>
                  </a:cubicBezTo>
                  <a:moveTo>
                    <a:pt x="3" y="76"/>
                  </a:moveTo>
                  <a:cubicBezTo>
                    <a:pt x="3" y="76"/>
                    <a:pt x="3" y="76"/>
                    <a:pt x="3" y="76"/>
                  </a:cubicBezTo>
                  <a:cubicBezTo>
                    <a:pt x="3" y="76"/>
                    <a:pt x="3" y="76"/>
                    <a:pt x="3" y="76"/>
                  </a:cubicBezTo>
                  <a:moveTo>
                    <a:pt x="3" y="76"/>
                  </a:moveTo>
                  <a:cubicBezTo>
                    <a:pt x="3" y="76"/>
                    <a:pt x="3" y="76"/>
                    <a:pt x="3" y="76"/>
                  </a:cubicBezTo>
                  <a:cubicBezTo>
                    <a:pt x="3" y="76"/>
                    <a:pt x="3" y="76"/>
                    <a:pt x="3" y="76"/>
                  </a:cubicBezTo>
                  <a:moveTo>
                    <a:pt x="3" y="76"/>
                  </a:moveTo>
                  <a:cubicBezTo>
                    <a:pt x="3" y="76"/>
                    <a:pt x="3" y="76"/>
                    <a:pt x="3" y="76"/>
                  </a:cubicBezTo>
                  <a:cubicBezTo>
                    <a:pt x="3" y="76"/>
                    <a:pt x="3" y="76"/>
                    <a:pt x="3" y="76"/>
                  </a:cubicBezTo>
                  <a:moveTo>
                    <a:pt x="3" y="76"/>
                  </a:moveTo>
                  <a:cubicBezTo>
                    <a:pt x="3" y="76"/>
                    <a:pt x="3" y="76"/>
                    <a:pt x="3" y="76"/>
                  </a:cubicBezTo>
                  <a:cubicBezTo>
                    <a:pt x="3" y="76"/>
                    <a:pt x="3" y="76"/>
                    <a:pt x="3" y="76"/>
                  </a:cubicBezTo>
                  <a:moveTo>
                    <a:pt x="3" y="75"/>
                  </a:moveTo>
                  <a:cubicBezTo>
                    <a:pt x="3" y="75"/>
                    <a:pt x="3" y="75"/>
                    <a:pt x="3" y="75"/>
                  </a:cubicBezTo>
                  <a:cubicBezTo>
                    <a:pt x="3" y="75"/>
                    <a:pt x="3" y="75"/>
                    <a:pt x="3" y="75"/>
                  </a:cubicBezTo>
                  <a:moveTo>
                    <a:pt x="3" y="75"/>
                  </a:moveTo>
                  <a:cubicBezTo>
                    <a:pt x="3" y="75"/>
                    <a:pt x="3" y="75"/>
                    <a:pt x="3" y="75"/>
                  </a:cubicBezTo>
                  <a:cubicBezTo>
                    <a:pt x="3" y="75"/>
                    <a:pt x="3" y="75"/>
                    <a:pt x="3" y="75"/>
                  </a:cubicBezTo>
                  <a:moveTo>
                    <a:pt x="3" y="75"/>
                  </a:moveTo>
                  <a:cubicBezTo>
                    <a:pt x="3" y="75"/>
                    <a:pt x="3" y="75"/>
                    <a:pt x="3" y="75"/>
                  </a:cubicBezTo>
                  <a:cubicBezTo>
                    <a:pt x="3" y="75"/>
                    <a:pt x="3" y="75"/>
                    <a:pt x="3" y="75"/>
                  </a:cubicBezTo>
                  <a:moveTo>
                    <a:pt x="3" y="74"/>
                  </a:moveTo>
                  <a:cubicBezTo>
                    <a:pt x="3" y="74"/>
                    <a:pt x="3" y="75"/>
                    <a:pt x="3" y="75"/>
                  </a:cubicBezTo>
                  <a:cubicBezTo>
                    <a:pt x="3" y="75"/>
                    <a:pt x="3" y="74"/>
                    <a:pt x="3" y="74"/>
                  </a:cubicBezTo>
                  <a:moveTo>
                    <a:pt x="3" y="74"/>
                  </a:moveTo>
                  <a:cubicBezTo>
                    <a:pt x="3" y="74"/>
                    <a:pt x="3" y="74"/>
                    <a:pt x="3" y="74"/>
                  </a:cubicBezTo>
                  <a:cubicBezTo>
                    <a:pt x="3" y="74"/>
                    <a:pt x="3" y="74"/>
                    <a:pt x="3" y="74"/>
                  </a:cubicBezTo>
                  <a:moveTo>
                    <a:pt x="3" y="74"/>
                  </a:moveTo>
                  <a:cubicBezTo>
                    <a:pt x="3" y="74"/>
                    <a:pt x="3" y="74"/>
                    <a:pt x="3" y="74"/>
                  </a:cubicBezTo>
                  <a:cubicBezTo>
                    <a:pt x="3" y="74"/>
                    <a:pt x="3" y="74"/>
                    <a:pt x="3" y="74"/>
                  </a:cubicBezTo>
                  <a:moveTo>
                    <a:pt x="3" y="74"/>
                  </a:moveTo>
                  <a:cubicBezTo>
                    <a:pt x="3" y="74"/>
                    <a:pt x="3" y="74"/>
                    <a:pt x="3" y="74"/>
                  </a:cubicBezTo>
                  <a:cubicBezTo>
                    <a:pt x="3" y="74"/>
                    <a:pt x="3" y="74"/>
                    <a:pt x="3" y="74"/>
                  </a:cubicBezTo>
                  <a:moveTo>
                    <a:pt x="2" y="73"/>
                  </a:moveTo>
                  <a:cubicBezTo>
                    <a:pt x="2" y="73"/>
                    <a:pt x="2" y="73"/>
                    <a:pt x="2" y="73"/>
                  </a:cubicBezTo>
                  <a:cubicBezTo>
                    <a:pt x="2" y="73"/>
                    <a:pt x="2" y="73"/>
                    <a:pt x="2" y="73"/>
                  </a:cubicBezTo>
                  <a:moveTo>
                    <a:pt x="2" y="73"/>
                  </a:moveTo>
                  <a:cubicBezTo>
                    <a:pt x="2" y="73"/>
                    <a:pt x="2" y="73"/>
                    <a:pt x="2" y="73"/>
                  </a:cubicBezTo>
                  <a:cubicBezTo>
                    <a:pt x="2" y="73"/>
                    <a:pt x="2" y="73"/>
                    <a:pt x="2" y="73"/>
                  </a:cubicBezTo>
                  <a:moveTo>
                    <a:pt x="2" y="72"/>
                  </a:moveTo>
                  <a:cubicBezTo>
                    <a:pt x="2" y="72"/>
                    <a:pt x="2" y="72"/>
                    <a:pt x="2" y="73"/>
                  </a:cubicBezTo>
                  <a:cubicBezTo>
                    <a:pt x="2" y="72"/>
                    <a:pt x="2" y="72"/>
                    <a:pt x="2" y="72"/>
                  </a:cubicBezTo>
                  <a:moveTo>
                    <a:pt x="2" y="72"/>
                  </a:moveTo>
                  <a:cubicBezTo>
                    <a:pt x="2" y="72"/>
                    <a:pt x="2" y="72"/>
                    <a:pt x="2" y="72"/>
                  </a:cubicBezTo>
                  <a:cubicBezTo>
                    <a:pt x="2" y="72"/>
                    <a:pt x="2" y="72"/>
                    <a:pt x="2" y="72"/>
                  </a:cubicBezTo>
                  <a:moveTo>
                    <a:pt x="2" y="72"/>
                  </a:moveTo>
                  <a:cubicBezTo>
                    <a:pt x="2" y="72"/>
                    <a:pt x="2" y="72"/>
                    <a:pt x="2" y="72"/>
                  </a:cubicBezTo>
                  <a:cubicBezTo>
                    <a:pt x="2" y="72"/>
                    <a:pt x="2" y="72"/>
                    <a:pt x="2" y="72"/>
                  </a:cubicBezTo>
                  <a:moveTo>
                    <a:pt x="2" y="72"/>
                  </a:moveTo>
                  <a:cubicBezTo>
                    <a:pt x="2" y="72"/>
                    <a:pt x="2" y="72"/>
                    <a:pt x="2" y="72"/>
                  </a:cubicBezTo>
                  <a:cubicBezTo>
                    <a:pt x="2" y="72"/>
                    <a:pt x="2" y="72"/>
                    <a:pt x="2" y="72"/>
                  </a:cubicBezTo>
                  <a:moveTo>
                    <a:pt x="2" y="71"/>
                  </a:moveTo>
                  <a:cubicBezTo>
                    <a:pt x="2" y="71"/>
                    <a:pt x="2" y="71"/>
                    <a:pt x="2" y="71"/>
                  </a:cubicBezTo>
                  <a:cubicBezTo>
                    <a:pt x="2" y="71"/>
                    <a:pt x="2" y="71"/>
                    <a:pt x="2" y="71"/>
                  </a:cubicBezTo>
                  <a:moveTo>
                    <a:pt x="2" y="71"/>
                  </a:moveTo>
                  <a:cubicBezTo>
                    <a:pt x="2" y="71"/>
                    <a:pt x="2" y="71"/>
                    <a:pt x="2" y="71"/>
                  </a:cubicBezTo>
                  <a:cubicBezTo>
                    <a:pt x="2" y="71"/>
                    <a:pt x="2" y="71"/>
                    <a:pt x="2" y="71"/>
                  </a:cubicBezTo>
                  <a:moveTo>
                    <a:pt x="2" y="71"/>
                  </a:moveTo>
                  <a:cubicBezTo>
                    <a:pt x="2" y="71"/>
                    <a:pt x="2" y="71"/>
                    <a:pt x="2" y="71"/>
                  </a:cubicBezTo>
                  <a:cubicBezTo>
                    <a:pt x="2" y="71"/>
                    <a:pt x="2" y="71"/>
                    <a:pt x="2" y="71"/>
                  </a:cubicBezTo>
                  <a:moveTo>
                    <a:pt x="2" y="71"/>
                  </a:moveTo>
                  <a:cubicBezTo>
                    <a:pt x="2" y="71"/>
                    <a:pt x="2" y="71"/>
                    <a:pt x="2" y="71"/>
                  </a:cubicBezTo>
                  <a:cubicBezTo>
                    <a:pt x="2" y="71"/>
                    <a:pt x="2" y="71"/>
                    <a:pt x="2" y="71"/>
                  </a:cubicBezTo>
                  <a:moveTo>
                    <a:pt x="2" y="70"/>
                  </a:moveTo>
                  <a:cubicBezTo>
                    <a:pt x="2" y="70"/>
                    <a:pt x="2" y="70"/>
                    <a:pt x="2" y="70"/>
                  </a:cubicBezTo>
                  <a:cubicBezTo>
                    <a:pt x="2" y="70"/>
                    <a:pt x="2" y="70"/>
                    <a:pt x="2" y="70"/>
                  </a:cubicBezTo>
                  <a:moveTo>
                    <a:pt x="2" y="70"/>
                  </a:moveTo>
                  <a:cubicBezTo>
                    <a:pt x="2" y="70"/>
                    <a:pt x="2" y="70"/>
                    <a:pt x="2" y="70"/>
                  </a:cubicBezTo>
                  <a:cubicBezTo>
                    <a:pt x="2" y="70"/>
                    <a:pt x="2" y="70"/>
                    <a:pt x="2" y="70"/>
                  </a:cubicBezTo>
                  <a:moveTo>
                    <a:pt x="2" y="70"/>
                  </a:moveTo>
                  <a:cubicBezTo>
                    <a:pt x="2" y="70"/>
                    <a:pt x="2" y="70"/>
                    <a:pt x="2" y="70"/>
                  </a:cubicBezTo>
                  <a:cubicBezTo>
                    <a:pt x="2" y="70"/>
                    <a:pt x="2" y="70"/>
                    <a:pt x="2" y="70"/>
                  </a:cubicBezTo>
                  <a:moveTo>
                    <a:pt x="2" y="69"/>
                  </a:moveTo>
                  <a:cubicBezTo>
                    <a:pt x="2" y="69"/>
                    <a:pt x="2" y="70"/>
                    <a:pt x="2" y="70"/>
                  </a:cubicBezTo>
                  <a:cubicBezTo>
                    <a:pt x="2" y="70"/>
                    <a:pt x="2" y="69"/>
                    <a:pt x="2" y="69"/>
                  </a:cubicBezTo>
                  <a:moveTo>
                    <a:pt x="2" y="69"/>
                  </a:moveTo>
                  <a:cubicBezTo>
                    <a:pt x="2" y="69"/>
                    <a:pt x="2" y="69"/>
                    <a:pt x="2" y="69"/>
                  </a:cubicBezTo>
                  <a:cubicBezTo>
                    <a:pt x="2" y="69"/>
                    <a:pt x="2" y="69"/>
                    <a:pt x="2" y="69"/>
                  </a:cubicBezTo>
                  <a:moveTo>
                    <a:pt x="2" y="69"/>
                  </a:moveTo>
                  <a:cubicBezTo>
                    <a:pt x="2" y="69"/>
                    <a:pt x="2" y="69"/>
                    <a:pt x="2" y="69"/>
                  </a:cubicBezTo>
                  <a:cubicBezTo>
                    <a:pt x="2" y="69"/>
                    <a:pt x="2" y="69"/>
                    <a:pt x="2" y="69"/>
                  </a:cubicBezTo>
                  <a:moveTo>
                    <a:pt x="2" y="68"/>
                  </a:moveTo>
                  <a:cubicBezTo>
                    <a:pt x="2" y="69"/>
                    <a:pt x="2" y="69"/>
                    <a:pt x="2" y="69"/>
                  </a:cubicBezTo>
                  <a:cubicBezTo>
                    <a:pt x="2" y="69"/>
                    <a:pt x="2" y="69"/>
                    <a:pt x="2" y="68"/>
                  </a:cubicBezTo>
                  <a:moveTo>
                    <a:pt x="2" y="68"/>
                  </a:moveTo>
                  <a:cubicBezTo>
                    <a:pt x="2" y="68"/>
                    <a:pt x="2" y="68"/>
                    <a:pt x="2" y="68"/>
                  </a:cubicBezTo>
                  <a:cubicBezTo>
                    <a:pt x="2" y="68"/>
                    <a:pt x="2" y="68"/>
                    <a:pt x="2" y="68"/>
                  </a:cubicBezTo>
                  <a:moveTo>
                    <a:pt x="2" y="68"/>
                  </a:moveTo>
                  <a:cubicBezTo>
                    <a:pt x="2" y="68"/>
                    <a:pt x="2" y="68"/>
                    <a:pt x="2" y="68"/>
                  </a:cubicBezTo>
                  <a:cubicBezTo>
                    <a:pt x="2" y="68"/>
                    <a:pt x="2" y="68"/>
                    <a:pt x="2" y="68"/>
                  </a:cubicBezTo>
                  <a:moveTo>
                    <a:pt x="2" y="68"/>
                  </a:moveTo>
                  <a:cubicBezTo>
                    <a:pt x="2" y="68"/>
                    <a:pt x="2" y="68"/>
                    <a:pt x="2" y="68"/>
                  </a:cubicBezTo>
                  <a:cubicBezTo>
                    <a:pt x="2" y="68"/>
                    <a:pt x="2" y="68"/>
                    <a:pt x="2" y="68"/>
                  </a:cubicBezTo>
                  <a:moveTo>
                    <a:pt x="1" y="67"/>
                  </a:moveTo>
                  <a:cubicBezTo>
                    <a:pt x="1" y="67"/>
                    <a:pt x="1" y="67"/>
                    <a:pt x="1" y="68"/>
                  </a:cubicBezTo>
                  <a:cubicBezTo>
                    <a:pt x="1" y="67"/>
                    <a:pt x="1" y="67"/>
                    <a:pt x="1" y="67"/>
                  </a:cubicBezTo>
                  <a:moveTo>
                    <a:pt x="1" y="67"/>
                  </a:moveTo>
                  <a:cubicBezTo>
                    <a:pt x="1" y="67"/>
                    <a:pt x="1" y="67"/>
                    <a:pt x="1" y="67"/>
                  </a:cubicBezTo>
                  <a:cubicBezTo>
                    <a:pt x="1" y="67"/>
                    <a:pt x="1" y="67"/>
                    <a:pt x="1" y="67"/>
                  </a:cubicBezTo>
                  <a:moveTo>
                    <a:pt x="1" y="67"/>
                  </a:moveTo>
                  <a:cubicBezTo>
                    <a:pt x="1" y="67"/>
                    <a:pt x="1" y="67"/>
                    <a:pt x="1" y="67"/>
                  </a:cubicBezTo>
                  <a:cubicBezTo>
                    <a:pt x="1" y="67"/>
                    <a:pt x="1" y="67"/>
                    <a:pt x="1" y="67"/>
                  </a:cubicBezTo>
                  <a:moveTo>
                    <a:pt x="1" y="67"/>
                  </a:moveTo>
                  <a:cubicBezTo>
                    <a:pt x="1" y="67"/>
                    <a:pt x="1" y="67"/>
                    <a:pt x="1" y="67"/>
                  </a:cubicBezTo>
                  <a:cubicBezTo>
                    <a:pt x="1" y="67"/>
                    <a:pt x="1" y="67"/>
                    <a:pt x="1" y="67"/>
                  </a:cubicBezTo>
                  <a:moveTo>
                    <a:pt x="1" y="66"/>
                  </a:moveTo>
                  <a:cubicBezTo>
                    <a:pt x="1" y="66"/>
                    <a:pt x="1" y="66"/>
                    <a:pt x="1" y="66"/>
                  </a:cubicBezTo>
                  <a:cubicBezTo>
                    <a:pt x="1" y="66"/>
                    <a:pt x="1" y="66"/>
                    <a:pt x="1" y="66"/>
                  </a:cubicBezTo>
                  <a:moveTo>
                    <a:pt x="1" y="66"/>
                  </a:moveTo>
                  <a:cubicBezTo>
                    <a:pt x="1" y="66"/>
                    <a:pt x="1" y="66"/>
                    <a:pt x="1" y="66"/>
                  </a:cubicBezTo>
                  <a:cubicBezTo>
                    <a:pt x="1" y="66"/>
                    <a:pt x="1" y="66"/>
                    <a:pt x="1" y="66"/>
                  </a:cubicBezTo>
                  <a:moveTo>
                    <a:pt x="1" y="66"/>
                  </a:moveTo>
                  <a:cubicBezTo>
                    <a:pt x="1" y="66"/>
                    <a:pt x="1" y="66"/>
                    <a:pt x="1" y="66"/>
                  </a:cubicBezTo>
                  <a:cubicBezTo>
                    <a:pt x="1" y="66"/>
                    <a:pt x="1" y="66"/>
                    <a:pt x="1" y="66"/>
                  </a:cubicBezTo>
                  <a:moveTo>
                    <a:pt x="1" y="65"/>
                  </a:moveTo>
                  <a:cubicBezTo>
                    <a:pt x="1" y="65"/>
                    <a:pt x="1" y="66"/>
                    <a:pt x="1" y="66"/>
                  </a:cubicBezTo>
                  <a:cubicBezTo>
                    <a:pt x="1" y="66"/>
                    <a:pt x="1" y="65"/>
                    <a:pt x="1" y="65"/>
                  </a:cubicBezTo>
                  <a:moveTo>
                    <a:pt x="1" y="65"/>
                  </a:moveTo>
                  <a:cubicBezTo>
                    <a:pt x="1" y="65"/>
                    <a:pt x="1" y="65"/>
                    <a:pt x="1" y="65"/>
                  </a:cubicBezTo>
                  <a:cubicBezTo>
                    <a:pt x="1" y="65"/>
                    <a:pt x="1" y="65"/>
                    <a:pt x="1" y="65"/>
                  </a:cubicBezTo>
                  <a:moveTo>
                    <a:pt x="1" y="65"/>
                  </a:moveTo>
                  <a:cubicBezTo>
                    <a:pt x="1" y="65"/>
                    <a:pt x="1" y="65"/>
                    <a:pt x="1" y="65"/>
                  </a:cubicBezTo>
                  <a:cubicBezTo>
                    <a:pt x="1" y="65"/>
                    <a:pt x="1" y="65"/>
                    <a:pt x="1" y="65"/>
                  </a:cubicBezTo>
                  <a:moveTo>
                    <a:pt x="1" y="64"/>
                  </a:moveTo>
                  <a:cubicBezTo>
                    <a:pt x="1" y="65"/>
                    <a:pt x="1" y="65"/>
                    <a:pt x="1" y="65"/>
                  </a:cubicBezTo>
                  <a:cubicBezTo>
                    <a:pt x="1" y="65"/>
                    <a:pt x="1" y="65"/>
                    <a:pt x="1" y="64"/>
                  </a:cubicBezTo>
                  <a:moveTo>
                    <a:pt x="1" y="64"/>
                  </a:moveTo>
                  <a:cubicBezTo>
                    <a:pt x="1" y="64"/>
                    <a:pt x="1" y="64"/>
                    <a:pt x="1" y="64"/>
                  </a:cubicBezTo>
                  <a:cubicBezTo>
                    <a:pt x="1" y="64"/>
                    <a:pt x="1" y="64"/>
                    <a:pt x="1" y="64"/>
                  </a:cubicBezTo>
                  <a:moveTo>
                    <a:pt x="1" y="64"/>
                  </a:moveTo>
                  <a:cubicBezTo>
                    <a:pt x="1" y="64"/>
                    <a:pt x="1" y="64"/>
                    <a:pt x="1" y="64"/>
                  </a:cubicBezTo>
                  <a:cubicBezTo>
                    <a:pt x="1" y="64"/>
                    <a:pt x="1" y="64"/>
                    <a:pt x="1" y="64"/>
                  </a:cubicBezTo>
                  <a:moveTo>
                    <a:pt x="1" y="64"/>
                  </a:moveTo>
                  <a:cubicBezTo>
                    <a:pt x="1" y="64"/>
                    <a:pt x="1" y="64"/>
                    <a:pt x="1" y="64"/>
                  </a:cubicBezTo>
                  <a:cubicBezTo>
                    <a:pt x="1" y="64"/>
                    <a:pt x="1" y="64"/>
                    <a:pt x="1" y="64"/>
                  </a:cubicBezTo>
                  <a:moveTo>
                    <a:pt x="1" y="63"/>
                  </a:moveTo>
                  <a:cubicBezTo>
                    <a:pt x="1" y="63"/>
                    <a:pt x="1" y="63"/>
                    <a:pt x="1" y="64"/>
                  </a:cubicBezTo>
                  <a:cubicBezTo>
                    <a:pt x="1" y="63"/>
                    <a:pt x="1" y="63"/>
                    <a:pt x="1" y="63"/>
                  </a:cubicBezTo>
                  <a:moveTo>
                    <a:pt x="1" y="63"/>
                  </a:moveTo>
                  <a:cubicBezTo>
                    <a:pt x="1" y="63"/>
                    <a:pt x="1" y="63"/>
                    <a:pt x="1" y="63"/>
                  </a:cubicBezTo>
                  <a:cubicBezTo>
                    <a:pt x="1" y="63"/>
                    <a:pt x="1" y="63"/>
                    <a:pt x="1" y="63"/>
                  </a:cubicBezTo>
                  <a:moveTo>
                    <a:pt x="1" y="63"/>
                  </a:moveTo>
                  <a:cubicBezTo>
                    <a:pt x="1" y="63"/>
                    <a:pt x="1" y="63"/>
                    <a:pt x="1" y="63"/>
                  </a:cubicBezTo>
                  <a:cubicBezTo>
                    <a:pt x="1" y="63"/>
                    <a:pt x="1" y="63"/>
                    <a:pt x="1" y="63"/>
                  </a:cubicBezTo>
                  <a:moveTo>
                    <a:pt x="1" y="63"/>
                  </a:moveTo>
                  <a:cubicBezTo>
                    <a:pt x="1" y="63"/>
                    <a:pt x="1" y="63"/>
                    <a:pt x="1" y="63"/>
                  </a:cubicBezTo>
                  <a:cubicBezTo>
                    <a:pt x="1" y="63"/>
                    <a:pt x="1" y="63"/>
                    <a:pt x="1" y="63"/>
                  </a:cubicBezTo>
                  <a:moveTo>
                    <a:pt x="1" y="62"/>
                  </a:moveTo>
                  <a:cubicBezTo>
                    <a:pt x="1" y="62"/>
                    <a:pt x="1" y="62"/>
                    <a:pt x="1" y="62"/>
                  </a:cubicBezTo>
                  <a:cubicBezTo>
                    <a:pt x="1" y="62"/>
                    <a:pt x="1" y="62"/>
                    <a:pt x="1" y="62"/>
                  </a:cubicBezTo>
                  <a:moveTo>
                    <a:pt x="1" y="62"/>
                  </a:moveTo>
                  <a:cubicBezTo>
                    <a:pt x="1" y="62"/>
                    <a:pt x="1" y="62"/>
                    <a:pt x="1" y="62"/>
                  </a:cubicBezTo>
                  <a:cubicBezTo>
                    <a:pt x="1" y="62"/>
                    <a:pt x="1" y="62"/>
                    <a:pt x="1" y="62"/>
                  </a:cubicBezTo>
                  <a:moveTo>
                    <a:pt x="1" y="62"/>
                  </a:moveTo>
                  <a:cubicBezTo>
                    <a:pt x="1" y="62"/>
                    <a:pt x="1" y="62"/>
                    <a:pt x="1" y="62"/>
                  </a:cubicBezTo>
                  <a:cubicBezTo>
                    <a:pt x="1" y="62"/>
                    <a:pt x="1" y="62"/>
                    <a:pt x="1" y="62"/>
                  </a:cubicBezTo>
                  <a:moveTo>
                    <a:pt x="1" y="61"/>
                  </a:moveTo>
                  <a:cubicBezTo>
                    <a:pt x="1" y="61"/>
                    <a:pt x="1" y="62"/>
                    <a:pt x="1" y="62"/>
                  </a:cubicBezTo>
                  <a:cubicBezTo>
                    <a:pt x="1" y="62"/>
                    <a:pt x="1" y="61"/>
                    <a:pt x="1" y="61"/>
                  </a:cubicBezTo>
                  <a:moveTo>
                    <a:pt x="1" y="61"/>
                  </a:moveTo>
                  <a:cubicBezTo>
                    <a:pt x="1" y="61"/>
                    <a:pt x="1" y="61"/>
                    <a:pt x="1" y="61"/>
                  </a:cubicBezTo>
                  <a:cubicBezTo>
                    <a:pt x="1" y="61"/>
                    <a:pt x="1" y="61"/>
                    <a:pt x="1" y="61"/>
                  </a:cubicBezTo>
                  <a:moveTo>
                    <a:pt x="1" y="61"/>
                  </a:moveTo>
                  <a:cubicBezTo>
                    <a:pt x="1" y="61"/>
                    <a:pt x="1" y="61"/>
                    <a:pt x="1" y="61"/>
                  </a:cubicBezTo>
                  <a:cubicBezTo>
                    <a:pt x="1" y="61"/>
                    <a:pt x="1" y="61"/>
                    <a:pt x="1" y="61"/>
                  </a:cubicBezTo>
                  <a:moveTo>
                    <a:pt x="1" y="60"/>
                  </a:moveTo>
                  <a:cubicBezTo>
                    <a:pt x="1" y="61"/>
                    <a:pt x="1" y="61"/>
                    <a:pt x="1" y="61"/>
                  </a:cubicBezTo>
                  <a:cubicBezTo>
                    <a:pt x="1" y="61"/>
                    <a:pt x="1" y="61"/>
                    <a:pt x="1" y="60"/>
                  </a:cubicBezTo>
                  <a:moveTo>
                    <a:pt x="1" y="60"/>
                  </a:moveTo>
                  <a:cubicBezTo>
                    <a:pt x="1" y="60"/>
                    <a:pt x="1" y="60"/>
                    <a:pt x="1" y="60"/>
                  </a:cubicBezTo>
                  <a:cubicBezTo>
                    <a:pt x="1" y="60"/>
                    <a:pt x="1" y="60"/>
                    <a:pt x="1" y="60"/>
                  </a:cubicBezTo>
                  <a:moveTo>
                    <a:pt x="1" y="60"/>
                  </a:moveTo>
                  <a:cubicBezTo>
                    <a:pt x="1" y="60"/>
                    <a:pt x="1" y="60"/>
                    <a:pt x="1" y="60"/>
                  </a:cubicBezTo>
                  <a:cubicBezTo>
                    <a:pt x="1" y="60"/>
                    <a:pt x="1" y="60"/>
                    <a:pt x="1" y="60"/>
                  </a:cubicBezTo>
                  <a:moveTo>
                    <a:pt x="1" y="60"/>
                  </a:moveTo>
                  <a:cubicBezTo>
                    <a:pt x="1" y="60"/>
                    <a:pt x="1" y="60"/>
                    <a:pt x="1" y="60"/>
                  </a:cubicBezTo>
                  <a:cubicBezTo>
                    <a:pt x="1" y="60"/>
                    <a:pt x="1" y="60"/>
                    <a:pt x="1" y="60"/>
                  </a:cubicBezTo>
                  <a:moveTo>
                    <a:pt x="18" y="1"/>
                  </a:moveTo>
                  <a:cubicBezTo>
                    <a:pt x="6" y="17"/>
                    <a:pt x="0" y="38"/>
                    <a:pt x="1" y="60"/>
                  </a:cubicBezTo>
                  <a:cubicBezTo>
                    <a:pt x="0" y="38"/>
                    <a:pt x="6" y="17"/>
                    <a:pt x="18" y="1"/>
                  </a:cubicBezTo>
                  <a:moveTo>
                    <a:pt x="18" y="0"/>
                  </a:moveTo>
                  <a:cubicBezTo>
                    <a:pt x="18" y="0"/>
                    <a:pt x="18" y="0"/>
                    <a:pt x="18" y="1"/>
                  </a:cubicBezTo>
                  <a:cubicBezTo>
                    <a:pt x="18" y="0"/>
                    <a:pt x="18" y="0"/>
                    <a:pt x="18" y="0"/>
                  </a:cubicBezTo>
                  <a:moveTo>
                    <a:pt x="19" y="0"/>
                  </a:moveTo>
                  <a:cubicBezTo>
                    <a:pt x="18" y="0"/>
                    <a:pt x="18" y="0"/>
                    <a:pt x="18" y="0"/>
                  </a:cubicBezTo>
                  <a:cubicBezTo>
                    <a:pt x="18" y="0"/>
                    <a:pt x="18" y="0"/>
                    <a:pt x="19" y="0"/>
                  </a:cubicBezTo>
                  <a:moveTo>
                    <a:pt x="19" y="0"/>
                  </a:moveTo>
                  <a:cubicBezTo>
                    <a:pt x="19" y="0"/>
                    <a:pt x="19" y="0"/>
                    <a:pt x="19" y="0"/>
                  </a:cubicBezTo>
                  <a:cubicBezTo>
                    <a:pt x="19" y="0"/>
                    <a:pt x="19" y="0"/>
                    <a:pt x="19" y="0"/>
                  </a:cubicBezTo>
                  <a:moveTo>
                    <a:pt x="19" y="0"/>
                  </a:moveTo>
                  <a:cubicBezTo>
                    <a:pt x="19" y="0"/>
                    <a:pt x="19" y="0"/>
                    <a:pt x="19" y="0"/>
                  </a:cubicBezTo>
                  <a:cubicBezTo>
                    <a:pt x="19" y="0"/>
                    <a:pt x="19" y="0"/>
                    <a:pt x="19" y="0"/>
                  </a:cubicBezTo>
                  <a:moveTo>
                    <a:pt x="19" y="0"/>
                  </a:moveTo>
                  <a:cubicBezTo>
                    <a:pt x="19" y="0"/>
                    <a:pt x="19" y="0"/>
                    <a:pt x="19" y="0"/>
                  </a:cubicBezTo>
                  <a:cubicBezTo>
                    <a:pt x="19" y="0"/>
                    <a:pt x="19" y="0"/>
                    <a:pt x="19"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dirty="0"/>
            </a:p>
          </p:txBody>
        </p:sp>
        <p:sp>
          <p:nvSpPr>
            <p:cNvPr id="181" name="Hình tự do 47"/>
            <p:cNvSpPr>
              <a:spLocks/>
            </p:cNvSpPr>
            <p:nvPr/>
          </p:nvSpPr>
          <p:spPr bwMode="auto">
            <a:xfrm>
              <a:off x="3786188" y="3213491"/>
              <a:ext cx="207963" cy="420688"/>
            </a:xfrm>
            <a:custGeom>
              <a:avLst/>
              <a:gdLst>
                <a:gd name="T0" fmla="*/ 19 w 85"/>
                <a:gd name="T1" fmla="*/ 24 h 172"/>
                <a:gd name="T2" fmla="*/ 19 w 85"/>
                <a:gd name="T3" fmla="*/ 24 h 172"/>
                <a:gd name="T4" fmla="*/ 18 w 85"/>
                <a:gd name="T5" fmla="*/ 24 h 172"/>
                <a:gd name="T6" fmla="*/ 18 w 85"/>
                <a:gd name="T7" fmla="*/ 25 h 172"/>
                <a:gd name="T8" fmla="*/ 1 w 85"/>
                <a:gd name="T9" fmla="*/ 84 h 172"/>
                <a:gd name="T10" fmla="*/ 1 w 85"/>
                <a:gd name="T11" fmla="*/ 84 h 172"/>
                <a:gd name="T12" fmla="*/ 1 w 85"/>
                <a:gd name="T13" fmla="*/ 85 h 172"/>
                <a:gd name="T14" fmla="*/ 1 w 85"/>
                <a:gd name="T15" fmla="*/ 85 h 172"/>
                <a:gd name="T16" fmla="*/ 1 w 85"/>
                <a:gd name="T17" fmla="*/ 85 h 172"/>
                <a:gd name="T18" fmla="*/ 1 w 85"/>
                <a:gd name="T19" fmla="*/ 86 h 172"/>
                <a:gd name="T20" fmla="*/ 1 w 85"/>
                <a:gd name="T21" fmla="*/ 86 h 172"/>
                <a:gd name="T22" fmla="*/ 1 w 85"/>
                <a:gd name="T23" fmla="*/ 87 h 172"/>
                <a:gd name="T24" fmla="*/ 1 w 85"/>
                <a:gd name="T25" fmla="*/ 87 h 172"/>
                <a:gd name="T26" fmla="*/ 1 w 85"/>
                <a:gd name="T27" fmla="*/ 88 h 172"/>
                <a:gd name="T28" fmla="*/ 1 w 85"/>
                <a:gd name="T29" fmla="*/ 88 h 172"/>
                <a:gd name="T30" fmla="*/ 1 w 85"/>
                <a:gd name="T31" fmla="*/ 88 h 172"/>
                <a:gd name="T32" fmla="*/ 1 w 85"/>
                <a:gd name="T33" fmla="*/ 89 h 172"/>
                <a:gd name="T34" fmla="*/ 1 w 85"/>
                <a:gd name="T35" fmla="*/ 89 h 172"/>
                <a:gd name="T36" fmla="*/ 1 w 85"/>
                <a:gd name="T37" fmla="*/ 90 h 172"/>
                <a:gd name="T38" fmla="*/ 1 w 85"/>
                <a:gd name="T39" fmla="*/ 90 h 172"/>
                <a:gd name="T40" fmla="*/ 1 w 85"/>
                <a:gd name="T41" fmla="*/ 91 h 172"/>
                <a:gd name="T42" fmla="*/ 1 w 85"/>
                <a:gd name="T43" fmla="*/ 91 h 172"/>
                <a:gd name="T44" fmla="*/ 1 w 85"/>
                <a:gd name="T45" fmla="*/ 91 h 172"/>
                <a:gd name="T46" fmla="*/ 2 w 85"/>
                <a:gd name="T47" fmla="*/ 92 h 172"/>
                <a:gd name="T48" fmla="*/ 2 w 85"/>
                <a:gd name="T49" fmla="*/ 92 h 172"/>
                <a:gd name="T50" fmla="*/ 2 w 85"/>
                <a:gd name="T51" fmla="*/ 93 h 172"/>
                <a:gd name="T52" fmla="*/ 2 w 85"/>
                <a:gd name="T53" fmla="*/ 93 h 172"/>
                <a:gd name="T54" fmla="*/ 2 w 85"/>
                <a:gd name="T55" fmla="*/ 94 h 172"/>
                <a:gd name="T56" fmla="*/ 2 w 85"/>
                <a:gd name="T57" fmla="*/ 94 h 172"/>
                <a:gd name="T58" fmla="*/ 2 w 85"/>
                <a:gd name="T59" fmla="*/ 94 h 172"/>
                <a:gd name="T60" fmla="*/ 2 w 85"/>
                <a:gd name="T61" fmla="*/ 95 h 172"/>
                <a:gd name="T62" fmla="*/ 2 w 85"/>
                <a:gd name="T63" fmla="*/ 95 h 172"/>
                <a:gd name="T64" fmla="*/ 2 w 85"/>
                <a:gd name="T65" fmla="*/ 96 h 172"/>
                <a:gd name="T66" fmla="*/ 2 w 85"/>
                <a:gd name="T67" fmla="*/ 96 h 172"/>
                <a:gd name="T68" fmla="*/ 2 w 85"/>
                <a:gd name="T69" fmla="*/ 96 h 172"/>
                <a:gd name="T70" fmla="*/ 2 w 85"/>
                <a:gd name="T71" fmla="*/ 97 h 172"/>
                <a:gd name="T72" fmla="*/ 3 w 85"/>
                <a:gd name="T73" fmla="*/ 98 h 172"/>
                <a:gd name="T74" fmla="*/ 3 w 85"/>
                <a:gd name="T75" fmla="*/ 98 h 172"/>
                <a:gd name="T76" fmla="*/ 3 w 85"/>
                <a:gd name="T77" fmla="*/ 98 h 172"/>
                <a:gd name="T78" fmla="*/ 3 w 85"/>
                <a:gd name="T79" fmla="*/ 99 h 172"/>
                <a:gd name="T80" fmla="*/ 3 w 85"/>
                <a:gd name="T81" fmla="*/ 99 h 172"/>
                <a:gd name="T82" fmla="*/ 3 w 85"/>
                <a:gd name="T83" fmla="*/ 100 h 172"/>
                <a:gd name="T84" fmla="*/ 3 w 85"/>
                <a:gd name="T85" fmla="*/ 100 h 172"/>
                <a:gd name="T86" fmla="*/ 3 w 85"/>
                <a:gd name="T87" fmla="*/ 100 h 172"/>
                <a:gd name="T88" fmla="*/ 85 w 85"/>
                <a:gd name="T89" fmla="*/ 172 h 172"/>
                <a:gd name="T90" fmla="*/ 16 w 85"/>
                <a:gd name="T91" fmla="*/ 80 h 172"/>
                <a:gd name="T92" fmla="*/ 42 w 85"/>
                <a:gd name="T93" fmla="*/ 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5" h="172">
                  <a:moveTo>
                    <a:pt x="45" y="0"/>
                  </a:moveTo>
                  <a:cubicBezTo>
                    <a:pt x="35" y="6"/>
                    <a:pt x="26" y="14"/>
                    <a:pt x="19" y="24"/>
                  </a:cubicBezTo>
                  <a:cubicBezTo>
                    <a:pt x="19" y="24"/>
                    <a:pt x="19" y="24"/>
                    <a:pt x="19" y="24"/>
                  </a:cubicBezTo>
                  <a:cubicBezTo>
                    <a:pt x="19" y="24"/>
                    <a:pt x="19" y="24"/>
                    <a:pt x="19" y="24"/>
                  </a:cubicBezTo>
                  <a:cubicBezTo>
                    <a:pt x="19" y="24"/>
                    <a:pt x="19" y="24"/>
                    <a:pt x="19" y="24"/>
                  </a:cubicBezTo>
                  <a:cubicBezTo>
                    <a:pt x="19" y="24"/>
                    <a:pt x="19" y="24"/>
                    <a:pt x="19" y="24"/>
                  </a:cubicBezTo>
                  <a:cubicBezTo>
                    <a:pt x="19" y="24"/>
                    <a:pt x="19" y="24"/>
                    <a:pt x="19" y="24"/>
                  </a:cubicBezTo>
                  <a:cubicBezTo>
                    <a:pt x="19" y="24"/>
                    <a:pt x="19" y="24"/>
                    <a:pt x="19" y="24"/>
                  </a:cubicBezTo>
                  <a:cubicBezTo>
                    <a:pt x="18" y="24"/>
                    <a:pt x="18" y="24"/>
                    <a:pt x="18" y="24"/>
                  </a:cubicBezTo>
                  <a:cubicBezTo>
                    <a:pt x="18" y="24"/>
                    <a:pt x="18" y="24"/>
                    <a:pt x="18" y="24"/>
                  </a:cubicBezTo>
                  <a:cubicBezTo>
                    <a:pt x="18" y="24"/>
                    <a:pt x="18" y="24"/>
                    <a:pt x="18" y="25"/>
                  </a:cubicBezTo>
                  <a:cubicBezTo>
                    <a:pt x="18" y="25"/>
                    <a:pt x="18" y="25"/>
                    <a:pt x="18" y="25"/>
                  </a:cubicBezTo>
                  <a:cubicBezTo>
                    <a:pt x="6" y="41"/>
                    <a:pt x="0" y="62"/>
                    <a:pt x="1" y="84"/>
                  </a:cubicBezTo>
                  <a:cubicBezTo>
                    <a:pt x="1" y="84"/>
                    <a:pt x="1" y="84"/>
                    <a:pt x="1" y="84"/>
                  </a:cubicBezTo>
                  <a:cubicBezTo>
                    <a:pt x="1" y="84"/>
                    <a:pt x="1" y="84"/>
                    <a:pt x="1" y="84"/>
                  </a:cubicBezTo>
                  <a:cubicBezTo>
                    <a:pt x="1" y="84"/>
                    <a:pt x="1" y="84"/>
                    <a:pt x="1" y="84"/>
                  </a:cubicBezTo>
                  <a:cubicBezTo>
                    <a:pt x="1" y="84"/>
                    <a:pt x="1" y="84"/>
                    <a:pt x="1" y="84"/>
                  </a:cubicBezTo>
                  <a:cubicBezTo>
                    <a:pt x="1" y="84"/>
                    <a:pt x="1" y="84"/>
                    <a:pt x="1" y="84"/>
                  </a:cubicBezTo>
                  <a:cubicBezTo>
                    <a:pt x="1" y="84"/>
                    <a:pt x="1" y="84"/>
                    <a:pt x="1" y="84"/>
                  </a:cubicBezTo>
                  <a:cubicBezTo>
                    <a:pt x="1" y="84"/>
                    <a:pt x="1" y="84"/>
                    <a:pt x="1" y="84"/>
                  </a:cubicBezTo>
                  <a:cubicBezTo>
                    <a:pt x="1" y="85"/>
                    <a:pt x="1" y="85"/>
                    <a:pt x="1" y="85"/>
                  </a:cubicBezTo>
                  <a:cubicBezTo>
                    <a:pt x="1" y="85"/>
                    <a:pt x="1" y="85"/>
                    <a:pt x="1" y="85"/>
                  </a:cubicBezTo>
                  <a:cubicBezTo>
                    <a:pt x="1" y="85"/>
                    <a:pt x="1" y="85"/>
                    <a:pt x="1" y="85"/>
                  </a:cubicBezTo>
                  <a:cubicBezTo>
                    <a:pt x="1" y="85"/>
                    <a:pt x="1" y="85"/>
                    <a:pt x="1" y="85"/>
                  </a:cubicBezTo>
                  <a:cubicBezTo>
                    <a:pt x="1" y="85"/>
                    <a:pt x="1" y="85"/>
                    <a:pt x="1" y="85"/>
                  </a:cubicBezTo>
                  <a:cubicBezTo>
                    <a:pt x="1" y="85"/>
                    <a:pt x="1" y="85"/>
                    <a:pt x="1" y="85"/>
                  </a:cubicBezTo>
                  <a:cubicBezTo>
                    <a:pt x="1" y="85"/>
                    <a:pt x="1" y="85"/>
                    <a:pt x="1" y="85"/>
                  </a:cubicBezTo>
                  <a:cubicBezTo>
                    <a:pt x="1" y="85"/>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7"/>
                  </a:cubicBezTo>
                  <a:cubicBezTo>
                    <a:pt x="1" y="87"/>
                    <a:pt x="1" y="87"/>
                    <a:pt x="1" y="87"/>
                  </a:cubicBezTo>
                  <a:cubicBezTo>
                    <a:pt x="1" y="87"/>
                    <a:pt x="1" y="87"/>
                    <a:pt x="1" y="87"/>
                  </a:cubicBezTo>
                  <a:cubicBezTo>
                    <a:pt x="1" y="87"/>
                    <a:pt x="1" y="87"/>
                    <a:pt x="1" y="87"/>
                  </a:cubicBezTo>
                  <a:cubicBezTo>
                    <a:pt x="1" y="87"/>
                    <a:pt x="1" y="87"/>
                    <a:pt x="1" y="87"/>
                  </a:cubicBezTo>
                  <a:cubicBezTo>
                    <a:pt x="1" y="87"/>
                    <a:pt x="1" y="87"/>
                    <a:pt x="1" y="87"/>
                  </a:cubicBezTo>
                  <a:cubicBezTo>
                    <a:pt x="1" y="87"/>
                    <a:pt x="1" y="87"/>
                    <a:pt x="1" y="87"/>
                  </a:cubicBezTo>
                  <a:cubicBezTo>
                    <a:pt x="1" y="87"/>
                    <a:pt x="1" y="87"/>
                    <a:pt x="1" y="88"/>
                  </a:cubicBezTo>
                  <a:cubicBezTo>
                    <a:pt x="1" y="88"/>
                    <a:pt x="1" y="88"/>
                    <a:pt x="1" y="88"/>
                  </a:cubicBezTo>
                  <a:cubicBezTo>
                    <a:pt x="1" y="88"/>
                    <a:pt x="1" y="88"/>
                    <a:pt x="1" y="88"/>
                  </a:cubicBezTo>
                  <a:cubicBezTo>
                    <a:pt x="1" y="88"/>
                    <a:pt x="1" y="88"/>
                    <a:pt x="1" y="88"/>
                  </a:cubicBezTo>
                  <a:cubicBezTo>
                    <a:pt x="1" y="88"/>
                    <a:pt x="1" y="88"/>
                    <a:pt x="1" y="88"/>
                  </a:cubicBezTo>
                  <a:cubicBezTo>
                    <a:pt x="1" y="88"/>
                    <a:pt x="1" y="88"/>
                    <a:pt x="1" y="88"/>
                  </a:cubicBezTo>
                  <a:cubicBezTo>
                    <a:pt x="1" y="88"/>
                    <a:pt x="1" y="88"/>
                    <a:pt x="1" y="88"/>
                  </a:cubicBezTo>
                  <a:cubicBezTo>
                    <a:pt x="1" y="88"/>
                    <a:pt x="1" y="88"/>
                    <a:pt x="1" y="88"/>
                  </a:cubicBezTo>
                  <a:cubicBezTo>
                    <a:pt x="1" y="89"/>
                    <a:pt x="1" y="89"/>
                    <a:pt x="1" y="89"/>
                  </a:cubicBezTo>
                  <a:cubicBezTo>
                    <a:pt x="1" y="89"/>
                    <a:pt x="1" y="89"/>
                    <a:pt x="1" y="89"/>
                  </a:cubicBezTo>
                  <a:cubicBezTo>
                    <a:pt x="1" y="89"/>
                    <a:pt x="1" y="89"/>
                    <a:pt x="1" y="89"/>
                  </a:cubicBezTo>
                  <a:cubicBezTo>
                    <a:pt x="1" y="89"/>
                    <a:pt x="1" y="89"/>
                    <a:pt x="1" y="89"/>
                  </a:cubicBezTo>
                  <a:cubicBezTo>
                    <a:pt x="1" y="89"/>
                    <a:pt x="1" y="89"/>
                    <a:pt x="1" y="89"/>
                  </a:cubicBezTo>
                  <a:cubicBezTo>
                    <a:pt x="1" y="89"/>
                    <a:pt x="1" y="89"/>
                    <a:pt x="1" y="89"/>
                  </a:cubicBezTo>
                  <a:cubicBezTo>
                    <a:pt x="1" y="89"/>
                    <a:pt x="1" y="90"/>
                    <a:pt x="1" y="90"/>
                  </a:cubicBezTo>
                  <a:cubicBezTo>
                    <a:pt x="1" y="90"/>
                    <a:pt x="1" y="90"/>
                    <a:pt x="1" y="90"/>
                  </a:cubicBezTo>
                  <a:cubicBezTo>
                    <a:pt x="1" y="90"/>
                    <a:pt x="1" y="90"/>
                    <a:pt x="1" y="90"/>
                  </a:cubicBezTo>
                  <a:cubicBezTo>
                    <a:pt x="1" y="90"/>
                    <a:pt x="1" y="90"/>
                    <a:pt x="1" y="90"/>
                  </a:cubicBezTo>
                  <a:cubicBezTo>
                    <a:pt x="1" y="90"/>
                    <a:pt x="1" y="90"/>
                    <a:pt x="1" y="90"/>
                  </a:cubicBezTo>
                  <a:cubicBezTo>
                    <a:pt x="1" y="90"/>
                    <a:pt x="1" y="90"/>
                    <a:pt x="1" y="90"/>
                  </a:cubicBezTo>
                  <a:cubicBezTo>
                    <a:pt x="1" y="90"/>
                    <a:pt x="1" y="90"/>
                    <a:pt x="1" y="90"/>
                  </a:cubicBezTo>
                  <a:cubicBezTo>
                    <a:pt x="1" y="90"/>
                    <a:pt x="1" y="91"/>
                    <a:pt x="1" y="91"/>
                  </a:cubicBezTo>
                  <a:cubicBezTo>
                    <a:pt x="1" y="91"/>
                    <a:pt x="1" y="91"/>
                    <a:pt x="1" y="91"/>
                  </a:cubicBezTo>
                  <a:cubicBezTo>
                    <a:pt x="1" y="91"/>
                    <a:pt x="1" y="91"/>
                    <a:pt x="1" y="91"/>
                  </a:cubicBezTo>
                  <a:cubicBezTo>
                    <a:pt x="1" y="91"/>
                    <a:pt x="1" y="91"/>
                    <a:pt x="1" y="91"/>
                  </a:cubicBezTo>
                  <a:cubicBezTo>
                    <a:pt x="1" y="91"/>
                    <a:pt x="1" y="91"/>
                    <a:pt x="1" y="91"/>
                  </a:cubicBezTo>
                  <a:cubicBezTo>
                    <a:pt x="1" y="91"/>
                    <a:pt x="1" y="91"/>
                    <a:pt x="1" y="91"/>
                  </a:cubicBezTo>
                  <a:cubicBezTo>
                    <a:pt x="1" y="91"/>
                    <a:pt x="1" y="91"/>
                    <a:pt x="1" y="91"/>
                  </a:cubicBezTo>
                  <a:cubicBezTo>
                    <a:pt x="1" y="91"/>
                    <a:pt x="1" y="91"/>
                    <a:pt x="1" y="92"/>
                  </a:cubicBezTo>
                  <a:cubicBezTo>
                    <a:pt x="1" y="92"/>
                    <a:pt x="2" y="92"/>
                    <a:pt x="2" y="92"/>
                  </a:cubicBezTo>
                  <a:cubicBezTo>
                    <a:pt x="2" y="92"/>
                    <a:pt x="2" y="92"/>
                    <a:pt x="2" y="92"/>
                  </a:cubicBezTo>
                  <a:cubicBezTo>
                    <a:pt x="2" y="92"/>
                    <a:pt x="2" y="92"/>
                    <a:pt x="2" y="92"/>
                  </a:cubicBezTo>
                  <a:cubicBezTo>
                    <a:pt x="2" y="92"/>
                    <a:pt x="2" y="92"/>
                    <a:pt x="2" y="92"/>
                  </a:cubicBezTo>
                  <a:cubicBezTo>
                    <a:pt x="2" y="92"/>
                    <a:pt x="2" y="92"/>
                    <a:pt x="2" y="92"/>
                  </a:cubicBezTo>
                  <a:cubicBezTo>
                    <a:pt x="2" y="92"/>
                    <a:pt x="2" y="92"/>
                    <a:pt x="2" y="92"/>
                  </a:cubicBezTo>
                  <a:cubicBezTo>
                    <a:pt x="2" y="92"/>
                    <a:pt x="2" y="92"/>
                    <a:pt x="2" y="92"/>
                  </a:cubicBezTo>
                  <a:cubicBezTo>
                    <a:pt x="2" y="93"/>
                    <a:pt x="2" y="93"/>
                    <a:pt x="2" y="93"/>
                  </a:cubicBezTo>
                  <a:cubicBezTo>
                    <a:pt x="2" y="93"/>
                    <a:pt x="2" y="93"/>
                    <a:pt x="2" y="93"/>
                  </a:cubicBezTo>
                  <a:cubicBezTo>
                    <a:pt x="2" y="93"/>
                    <a:pt x="2" y="93"/>
                    <a:pt x="2" y="93"/>
                  </a:cubicBezTo>
                  <a:cubicBezTo>
                    <a:pt x="2" y="93"/>
                    <a:pt x="2" y="93"/>
                    <a:pt x="2" y="93"/>
                  </a:cubicBezTo>
                  <a:cubicBezTo>
                    <a:pt x="2" y="93"/>
                    <a:pt x="2" y="93"/>
                    <a:pt x="2" y="93"/>
                  </a:cubicBezTo>
                  <a:cubicBezTo>
                    <a:pt x="2" y="93"/>
                    <a:pt x="2" y="93"/>
                    <a:pt x="2" y="93"/>
                  </a:cubicBezTo>
                  <a:cubicBezTo>
                    <a:pt x="2" y="93"/>
                    <a:pt x="2" y="94"/>
                    <a:pt x="2" y="94"/>
                  </a:cubicBezTo>
                  <a:cubicBezTo>
                    <a:pt x="2" y="94"/>
                    <a:pt x="2" y="94"/>
                    <a:pt x="2" y="94"/>
                  </a:cubicBezTo>
                  <a:cubicBezTo>
                    <a:pt x="2" y="94"/>
                    <a:pt x="2" y="94"/>
                    <a:pt x="2" y="94"/>
                  </a:cubicBezTo>
                  <a:cubicBezTo>
                    <a:pt x="2" y="94"/>
                    <a:pt x="2" y="94"/>
                    <a:pt x="2" y="94"/>
                  </a:cubicBezTo>
                  <a:cubicBezTo>
                    <a:pt x="2" y="94"/>
                    <a:pt x="2" y="94"/>
                    <a:pt x="2" y="94"/>
                  </a:cubicBezTo>
                  <a:cubicBezTo>
                    <a:pt x="2" y="94"/>
                    <a:pt x="2" y="94"/>
                    <a:pt x="2" y="94"/>
                  </a:cubicBezTo>
                  <a:cubicBezTo>
                    <a:pt x="2" y="94"/>
                    <a:pt x="2" y="94"/>
                    <a:pt x="2" y="94"/>
                  </a:cubicBezTo>
                  <a:cubicBezTo>
                    <a:pt x="2" y="94"/>
                    <a:pt x="2" y="94"/>
                    <a:pt x="2" y="95"/>
                  </a:cubicBezTo>
                  <a:cubicBezTo>
                    <a:pt x="2" y="95"/>
                    <a:pt x="2" y="95"/>
                    <a:pt x="2" y="95"/>
                  </a:cubicBezTo>
                  <a:cubicBezTo>
                    <a:pt x="2" y="95"/>
                    <a:pt x="2" y="95"/>
                    <a:pt x="2" y="95"/>
                  </a:cubicBezTo>
                  <a:cubicBezTo>
                    <a:pt x="2" y="95"/>
                    <a:pt x="2" y="95"/>
                    <a:pt x="2" y="95"/>
                  </a:cubicBezTo>
                  <a:cubicBezTo>
                    <a:pt x="2" y="95"/>
                    <a:pt x="2" y="95"/>
                    <a:pt x="2" y="95"/>
                  </a:cubicBezTo>
                  <a:cubicBezTo>
                    <a:pt x="2" y="95"/>
                    <a:pt x="2" y="95"/>
                    <a:pt x="2" y="95"/>
                  </a:cubicBezTo>
                  <a:cubicBezTo>
                    <a:pt x="2" y="95"/>
                    <a:pt x="2" y="95"/>
                    <a:pt x="2" y="95"/>
                  </a:cubicBezTo>
                  <a:cubicBezTo>
                    <a:pt x="2" y="95"/>
                    <a:pt x="2" y="95"/>
                    <a:pt x="2" y="95"/>
                  </a:cubicBezTo>
                  <a:cubicBezTo>
                    <a:pt x="2" y="96"/>
                    <a:pt x="2" y="96"/>
                    <a:pt x="2" y="96"/>
                  </a:cubicBezTo>
                  <a:cubicBezTo>
                    <a:pt x="2" y="96"/>
                    <a:pt x="2" y="96"/>
                    <a:pt x="2" y="96"/>
                  </a:cubicBezTo>
                  <a:cubicBezTo>
                    <a:pt x="2" y="96"/>
                    <a:pt x="2" y="96"/>
                    <a:pt x="2" y="96"/>
                  </a:cubicBezTo>
                  <a:cubicBezTo>
                    <a:pt x="2" y="96"/>
                    <a:pt x="2" y="96"/>
                    <a:pt x="2" y="96"/>
                  </a:cubicBezTo>
                  <a:cubicBezTo>
                    <a:pt x="2" y="96"/>
                    <a:pt x="2" y="96"/>
                    <a:pt x="2" y="96"/>
                  </a:cubicBezTo>
                  <a:cubicBezTo>
                    <a:pt x="2" y="96"/>
                    <a:pt x="2" y="96"/>
                    <a:pt x="2" y="96"/>
                  </a:cubicBezTo>
                  <a:cubicBezTo>
                    <a:pt x="2" y="96"/>
                    <a:pt x="2" y="96"/>
                    <a:pt x="2" y="96"/>
                  </a:cubicBezTo>
                  <a:cubicBezTo>
                    <a:pt x="2" y="96"/>
                    <a:pt x="2" y="96"/>
                    <a:pt x="2" y="97"/>
                  </a:cubicBezTo>
                  <a:cubicBezTo>
                    <a:pt x="2" y="97"/>
                    <a:pt x="2" y="97"/>
                    <a:pt x="2" y="97"/>
                  </a:cubicBezTo>
                  <a:cubicBezTo>
                    <a:pt x="2" y="97"/>
                    <a:pt x="2" y="97"/>
                    <a:pt x="2" y="97"/>
                  </a:cubicBezTo>
                  <a:cubicBezTo>
                    <a:pt x="2" y="97"/>
                    <a:pt x="2" y="97"/>
                    <a:pt x="2" y="97"/>
                  </a:cubicBezTo>
                  <a:cubicBezTo>
                    <a:pt x="2" y="97"/>
                    <a:pt x="2" y="97"/>
                    <a:pt x="2" y="97"/>
                  </a:cubicBezTo>
                  <a:cubicBezTo>
                    <a:pt x="2" y="97"/>
                    <a:pt x="2" y="97"/>
                    <a:pt x="3" y="98"/>
                  </a:cubicBezTo>
                  <a:cubicBezTo>
                    <a:pt x="3" y="98"/>
                    <a:pt x="3" y="98"/>
                    <a:pt x="3" y="98"/>
                  </a:cubicBezTo>
                  <a:cubicBezTo>
                    <a:pt x="3" y="98"/>
                    <a:pt x="3" y="98"/>
                    <a:pt x="3" y="98"/>
                  </a:cubicBezTo>
                  <a:cubicBezTo>
                    <a:pt x="3" y="98"/>
                    <a:pt x="3" y="98"/>
                    <a:pt x="3" y="98"/>
                  </a:cubicBezTo>
                  <a:cubicBezTo>
                    <a:pt x="3" y="98"/>
                    <a:pt x="3" y="98"/>
                    <a:pt x="3" y="98"/>
                  </a:cubicBezTo>
                  <a:cubicBezTo>
                    <a:pt x="3" y="98"/>
                    <a:pt x="3" y="98"/>
                    <a:pt x="3" y="98"/>
                  </a:cubicBezTo>
                  <a:cubicBezTo>
                    <a:pt x="3" y="98"/>
                    <a:pt x="3" y="98"/>
                    <a:pt x="3" y="98"/>
                  </a:cubicBezTo>
                  <a:cubicBezTo>
                    <a:pt x="3" y="98"/>
                    <a:pt x="3" y="99"/>
                    <a:pt x="3" y="99"/>
                  </a:cubicBezTo>
                  <a:cubicBezTo>
                    <a:pt x="3" y="99"/>
                    <a:pt x="3" y="99"/>
                    <a:pt x="3" y="99"/>
                  </a:cubicBezTo>
                  <a:cubicBezTo>
                    <a:pt x="3" y="99"/>
                    <a:pt x="3" y="99"/>
                    <a:pt x="3" y="99"/>
                  </a:cubicBezTo>
                  <a:cubicBezTo>
                    <a:pt x="3" y="99"/>
                    <a:pt x="3" y="99"/>
                    <a:pt x="3" y="99"/>
                  </a:cubicBezTo>
                  <a:cubicBezTo>
                    <a:pt x="3" y="99"/>
                    <a:pt x="3" y="99"/>
                    <a:pt x="3" y="99"/>
                  </a:cubicBezTo>
                  <a:cubicBezTo>
                    <a:pt x="3" y="99"/>
                    <a:pt x="3" y="99"/>
                    <a:pt x="3" y="99"/>
                  </a:cubicBezTo>
                  <a:cubicBezTo>
                    <a:pt x="3" y="99"/>
                    <a:pt x="3" y="99"/>
                    <a:pt x="3" y="99"/>
                  </a:cubicBezTo>
                  <a:cubicBezTo>
                    <a:pt x="3" y="99"/>
                    <a:pt x="3" y="99"/>
                    <a:pt x="3" y="100"/>
                  </a:cubicBezTo>
                  <a:cubicBezTo>
                    <a:pt x="3" y="100"/>
                    <a:pt x="3" y="100"/>
                    <a:pt x="3" y="100"/>
                  </a:cubicBezTo>
                  <a:cubicBezTo>
                    <a:pt x="3" y="100"/>
                    <a:pt x="3" y="100"/>
                    <a:pt x="3" y="100"/>
                  </a:cubicBezTo>
                  <a:cubicBezTo>
                    <a:pt x="3" y="100"/>
                    <a:pt x="3" y="100"/>
                    <a:pt x="3" y="100"/>
                  </a:cubicBezTo>
                  <a:cubicBezTo>
                    <a:pt x="3" y="100"/>
                    <a:pt x="3" y="100"/>
                    <a:pt x="3" y="100"/>
                  </a:cubicBezTo>
                  <a:cubicBezTo>
                    <a:pt x="3" y="100"/>
                    <a:pt x="3" y="100"/>
                    <a:pt x="3" y="100"/>
                  </a:cubicBezTo>
                  <a:cubicBezTo>
                    <a:pt x="3" y="100"/>
                    <a:pt x="3" y="100"/>
                    <a:pt x="3" y="100"/>
                  </a:cubicBezTo>
                  <a:cubicBezTo>
                    <a:pt x="3" y="100"/>
                    <a:pt x="3" y="100"/>
                    <a:pt x="3" y="100"/>
                  </a:cubicBezTo>
                  <a:cubicBezTo>
                    <a:pt x="3" y="100"/>
                    <a:pt x="3" y="100"/>
                    <a:pt x="3" y="101"/>
                  </a:cubicBezTo>
                  <a:cubicBezTo>
                    <a:pt x="3" y="101"/>
                    <a:pt x="3" y="101"/>
                    <a:pt x="3" y="101"/>
                  </a:cubicBezTo>
                  <a:cubicBezTo>
                    <a:pt x="12" y="139"/>
                    <a:pt x="45" y="168"/>
                    <a:pt x="85" y="172"/>
                  </a:cubicBezTo>
                  <a:cubicBezTo>
                    <a:pt x="73" y="168"/>
                    <a:pt x="61" y="161"/>
                    <a:pt x="52" y="152"/>
                  </a:cubicBezTo>
                  <a:cubicBezTo>
                    <a:pt x="38" y="140"/>
                    <a:pt x="28" y="125"/>
                    <a:pt x="22" y="107"/>
                  </a:cubicBezTo>
                  <a:cubicBezTo>
                    <a:pt x="20" y="98"/>
                    <a:pt x="18" y="89"/>
                    <a:pt x="16" y="80"/>
                  </a:cubicBezTo>
                  <a:cubicBezTo>
                    <a:pt x="16" y="79"/>
                    <a:pt x="16" y="79"/>
                    <a:pt x="16" y="79"/>
                  </a:cubicBezTo>
                  <a:cubicBezTo>
                    <a:pt x="15" y="60"/>
                    <a:pt x="19" y="42"/>
                    <a:pt x="27" y="24"/>
                  </a:cubicBezTo>
                  <a:cubicBezTo>
                    <a:pt x="32" y="17"/>
                    <a:pt x="37" y="10"/>
                    <a:pt x="42" y="2"/>
                  </a:cubicBezTo>
                  <a:cubicBezTo>
                    <a:pt x="43" y="1"/>
                    <a:pt x="44" y="1"/>
                    <a:pt x="45"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dirty="0"/>
            </a:p>
          </p:txBody>
        </p:sp>
        <p:sp>
          <p:nvSpPr>
            <p:cNvPr id="182" name="Hình chữ nhật 48"/>
            <p:cNvSpPr>
              <a:spLocks noChangeArrowheads="1"/>
            </p:cNvSpPr>
            <p:nvPr/>
          </p:nvSpPr>
          <p:spPr bwMode="auto">
            <a:xfrm>
              <a:off x="3941763" y="3299216"/>
              <a:ext cx="142875" cy="161925"/>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vi-VN" dirty="0"/>
            </a:p>
          </p:txBody>
        </p:sp>
        <p:sp>
          <p:nvSpPr>
            <p:cNvPr id="183" name="Hình chữ nhật 49"/>
            <p:cNvSpPr>
              <a:spLocks noChangeArrowheads="1"/>
            </p:cNvSpPr>
            <p:nvPr/>
          </p:nvSpPr>
          <p:spPr bwMode="auto">
            <a:xfrm>
              <a:off x="3941763" y="3216666"/>
              <a:ext cx="13144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rtlCol="0"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vi-VN" sz="2100" b="1" dirty="0">
                  <a:solidFill>
                    <a:srgbClr val="FF9936"/>
                  </a:solidFill>
                  <a:latin typeface="Raleway" panose="020B0003030101060003" pitchFamily="34" charset="0"/>
                </a:rPr>
                <a:t>5</a:t>
              </a:r>
              <a:endParaRPr kumimoji="0" lang="vi-VN" altLang="en-US" sz="1800" b="0" i="0" u="none" strike="noStrike" cap="none" normalizeH="0" baseline="0" dirty="0">
                <a:ln>
                  <a:noFill/>
                </a:ln>
                <a:solidFill>
                  <a:schemeClr val="tx1"/>
                </a:solidFill>
                <a:effectLst/>
              </a:endParaRPr>
            </a:p>
          </p:txBody>
        </p:sp>
      </p:grpSp>
      <p:sp>
        <p:nvSpPr>
          <p:cNvPr id="186" name="Hình tự do 52"/>
          <p:cNvSpPr>
            <a:spLocks noEditPoints="1"/>
          </p:cNvSpPr>
          <p:nvPr/>
        </p:nvSpPr>
        <p:spPr bwMode="auto">
          <a:xfrm>
            <a:off x="3994150" y="3978666"/>
            <a:ext cx="60325" cy="158750"/>
          </a:xfrm>
          <a:custGeom>
            <a:avLst/>
            <a:gdLst>
              <a:gd name="T0" fmla="*/ 0 w 25"/>
              <a:gd name="T1" fmla="*/ 65 h 65"/>
              <a:gd name="T2" fmla="*/ 0 w 25"/>
              <a:gd name="T3" fmla="*/ 65 h 65"/>
              <a:gd name="T4" fmla="*/ 0 w 25"/>
              <a:gd name="T5" fmla="*/ 65 h 65"/>
              <a:gd name="T6" fmla="*/ 0 w 25"/>
              <a:gd name="T7" fmla="*/ 65 h 65"/>
              <a:gd name="T8" fmla="*/ 0 w 25"/>
              <a:gd name="T9" fmla="*/ 65 h 65"/>
              <a:gd name="T10" fmla="*/ 0 w 25"/>
              <a:gd name="T11" fmla="*/ 65 h 65"/>
              <a:gd name="T12" fmla="*/ 0 w 25"/>
              <a:gd name="T13" fmla="*/ 64 h 65"/>
              <a:gd name="T14" fmla="*/ 0 w 25"/>
              <a:gd name="T15" fmla="*/ 64 h 65"/>
              <a:gd name="T16" fmla="*/ 0 w 25"/>
              <a:gd name="T17" fmla="*/ 64 h 65"/>
              <a:gd name="T18" fmla="*/ 0 w 25"/>
              <a:gd name="T19" fmla="*/ 64 h 65"/>
              <a:gd name="T20" fmla="*/ 0 w 25"/>
              <a:gd name="T21" fmla="*/ 64 h 65"/>
              <a:gd name="T22" fmla="*/ 0 w 25"/>
              <a:gd name="T23" fmla="*/ 64 h 65"/>
              <a:gd name="T24" fmla="*/ 0 w 25"/>
              <a:gd name="T25" fmla="*/ 64 h 65"/>
              <a:gd name="T26" fmla="*/ 0 w 25"/>
              <a:gd name="T27" fmla="*/ 64 h 65"/>
              <a:gd name="T28" fmla="*/ 0 w 25"/>
              <a:gd name="T29" fmla="*/ 64 h 65"/>
              <a:gd name="T30" fmla="*/ 0 w 25"/>
              <a:gd name="T31" fmla="*/ 63 h 65"/>
              <a:gd name="T32" fmla="*/ 0 w 25"/>
              <a:gd name="T33" fmla="*/ 64 h 65"/>
              <a:gd name="T34" fmla="*/ 0 w 25"/>
              <a:gd name="T35" fmla="*/ 64 h 65"/>
              <a:gd name="T36" fmla="*/ 0 w 25"/>
              <a:gd name="T37" fmla="*/ 63 h 65"/>
              <a:gd name="T38" fmla="*/ 25 w 25"/>
              <a:gd name="T39" fmla="*/ 0 h 65"/>
              <a:gd name="T40" fmla="*/ 0 w 25"/>
              <a:gd name="T41" fmla="*/ 63 h 65"/>
              <a:gd name="T42" fmla="*/ 25 w 25"/>
              <a:gd name="T43" fmla="*/ 0 h 65"/>
              <a:gd name="T44" fmla="*/ 25 w 25"/>
              <a:gd name="T45" fmla="*/ 0 h 65"/>
              <a:gd name="T46" fmla="*/ 25 w 25"/>
              <a:gd name="T47" fmla="*/ 0 h 65"/>
              <a:gd name="T48" fmla="*/ 25 w 25"/>
              <a:gd name="T49"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 h="65">
                <a:moveTo>
                  <a:pt x="0" y="65"/>
                </a:moveTo>
                <a:cubicBezTo>
                  <a:pt x="0" y="65"/>
                  <a:pt x="0" y="65"/>
                  <a:pt x="0" y="65"/>
                </a:cubicBezTo>
                <a:cubicBezTo>
                  <a:pt x="0" y="65"/>
                  <a:pt x="0" y="65"/>
                  <a:pt x="0" y="65"/>
                </a:cubicBezTo>
                <a:moveTo>
                  <a:pt x="0" y="65"/>
                </a:moveTo>
                <a:cubicBezTo>
                  <a:pt x="0" y="65"/>
                  <a:pt x="0" y="65"/>
                  <a:pt x="0" y="65"/>
                </a:cubicBezTo>
                <a:cubicBezTo>
                  <a:pt x="0" y="65"/>
                  <a:pt x="0" y="65"/>
                  <a:pt x="0" y="65"/>
                </a:cubicBezTo>
                <a:moveTo>
                  <a:pt x="0" y="64"/>
                </a:moveTo>
                <a:cubicBezTo>
                  <a:pt x="0" y="64"/>
                  <a:pt x="0" y="64"/>
                  <a:pt x="0" y="64"/>
                </a:cubicBezTo>
                <a:cubicBezTo>
                  <a:pt x="0" y="64"/>
                  <a:pt x="0" y="64"/>
                  <a:pt x="0" y="64"/>
                </a:cubicBezTo>
                <a:moveTo>
                  <a:pt x="0" y="64"/>
                </a:moveTo>
                <a:cubicBezTo>
                  <a:pt x="0" y="64"/>
                  <a:pt x="0" y="64"/>
                  <a:pt x="0" y="64"/>
                </a:cubicBezTo>
                <a:cubicBezTo>
                  <a:pt x="0" y="64"/>
                  <a:pt x="0" y="64"/>
                  <a:pt x="0" y="64"/>
                </a:cubicBezTo>
                <a:moveTo>
                  <a:pt x="0" y="64"/>
                </a:moveTo>
                <a:cubicBezTo>
                  <a:pt x="0" y="64"/>
                  <a:pt x="0" y="64"/>
                  <a:pt x="0" y="64"/>
                </a:cubicBezTo>
                <a:cubicBezTo>
                  <a:pt x="0" y="64"/>
                  <a:pt x="0" y="64"/>
                  <a:pt x="0" y="64"/>
                </a:cubicBezTo>
                <a:moveTo>
                  <a:pt x="0" y="63"/>
                </a:moveTo>
                <a:cubicBezTo>
                  <a:pt x="0" y="63"/>
                  <a:pt x="0" y="64"/>
                  <a:pt x="0" y="64"/>
                </a:cubicBezTo>
                <a:cubicBezTo>
                  <a:pt x="0" y="64"/>
                  <a:pt x="0" y="64"/>
                  <a:pt x="0" y="64"/>
                </a:cubicBezTo>
                <a:cubicBezTo>
                  <a:pt x="0" y="64"/>
                  <a:pt x="0" y="63"/>
                  <a:pt x="0" y="63"/>
                </a:cubicBezTo>
                <a:moveTo>
                  <a:pt x="25" y="0"/>
                </a:moveTo>
                <a:cubicBezTo>
                  <a:pt x="10" y="17"/>
                  <a:pt x="0" y="39"/>
                  <a:pt x="0" y="63"/>
                </a:cubicBezTo>
                <a:cubicBezTo>
                  <a:pt x="0" y="39"/>
                  <a:pt x="10" y="17"/>
                  <a:pt x="25" y="0"/>
                </a:cubicBezTo>
                <a:moveTo>
                  <a:pt x="25" y="0"/>
                </a:moveTo>
                <a:cubicBezTo>
                  <a:pt x="25" y="0"/>
                  <a:pt x="25" y="0"/>
                  <a:pt x="25" y="0"/>
                </a:cubicBezTo>
                <a:cubicBezTo>
                  <a:pt x="25" y="0"/>
                  <a:pt x="25" y="0"/>
                  <a:pt x="25"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dirty="0"/>
          </a:p>
        </p:txBody>
      </p:sp>
      <p:grpSp>
        <p:nvGrpSpPr>
          <p:cNvPr id="5" name="Nhóm 4">
            <a:extLst>
              <a:ext uri="{FF2B5EF4-FFF2-40B4-BE49-F238E27FC236}">
                <a16:creationId xmlns:a16="http://schemas.microsoft.com/office/drawing/2014/main" id="{5AAA3125-6198-4B7D-906A-040AAB47590B}"/>
              </a:ext>
            </a:extLst>
          </p:cNvPr>
          <p:cNvGrpSpPr/>
          <p:nvPr/>
        </p:nvGrpSpPr>
        <p:grpSpPr>
          <a:xfrm>
            <a:off x="3754438" y="4585091"/>
            <a:ext cx="566738" cy="568325"/>
            <a:chOff x="3754438" y="4585091"/>
            <a:chExt cx="566738" cy="568325"/>
          </a:xfrm>
        </p:grpSpPr>
        <p:sp>
          <p:nvSpPr>
            <p:cNvPr id="190" name="Hình tự do 56"/>
            <p:cNvSpPr>
              <a:spLocks/>
            </p:cNvSpPr>
            <p:nvPr/>
          </p:nvSpPr>
          <p:spPr bwMode="auto">
            <a:xfrm>
              <a:off x="3754438" y="4585091"/>
              <a:ext cx="566738" cy="568325"/>
            </a:xfrm>
            <a:custGeom>
              <a:avLst/>
              <a:gdLst>
                <a:gd name="T0" fmla="*/ 116 w 232"/>
                <a:gd name="T1" fmla="*/ 232 h 232"/>
                <a:gd name="T2" fmla="*/ 232 w 232"/>
                <a:gd name="T3" fmla="*/ 116 h 232"/>
                <a:gd name="T4" fmla="*/ 116 w 232"/>
                <a:gd name="T5" fmla="*/ 0 h 232"/>
                <a:gd name="T6" fmla="*/ 0 w 232"/>
                <a:gd name="T7" fmla="*/ 116 h 232"/>
                <a:gd name="T8" fmla="*/ 116 w 232"/>
                <a:gd name="T9" fmla="*/ 232 h 232"/>
              </a:gdLst>
              <a:ahLst/>
              <a:cxnLst>
                <a:cxn ang="0">
                  <a:pos x="T0" y="T1"/>
                </a:cxn>
                <a:cxn ang="0">
                  <a:pos x="T2" y="T3"/>
                </a:cxn>
                <a:cxn ang="0">
                  <a:pos x="T4" y="T5"/>
                </a:cxn>
                <a:cxn ang="0">
                  <a:pos x="T6" y="T7"/>
                </a:cxn>
                <a:cxn ang="0">
                  <a:pos x="T8" y="T9"/>
                </a:cxn>
              </a:cxnLst>
              <a:rect l="0" t="0" r="r" b="b"/>
              <a:pathLst>
                <a:path w="232" h="232">
                  <a:moveTo>
                    <a:pt x="116" y="232"/>
                  </a:moveTo>
                  <a:cubicBezTo>
                    <a:pt x="180" y="232"/>
                    <a:pt x="232" y="180"/>
                    <a:pt x="232" y="116"/>
                  </a:cubicBezTo>
                  <a:cubicBezTo>
                    <a:pt x="232" y="52"/>
                    <a:pt x="180" y="0"/>
                    <a:pt x="116" y="0"/>
                  </a:cubicBezTo>
                  <a:cubicBezTo>
                    <a:pt x="52" y="0"/>
                    <a:pt x="0" y="52"/>
                    <a:pt x="0" y="116"/>
                  </a:cubicBezTo>
                  <a:cubicBezTo>
                    <a:pt x="0" y="179"/>
                    <a:pt x="52" y="232"/>
                    <a:pt x="116" y="232"/>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dirty="0"/>
            </a:p>
          </p:txBody>
        </p:sp>
        <p:sp>
          <p:nvSpPr>
            <p:cNvPr id="191" name="Hình bầu dục 57"/>
            <p:cNvSpPr>
              <a:spLocks noChangeArrowheads="1"/>
            </p:cNvSpPr>
            <p:nvPr/>
          </p:nvSpPr>
          <p:spPr bwMode="auto">
            <a:xfrm>
              <a:off x="3810000" y="4639066"/>
              <a:ext cx="457200"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dirty="0"/>
            </a:p>
          </p:txBody>
        </p:sp>
        <p:sp>
          <p:nvSpPr>
            <p:cNvPr id="192" name="Hình tự do 58"/>
            <p:cNvSpPr>
              <a:spLocks noEditPoints="1"/>
            </p:cNvSpPr>
            <p:nvPr/>
          </p:nvSpPr>
          <p:spPr bwMode="auto">
            <a:xfrm>
              <a:off x="3810000" y="4732728"/>
              <a:ext cx="44450" cy="222250"/>
            </a:xfrm>
            <a:custGeom>
              <a:avLst/>
              <a:gdLst>
                <a:gd name="T0" fmla="*/ 7 w 18"/>
                <a:gd name="T1" fmla="*/ 91 h 91"/>
                <a:gd name="T2" fmla="*/ 7 w 18"/>
                <a:gd name="T3" fmla="*/ 91 h 91"/>
                <a:gd name="T4" fmla="*/ 7 w 18"/>
                <a:gd name="T5" fmla="*/ 91 h 91"/>
                <a:gd name="T6" fmla="*/ 7 w 18"/>
                <a:gd name="T7" fmla="*/ 91 h 91"/>
                <a:gd name="T8" fmla="*/ 7 w 18"/>
                <a:gd name="T9" fmla="*/ 91 h 91"/>
                <a:gd name="T10" fmla="*/ 7 w 18"/>
                <a:gd name="T11" fmla="*/ 91 h 91"/>
                <a:gd name="T12" fmla="*/ 7 w 18"/>
                <a:gd name="T13" fmla="*/ 91 h 91"/>
                <a:gd name="T14" fmla="*/ 7 w 18"/>
                <a:gd name="T15" fmla="*/ 91 h 91"/>
                <a:gd name="T16" fmla="*/ 7 w 18"/>
                <a:gd name="T17" fmla="*/ 91 h 91"/>
                <a:gd name="T18" fmla="*/ 7 w 18"/>
                <a:gd name="T19" fmla="*/ 91 h 91"/>
                <a:gd name="T20" fmla="*/ 7 w 18"/>
                <a:gd name="T21" fmla="*/ 91 h 91"/>
                <a:gd name="T22" fmla="*/ 7 w 18"/>
                <a:gd name="T23" fmla="*/ 91 h 91"/>
                <a:gd name="T24" fmla="*/ 6 w 18"/>
                <a:gd name="T25" fmla="*/ 90 h 91"/>
                <a:gd name="T26" fmla="*/ 7 w 18"/>
                <a:gd name="T27" fmla="*/ 91 h 91"/>
                <a:gd name="T28" fmla="*/ 6 w 18"/>
                <a:gd name="T29" fmla="*/ 90 h 91"/>
                <a:gd name="T30" fmla="*/ 0 w 18"/>
                <a:gd name="T31" fmla="*/ 57 h 91"/>
                <a:gd name="T32" fmla="*/ 6 w 18"/>
                <a:gd name="T33" fmla="*/ 90 h 91"/>
                <a:gd name="T34" fmla="*/ 0 w 18"/>
                <a:gd name="T35" fmla="*/ 57 h 91"/>
                <a:gd name="T36" fmla="*/ 0 w 18"/>
                <a:gd name="T37" fmla="*/ 57 h 91"/>
                <a:gd name="T38" fmla="*/ 0 w 18"/>
                <a:gd name="T39" fmla="*/ 57 h 91"/>
                <a:gd name="T40" fmla="*/ 0 w 18"/>
                <a:gd name="T41" fmla="*/ 57 h 91"/>
                <a:gd name="T42" fmla="*/ 0 w 18"/>
                <a:gd name="T43" fmla="*/ 57 h 91"/>
                <a:gd name="T44" fmla="*/ 0 w 18"/>
                <a:gd name="T45" fmla="*/ 57 h 91"/>
                <a:gd name="T46" fmla="*/ 0 w 18"/>
                <a:gd name="T47" fmla="*/ 57 h 91"/>
                <a:gd name="T48" fmla="*/ 0 w 18"/>
                <a:gd name="T49" fmla="*/ 56 h 91"/>
                <a:gd name="T50" fmla="*/ 0 w 18"/>
                <a:gd name="T51" fmla="*/ 57 h 91"/>
                <a:gd name="T52" fmla="*/ 0 w 18"/>
                <a:gd name="T53" fmla="*/ 56 h 91"/>
                <a:gd name="T54" fmla="*/ 0 w 18"/>
                <a:gd name="T55" fmla="*/ 56 h 91"/>
                <a:gd name="T56" fmla="*/ 0 w 18"/>
                <a:gd name="T57" fmla="*/ 56 h 91"/>
                <a:gd name="T58" fmla="*/ 0 w 18"/>
                <a:gd name="T59" fmla="*/ 56 h 91"/>
                <a:gd name="T60" fmla="*/ 0 w 18"/>
                <a:gd name="T61" fmla="*/ 56 h 91"/>
                <a:gd name="T62" fmla="*/ 0 w 18"/>
                <a:gd name="T63" fmla="*/ 56 h 91"/>
                <a:gd name="T64" fmla="*/ 0 w 18"/>
                <a:gd name="T65" fmla="*/ 56 h 91"/>
                <a:gd name="T66" fmla="*/ 0 w 18"/>
                <a:gd name="T67" fmla="*/ 56 h 91"/>
                <a:gd name="T68" fmla="*/ 0 w 18"/>
                <a:gd name="T69" fmla="*/ 56 h 91"/>
                <a:gd name="T70" fmla="*/ 0 w 18"/>
                <a:gd name="T71" fmla="*/ 56 h 91"/>
                <a:gd name="T72" fmla="*/ 0 w 18"/>
                <a:gd name="T73" fmla="*/ 55 h 91"/>
                <a:gd name="T74" fmla="*/ 0 w 18"/>
                <a:gd name="T75" fmla="*/ 56 h 91"/>
                <a:gd name="T76" fmla="*/ 0 w 18"/>
                <a:gd name="T77" fmla="*/ 56 h 91"/>
                <a:gd name="T78" fmla="*/ 0 w 18"/>
                <a:gd name="T79" fmla="*/ 55 h 91"/>
                <a:gd name="T80" fmla="*/ 18 w 18"/>
                <a:gd name="T81" fmla="*/ 0 h 91"/>
                <a:gd name="T82" fmla="*/ 0 w 18"/>
                <a:gd name="T83" fmla="*/ 55 h 91"/>
                <a:gd name="T84" fmla="*/ 18 w 18"/>
                <a:gd name="T85" fmla="*/ 0 h 91"/>
                <a:gd name="T86" fmla="*/ 18 w 18"/>
                <a:gd name="T87" fmla="*/ 0 h 91"/>
                <a:gd name="T88" fmla="*/ 18 w 18"/>
                <a:gd name="T89" fmla="*/ 0 h 91"/>
                <a:gd name="T90" fmla="*/ 18 w 18"/>
                <a:gd name="T91" fmla="*/ 0 h 91"/>
                <a:gd name="T92" fmla="*/ 18 w 18"/>
                <a:gd name="T93" fmla="*/ 0 h 91"/>
                <a:gd name="T94" fmla="*/ 18 w 18"/>
                <a:gd name="T95" fmla="*/ 0 h 91"/>
                <a:gd name="T96" fmla="*/ 18 w 18"/>
                <a:gd name="T97"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 h="91">
                  <a:moveTo>
                    <a:pt x="7" y="91"/>
                  </a:moveTo>
                  <a:cubicBezTo>
                    <a:pt x="7" y="91"/>
                    <a:pt x="7" y="91"/>
                    <a:pt x="7" y="91"/>
                  </a:cubicBezTo>
                  <a:cubicBezTo>
                    <a:pt x="7" y="91"/>
                    <a:pt x="7" y="91"/>
                    <a:pt x="7" y="91"/>
                  </a:cubicBezTo>
                  <a:moveTo>
                    <a:pt x="7" y="91"/>
                  </a:moveTo>
                  <a:cubicBezTo>
                    <a:pt x="7" y="91"/>
                    <a:pt x="7" y="91"/>
                    <a:pt x="7" y="91"/>
                  </a:cubicBezTo>
                  <a:cubicBezTo>
                    <a:pt x="7" y="91"/>
                    <a:pt x="7" y="91"/>
                    <a:pt x="7" y="91"/>
                  </a:cubicBezTo>
                  <a:moveTo>
                    <a:pt x="7" y="91"/>
                  </a:moveTo>
                  <a:cubicBezTo>
                    <a:pt x="7" y="91"/>
                    <a:pt x="7" y="91"/>
                    <a:pt x="7" y="91"/>
                  </a:cubicBezTo>
                  <a:cubicBezTo>
                    <a:pt x="7" y="91"/>
                    <a:pt x="7" y="91"/>
                    <a:pt x="7" y="91"/>
                  </a:cubicBezTo>
                  <a:moveTo>
                    <a:pt x="7" y="91"/>
                  </a:moveTo>
                  <a:cubicBezTo>
                    <a:pt x="7" y="91"/>
                    <a:pt x="7" y="91"/>
                    <a:pt x="7" y="91"/>
                  </a:cubicBezTo>
                  <a:cubicBezTo>
                    <a:pt x="7" y="91"/>
                    <a:pt x="7" y="91"/>
                    <a:pt x="7" y="91"/>
                  </a:cubicBezTo>
                  <a:moveTo>
                    <a:pt x="6" y="90"/>
                  </a:moveTo>
                  <a:cubicBezTo>
                    <a:pt x="6" y="90"/>
                    <a:pt x="6" y="90"/>
                    <a:pt x="7" y="91"/>
                  </a:cubicBezTo>
                  <a:cubicBezTo>
                    <a:pt x="6" y="90"/>
                    <a:pt x="6" y="90"/>
                    <a:pt x="6" y="90"/>
                  </a:cubicBezTo>
                  <a:moveTo>
                    <a:pt x="0" y="57"/>
                  </a:moveTo>
                  <a:cubicBezTo>
                    <a:pt x="0" y="69"/>
                    <a:pt x="2" y="80"/>
                    <a:pt x="6" y="90"/>
                  </a:cubicBezTo>
                  <a:cubicBezTo>
                    <a:pt x="2" y="80"/>
                    <a:pt x="0" y="69"/>
                    <a:pt x="0" y="57"/>
                  </a:cubicBezTo>
                  <a:moveTo>
                    <a:pt x="0" y="57"/>
                  </a:moveTo>
                  <a:cubicBezTo>
                    <a:pt x="0" y="57"/>
                    <a:pt x="0" y="57"/>
                    <a:pt x="0" y="57"/>
                  </a:cubicBezTo>
                  <a:cubicBezTo>
                    <a:pt x="0" y="57"/>
                    <a:pt x="0" y="57"/>
                    <a:pt x="0" y="57"/>
                  </a:cubicBezTo>
                  <a:moveTo>
                    <a:pt x="0" y="57"/>
                  </a:moveTo>
                  <a:cubicBezTo>
                    <a:pt x="0" y="57"/>
                    <a:pt x="0" y="57"/>
                    <a:pt x="0" y="57"/>
                  </a:cubicBezTo>
                  <a:cubicBezTo>
                    <a:pt x="0" y="57"/>
                    <a:pt x="0" y="57"/>
                    <a:pt x="0" y="57"/>
                  </a:cubicBezTo>
                  <a:moveTo>
                    <a:pt x="0" y="56"/>
                  </a:moveTo>
                  <a:cubicBezTo>
                    <a:pt x="0" y="57"/>
                    <a:pt x="0" y="57"/>
                    <a:pt x="0" y="57"/>
                  </a:cubicBezTo>
                  <a:cubicBezTo>
                    <a:pt x="0" y="57"/>
                    <a:pt x="0" y="57"/>
                    <a:pt x="0" y="56"/>
                  </a:cubicBezTo>
                  <a:moveTo>
                    <a:pt x="0" y="56"/>
                  </a:moveTo>
                  <a:cubicBezTo>
                    <a:pt x="0" y="56"/>
                    <a:pt x="0" y="56"/>
                    <a:pt x="0" y="56"/>
                  </a:cubicBezTo>
                  <a:cubicBezTo>
                    <a:pt x="0" y="56"/>
                    <a:pt x="0" y="56"/>
                    <a:pt x="0" y="56"/>
                  </a:cubicBezTo>
                  <a:moveTo>
                    <a:pt x="0" y="56"/>
                  </a:moveTo>
                  <a:cubicBezTo>
                    <a:pt x="0" y="56"/>
                    <a:pt x="0" y="56"/>
                    <a:pt x="0" y="56"/>
                  </a:cubicBezTo>
                  <a:cubicBezTo>
                    <a:pt x="0" y="56"/>
                    <a:pt x="0" y="56"/>
                    <a:pt x="0" y="56"/>
                  </a:cubicBezTo>
                  <a:moveTo>
                    <a:pt x="0" y="56"/>
                  </a:moveTo>
                  <a:cubicBezTo>
                    <a:pt x="0" y="56"/>
                    <a:pt x="0" y="56"/>
                    <a:pt x="0" y="56"/>
                  </a:cubicBezTo>
                  <a:cubicBezTo>
                    <a:pt x="0" y="56"/>
                    <a:pt x="0" y="56"/>
                    <a:pt x="0" y="56"/>
                  </a:cubicBezTo>
                  <a:moveTo>
                    <a:pt x="0" y="55"/>
                  </a:moveTo>
                  <a:cubicBezTo>
                    <a:pt x="0" y="55"/>
                    <a:pt x="0" y="55"/>
                    <a:pt x="0" y="56"/>
                  </a:cubicBezTo>
                  <a:cubicBezTo>
                    <a:pt x="0" y="56"/>
                    <a:pt x="0" y="56"/>
                    <a:pt x="0" y="56"/>
                  </a:cubicBezTo>
                  <a:cubicBezTo>
                    <a:pt x="0" y="55"/>
                    <a:pt x="0" y="55"/>
                    <a:pt x="0" y="55"/>
                  </a:cubicBezTo>
                  <a:moveTo>
                    <a:pt x="18" y="0"/>
                  </a:moveTo>
                  <a:cubicBezTo>
                    <a:pt x="7" y="15"/>
                    <a:pt x="0" y="35"/>
                    <a:pt x="0" y="55"/>
                  </a:cubicBezTo>
                  <a:cubicBezTo>
                    <a:pt x="0" y="35"/>
                    <a:pt x="7" y="15"/>
                    <a:pt x="18" y="0"/>
                  </a:cubicBezTo>
                  <a:moveTo>
                    <a:pt x="18" y="0"/>
                  </a:moveTo>
                  <a:cubicBezTo>
                    <a:pt x="18" y="0"/>
                    <a:pt x="18" y="0"/>
                    <a:pt x="18" y="0"/>
                  </a:cubicBezTo>
                  <a:cubicBezTo>
                    <a:pt x="18" y="0"/>
                    <a:pt x="18" y="0"/>
                    <a:pt x="18" y="0"/>
                  </a:cubicBezTo>
                  <a:moveTo>
                    <a:pt x="18" y="0"/>
                  </a:moveTo>
                  <a:cubicBezTo>
                    <a:pt x="18" y="0"/>
                    <a:pt x="18" y="0"/>
                    <a:pt x="18" y="0"/>
                  </a:cubicBezTo>
                  <a:cubicBezTo>
                    <a:pt x="18" y="0"/>
                    <a:pt x="18" y="0"/>
                    <a:pt x="18"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dirty="0"/>
            </a:p>
          </p:txBody>
        </p:sp>
        <p:sp>
          <p:nvSpPr>
            <p:cNvPr id="193" name="Hình tự do 59"/>
            <p:cNvSpPr>
              <a:spLocks/>
            </p:cNvSpPr>
            <p:nvPr/>
          </p:nvSpPr>
          <p:spPr bwMode="auto">
            <a:xfrm>
              <a:off x="3810000" y="4666053"/>
              <a:ext cx="190500" cy="428625"/>
            </a:xfrm>
            <a:custGeom>
              <a:avLst/>
              <a:gdLst>
                <a:gd name="T0" fmla="*/ 49 w 78"/>
                <a:gd name="T1" fmla="*/ 0 h 175"/>
                <a:gd name="T2" fmla="*/ 18 w 78"/>
                <a:gd name="T3" fmla="*/ 27 h 175"/>
                <a:gd name="T4" fmla="*/ 18 w 78"/>
                <a:gd name="T5" fmla="*/ 27 h 175"/>
                <a:gd name="T6" fmla="*/ 18 w 78"/>
                <a:gd name="T7" fmla="*/ 27 h 175"/>
                <a:gd name="T8" fmla="*/ 18 w 78"/>
                <a:gd name="T9" fmla="*/ 27 h 175"/>
                <a:gd name="T10" fmla="*/ 18 w 78"/>
                <a:gd name="T11" fmla="*/ 27 h 175"/>
                <a:gd name="T12" fmla="*/ 0 w 78"/>
                <a:gd name="T13" fmla="*/ 82 h 175"/>
                <a:gd name="T14" fmla="*/ 0 w 78"/>
                <a:gd name="T15" fmla="*/ 82 h 175"/>
                <a:gd name="T16" fmla="*/ 0 w 78"/>
                <a:gd name="T17" fmla="*/ 83 h 175"/>
                <a:gd name="T18" fmla="*/ 0 w 78"/>
                <a:gd name="T19" fmla="*/ 83 h 175"/>
                <a:gd name="T20" fmla="*/ 0 w 78"/>
                <a:gd name="T21" fmla="*/ 83 h 175"/>
                <a:gd name="T22" fmla="*/ 0 w 78"/>
                <a:gd name="T23" fmla="*/ 83 h 175"/>
                <a:gd name="T24" fmla="*/ 0 w 78"/>
                <a:gd name="T25" fmla="*/ 83 h 175"/>
                <a:gd name="T26" fmla="*/ 0 w 78"/>
                <a:gd name="T27" fmla="*/ 83 h 175"/>
                <a:gd name="T28" fmla="*/ 0 w 78"/>
                <a:gd name="T29" fmla="*/ 83 h 175"/>
                <a:gd name="T30" fmla="*/ 0 w 78"/>
                <a:gd name="T31" fmla="*/ 83 h 175"/>
                <a:gd name="T32" fmla="*/ 0 w 78"/>
                <a:gd name="T33" fmla="*/ 84 h 175"/>
                <a:gd name="T34" fmla="*/ 0 w 78"/>
                <a:gd name="T35" fmla="*/ 84 h 175"/>
                <a:gd name="T36" fmla="*/ 0 w 78"/>
                <a:gd name="T37" fmla="*/ 84 h 175"/>
                <a:gd name="T38" fmla="*/ 0 w 78"/>
                <a:gd name="T39" fmla="*/ 84 h 175"/>
                <a:gd name="T40" fmla="*/ 0 w 78"/>
                <a:gd name="T41" fmla="*/ 84 h 175"/>
                <a:gd name="T42" fmla="*/ 0 w 78"/>
                <a:gd name="T43" fmla="*/ 84 h 175"/>
                <a:gd name="T44" fmla="*/ 6 w 78"/>
                <a:gd name="T45" fmla="*/ 117 h 175"/>
                <a:gd name="T46" fmla="*/ 6 w 78"/>
                <a:gd name="T47" fmla="*/ 117 h 175"/>
                <a:gd name="T48" fmla="*/ 7 w 78"/>
                <a:gd name="T49" fmla="*/ 118 h 175"/>
                <a:gd name="T50" fmla="*/ 7 w 78"/>
                <a:gd name="T51" fmla="*/ 118 h 175"/>
                <a:gd name="T52" fmla="*/ 7 w 78"/>
                <a:gd name="T53" fmla="*/ 118 h 175"/>
                <a:gd name="T54" fmla="*/ 7 w 78"/>
                <a:gd name="T55" fmla="*/ 118 h 175"/>
                <a:gd name="T56" fmla="*/ 7 w 78"/>
                <a:gd name="T57" fmla="*/ 118 h 175"/>
                <a:gd name="T58" fmla="*/ 7 w 78"/>
                <a:gd name="T59" fmla="*/ 118 h 175"/>
                <a:gd name="T60" fmla="*/ 7 w 78"/>
                <a:gd name="T61" fmla="*/ 118 h 175"/>
                <a:gd name="T62" fmla="*/ 7 w 78"/>
                <a:gd name="T63" fmla="*/ 118 h 175"/>
                <a:gd name="T64" fmla="*/ 7 w 78"/>
                <a:gd name="T65" fmla="*/ 118 h 175"/>
                <a:gd name="T66" fmla="*/ 78 w 78"/>
                <a:gd name="T67" fmla="*/ 175 h 175"/>
                <a:gd name="T68" fmla="*/ 46 w 78"/>
                <a:gd name="T69" fmla="*/ 153 h 175"/>
                <a:gd name="T70" fmla="*/ 19 w 78"/>
                <a:gd name="T71" fmla="*/ 106 h 175"/>
                <a:gd name="T72" fmla="*/ 15 w 78"/>
                <a:gd name="T73" fmla="*/ 78 h 175"/>
                <a:gd name="T74" fmla="*/ 15 w 78"/>
                <a:gd name="T75" fmla="*/ 77 h 175"/>
                <a:gd name="T76" fmla="*/ 30 w 78"/>
                <a:gd name="T77" fmla="*/ 24 h 175"/>
                <a:gd name="T78" fmla="*/ 46 w 78"/>
                <a:gd name="T79" fmla="*/ 3 h 175"/>
                <a:gd name="T80" fmla="*/ 49 w 78"/>
                <a:gd name="T81"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8" h="175">
                  <a:moveTo>
                    <a:pt x="49" y="0"/>
                  </a:moveTo>
                  <a:cubicBezTo>
                    <a:pt x="37" y="7"/>
                    <a:pt x="27" y="16"/>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7" y="42"/>
                    <a:pt x="0" y="6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96"/>
                    <a:pt x="2" y="107"/>
                    <a:pt x="6" y="117"/>
                  </a:cubicBezTo>
                  <a:cubicBezTo>
                    <a:pt x="6" y="117"/>
                    <a:pt x="6" y="117"/>
                    <a:pt x="6" y="117"/>
                  </a:cubicBezTo>
                  <a:cubicBezTo>
                    <a:pt x="6" y="117"/>
                    <a:pt x="6" y="117"/>
                    <a:pt x="7" y="118"/>
                  </a:cubicBezTo>
                  <a:cubicBezTo>
                    <a:pt x="7" y="118"/>
                    <a:pt x="7" y="118"/>
                    <a:pt x="7" y="118"/>
                  </a:cubicBezTo>
                  <a:cubicBezTo>
                    <a:pt x="7" y="118"/>
                    <a:pt x="7" y="118"/>
                    <a:pt x="7" y="118"/>
                  </a:cubicBezTo>
                  <a:cubicBezTo>
                    <a:pt x="7" y="118"/>
                    <a:pt x="7" y="118"/>
                    <a:pt x="7" y="118"/>
                  </a:cubicBezTo>
                  <a:cubicBezTo>
                    <a:pt x="7" y="118"/>
                    <a:pt x="7" y="118"/>
                    <a:pt x="7" y="118"/>
                  </a:cubicBezTo>
                  <a:cubicBezTo>
                    <a:pt x="7" y="118"/>
                    <a:pt x="7" y="118"/>
                    <a:pt x="7" y="118"/>
                  </a:cubicBezTo>
                  <a:cubicBezTo>
                    <a:pt x="7" y="118"/>
                    <a:pt x="7" y="118"/>
                    <a:pt x="7" y="118"/>
                  </a:cubicBezTo>
                  <a:cubicBezTo>
                    <a:pt x="7" y="118"/>
                    <a:pt x="7" y="118"/>
                    <a:pt x="7" y="118"/>
                  </a:cubicBezTo>
                  <a:cubicBezTo>
                    <a:pt x="7" y="118"/>
                    <a:pt x="7" y="118"/>
                    <a:pt x="7" y="118"/>
                  </a:cubicBezTo>
                  <a:cubicBezTo>
                    <a:pt x="19" y="148"/>
                    <a:pt x="46" y="170"/>
                    <a:pt x="78" y="175"/>
                  </a:cubicBezTo>
                  <a:cubicBezTo>
                    <a:pt x="66" y="170"/>
                    <a:pt x="55" y="162"/>
                    <a:pt x="46" y="153"/>
                  </a:cubicBezTo>
                  <a:cubicBezTo>
                    <a:pt x="33" y="140"/>
                    <a:pt x="24" y="124"/>
                    <a:pt x="19" y="106"/>
                  </a:cubicBezTo>
                  <a:cubicBezTo>
                    <a:pt x="18" y="97"/>
                    <a:pt x="17" y="88"/>
                    <a:pt x="15" y="78"/>
                  </a:cubicBezTo>
                  <a:cubicBezTo>
                    <a:pt x="15" y="78"/>
                    <a:pt x="15" y="78"/>
                    <a:pt x="15" y="77"/>
                  </a:cubicBezTo>
                  <a:cubicBezTo>
                    <a:pt x="15" y="58"/>
                    <a:pt x="20" y="41"/>
                    <a:pt x="30" y="24"/>
                  </a:cubicBezTo>
                  <a:cubicBezTo>
                    <a:pt x="35" y="17"/>
                    <a:pt x="41" y="10"/>
                    <a:pt x="46" y="3"/>
                  </a:cubicBezTo>
                  <a:cubicBezTo>
                    <a:pt x="47" y="2"/>
                    <a:pt x="48" y="1"/>
                    <a:pt x="49"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dirty="0"/>
            </a:p>
          </p:txBody>
        </p:sp>
        <p:sp>
          <p:nvSpPr>
            <p:cNvPr id="194" name="Hình chữ nhật 60"/>
            <p:cNvSpPr>
              <a:spLocks noChangeArrowheads="1"/>
            </p:cNvSpPr>
            <p:nvPr/>
          </p:nvSpPr>
          <p:spPr bwMode="auto">
            <a:xfrm>
              <a:off x="3967163" y="4769241"/>
              <a:ext cx="139700" cy="18573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vi-VN" dirty="0"/>
            </a:p>
          </p:txBody>
        </p:sp>
        <p:sp>
          <p:nvSpPr>
            <p:cNvPr id="195" name="Hình chữ nhật 61"/>
            <p:cNvSpPr>
              <a:spLocks noChangeArrowheads="1"/>
            </p:cNvSpPr>
            <p:nvPr/>
          </p:nvSpPr>
          <p:spPr bwMode="auto">
            <a:xfrm>
              <a:off x="3911600" y="4672403"/>
              <a:ext cx="26289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rtlCol="0"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vi-VN" sz="2100" b="1" dirty="0">
                  <a:solidFill>
                    <a:srgbClr val="FF9936"/>
                  </a:solidFill>
                  <a:latin typeface="Raleway" panose="020B0003030101060003" pitchFamily="34" charset="0"/>
                </a:rPr>
                <a:t>10</a:t>
              </a:r>
              <a:endParaRPr kumimoji="0" lang="vi-VN" altLang="en-US" sz="1800" b="0" i="0" u="none" strike="noStrike" cap="none" normalizeH="0" baseline="0" dirty="0">
                <a:ln>
                  <a:noFill/>
                </a:ln>
                <a:solidFill>
                  <a:schemeClr val="tx1"/>
                </a:solidFill>
                <a:effectLst/>
              </a:endParaRPr>
            </a:p>
          </p:txBody>
        </p:sp>
      </p:grpSp>
      <p:sp>
        <p:nvSpPr>
          <p:cNvPr id="198" name="Hình tự do 64"/>
          <p:cNvSpPr>
            <a:spLocks noEditPoints="1"/>
          </p:cNvSpPr>
          <p:nvPr/>
        </p:nvSpPr>
        <p:spPr bwMode="auto">
          <a:xfrm>
            <a:off x="3281363" y="5326453"/>
            <a:ext cx="17463" cy="168275"/>
          </a:xfrm>
          <a:custGeom>
            <a:avLst/>
            <a:gdLst>
              <a:gd name="T0" fmla="*/ 7 w 7"/>
              <a:gd name="T1" fmla="*/ 69 h 69"/>
              <a:gd name="T2" fmla="*/ 7 w 7"/>
              <a:gd name="T3" fmla="*/ 69 h 69"/>
              <a:gd name="T4" fmla="*/ 7 w 7"/>
              <a:gd name="T5" fmla="*/ 69 h 69"/>
              <a:gd name="T6" fmla="*/ 7 w 7"/>
              <a:gd name="T7" fmla="*/ 68 h 69"/>
              <a:gd name="T8" fmla="*/ 6 w 7"/>
              <a:gd name="T9" fmla="*/ 67 h 69"/>
              <a:gd name="T10" fmla="*/ 6 w 7"/>
              <a:gd name="T11" fmla="*/ 66 h 69"/>
              <a:gd name="T12" fmla="*/ 6 w 7"/>
              <a:gd name="T13" fmla="*/ 66 h 69"/>
              <a:gd name="T14" fmla="*/ 6 w 7"/>
              <a:gd name="T15" fmla="*/ 66 h 69"/>
              <a:gd name="T16" fmla="*/ 6 w 7"/>
              <a:gd name="T17" fmla="*/ 66 h 69"/>
              <a:gd name="T18" fmla="*/ 5 w 7"/>
              <a:gd name="T19" fmla="*/ 65 h 69"/>
              <a:gd name="T20" fmla="*/ 5 w 7"/>
              <a:gd name="T21" fmla="*/ 65 h 69"/>
              <a:gd name="T22" fmla="*/ 5 w 7"/>
              <a:gd name="T23" fmla="*/ 65 h 69"/>
              <a:gd name="T24" fmla="*/ 5 w 7"/>
              <a:gd name="T25" fmla="*/ 64 h 69"/>
              <a:gd name="T26" fmla="*/ 5 w 7"/>
              <a:gd name="T27" fmla="*/ 64 h 69"/>
              <a:gd name="T28" fmla="*/ 5 w 7"/>
              <a:gd name="T29" fmla="*/ 63 h 69"/>
              <a:gd name="T30" fmla="*/ 5 w 7"/>
              <a:gd name="T31" fmla="*/ 63 h 69"/>
              <a:gd name="T32" fmla="*/ 5 w 7"/>
              <a:gd name="T33" fmla="*/ 63 h 69"/>
              <a:gd name="T34" fmla="*/ 5 w 7"/>
              <a:gd name="T35" fmla="*/ 62 h 69"/>
              <a:gd name="T36" fmla="*/ 4 w 7"/>
              <a:gd name="T37" fmla="*/ 62 h 69"/>
              <a:gd name="T38" fmla="*/ 4 w 7"/>
              <a:gd name="T39" fmla="*/ 62 h 69"/>
              <a:gd name="T40" fmla="*/ 4 w 7"/>
              <a:gd name="T41" fmla="*/ 61 h 69"/>
              <a:gd name="T42" fmla="*/ 4 w 7"/>
              <a:gd name="T43" fmla="*/ 60 h 69"/>
              <a:gd name="T44" fmla="*/ 4 w 7"/>
              <a:gd name="T45" fmla="*/ 60 h 69"/>
              <a:gd name="T46" fmla="*/ 4 w 7"/>
              <a:gd name="T47" fmla="*/ 60 h 69"/>
              <a:gd name="T48" fmla="*/ 4 w 7"/>
              <a:gd name="T49" fmla="*/ 60 h 69"/>
              <a:gd name="T50" fmla="*/ 4 w 7"/>
              <a:gd name="T51" fmla="*/ 59 h 69"/>
              <a:gd name="T52" fmla="*/ 4 w 7"/>
              <a:gd name="T53" fmla="*/ 59 h 69"/>
              <a:gd name="T54" fmla="*/ 3 w 7"/>
              <a:gd name="T55" fmla="*/ 59 h 69"/>
              <a:gd name="T56" fmla="*/ 3 w 7"/>
              <a:gd name="T57" fmla="*/ 57 h 69"/>
              <a:gd name="T58" fmla="*/ 3 w 7"/>
              <a:gd name="T59" fmla="*/ 57 h 69"/>
              <a:gd name="T60" fmla="*/ 3 w 7"/>
              <a:gd name="T61" fmla="*/ 56 h 69"/>
              <a:gd name="T62" fmla="*/ 3 w 7"/>
              <a:gd name="T63" fmla="*/ 56 h 69"/>
              <a:gd name="T64" fmla="*/ 3 w 7"/>
              <a:gd name="T65" fmla="*/ 56 h 69"/>
              <a:gd name="T66" fmla="*/ 0 w 7"/>
              <a:gd name="T67" fmla="*/ 40 h 69"/>
              <a:gd name="T68" fmla="*/ 0 w 7"/>
              <a:gd name="T69" fmla="*/ 40 h 69"/>
              <a:gd name="T70" fmla="*/ 0 w 7"/>
              <a:gd name="T71" fmla="*/ 40 h 69"/>
              <a:gd name="T72" fmla="*/ 0 w 7"/>
              <a:gd name="T73" fmla="*/ 40 h 69"/>
              <a:gd name="T74" fmla="*/ 0 w 7"/>
              <a:gd name="T75" fmla="*/ 39 h 69"/>
              <a:gd name="T76" fmla="*/ 0 w 7"/>
              <a:gd name="T77" fmla="*/ 39 h 69"/>
              <a:gd name="T78" fmla="*/ 0 w 7"/>
              <a:gd name="T79" fmla="*/ 39 h 69"/>
              <a:gd name="T80" fmla="*/ 0 w 7"/>
              <a:gd name="T81" fmla="*/ 38 h 69"/>
              <a:gd name="T82" fmla="*/ 0 w 7"/>
              <a:gd name="T83" fmla="*/ 38 h 69"/>
              <a:gd name="T84" fmla="*/ 0 w 7"/>
              <a:gd name="T85" fmla="*/ 38 h 69"/>
              <a:gd name="T86" fmla="*/ 7 w 7"/>
              <a:gd name="T87" fmla="*/ 0 h 69"/>
              <a:gd name="T88" fmla="*/ 7 w 7"/>
              <a:gd name="T89" fmla="*/ 0 h 69"/>
              <a:gd name="T90" fmla="*/ 7 w 7"/>
              <a:gd name="T91" fmla="*/ 0 h 69"/>
              <a:gd name="T92" fmla="*/ 7 w 7"/>
              <a:gd name="T93"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 h="69">
                <a:moveTo>
                  <a:pt x="7" y="69"/>
                </a:moveTo>
                <a:cubicBezTo>
                  <a:pt x="7" y="69"/>
                  <a:pt x="7" y="69"/>
                  <a:pt x="7" y="69"/>
                </a:cubicBezTo>
                <a:cubicBezTo>
                  <a:pt x="7" y="69"/>
                  <a:pt x="7" y="69"/>
                  <a:pt x="7" y="69"/>
                </a:cubicBezTo>
                <a:moveTo>
                  <a:pt x="7" y="69"/>
                </a:moveTo>
                <a:cubicBezTo>
                  <a:pt x="7" y="69"/>
                  <a:pt x="7" y="69"/>
                  <a:pt x="7" y="69"/>
                </a:cubicBezTo>
                <a:cubicBezTo>
                  <a:pt x="7" y="69"/>
                  <a:pt x="7" y="69"/>
                  <a:pt x="7" y="69"/>
                </a:cubicBezTo>
                <a:moveTo>
                  <a:pt x="7" y="69"/>
                </a:moveTo>
                <a:cubicBezTo>
                  <a:pt x="7" y="69"/>
                  <a:pt x="7" y="69"/>
                  <a:pt x="7" y="69"/>
                </a:cubicBezTo>
                <a:cubicBezTo>
                  <a:pt x="7" y="69"/>
                  <a:pt x="7" y="69"/>
                  <a:pt x="7" y="69"/>
                </a:cubicBezTo>
                <a:moveTo>
                  <a:pt x="7" y="68"/>
                </a:moveTo>
                <a:cubicBezTo>
                  <a:pt x="7" y="68"/>
                  <a:pt x="7" y="68"/>
                  <a:pt x="7" y="68"/>
                </a:cubicBezTo>
                <a:cubicBezTo>
                  <a:pt x="7" y="68"/>
                  <a:pt x="7" y="68"/>
                  <a:pt x="7" y="68"/>
                </a:cubicBezTo>
                <a:moveTo>
                  <a:pt x="6" y="67"/>
                </a:moveTo>
                <a:cubicBezTo>
                  <a:pt x="6" y="67"/>
                  <a:pt x="6" y="67"/>
                  <a:pt x="6" y="67"/>
                </a:cubicBezTo>
                <a:cubicBezTo>
                  <a:pt x="6" y="67"/>
                  <a:pt x="6" y="67"/>
                  <a:pt x="6" y="67"/>
                </a:cubicBezTo>
                <a:moveTo>
                  <a:pt x="6" y="66"/>
                </a:moveTo>
                <a:cubicBezTo>
                  <a:pt x="6" y="66"/>
                  <a:pt x="6" y="66"/>
                  <a:pt x="6" y="66"/>
                </a:cubicBezTo>
                <a:cubicBezTo>
                  <a:pt x="6" y="66"/>
                  <a:pt x="6" y="66"/>
                  <a:pt x="6" y="66"/>
                </a:cubicBezTo>
                <a:moveTo>
                  <a:pt x="6" y="66"/>
                </a:moveTo>
                <a:cubicBezTo>
                  <a:pt x="6" y="66"/>
                  <a:pt x="6" y="66"/>
                  <a:pt x="6" y="66"/>
                </a:cubicBezTo>
                <a:cubicBezTo>
                  <a:pt x="6" y="66"/>
                  <a:pt x="6" y="66"/>
                  <a:pt x="6" y="66"/>
                </a:cubicBezTo>
                <a:moveTo>
                  <a:pt x="6" y="66"/>
                </a:moveTo>
                <a:cubicBezTo>
                  <a:pt x="6" y="66"/>
                  <a:pt x="6" y="66"/>
                  <a:pt x="6" y="66"/>
                </a:cubicBezTo>
                <a:cubicBezTo>
                  <a:pt x="6" y="66"/>
                  <a:pt x="6" y="66"/>
                  <a:pt x="6" y="66"/>
                </a:cubicBezTo>
                <a:moveTo>
                  <a:pt x="6" y="66"/>
                </a:moveTo>
                <a:cubicBezTo>
                  <a:pt x="6" y="66"/>
                  <a:pt x="6" y="66"/>
                  <a:pt x="6" y="66"/>
                </a:cubicBezTo>
                <a:cubicBezTo>
                  <a:pt x="6" y="66"/>
                  <a:pt x="6" y="66"/>
                  <a:pt x="6" y="66"/>
                </a:cubicBezTo>
                <a:moveTo>
                  <a:pt x="5" y="65"/>
                </a:moveTo>
                <a:cubicBezTo>
                  <a:pt x="5" y="65"/>
                  <a:pt x="6" y="65"/>
                  <a:pt x="6" y="66"/>
                </a:cubicBezTo>
                <a:cubicBezTo>
                  <a:pt x="6" y="65"/>
                  <a:pt x="5" y="65"/>
                  <a:pt x="5" y="65"/>
                </a:cubicBezTo>
                <a:moveTo>
                  <a:pt x="5" y="65"/>
                </a:moveTo>
                <a:cubicBezTo>
                  <a:pt x="5" y="65"/>
                  <a:pt x="5" y="65"/>
                  <a:pt x="5" y="65"/>
                </a:cubicBezTo>
                <a:cubicBezTo>
                  <a:pt x="5" y="65"/>
                  <a:pt x="5" y="65"/>
                  <a:pt x="5" y="65"/>
                </a:cubicBezTo>
                <a:moveTo>
                  <a:pt x="5" y="65"/>
                </a:moveTo>
                <a:cubicBezTo>
                  <a:pt x="5" y="65"/>
                  <a:pt x="5" y="65"/>
                  <a:pt x="5" y="65"/>
                </a:cubicBezTo>
                <a:cubicBezTo>
                  <a:pt x="5" y="65"/>
                  <a:pt x="5" y="65"/>
                  <a:pt x="5" y="65"/>
                </a:cubicBezTo>
                <a:moveTo>
                  <a:pt x="5" y="64"/>
                </a:moveTo>
                <a:cubicBezTo>
                  <a:pt x="5" y="64"/>
                  <a:pt x="5" y="64"/>
                  <a:pt x="5" y="64"/>
                </a:cubicBezTo>
                <a:cubicBezTo>
                  <a:pt x="5" y="64"/>
                  <a:pt x="5" y="64"/>
                  <a:pt x="5" y="64"/>
                </a:cubicBezTo>
                <a:moveTo>
                  <a:pt x="5" y="64"/>
                </a:moveTo>
                <a:cubicBezTo>
                  <a:pt x="5" y="64"/>
                  <a:pt x="5" y="64"/>
                  <a:pt x="5" y="64"/>
                </a:cubicBezTo>
                <a:cubicBezTo>
                  <a:pt x="5" y="64"/>
                  <a:pt x="5" y="64"/>
                  <a:pt x="5" y="64"/>
                </a:cubicBezTo>
                <a:moveTo>
                  <a:pt x="5" y="63"/>
                </a:moveTo>
                <a:cubicBezTo>
                  <a:pt x="5" y="63"/>
                  <a:pt x="5" y="63"/>
                  <a:pt x="5" y="63"/>
                </a:cubicBezTo>
                <a:cubicBezTo>
                  <a:pt x="5" y="63"/>
                  <a:pt x="5" y="63"/>
                  <a:pt x="5" y="63"/>
                </a:cubicBezTo>
                <a:moveTo>
                  <a:pt x="5" y="63"/>
                </a:moveTo>
                <a:cubicBezTo>
                  <a:pt x="5" y="63"/>
                  <a:pt x="5" y="63"/>
                  <a:pt x="5" y="63"/>
                </a:cubicBezTo>
                <a:cubicBezTo>
                  <a:pt x="5" y="63"/>
                  <a:pt x="5" y="63"/>
                  <a:pt x="5" y="63"/>
                </a:cubicBezTo>
                <a:moveTo>
                  <a:pt x="5" y="63"/>
                </a:moveTo>
                <a:cubicBezTo>
                  <a:pt x="5" y="63"/>
                  <a:pt x="5" y="63"/>
                  <a:pt x="5" y="63"/>
                </a:cubicBezTo>
                <a:cubicBezTo>
                  <a:pt x="5" y="63"/>
                  <a:pt x="5" y="63"/>
                  <a:pt x="5" y="63"/>
                </a:cubicBezTo>
                <a:moveTo>
                  <a:pt x="5" y="62"/>
                </a:moveTo>
                <a:cubicBezTo>
                  <a:pt x="5" y="63"/>
                  <a:pt x="5" y="63"/>
                  <a:pt x="5" y="63"/>
                </a:cubicBezTo>
                <a:cubicBezTo>
                  <a:pt x="5" y="63"/>
                  <a:pt x="5" y="63"/>
                  <a:pt x="5" y="62"/>
                </a:cubicBezTo>
                <a:moveTo>
                  <a:pt x="4" y="62"/>
                </a:moveTo>
                <a:cubicBezTo>
                  <a:pt x="4" y="62"/>
                  <a:pt x="4" y="62"/>
                  <a:pt x="4" y="62"/>
                </a:cubicBezTo>
                <a:cubicBezTo>
                  <a:pt x="4" y="62"/>
                  <a:pt x="4" y="62"/>
                  <a:pt x="4" y="62"/>
                </a:cubicBezTo>
                <a:moveTo>
                  <a:pt x="4" y="62"/>
                </a:moveTo>
                <a:cubicBezTo>
                  <a:pt x="4" y="62"/>
                  <a:pt x="4" y="62"/>
                  <a:pt x="4" y="62"/>
                </a:cubicBezTo>
                <a:cubicBezTo>
                  <a:pt x="4" y="62"/>
                  <a:pt x="4" y="62"/>
                  <a:pt x="4" y="62"/>
                </a:cubicBezTo>
                <a:moveTo>
                  <a:pt x="4" y="61"/>
                </a:moveTo>
                <a:cubicBezTo>
                  <a:pt x="4" y="61"/>
                  <a:pt x="4" y="61"/>
                  <a:pt x="4" y="61"/>
                </a:cubicBezTo>
                <a:cubicBezTo>
                  <a:pt x="4" y="61"/>
                  <a:pt x="4" y="61"/>
                  <a:pt x="4" y="61"/>
                </a:cubicBezTo>
                <a:moveTo>
                  <a:pt x="4" y="60"/>
                </a:moveTo>
                <a:cubicBezTo>
                  <a:pt x="4" y="60"/>
                  <a:pt x="4" y="60"/>
                  <a:pt x="4" y="60"/>
                </a:cubicBezTo>
                <a:cubicBezTo>
                  <a:pt x="4" y="60"/>
                  <a:pt x="4" y="60"/>
                  <a:pt x="4" y="60"/>
                </a:cubicBezTo>
                <a:moveTo>
                  <a:pt x="4" y="60"/>
                </a:moveTo>
                <a:cubicBezTo>
                  <a:pt x="4" y="60"/>
                  <a:pt x="4" y="60"/>
                  <a:pt x="4" y="60"/>
                </a:cubicBezTo>
                <a:cubicBezTo>
                  <a:pt x="4" y="60"/>
                  <a:pt x="4" y="60"/>
                  <a:pt x="4" y="60"/>
                </a:cubicBezTo>
                <a:moveTo>
                  <a:pt x="4" y="60"/>
                </a:moveTo>
                <a:cubicBezTo>
                  <a:pt x="4" y="60"/>
                  <a:pt x="4" y="60"/>
                  <a:pt x="4" y="60"/>
                </a:cubicBezTo>
                <a:cubicBezTo>
                  <a:pt x="4" y="60"/>
                  <a:pt x="4" y="60"/>
                  <a:pt x="4" y="60"/>
                </a:cubicBezTo>
                <a:moveTo>
                  <a:pt x="4" y="60"/>
                </a:moveTo>
                <a:cubicBezTo>
                  <a:pt x="4" y="60"/>
                  <a:pt x="4" y="60"/>
                  <a:pt x="4" y="60"/>
                </a:cubicBezTo>
                <a:cubicBezTo>
                  <a:pt x="4" y="60"/>
                  <a:pt x="4" y="60"/>
                  <a:pt x="4" y="60"/>
                </a:cubicBezTo>
                <a:moveTo>
                  <a:pt x="4" y="59"/>
                </a:moveTo>
                <a:cubicBezTo>
                  <a:pt x="4" y="59"/>
                  <a:pt x="4" y="59"/>
                  <a:pt x="4" y="59"/>
                </a:cubicBezTo>
                <a:cubicBezTo>
                  <a:pt x="4" y="59"/>
                  <a:pt x="4" y="59"/>
                  <a:pt x="4" y="59"/>
                </a:cubicBezTo>
                <a:moveTo>
                  <a:pt x="4" y="59"/>
                </a:moveTo>
                <a:cubicBezTo>
                  <a:pt x="4" y="59"/>
                  <a:pt x="4" y="59"/>
                  <a:pt x="4" y="59"/>
                </a:cubicBezTo>
                <a:cubicBezTo>
                  <a:pt x="4" y="59"/>
                  <a:pt x="4" y="59"/>
                  <a:pt x="4" y="59"/>
                </a:cubicBezTo>
                <a:moveTo>
                  <a:pt x="3" y="59"/>
                </a:moveTo>
                <a:cubicBezTo>
                  <a:pt x="3" y="59"/>
                  <a:pt x="3" y="59"/>
                  <a:pt x="3" y="59"/>
                </a:cubicBezTo>
                <a:cubicBezTo>
                  <a:pt x="3" y="59"/>
                  <a:pt x="3" y="59"/>
                  <a:pt x="3" y="59"/>
                </a:cubicBezTo>
                <a:moveTo>
                  <a:pt x="3" y="57"/>
                </a:moveTo>
                <a:cubicBezTo>
                  <a:pt x="3" y="57"/>
                  <a:pt x="3" y="57"/>
                  <a:pt x="3" y="57"/>
                </a:cubicBezTo>
                <a:cubicBezTo>
                  <a:pt x="3" y="57"/>
                  <a:pt x="3" y="57"/>
                  <a:pt x="3" y="57"/>
                </a:cubicBezTo>
                <a:moveTo>
                  <a:pt x="3" y="57"/>
                </a:moveTo>
                <a:cubicBezTo>
                  <a:pt x="3" y="57"/>
                  <a:pt x="3" y="57"/>
                  <a:pt x="3" y="57"/>
                </a:cubicBezTo>
                <a:cubicBezTo>
                  <a:pt x="3" y="57"/>
                  <a:pt x="3" y="57"/>
                  <a:pt x="3" y="57"/>
                </a:cubicBezTo>
                <a:moveTo>
                  <a:pt x="3" y="56"/>
                </a:moveTo>
                <a:cubicBezTo>
                  <a:pt x="3" y="56"/>
                  <a:pt x="3" y="57"/>
                  <a:pt x="3" y="57"/>
                </a:cubicBezTo>
                <a:cubicBezTo>
                  <a:pt x="3" y="57"/>
                  <a:pt x="3" y="56"/>
                  <a:pt x="3" y="56"/>
                </a:cubicBezTo>
                <a:moveTo>
                  <a:pt x="3" y="56"/>
                </a:moveTo>
                <a:cubicBezTo>
                  <a:pt x="3" y="56"/>
                  <a:pt x="3" y="56"/>
                  <a:pt x="3" y="56"/>
                </a:cubicBezTo>
                <a:cubicBezTo>
                  <a:pt x="3" y="56"/>
                  <a:pt x="3" y="56"/>
                  <a:pt x="3" y="56"/>
                </a:cubicBezTo>
                <a:moveTo>
                  <a:pt x="3" y="56"/>
                </a:moveTo>
                <a:cubicBezTo>
                  <a:pt x="3" y="56"/>
                  <a:pt x="3" y="56"/>
                  <a:pt x="3" y="56"/>
                </a:cubicBezTo>
                <a:cubicBezTo>
                  <a:pt x="3" y="56"/>
                  <a:pt x="3" y="56"/>
                  <a:pt x="3" y="56"/>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8"/>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7" y="0"/>
                </a:moveTo>
                <a:cubicBezTo>
                  <a:pt x="2" y="12"/>
                  <a:pt x="0" y="24"/>
                  <a:pt x="0" y="38"/>
                </a:cubicBezTo>
                <a:cubicBezTo>
                  <a:pt x="0" y="24"/>
                  <a:pt x="2" y="12"/>
                  <a:pt x="7" y="0"/>
                </a:cubicBezTo>
                <a:moveTo>
                  <a:pt x="7" y="0"/>
                </a:moveTo>
                <a:cubicBezTo>
                  <a:pt x="7" y="0"/>
                  <a:pt x="7" y="0"/>
                  <a:pt x="7" y="0"/>
                </a:cubicBezTo>
                <a:cubicBezTo>
                  <a:pt x="7" y="0"/>
                  <a:pt x="7" y="0"/>
                  <a:pt x="7" y="0"/>
                </a:cubicBezTo>
                <a:moveTo>
                  <a:pt x="7" y="0"/>
                </a:moveTo>
                <a:cubicBezTo>
                  <a:pt x="7" y="0"/>
                  <a:pt x="7" y="0"/>
                  <a:pt x="7" y="0"/>
                </a:cubicBezTo>
                <a:cubicBezTo>
                  <a:pt x="7" y="0"/>
                  <a:pt x="7" y="0"/>
                  <a:pt x="7" y="0"/>
                </a:cubicBezTo>
                <a:moveTo>
                  <a:pt x="7" y="0"/>
                </a:moveTo>
                <a:cubicBezTo>
                  <a:pt x="7" y="0"/>
                  <a:pt x="7" y="0"/>
                  <a:pt x="7" y="0"/>
                </a:cubicBezTo>
                <a:cubicBezTo>
                  <a:pt x="7" y="0"/>
                  <a:pt x="7" y="0"/>
                  <a:pt x="7"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dirty="0"/>
          </a:p>
        </p:txBody>
      </p:sp>
      <p:sp>
        <p:nvSpPr>
          <p:cNvPr id="204" name="Hình tự do 70"/>
          <p:cNvSpPr>
            <a:spLocks noEditPoints="1"/>
          </p:cNvSpPr>
          <p:nvPr/>
        </p:nvSpPr>
        <p:spPr bwMode="auto">
          <a:xfrm>
            <a:off x="1763713" y="2859478"/>
            <a:ext cx="1588" cy="55563"/>
          </a:xfrm>
          <a:custGeom>
            <a:avLst/>
            <a:gdLst>
              <a:gd name="T0" fmla="*/ 1 w 1"/>
              <a:gd name="T1" fmla="*/ 23 h 23"/>
              <a:gd name="T2" fmla="*/ 1 w 1"/>
              <a:gd name="T3" fmla="*/ 22 h 23"/>
              <a:gd name="T4" fmla="*/ 1 w 1"/>
              <a:gd name="T5" fmla="*/ 22 h 23"/>
              <a:gd name="T6" fmla="*/ 1 w 1"/>
              <a:gd name="T7" fmla="*/ 21 h 23"/>
              <a:gd name="T8" fmla="*/ 1 w 1"/>
              <a:gd name="T9" fmla="*/ 20 h 23"/>
              <a:gd name="T10" fmla="*/ 1 w 1"/>
              <a:gd name="T11" fmla="*/ 20 h 23"/>
              <a:gd name="T12" fmla="*/ 0 w 1"/>
              <a:gd name="T13" fmla="*/ 20 h 23"/>
              <a:gd name="T14" fmla="*/ 0 w 1"/>
              <a:gd name="T15" fmla="*/ 19 h 23"/>
              <a:gd name="T16" fmla="*/ 0 w 1"/>
              <a:gd name="T17" fmla="*/ 19 h 23"/>
              <a:gd name="T18" fmla="*/ 0 w 1"/>
              <a:gd name="T19" fmla="*/ 18 h 23"/>
              <a:gd name="T20" fmla="*/ 0 w 1"/>
              <a:gd name="T21" fmla="*/ 18 h 23"/>
              <a:gd name="T22" fmla="*/ 0 w 1"/>
              <a:gd name="T23" fmla="*/ 18 h 23"/>
              <a:gd name="T24" fmla="*/ 0 w 1"/>
              <a:gd name="T25" fmla="*/ 17 h 23"/>
              <a:gd name="T26" fmla="*/ 0 w 1"/>
              <a:gd name="T27" fmla="*/ 17 h 23"/>
              <a:gd name="T28" fmla="*/ 0 w 1"/>
              <a:gd name="T29" fmla="*/ 17 h 23"/>
              <a:gd name="T30" fmla="*/ 0 w 1"/>
              <a:gd name="T31" fmla="*/ 16 h 23"/>
              <a:gd name="T32" fmla="*/ 0 w 1"/>
              <a:gd name="T33" fmla="*/ 16 h 23"/>
              <a:gd name="T34" fmla="*/ 0 w 1"/>
              <a:gd name="T35" fmla="*/ 15 h 23"/>
              <a:gd name="T36" fmla="*/ 0 w 1"/>
              <a:gd name="T37" fmla="*/ 15 h 23"/>
              <a:gd name="T38" fmla="*/ 0 w 1"/>
              <a:gd name="T39" fmla="*/ 15 h 23"/>
              <a:gd name="T40" fmla="*/ 0 w 1"/>
              <a:gd name="T41" fmla="*/ 14 h 23"/>
              <a:gd name="T42" fmla="*/ 0 w 1"/>
              <a:gd name="T43" fmla="*/ 14 h 23"/>
              <a:gd name="T44" fmla="*/ 0 w 1"/>
              <a:gd name="T45" fmla="*/ 13 h 23"/>
              <a:gd name="T46" fmla="*/ 0 w 1"/>
              <a:gd name="T47" fmla="*/ 13 h 23"/>
              <a:gd name="T48" fmla="*/ 0 w 1"/>
              <a:gd name="T49" fmla="*/ 12 h 23"/>
              <a:gd name="T50" fmla="*/ 0 w 1"/>
              <a:gd name="T51" fmla="*/ 12 h 23"/>
              <a:gd name="T52" fmla="*/ 0 w 1"/>
              <a:gd name="T53" fmla="*/ 12 h 23"/>
              <a:gd name="T54" fmla="*/ 0 w 1"/>
              <a:gd name="T55" fmla="*/ 11 h 23"/>
              <a:gd name="T56" fmla="*/ 0 w 1"/>
              <a:gd name="T57" fmla="*/ 11 h 23"/>
              <a:gd name="T58" fmla="*/ 0 w 1"/>
              <a:gd name="T59" fmla="*/ 11 h 23"/>
              <a:gd name="T60" fmla="*/ 0 w 1"/>
              <a:gd name="T61" fmla="*/ 10 h 23"/>
              <a:gd name="T62" fmla="*/ 0 w 1"/>
              <a:gd name="T63" fmla="*/ 10 h 23"/>
              <a:gd name="T64" fmla="*/ 0 w 1"/>
              <a:gd name="T65" fmla="*/ 9 h 23"/>
              <a:gd name="T66" fmla="*/ 0 w 1"/>
              <a:gd name="T67" fmla="*/ 9 h 23"/>
              <a:gd name="T68" fmla="*/ 0 w 1"/>
              <a:gd name="T69" fmla="*/ 9 h 23"/>
              <a:gd name="T70" fmla="*/ 0 w 1"/>
              <a:gd name="T71" fmla="*/ 8 h 23"/>
              <a:gd name="T72" fmla="*/ 0 w 1"/>
              <a:gd name="T73" fmla="*/ 8 h 23"/>
              <a:gd name="T74" fmla="*/ 0 w 1"/>
              <a:gd name="T75" fmla="*/ 8 h 23"/>
              <a:gd name="T76" fmla="*/ 0 w 1"/>
              <a:gd name="T77" fmla="*/ 7 h 23"/>
              <a:gd name="T78" fmla="*/ 0 w 1"/>
              <a:gd name="T79" fmla="*/ 6 h 23"/>
              <a:gd name="T80" fmla="*/ 0 w 1"/>
              <a:gd name="T81" fmla="*/ 6 h 23"/>
              <a:gd name="T82" fmla="*/ 0 w 1"/>
              <a:gd name="T83" fmla="*/ 6 h 23"/>
              <a:gd name="T84" fmla="*/ 0 w 1"/>
              <a:gd name="T85" fmla="*/ 5 h 23"/>
              <a:gd name="T86" fmla="*/ 0 w 1"/>
              <a:gd name="T87" fmla="*/ 5 h 23"/>
              <a:gd name="T88" fmla="*/ 0 w 1"/>
              <a:gd name="T89" fmla="*/ 5 h 23"/>
              <a:gd name="T90" fmla="*/ 0 w 1"/>
              <a:gd name="T91" fmla="*/ 4 h 23"/>
              <a:gd name="T92" fmla="*/ 0 w 1"/>
              <a:gd name="T93" fmla="*/ 4 h 23"/>
              <a:gd name="T94" fmla="*/ 0 w 1"/>
              <a:gd name="T95" fmla="*/ 3 h 23"/>
              <a:gd name="T96" fmla="*/ 0 w 1"/>
              <a:gd name="T97" fmla="*/ 3 h 23"/>
              <a:gd name="T98" fmla="*/ 0 w 1"/>
              <a:gd name="T99" fmla="*/ 3 h 23"/>
              <a:gd name="T100" fmla="*/ 0 w 1"/>
              <a:gd name="T101" fmla="*/ 2 h 23"/>
              <a:gd name="T102" fmla="*/ 0 w 1"/>
              <a:gd name="T103" fmla="*/ 1 h 23"/>
              <a:gd name="T104" fmla="*/ 0 w 1"/>
              <a:gd name="T105" fmla="*/ 1 h 23"/>
              <a:gd name="T106" fmla="*/ 0 w 1"/>
              <a:gd name="T107" fmla="*/ 1 h 23"/>
              <a:gd name="T108" fmla="*/ 0 w 1"/>
              <a:gd name="T109" fmla="*/ 0 h 23"/>
              <a:gd name="T110" fmla="*/ 0 w 1"/>
              <a:gd name="T11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 h="23">
                <a:moveTo>
                  <a:pt x="1" y="23"/>
                </a:moveTo>
                <a:cubicBezTo>
                  <a:pt x="1" y="23"/>
                  <a:pt x="1" y="23"/>
                  <a:pt x="1" y="23"/>
                </a:cubicBezTo>
                <a:cubicBezTo>
                  <a:pt x="1" y="23"/>
                  <a:pt x="1" y="23"/>
                  <a:pt x="1" y="23"/>
                </a:cubicBezTo>
                <a:moveTo>
                  <a:pt x="1" y="23"/>
                </a:moveTo>
                <a:cubicBezTo>
                  <a:pt x="1" y="23"/>
                  <a:pt x="1" y="23"/>
                  <a:pt x="1" y="23"/>
                </a:cubicBezTo>
                <a:cubicBezTo>
                  <a:pt x="1" y="23"/>
                  <a:pt x="1" y="23"/>
                  <a:pt x="1" y="23"/>
                </a:cubicBezTo>
                <a:moveTo>
                  <a:pt x="1" y="22"/>
                </a:moveTo>
                <a:cubicBezTo>
                  <a:pt x="1" y="22"/>
                  <a:pt x="1" y="22"/>
                  <a:pt x="1" y="22"/>
                </a:cubicBezTo>
                <a:cubicBezTo>
                  <a:pt x="1" y="22"/>
                  <a:pt x="1" y="22"/>
                  <a:pt x="1" y="22"/>
                </a:cubicBezTo>
                <a:moveTo>
                  <a:pt x="1" y="22"/>
                </a:moveTo>
                <a:cubicBezTo>
                  <a:pt x="1" y="22"/>
                  <a:pt x="1" y="22"/>
                  <a:pt x="1" y="22"/>
                </a:cubicBezTo>
                <a:cubicBezTo>
                  <a:pt x="1" y="22"/>
                  <a:pt x="1" y="22"/>
                  <a:pt x="1" y="22"/>
                </a:cubicBezTo>
                <a:moveTo>
                  <a:pt x="1" y="21"/>
                </a:moveTo>
                <a:cubicBezTo>
                  <a:pt x="1" y="21"/>
                  <a:pt x="1" y="21"/>
                  <a:pt x="1" y="21"/>
                </a:cubicBezTo>
                <a:cubicBezTo>
                  <a:pt x="1" y="21"/>
                  <a:pt x="1" y="21"/>
                  <a:pt x="1" y="21"/>
                </a:cubicBezTo>
                <a:moveTo>
                  <a:pt x="1" y="21"/>
                </a:moveTo>
                <a:cubicBezTo>
                  <a:pt x="1" y="21"/>
                  <a:pt x="1" y="21"/>
                  <a:pt x="1" y="21"/>
                </a:cubicBezTo>
                <a:cubicBezTo>
                  <a:pt x="1" y="21"/>
                  <a:pt x="1" y="21"/>
                  <a:pt x="1" y="21"/>
                </a:cubicBezTo>
                <a:moveTo>
                  <a:pt x="1" y="20"/>
                </a:moveTo>
                <a:cubicBezTo>
                  <a:pt x="1" y="20"/>
                  <a:pt x="1" y="20"/>
                  <a:pt x="1" y="20"/>
                </a:cubicBezTo>
                <a:cubicBezTo>
                  <a:pt x="1" y="20"/>
                  <a:pt x="1" y="20"/>
                  <a:pt x="1" y="20"/>
                </a:cubicBezTo>
                <a:moveTo>
                  <a:pt x="1" y="20"/>
                </a:moveTo>
                <a:cubicBezTo>
                  <a:pt x="1" y="20"/>
                  <a:pt x="1" y="20"/>
                  <a:pt x="1" y="20"/>
                </a:cubicBezTo>
                <a:cubicBezTo>
                  <a:pt x="1" y="20"/>
                  <a:pt x="1" y="20"/>
                  <a:pt x="1" y="20"/>
                </a:cubicBezTo>
                <a:moveTo>
                  <a:pt x="1" y="20"/>
                </a:moveTo>
                <a:cubicBezTo>
                  <a:pt x="1" y="20"/>
                  <a:pt x="1" y="20"/>
                  <a:pt x="1" y="20"/>
                </a:cubicBezTo>
                <a:cubicBezTo>
                  <a:pt x="1" y="20"/>
                  <a:pt x="1" y="20"/>
                  <a:pt x="1" y="20"/>
                </a:cubicBezTo>
                <a:moveTo>
                  <a:pt x="0" y="20"/>
                </a:moveTo>
                <a:cubicBezTo>
                  <a:pt x="0" y="20"/>
                  <a:pt x="0" y="20"/>
                  <a:pt x="0" y="20"/>
                </a:cubicBezTo>
                <a:cubicBezTo>
                  <a:pt x="0" y="20"/>
                  <a:pt x="0" y="20"/>
                  <a:pt x="0" y="20"/>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8"/>
                  <a:pt x="0" y="18"/>
                </a:cubicBezTo>
                <a:cubicBezTo>
                  <a:pt x="0" y="18"/>
                  <a:pt x="0" y="17"/>
                  <a:pt x="0" y="17"/>
                </a:cubicBezTo>
                <a:moveTo>
                  <a:pt x="0" y="17"/>
                </a:moveTo>
                <a:cubicBezTo>
                  <a:pt x="0" y="17"/>
                  <a:pt x="0" y="17"/>
                  <a:pt x="0" y="17"/>
                </a:cubicBezTo>
                <a:cubicBezTo>
                  <a:pt x="0" y="17"/>
                  <a:pt x="0" y="17"/>
                  <a:pt x="0" y="17"/>
                </a:cubicBezTo>
                <a:moveTo>
                  <a:pt x="0" y="17"/>
                </a:moveTo>
                <a:cubicBezTo>
                  <a:pt x="0" y="17"/>
                  <a:pt x="0" y="17"/>
                  <a:pt x="0" y="17"/>
                </a:cubicBezTo>
                <a:cubicBezTo>
                  <a:pt x="0" y="17"/>
                  <a:pt x="0" y="17"/>
                  <a:pt x="0" y="17"/>
                </a:cubicBezTo>
                <a:moveTo>
                  <a:pt x="0" y="17"/>
                </a:moveTo>
                <a:cubicBezTo>
                  <a:pt x="0" y="17"/>
                  <a:pt x="0" y="17"/>
                  <a:pt x="0" y="17"/>
                </a:cubicBezTo>
                <a:cubicBezTo>
                  <a:pt x="0" y="17"/>
                  <a:pt x="0" y="17"/>
                  <a:pt x="0" y="17"/>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5"/>
                </a:moveTo>
                <a:cubicBezTo>
                  <a:pt x="0" y="15"/>
                  <a:pt x="0" y="15"/>
                  <a:pt x="0" y="16"/>
                </a:cubicBezTo>
                <a:cubicBezTo>
                  <a:pt x="0" y="15"/>
                  <a:pt x="0" y="15"/>
                  <a:pt x="0" y="15"/>
                </a:cubicBezTo>
                <a:moveTo>
                  <a:pt x="0" y="15"/>
                </a:moveTo>
                <a:cubicBezTo>
                  <a:pt x="0" y="15"/>
                  <a:pt x="0" y="15"/>
                  <a:pt x="0" y="15"/>
                </a:cubicBezTo>
                <a:cubicBezTo>
                  <a:pt x="0" y="15"/>
                  <a:pt x="0" y="15"/>
                  <a:pt x="0" y="15"/>
                </a:cubicBezTo>
                <a:moveTo>
                  <a:pt x="0" y="15"/>
                </a:moveTo>
                <a:cubicBezTo>
                  <a:pt x="0" y="15"/>
                  <a:pt x="0" y="15"/>
                  <a:pt x="0" y="15"/>
                </a:cubicBezTo>
                <a:cubicBezTo>
                  <a:pt x="0" y="15"/>
                  <a:pt x="0" y="15"/>
                  <a:pt x="0" y="15"/>
                </a:cubicBezTo>
                <a:moveTo>
                  <a:pt x="0" y="14"/>
                </a:moveTo>
                <a:cubicBezTo>
                  <a:pt x="0" y="15"/>
                  <a:pt x="0" y="15"/>
                  <a:pt x="0" y="15"/>
                </a:cubicBezTo>
                <a:cubicBezTo>
                  <a:pt x="0" y="15"/>
                  <a:pt x="0" y="15"/>
                  <a:pt x="0" y="14"/>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2"/>
                </a:moveTo>
                <a:cubicBezTo>
                  <a:pt x="0" y="12"/>
                  <a:pt x="0" y="13"/>
                  <a:pt x="0" y="13"/>
                </a:cubicBezTo>
                <a:cubicBezTo>
                  <a:pt x="0" y="13"/>
                  <a:pt x="0" y="12"/>
                  <a:pt x="0" y="12"/>
                </a:cubicBezTo>
                <a:moveTo>
                  <a:pt x="0" y="12"/>
                </a:moveTo>
                <a:cubicBezTo>
                  <a:pt x="0" y="12"/>
                  <a:pt x="0" y="12"/>
                  <a:pt x="0" y="12"/>
                </a:cubicBezTo>
                <a:cubicBezTo>
                  <a:pt x="0" y="12"/>
                  <a:pt x="0" y="12"/>
                  <a:pt x="0" y="12"/>
                </a:cubicBezTo>
                <a:moveTo>
                  <a:pt x="0" y="12"/>
                </a:moveTo>
                <a:cubicBezTo>
                  <a:pt x="0" y="12"/>
                  <a:pt x="0" y="12"/>
                  <a:pt x="0" y="12"/>
                </a:cubicBezTo>
                <a:cubicBezTo>
                  <a:pt x="0" y="12"/>
                  <a:pt x="0" y="12"/>
                  <a:pt x="0" y="12"/>
                </a:cubicBezTo>
                <a:moveTo>
                  <a:pt x="0" y="11"/>
                </a:moveTo>
                <a:cubicBezTo>
                  <a:pt x="0" y="12"/>
                  <a:pt x="0" y="12"/>
                  <a:pt x="0" y="12"/>
                </a:cubicBezTo>
                <a:cubicBezTo>
                  <a:pt x="0" y="12"/>
                  <a:pt x="0" y="12"/>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0"/>
                </a:moveTo>
                <a:cubicBezTo>
                  <a:pt x="0" y="10"/>
                  <a:pt x="0" y="10"/>
                  <a:pt x="0" y="11"/>
                </a:cubicBezTo>
                <a:cubicBezTo>
                  <a:pt x="0" y="10"/>
                  <a:pt x="0" y="10"/>
                  <a:pt x="0" y="10"/>
                </a:cubicBezTo>
                <a:moveTo>
                  <a:pt x="0" y="10"/>
                </a:moveTo>
                <a:cubicBezTo>
                  <a:pt x="0" y="10"/>
                  <a:pt x="0" y="10"/>
                  <a:pt x="0" y="10"/>
                </a:cubicBezTo>
                <a:cubicBezTo>
                  <a:pt x="0" y="10"/>
                  <a:pt x="0" y="10"/>
                  <a:pt x="0" y="10"/>
                </a:cubicBezTo>
                <a:moveTo>
                  <a:pt x="0" y="10"/>
                </a:moveTo>
                <a:cubicBezTo>
                  <a:pt x="0" y="10"/>
                  <a:pt x="0" y="10"/>
                  <a:pt x="0" y="10"/>
                </a:cubicBezTo>
                <a:cubicBezTo>
                  <a:pt x="0" y="10"/>
                  <a:pt x="0" y="10"/>
                  <a:pt x="0" y="10"/>
                </a:cubicBezTo>
                <a:moveTo>
                  <a:pt x="0" y="9"/>
                </a:moveTo>
                <a:cubicBezTo>
                  <a:pt x="0" y="9"/>
                  <a:pt x="0" y="10"/>
                  <a:pt x="0" y="10"/>
                </a:cubicBezTo>
                <a:cubicBezTo>
                  <a:pt x="0" y="10"/>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7"/>
                </a:moveTo>
                <a:cubicBezTo>
                  <a:pt x="0" y="7"/>
                  <a:pt x="0" y="7"/>
                  <a:pt x="0" y="8"/>
                </a:cubicBezTo>
                <a:cubicBezTo>
                  <a:pt x="0" y="7"/>
                  <a:pt x="0" y="7"/>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7"/>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3"/>
                </a:moveTo>
                <a:cubicBezTo>
                  <a:pt x="0" y="3"/>
                  <a:pt x="0" y="4"/>
                  <a:pt x="0" y="4"/>
                </a:cubicBezTo>
                <a:cubicBezTo>
                  <a:pt x="0" y="4"/>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dirty="0"/>
          </a:p>
        </p:txBody>
      </p:sp>
      <p:sp>
        <p:nvSpPr>
          <p:cNvPr id="212" name="Hình tự do 78"/>
          <p:cNvSpPr>
            <a:spLocks noEditPoints="1"/>
          </p:cNvSpPr>
          <p:nvPr/>
        </p:nvSpPr>
        <p:spPr bwMode="auto">
          <a:xfrm>
            <a:off x="1012825" y="4132653"/>
            <a:ext cx="44450" cy="134938"/>
          </a:xfrm>
          <a:custGeom>
            <a:avLst/>
            <a:gdLst>
              <a:gd name="T0" fmla="*/ 18 w 18"/>
              <a:gd name="T1" fmla="*/ 55 h 55"/>
              <a:gd name="T2" fmla="*/ 18 w 18"/>
              <a:gd name="T3" fmla="*/ 55 h 55"/>
              <a:gd name="T4" fmla="*/ 18 w 18"/>
              <a:gd name="T5" fmla="*/ 55 h 55"/>
              <a:gd name="T6" fmla="*/ 18 w 18"/>
              <a:gd name="T7" fmla="*/ 55 h 55"/>
              <a:gd name="T8" fmla="*/ 18 w 18"/>
              <a:gd name="T9" fmla="*/ 55 h 55"/>
              <a:gd name="T10" fmla="*/ 18 w 18"/>
              <a:gd name="T11" fmla="*/ 55 h 55"/>
              <a:gd name="T12" fmla="*/ 17 w 18"/>
              <a:gd name="T13" fmla="*/ 55 h 55"/>
              <a:gd name="T14" fmla="*/ 18 w 18"/>
              <a:gd name="T15" fmla="*/ 55 h 55"/>
              <a:gd name="T16" fmla="*/ 17 w 18"/>
              <a:gd name="T17" fmla="*/ 55 h 55"/>
              <a:gd name="T18" fmla="*/ 0 w 18"/>
              <a:gd name="T19" fmla="*/ 1 h 55"/>
              <a:gd name="T20" fmla="*/ 17 w 18"/>
              <a:gd name="T21" fmla="*/ 55 h 55"/>
              <a:gd name="T22" fmla="*/ 0 w 18"/>
              <a:gd name="T23" fmla="*/ 1 h 55"/>
              <a:gd name="T24" fmla="*/ 0 w 18"/>
              <a:gd name="T25" fmla="*/ 1 h 55"/>
              <a:gd name="T26" fmla="*/ 0 w 18"/>
              <a:gd name="T27" fmla="*/ 1 h 55"/>
              <a:gd name="T28" fmla="*/ 0 w 18"/>
              <a:gd name="T29" fmla="*/ 1 h 55"/>
              <a:gd name="T30" fmla="*/ 0 w 18"/>
              <a:gd name="T31" fmla="*/ 1 h 55"/>
              <a:gd name="T32" fmla="*/ 0 w 18"/>
              <a:gd name="T33" fmla="*/ 1 h 55"/>
              <a:gd name="T34" fmla="*/ 0 w 18"/>
              <a:gd name="T35" fmla="*/ 1 h 55"/>
              <a:gd name="T36" fmla="*/ 0 w 18"/>
              <a:gd name="T37" fmla="*/ 0 h 55"/>
              <a:gd name="T38" fmla="*/ 0 w 18"/>
              <a:gd name="T39" fmla="*/ 1 h 55"/>
              <a:gd name="T40" fmla="*/ 0 w 18"/>
              <a:gd name="T41" fmla="*/ 1 h 55"/>
              <a:gd name="T42" fmla="*/ 0 w 18"/>
              <a:gd name="T43" fmla="*/ 0 h 55"/>
              <a:gd name="T44" fmla="*/ 0 w 18"/>
              <a:gd name="T45" fmla="*/ 0 h 55"/>
              <a:gd name="T46" fmla="*/ 0 w 18"/>
              <a:gd name="T47" fmla="*/ 0 h 55"/>
              <a:gd name="T48" fmla="*/ 0 w 18"/>
              <a:gd name="T49"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55">
                <a:moveTo>
                  <a:pt x="18" y="55"/>
                </a:moveTo>
                <a:cubicBezTo>
                  <a:pt x="18" y="55"/>
                  <a:pt x="18" y="55"/>
                  <a:pt x="18" y="55"/>
                </a:cubicBezTo>
                <a:cubicBezTo>
                  <a:pt x="18" y="55"/>
                  <a:pt x="18" y="55"/>
                  <a:pt x="18" y="55"/>
                </a:cubicBezTo>
                <a:moveTo>
                  <a:pt x="18" y="55"/>
                </a:moveTo>
                <a:cubicBezTo>
                  <a:pt x="18" y="55"/>
                  <a:pt x="18" y="55"/>
                  <a:pt x="18" y="55"/>
                </a:cubicBezTo>
                <a:cubicBezTo>
                  <a:pt x="18" y="55"/>
                  <a:pt x="18" y="55"/>
                  <a:pt x="18" y="55"/>
                </a:cubicBezTo>
                <a:moveTo>
                  <a:pt x="17" y="55"/>
                </a:moveTo>
                <a:cubicBezTo>
                  <a:pt x="17" y="55"/>
                  <a:pt x="18" y="55"/>
                  <a:pt x="18" y="55"/>
                </a:cubicBezTo>
                <a:cubicBezTo>
                  <a:pt x="18" y="55"/>
                  <a:pt x="17" y="55"/>
                  <a:pt x="17" y="55"/>
                </a:cubicBezTo>
                <a:moveTo>
                  <a:pt x="0" y="1"/>
                </a:moveTo>
                <a:cubicBezTo>
                  <a:pt x="0" y="21"/>
                  <a:pt x="7" y="40"/>
                  <a:pt x="17" y="55"/>
                </a:cubicBezTo>
                <a:cubicBezTo>
                  <a:pt x="7" y="40"/>
                  <a:pt x="0" y="2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1"/>
                </a:cubicBezTo>
                <a:cubicBezTo>
                  <a:pt x="0" y="1"/>
                  <a:pt x="0" y="1"/>
                  <a:pt x="0" y="1"/>
                </a:cubicBezTo>
                <a:cubicBezTo>
                  <a:pt x="0" y="0"/>
                  <a:pt x="0" y="0"/>
                  <a:pt x="0" y="0"/>
                </a:cubicBezTo>
                <a:moveTo>
                  <a:pt x="0" y="0"/>
                </a:moveTo>
                <a:cubicBezTo>
                  <a:pt x="0" y="0"/>
                  <a:pt x="0" y="0"/>
                  <a:pt x="0" y="0"/>
                </a:cubicBezTo>
                <a:cubicBezTo>
                  <a:pt x="0" y="0"/>
                  <a:pt x="0" y="0"/>
                  <a:pt x="0"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dirty="0"/>
          </a:p>
        </p:txBody>
      </p:sp>
      <p:sp>
        <p:nvSpPr>
          <p:cNvPr id="220" name="Hình tự do 86"/>
          <p:cNvSpPr>
            <a:spLocks noEditPoints="1"/>
          </p:cNvSpPr>
          <p:nvPr/>
        </p:nvSpPr>
        <p:spPr bwMode="auto">
          <a:xfrm>
            <a:off x="1724025" y="5348678"/>
            <a:ext cx="9525" cy="117475"/>
          </a:xfrm>
          <a:custGeom>
            <a:avLst/>
            <a:gdLst>
              <a:gd name="T0" fmla="*/ 3 w 4"/>
              <a:gd name="T1" fmla="*/ 47 h 48"/>
              <a:gd name="T2" fmla="*/ 3 w 4"/>
              <a:gd name="T3" fmla="*/ 47 h 48"/>
              <a:gd name="T4" fmla="*/ 2 w 4"/>
              <a:gd name="T5" fmla="*/ 47 h 48"/>
              <a:gd name="T6" fmla="*/ 2 w 4"/>
              <a:gd name="T7" fmla="*/ 46 h 48"/>
              <a:gd name="T8" fmla="*/ 2 w 4"/>
              <a:gd name="T9" fmla="*/ 46 h 48"/>
              <a:gd name="T10" fmla="*/ 0 w 4"/>
              <a:gd name="T11" fmla="*/ 23 h 48"/>
              <a:gd name="T12" fmla="*/ 0 w 4"/>
              <a:gd name="T13" fmla="*/ 22 h 48"/>
              <a:gd name="T14" fmla="*/ 0 w 4"/>
              <a:gd name="T15" fmla="*/ 22 h 48"/>
              <a:gd name="T16" fmla="*/ 0 w 4"/>
              <a:gd name="T17" fmla="*/ 22 h 48"/>
              <a:gd name="T18" fmla="*/ 0 w 4"/>
              <a:gd name="T19" fmla="*/ 22 h 48"/>
              <a:gd name="T20" fmla="*/ 0 w 4"/>
              <a:gd name="T21" fmla="*/ 21 h 48"/>
              <a:gd name="T22" fmla="*/ 0 w 4"/>
              <a:gd name="T23" fmla="*/ 20 h 48"/>
              <a:gd name="T24" fmla="*/ 0 w 4"/>
              <a:gd name="T25" fmla="*/ 20 h 48"/>
              <a:gd name="T26" fmla="*/ 0 w 4"/>
              <a:gd name="T27" fmla="*/ 20 h 48"/>
              <a:gd name="T28" fmla="*/ 0 w 4"/>
              <a:gd name="T29" fmla="*/ 19 h 48"/>
              <a:gd name="T30" fmla="*/ 0 w 4"/>
              <a:gd name="T31" fmla="*/ 19 h 48"/>
              <a:gd name="T32" fmla="*/ 0 w 4"/>
              <a:gd name="T33" fmla="*/ 19 h 48"/>
              <a:gd name="T34" fmla="*/ 0 w 4"/>
              <a:gd name="T35" fmla="*/ 18 h 48"/>
              <a:gd name="T36" fmla="*/ 0 w 4"/>
              <a:gd name="T37" fmla="*/ 18 h 48"/>
              <a:gd name="T38" fmla="*/ 0 w 4"/>
              <a:gd name="T39" fmla="*/ 18 h 48"/>
              <a:gd name="T40" fmla="*/ 1 w 4"/>
              <a:gd name="T41" fmla="*/ 17 h 48"/>
              <a:gd name="T42" fmla="*/ 1 w 4"/>
              <a:gd name="T43" fmla="*/ 17 h 48"/>
              <a:gd name="T44" fmla="*/ 1 w 4"/>
              <a:gd name="T45" fmla="*/ 16 h 48"/>
              <a:gd name="T46" fmla="*/ 1 w 4"/>
              <a:gd name="T47" fmla="*/ 15 h 48"/>
              <a:gd name="T48" fmla="*/ 1 w 4"/>
              <a:gd name="T49" fmla="*/ 15 h 48"/>
              <a:gd name="T50" fmla="*/ 1 w 4"/>
              <a:gd name="T51" fmla="*/ 15 h 48"/>
              <a:gd name="T52" fmla="*/ 1 w 4"/>
              <a:gd name="T53" fmla="*/ 14 h 48"/>
              <a:gd name="T54" fmla="*/ 1 w 4"/>
              <a:gd name="T55" fmla="*/ 14 h 48"/>
              <a:gd name="T56" fmla="*/ 1 w 4"/>
              <a:gd name="T57" fmla="*/ 14 h 48"/>
              <a:gd name="T58" fmla="*/ 1 w 4"/>
              <a:gd name="T59" fmla="*/ 13 h 48"/>
              <a:gd name="T60" fmla="*/ 1 w 4"/>
              <a:gd name="T61" fmla="*/ 13 h 48"/>
              <a:gd name="T62" fmla="*/ 1 w 4"/>
              <a:gd name="T63" fmla="*/ 11 h 48"/>
              <a:gd name="T64" fmla="*/ 1 w 4"/>
              <a:gd name="T65" fmla="*/ 11 h 48"/>
              <a:gd name="T66" fmla="*/ 1 w 4"/>
              <a:gd name="T67" fmla="*/ 11 h 48"/>
              <a:gd name="T68" fmla="*/ 1 w 4"/>
              <a:gd name="T69" fmla="*/ 10 h 48"/>
              <a:gd name="T70" fmla="*/ 1 w 4"/>
              <a:gd name="T71" fmla="*/ 10 h 48"/>
              <a:gd name="T72" fmla="*/ 1 w 4"/>
              <a:gd name="T73" fmla="*/ 10 h 48"/>
              <a:gd name="T74" fmla="*/ 2 w 4"/>
              <a:gd name="T75" fmla="*/ 9 h 48"/>
              <a:gd name="T76" fmla="*/ 2 w 4"/>
              <a:gd name="T77" fmla="*/ 8 h 48"/>
              <a:gd name="T78" fmla="*/ 2 w 4"/>
              <a:gd name="T79" fmla="*/ 8 h 48"/>
              <a:gd name="T80" fmla="*/ 2 w 4"/>
              <a:gd name="T81" fmla="*/ 8 h 48"/>
              <a:gd name="T82" fmla="*/ 2 w 4"/>
              <a:gd name="T83" fmla="*/ 7 h 48"/>
              <a:gd name="T84" fmla="*/ 2 w 4"/>
              <a:gd name="T85" fmla="*/ 7 h 48"/>
              <a:gd name="T86" fmla="*/ 2 w 4"/>
              <a:gd name="T87" fmla="*/ 6 h 48"/>
              <a:gd name="T88" fmla="*/ 2 w 4"/>
              <a:gd name="T89" fmla="*/ 5 h 48"/>
              <a:gd name="T90" fmla="*/ 2 w 4"/>
              <a:gd name="T91" fmla="*/ 5 h 48"/>
              <a:gd name="T92" fmla="*/ 2 w 4"/>
              <a:gd name="T93" fmla="*/ 5 h 48"/>
              <a:gd name="T94" fmla="*/ 3 w 4"/>
              <a:gd name="T95" fmla="*/ 4 h 48"/>
              <a:gd name="T96" fmla="*/ 3 w 4"/>
              <a:gd name="T97" fmla="*/ 4 h 48"/>
              <a:gd name="T98" fmla="*/ 3 w 4"/>
              <a:gd name="T99" fmla="*/ 4 h 48"/>
              <a:gd name="T100" fmla="*/ 3 w 4"/>
              <a:gd name="T101" fmla="*/ 3 h 48"/>
              <a:gd name="T102" fmla="*/ 3 w 4"/>
              <a:gd name="T103" fmla="*/ 3 h 48"/>
              <a:gd name="T104" fmla="*/ 3 w 4"/>
              <a:gd name="T105" fmla="*/ 3 h 48"/>
              <a:gd name="T106" fmla="*/ 3 w 4"/>
              <a:gd name="T107" fmla="*/ 2 h 48"/>
              <a:gd name="T108" fmla="*/ 3 w 4"/>
              <a:gd name="T109" fmla="*/ 2 h 48"/>
              <a:gd name="T110" fmla="*/ 3 w 4"/>
              <a:gd name="T111" fmla="*/ 1 h 48"/>
              <a:gd name="T112" fmla="*/ 3 w 4"/>
              <a:gd name="T113" fmla="*/ 1 h 48"/>
              <a:gd name="T114" fmla="*/ 4 w 4"/>
              <a:gd name="T115" fmla="*/ 1 h 48"/>
              <a:gd name="T116" fmla="*/ 4 w 4"/>
              <a:gd name="T1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 h="48">
                <a:moveTo>
                  <a:pt x="3" y="48"/>
                </a:moveTo>
                <a:cubicBezTo>
                  <a:pt x="3" y="48"/>
                  <a:pt x="3" y="48"/>
                  <a:pt x="3" y="48"/>
                </a:cubicBezTo>
                <a:cubicBezTo>
                  <a:pt x="3" y="48"/>
                  <a:pt x="3" y="48"/>
                  <a:pt x="3" y="48"/>
                </a:cubicBezTo>
                <a:moveTo>
                  <a:pt x="3" y="47"/>
                </a:moveTo>
                <a:cubicBezTo>
                  <a:pt x="3" y="47"/>
                  <a:pt x="3" y="47"/>
                  <a:pt x="3" y="47"/>
                </a:cubicBezTo>
                <a:cubicBezTo>
                  <a:pt x="3" y="47"/>
                  <a:pt x="3" y="47"/>
                  <a:pt x="3" y="47"/>
                </a:cubicBezTo>
                <a:moveTo>
                  <a:pt x="2" y="47"/>
                </a:moveTo>
                <a:cubicBezTo>
                  <a:pt x="3" y="47"/>
                  <a:pt x="3" y="47"/>
                  <a:pt x="3" y="47"/>
                </a:cubicBezTo>
                <a:cubicBezTo>
                  <a:pt x="3" y="47"/>
                  <a:pt x="3" y="47"/>
                  <a:pt x="2" y="47"/>
                </a:cubicBezTo>
                <a:moveTo>
                  <a:pt x="2" y="47"/>
                </a:moveTo>
                <a:cubicBezTo>
                  <a:pt x="2" y="47"/>
                  <a:pt x="2" y="47"/>
                  <a:pt x="2" y="47"/>
                </a:cubicBezTo>
                <a:cubicBezTo>
                  <a:pt x="2" y="47"/>
                  <a:pt x="2" y="47"/>
                  <a:pt x="2" y="47"/>
                </a:cubicBezTo>
                <a:moveTo>
                  <a:pt x="2" y="46"/>
                </a:moveTo>
                <a:cubicBezTo>
                  <a:pt x="2" y="46"/>
                  <a:pt x="2" y="46"/>
                  <a:pt x="2" y="46"/>
                </a:cubicBezTo>
                <a:cubicBezTo>
                  <a:pt x="2" y="46"/>
                  <a:pt x="2" y="46"/>
                  <a:pt x="2" y="46"/>
                </a:cubicBezTo>
                <a:moveTo>
                  <a:pt x="2" y="46"/>
                </a:moveTo>
                <a:cubicBezTo>
                  <a:pt x="2" y="46"/>
                  <a:pt x="2" y="46"/>
                  <a:pt x="2" y="46"/>
                </a:cubicBezTo>
                <a:cubicBezTo>
                  <a:pt x="2" y="46"/>
                  <a:pt x="2" y="46"/>
                  <a:pt x="2" y="46"/>
                </a:cubicBezTo>
                <a:moveTo>
                  <a:pt x="2" y="45"/>
                </a:moveTo>
                <a:cubicBezTo>
                  <a:pt x="2" y="46"/>
                  <a:pt x="2" y="46"/>
                  <a:pt x="2" y="46"/>
                </a:cubicBezTo>
                <a:cubicBezTo>
                  <a:pt x="2" y="46"/>
                  <a:pt x="2" y="46"/>
                  <a:pt x="2" y="45"/>
                </a:cubicBezTo>
                <a:moveTo>
                  <a:pt x="0" y="23"/>
                </a:moveTo>
                <a:cubicBezTo>
                  <a:pt x="0" y="31"/>
                  <a:pt x="1" y="38"/>
                  <a:pt x="2" y="45"/>
                </a:cubicBezTo>
                <a:cubicBezTo>
                  <a:pt x="1" y="38"/>
                  <a:pt x="0" y="31"/>
                  <a:pt x="0" y="23"/>
                </a:cubicBezTo>
                <a:moveTo>
                  <a:pt x="0" y="23"/>
                </a:moveTo>
                <a:cubicBezTo>
                  <a:pt x="0" y="23"/>
                  <a:pt x="0" y="23"/>
                  <a:pt x="0" y="23"/>
                </a:cubicBezTo>
                <a:cubicBezTo>
                  <a:pt x="0" y="23"/>
                  <a:pt x="0" y="23"/>
                  <a:pt x="0" y="23"/>
                </a:cubicBezTo>
                <a:moveTo>
                  <a:pt x="0" y="22"/>
                </a:moveTo>
                <a:cubicBezTo>
                  <a:pt x="0" y="22"/>
                  <a:pt x="0" y="22"/>
                  <a:pt x="0" y="22"/>
                </a:cubicBezTo>
                <a:cubicBezTo>
                  <a:pt x="0" y="23"/>
                  <a:pt x="0" y="23"/>
                  <a:pt x="0" y="23"/>
                </a:cubicBezTo>
                <a:cubicBezTo>
                  <a:pt x="0" y="23"/>
                  <a:pt x="0" y="23"/>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1"/>
                  <a:pt x="0" y="22"/>
                </a:cubicBezTo>
                <a:cubicBezTo>
                  <a:pt x="0" y="21"/>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20"/>
                </a:moveTo>
                <a:cubicBezTo>
                  <a:pt x="0" y="20"/>
                  <a:pt x="0" y="20"/>
                  <a:pt x="0" y="20"/>
                </a:cubicBezTo>
                <a:cubicBezTo>
                  <a:pt x="0" y="20"/>
                  <a:pt x="0" y="20"/>
                  <a:pt x="0" y="20"/>
                </a:cubicBezTo>
                <a:moveTo>
                  <a:pt x="0" y="20"/>
                </a:moveTo>
                <a:cubicBezTo>
                  <a:pt x="0" y="20"/>
                  <a:pt x="0" y="20"/>
                  <a:pt x="0" y="20"/>
                </a:cubicBezTo>
                <a:cubicBezTo>
                  <a:pt x="0" y="20"/>
                  <a:pt x="0" y="20"/>
                  <a:pt x="0" y="20"/>
                </a:cubicBezTo>
                <a:moveTo>
                  <a:pt x="0" y="19"/>
                </a:moveTo>
                <a:cubicBezTo>
                  <a:pt x="0" y="19"/>
                  <a:pt x="0" y="19"/>
                  <a:pt x="0" y="20"/>
                </a:cubicBezTo>
                <a:cubicBezTo>
                  <a:pt x="0" y="19"/>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7"/>
                </a:cubicBezTo>
                <a:cubicBezTo>
                  <a:pt x="0" y="17"/>
                  <a:pt x="0" y="17"/>
                  <a:pt x="0" y="17"/>
                </a:cubicBezTo>
                <a:moveTo>
                  <a:pt x="1" y="17"/>
                </a:moveTo>
                <a:cubicBezTo>
                  <a:pt x="1" y="17"/>
                  <a:pt x="0" y="17"/>
                  <a:pt x="0" y="17"/>
                </a:cubicBezTo>
                <a:cubicBezTo>
                  <a:pt x="0" y="17"/>
                  <a:pt x="1" y="17"/>
                  <a:pt x="1" y="17"/>
                </a:cubicBezTo>
                <a:moveTo>
                  <a:pt x="1" y="17"/>
                </a:moveTo>
                <a:cubicBezTo>
                  <a:pt x="1" y="17"/>
                  <a:pt x="1" y="17"/>
                  <a:pt x="1" y="17"/>
                </a:cubicBezTo>
                <a:cubicBezTo>
                  <a:pt x="1" y="17"/>
                  <a:pt x="1" y="17"/>
                  <a:pt x="1" y="17"/>
                </a:cubicBezTo>
                <a:moveTo>
                  <a:pt x="1" y="16"/>
                </a:moveTo>
                <a:cubicBezTo>
                  <a:pt x="1" y="16"/>
                  <a:pt x="1" y="17"/>
                  <a:pt x="1" y="17"/>
                </a:cubicBezTo>
                <a:cubicBezTo>
                  <a:pt x="1" y="17"/>
                  <a:pt x="1" y="16"/>
                  <a:pt x="1" y="16"/>
                </a:cubicBezTo>
                <a:moveTo>
                  <a:pt x="1" y="16"/>
                </a:moveTo>
                <a:cubicBezTo>
                  <a:pt x="1" y="16"/>
                  <a:pt x="1" y="16"/>
                  <a:pt x="1" y="16"/>
                </a:cubicBezTo>
                <a:cubicBezTo>
                  <a:pt x="1" y="16"/>
                  <a:pt x="1" y="16"/>
                  <a:pt x="1" y="16"/>
                </a:cubicBezTo>
                <a:moveTo>
                  <a:pt x="1" y="15"/>
                </a:moveTo>
                <a:cubicBezTo>
                  <a:pt x="1" y="15"/>
                  <a:pt x="1" y="16"/>
                  <a:pt x="1" y="16"/>
                </a:cubicBezTo>
                <a:cubicBezTo>
                  <a:pt x="1" y="16"/>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4"/>
                  <a:pt x="1" y="15"/>
                </a:cubicBezTo>
                <a:cubicBezTo>
                  <a:pt x="1" y="14"/>
                  <a:pt x="1" y="14"/>
                  <a:pt x="1" y="14"/>
                </a:cubicBezTo>
                <a:moveTo>
                  <a:pt x="1" y="14"/>
                </a:moveTo>
                <a:cubicBezTo>
                  <a:pt x="1" y="14"/>
                  <a:pt x="1" y="14"/>
                  <a:pt x="1" y="14"/>
                </a:cubicBezTo>
                <a:cubicBezTo>
                  <a:pt x="1" y="14"/>
                  <a:pt x="1" y="14"/>
                  <a:pt x="1" y="14"/>
                </a:cubicBezTo>
                <a:moveTo>
                  <a:pt x="1" y="14"/>
                </a:moveTo>
                <a:cubicBezTo>
                  <a:pt x="1" y="14"/>
                  <a:pt x="1" y="14"/>
                  <a:pt x="1" y="14"/>
                </a:cubicBezTo>
                <a:cubicBezTo>
                  <a:pt x="1" y="14"/>
                  <a:pt x="1" y="14"/>
                  <a:pt x="1" y="14"/>
                </a:cubicBezTo>
                <a:moveTo>
                  <a:pt x="1" y="14"/>
                </a:moveTo>
                <a:cubicBezTo>
                  <a:pt x="1" y="14"/>
                  <a:pt x="1" y="14"/>
                  <a:pt x="1" y="14"/>
                </a:cubicBezTo>
                <a:cubicBezTo>
                  <a:pt x="1" y="14"/>
                  <a:pt x="1" y="14"/>
                  <a:pt x="1" y="14"/>
                </a:cubicBezTo>
                <a:moveTo>
                  <a:pt x="1" y="13"/>
                </a:moveTo>
                <a:cubicBezTo>
                  <a:pt x="1" y="13"/>
                  <a:pt x="1" y="13"/>
                  <a:pt x="1" y="13"/>
                </a:cubicBezTo>
                <a:cubicBezTo>
                  <a:pt x="1" y="13"/>
                  <a:pt x="1" y="13"/>
                  <a:pt x="1" y="13"/>
                </a:cubicBezTo>
                <a:moveTo>
                  <a:pt x="1" y="13"/>
                </a:moveTo>
                <a:cubicBezTo>
                  <a:pt x="1" y="13"/>
                  <a:pt x="1" y="13"/>
                  <a:pt x="1" y="13"/>
                </a:cubicBezTo>
                <a:cubicBezTo>
                  <a:pt x="1" y="13"/>
                  <a:pt x="1" y="13"/>
                  <a:pt x="1" y="13"/>
                </a:cubicBezTo>
                <a:moveTo>
                  <a:pt x="1" y="12"/>
                </a:moveTo>
                <a:cubicBezTo>
                  <a:pt x="1" y="12"/>
                  <a:pt x="1" y="13"/>
                  <a:pt x="1" y="13"/>
                </a:cubicBezTo>
                <a:cubicBezTo>
                  <a:pt x="1" y="13"/>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1" y="10"/>
                </a:moveTo>
                <a:cubicBezTo>
                  <a:pt x="1" y="10"/>
                  <a:pt x="1" y="11"/>
                  <a:pt x="1" y="11"/>
                </a:cubicBezTo>
                <a:cubicBezTo>
                  <a:pt x="1" y="11"/>
                  <a:pt x="1" y="10"/>
                  <a:pt x="1" y="10"/>
                </a:cubicBezTo>
                <a:moveTo>
                  <a:pt x="1" y="10"/>
                </a:moveTo>
                <a:cubicBezTo>
                  <a:pt x="1" y="10"/>
                  <a:pt x="1" y="10"/>
                  <a:pt x="1" y="10"/>
                </a:cubicBezTo>
                <a:cubicBezTo>
                  <a:pt x="1" y="10"/>
                  <a:pt x="1" y="10"/>
                  <a:pt x="1" y="10"/>
                </a:cubicBezTo>
                <a:moveTo>
                  <a:pt x="1" y="10"/>
                </a:moveTo>
                <a:cubicBezTo>
                  <a:pt x="1" y="10"/>
                  <a:pt x="1" y="10"/>
                  <a:pt x="1" y="10"/>
                </a:cubicBezTo>
                <a:cubicBezTo>
                  <a:pt x="1" y="10"/>
                  <a:pt x="1" y="10"/>
                  <a:pt x="1" y="10"/>
                </a:cubicBezTo>
                <a:moveTo>
                  <a:pt x="2" y="9"/>
                </a:moveTo>
                <a:cubicBezTo>
                  <a:pt x="2" y="10"/>
                  <a:pt x="1" y="10"/>
                  <a:pt x="1" y="10"/>
                </a:cubicBezTo>
                <a:cubicBezTo>
                  <a:pt x="1" y="10"/>
                  <a:pt x="2" y="10"/>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6"/>
                </a:moveTo>
                <a:cubicBezTo>
                  <a:pt x="2" y="7"/>
                  <a:pt x="2" y="7"/>
                  <a:pt x="2" y="7"/>
                </a:cubicBezTo>
                <a:cubicBezTo>
                  <a:pt x="2" y="7"/>
                  <a:pt x="2" y="7"/>
                  <a:pt x="2" y="6"/>
                </a:cubicBezTo>
                <a:moveTo>
                  <a:pt x="2" y="6"/>
                </a:moveTo>
                <a:cubicBezTo>
                  <a:pt x="2" y="6"/>
                  <a:pt x="2" y="6"/>
                  <a:pt x="2" y="6"/>
                </a:cubicBezTo>
                <a:cubicBezTo>
                  <a:pt x="2" y="6"/>
                  <a:pt x="2" y="6"/>
                  <a:pt x="2" y="6"/>
                </a:cubicBezTo>
                <a:moveTo>
                  <a:pt x="2" y="5"/>
                </a:moveTo>
                <a:cubicBezTo>
                  <a:pt x="2" y="6"/>
                  <a:pt x="2" y="6"/>
                  <a:pt x="2" y="6"/>
                </a:cubicBezTo>
                <a:cubicBezTo>
                  <a:pt x="2" y="6"/>
                  <a:pt x="2" y="6"/>
                  <a:pt x="2" y="5"/>
                </a:cubicBezTo>
                <a:moveTo>
                  <a:pt x="2" y="5"/>
                </a:moveTo>
                <a:cubicBezTo>
                  <a:pt x="2" y="5"/>
                  <a:pt x="2" y="5"/>
                  <a:pt x="2" y="5"/>
                </a:cubicBezTo>
                <a:cubicBezTo>
                  <a:pt x="2" y="5"/>
                  <a:pt x="2" y="5"/>
                  <a:pt x="2" y="5"/>
                </a:cubicBezTo>
                <a:moveTo>
                  <a:pt x="2" y="5"/>
                </a:moveTo>
                <a:cubicBezTo>
                  <a:pt x="2" y="5"/>
                  <a:pt x="2" y="5"/>
                  <a:pt x="2" y="5"/>
                </a:cubicBezTo>
                <a:cubicBezTo>
                  <a:pt x="2" y="5"/>
                  <a:pt x="2" y="5"/>
                  <a:pt x="2"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4"/>
                  <a:pt x="3" y="4"/>
                </a:cubicBezTo>
                <a:cubicBezTo>
                  <a:pt x="3" y="4"/>
                  <a:pt x="3" y="3"/>
                  <a:pt x="3" y="3"/>
                </a:cubicBezTo>
                <a:moveTo>
                  <a:pt x="3" y="3"/>
                </a:moveTo>
                <a:cubicBezTo>
                  <a:pt x="3" y="3"/>
                  <a:pt x="3" y="3"/>
                  <a:pt x="3" y="3"/>
                </a:cubicBezTo>
                <a:cubicBezTo>
                  <a:pt x="3" y="3"/>
                  <a:pt x="3" y="3"/>
                  <a:pt x="3" y="3"/>
                </a:cubicBezTo>
                <a:moveTo>
                  <a:pt x="3" y="3"/>
                </a:moveTo>
                <a:cubicBezTo>
                  <a:pt x="3" y="3"/>
                  <a:pt x="3" y="3"/>
                  <a:pt x="3" y="3"/>
                </a:cubicBezTo>
                <a:cubicBezTo>
                  <a:pt x="3" y="3"/>
                  <a:pt x="3" y="3"/>
                  <a:pt x="3" y="3"/>
                </a:cubicBezTo>
                <a:moveTo>
                  <a:pt x="3" y="3"/>
                </a:moveTo>
                <a:cubicBezTo>
                  <a:pt x="3" y="3"/>
                  <a:pt x="3" y="3"/>
                  <a:pt x="3" y="3"/>
                </a:cubicBezTo>
                <a:cubicBezTo>
                  <a:pt x="3" y="3"/>
                  <a:pt x="3" y="3"/>
                  <a:pt x="3" y="3"/>
                </a:cubicBezTo>
                <a:moveTo>
                  <a:pt x="3" y="2"/>
                </a:moveTo>
                <a:cubicBezTo>
                  <a:pt x="3" y="2"/>
                  <a:pt x="3" y="2"/>
                  <a:pt x="3" y="2"/>
                </a:cubicBezTo>
                <a:cubicBezTo>
                  <a:pt x="3" y="2"/>
                  <a:pt x="3" y="2"/>
                  <a:pt x="3" y="2"/>
                </a:cubicBezTo>
                <a:moveTo>
                  <a:pt x="3" y="2"/>
                </a:moveTo>
                <a:cubicBezTo>
                  <a:pt x="3" y="2"/>
                  <a:pt x="3" y="2"/>
                  <a:pt x="3" y="2"/>
                </a:cubicBezTo>
                <a:cubicBezTo>
                  <a:pt x="3" y="2"/>
                  <a:pt x="3" y="2"/>
                  <a:pt x="3" y="2"/>
                </a:cubicBezTo>
                <a:moveTo>
                  <a:pt x="3" y="2"/>
                </a:moveTo>
                <a:cubicBezTo>
                  <a:pt x="3" y="2"/>
                  <a:pt x="3" y="2"/>
                  <a:pt x="3" y="2"/>
                </a:cubicBezTo>
                <a:cubicBezTo>
                  <a:pt x="3" y="2"/>
                  <a:pt x="3" y="2"/>
                  <a:pt x="3" y="2"/>
                </a:cubicBezTo>
                <a:moveTo>
                  <a:pt x="3" y="1"/>
                </a:moveTo>
                <a:cubicBezTo>
                  <a:pt x="3" y="1"/>
                  <a:pt x="3" y="2"/>
                  <a:pt x="3" y="2"/>
                </a:cubicBezTo>
                <a:cubicBezTo>
                  <a:pt x="3" y="2"/>
                  <a:pt x="3" y="1"/>
                  <a:pt x="3" y="1"/>
                </a:cubicBezTo>
                <a:moveTo>
                  <a:pt x="3" y="1"/>
                </a:moveTo>
                <a:cubicBezTo>
                  <a:pt x="3" y="1"/>
                  <a:pt x="3" y="1"/>
                  <a:pt x="3" y="1"/>
                </a:cubicBezTo>
                <a:cubicBezTo>
                  <a:pt x="3" y="1"/>
                  <a:pt x="3" y="1"/>
                  <a:pt x="3" y="1"/>
                </a:cubicBezTo>
                <a:moveTo>
                  <a:pt x="3" y="1"/>
                </a:moveTo>
                <a:cubicBezTo>
                  <a:pt x="3" y="1"/>
                  <a:pt x="3" y="1"/>
                  <a:pt x="3" y="1"/>
                </a:cubicBezTo>
                <a:cubicBezTo>
                  <a:pt x="3" y="1"/>
                  <a:pt x="3" y="1"/>
                  <a:pt x="3" y="1"/>
                </a:cubicBezTo>
                <a:moveTo>
                  <a:pt x="4" y="1"/>
                </a:moveTo>
                <a:cubicBezTo>
                  <a:pt x="4" y="1"/>
                  <a:pt x="4" y="1"/>
                  <a:pt x="4" y="1"/>
                </a:cubicBezTo>
                <a:cubicBezTo>
                  <a:pt x="4" y="1"/>
                  <a:pt x="4" y="1"/>
                  <a:pt x="4" y="1"/>
                </a:cubicBezTo>
                <a:moveTo>
                  <a:pt x="4" y="0"/>
                </a:moveTo>
                <a:cubicBezTo>
                  <a:pt x="4" y="0"/>
                  <a:pt x="4" y="0"/>
                  <a:pt x="4" y="1"/>
                </a:cubicBezTo>
                <a:cubicBezTo>
                  <a:pt x="4" y="0"/>
                  <a:pt x="4" y="0"/>
                  <a:pt x="4" y="0"/>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dirty="0"/>
          </a:p>
        </p:txBody>
      </p:sp>
      <p:grpSp>
        <p:nvGrpSpPr>
          <p:cNvPr id="7" name="Nhóm 6">
            <a:extLst>
              <a:ext uri="{FF2B5EF4-FFF2-40B4-BE49-F238E27FC236}">
                <a16:creationId xmlns:a16="http://schemas.microsoft.com/office/drawing/2014/main" id="{C75428FF-0A84-4E2E-92DA-584511ABC382}"/>
              </a:ext>
            </a:extLst>
          </p:cNvPr>
          <p:cNvGrpSpPr/>
          <p:nvPr/>
        </p:nvGrpSpPr>
        <p:grpSpPr>
          <a:xfrm>
            <a:off x="2498725" y="5334391"/>
            <a:ext cx="568325" cy="566738"/>
            <a:chOff x="2498725" y="5334391"/>
            <a:chExt cx="568325" cy="566738"/>
          </a:xfrm>
        </p:grpSpPr>
        <p:sp>
          <p:nvSpPr>
            <p:cNvPr id="222" name="Hình tự do 88"/>
            <p:cNvSpPr>
              <a:spLocks/>
            </p:cNvSpPr>
            <p:nvPr/>
          </p:nvSpPr>
          <p:spPr bwMode="auto">
            <a:xfrm>
              <a:off x="2498725" y="5334391"/>
              <a:ext cx="568325" cy="566738"/>
            </a:xfrm>
            <a:custGeom>
              <a:avLst/>
              <a:gdLst>
                <a:gd name="T0" fmla="*/ 116 w 232"/>
                <a:gd name="T1" fmla="*/ 232 h 232"/>
                <a:gd name="T2" fmla="*/ 232 w 232"/>
                <a:gd name="T3" fmla="*/ 116 h 232"/>
                <a:gd name="T4" fmla="*/ 116 w 232"/>
                <a:gd name="T5" fmla="*/ 0 h 232"/>
                <a:gd name="T6" fmla="*/ 0 w 232"/>
                <a:gd name="T7" fmla="*/ 116 h 232"/>
                <a:gd name="T8" fmla="*/ 116 w 232"/>
                <a:gd name="T9" fmla="*/ 232 h 232"/>
              </a:gdLst>
              <a:ahLst/>
              <a:cxnLst>
                <a:cxn ang="0">
                  <a:pos x="T0" y="T1"/>
                </a:cxn>
                <a:cxn ang="0">
                  <a:pos x="T2" y="T3"/>
                </a:cxn>
                <a:cxn ang="0">
                  <a:pos x="T4" y="T5"/>
                </a:cxn>
                <a:cxn ang="0">
                  <a:pos x="T6" y="T7"/>
                </a:cxn>
                <a:cxn ang="0">
                  <a:pos x="T8" y="T9"/>
                </a:cxn>
              </a:cxnLst>
              <a:rect l="0" t="0" r="r" b="b"/>
              <a:pathLst>
                <a:path w="232" h="232">
                  <a:moveTo>
                    <a:pt x="116" y="232"/>
                  </a:moveTo>
                  <a:cubicBezTo>
                    <a:pt x="180" y="232"/>
                    <a:pt x="232" y="180"/>
                    <a:pt x="232" y="116"/>
                  </a:cubicBezTo>
                  <a:cubicBezTo>
                    <a:pt x="232" y="52"/>
                    <a:pt x="180" y="0"/>
                    <a:pt x="116" y="0"/>
                  </a:cubicBezTo>
                  <a:cubicBezTo>
                    <a:pt x="52" y="0"/>
                    <a:pt x="0" y="53"/>
                    <a:pt x="0" y="116"/>
                  </a:cubicBezTo>
                  <a:cubicBezTo>
                    <a:pt x="0" y="180"/>
                    <a:pt x="52" y="232"/>
                    <a:pt x="116" y="232"/>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dirty="0"/>
            </a:p>
          </p:txBody>
        </p:sp>
        <p:sp>
          <p:nvSpPr>
            <p:cNvPr id="223" name="Hình bầu dục 89"/>
            <p:cNvSpPr>
              <a:spLocks noChangeArrowheads="1"/>
            </p:cNvSpPr>
            <p:nvPr/>
          </p:nvSpPr>
          <p:spPr bwMode="auto">
            <a:xfrm>
              <a:off x="2555875" y="5389953"/>
              <a:ext cx="457200"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dirty="0"/>
            </a:p>
          </p:txBody>
        </p:sp>
        <p:sp>
          <p:nvSpPr>
            <p:cNvPr id="224" name="Hình tự do 90"/>
            <p:cNvSpPr>
              <a:spLocks noEditPoints="1"/>
            </p:cNvSpPr>
            <p:nvPr/>
          </p:nvSpPr>
          <p:spPr bwMode="auto">
            <a:xfrm>
              <a:off x="2555875" y="5548703"/>
              <a:ext cx="9525" cy="127000"/>
            </a:xfrm>
            <a:custGeom>
              <a:avLst/>
              <a:gdLst>
                <a:gd name="T0" fmla="*/ 3 w 4"/>
                <a:gd name="T1" fmla="*/ 52 h 52"/>
                <a:gd name="T2" fmla="*/ 3 w 4"/>
                <a:gd name="T3" fmla="*/ 52 h 52"/>
                <a:gd name="T4" fmla="*/ 3 w 4"/>
                <a:gd name="T5" fmla="*/ 52 h 52"/>
                <a:gd name="T6" fmla="*/ 3 w 4"/>
                <a:gd name="T7" fmla="*/ 51 h 52"/>
                <a:gd name="T8" fmla="*/ 2 w 4"/>
                <a:gd name="T9" fmla="*/ 51 h 52"/>
                <a:gd name="T10" fmla="*/ 2 w 4"/>
                <a:gd name="T11" fmla="*/ 51 h 52"/>
                <a:gd name="T12" fmla="*/ 2 w 4"/>
                <a:gd name="T13" fmla="*/ 51 h 52"/>
                <a:gd name="T14" fmla="*/ 2 w 4"/>
                <a:gd name="T15" fmla="*/ 50 h 52"/>
                <a:gd name="T16" fmla="*/ 2 w 4"/>
                <a:gd name="T17" fmla="*/ 50 h 52"/>
                <a:gd name="T18" fmla="*/ 2 w 4"/>
                <a:gd name="T19" fmla="*/ 50 h 52"/>
                <a:gd name="T20" fmla="*/ 2 w 4"/>
                <a:gd name="T21" fmla="*/ 49 h 52"/>
                <a:gd name="T22" fmla="*/ 2 w 4"/>
                <a:gd name="T23" fmla="*/ 49 h 52"/>
                <a:gd name="T24" fmla="*/ 2 w 4"/>
                <a:gd name="T25" fmla="*/ 49 h 52"/>
                <a:gd name="T26" fmla="*/ 2 w 4"/>
                <a:gd name="T27" fmla="*/ 49 h 52"/>
                <a:gd name="T28" fmla="*/ 2 w 4"/>
                <a:gd name="T29" fmla="*/ 49 h 52"/>
                <a:gd name="T30" fmla="*/ 2 w 4"/>
                <a:gd name="T31" fmla="*/ 49 h 52"/>
                <a:gd name="T32" fmla="*/ 2 w 4"/>
                <a:gd name="T33" fmla="*/ 48 h 52"/>
                <a:gd name="T34" fmla="*/ 2 w 4"/>
                <a:gd name="T35" fmla="*/ 48 h 52"/>
                <a:gd name="T36" fmla="*/ 2 w 4"/>
                <a:gd name="T37" fmla="*/ 48 h 52"/>
                <a:gd name="T38" fmla="*/ 0 w 4"/>
                <a:gd name="T39" fmla="*/ 35 h 52"/>
                <a:gd name="T40" fmla="*/ 0 w 4"/>
                <a:gd name="T41" fmla="*/ 35 h 52"/>
                <a:gd name="T42" fmla="*/ 0 w 4"/>
                <a:gd name="T43" fmla="*/ 35 h 52"/>
                <a:gd name="T44" fmla="*/ 0 w 4"/>
                <a:gd name="T45" fmla="*/ 33 h 52"/>
                <a:gd name="T46" fmla="*/ 0 w 4"/>
                <a:gd name="T47" fmla="*/ 33 h 52"/>
                <a:gd name="T48" fmla="*/ 0 w 4"/>
                <a:gd name="T49" fmla="*/ 33 h 52"/>
                <a:gd name="T50" fmla="*/ 0 w 4"/>
                <a:gd name="T51" fmla="*/ 32 h 52"/>
                <a:gd name="T52" fmla="*/ 0 w 4"/>
                <a:gd name="T53" fmla="*/ 32 h 52"/>
                <a:gd name="T54" fmla="*/ 0 w 4"/>
                <a:gd name="T55" fmla="*/ 32 h 52"/>
                <a:gd name="T56" fmla="*/ 0 w 4"/>
                <a:gd name="T57" fmla="*/ 32 h 52"/>
                <a:gd name="T58" fmla="*/ 0 w 4"/>
                <a:gd name="T59" fmla="*/ 32 h 52"/>
                <a:gd name="T60" fmla="*/ 0 w 4"/>
                <a:gd name="T61" fmla="*/ 32 h 52"/>
                <a:gd name="T62" fmla="*/ 0 w 4"/>
                <a:gd name="T63" fmla="*/ 31 h 52"/>
                <a:gd name="T64" fmla="*/ 0 w 4"/>
                <a:gd name="T65" fmla="*/ 31 h 52"/>
                <a:gd name="T66" fmla="*/ 0 w 4"/>
                <a:gd name="T67" fmla="*/ 30 h 52"/>
                <a:gd name="T68" fmla="*/ 0 w 4"/>
                <a:gd name="T69" fmla="*/ 30 h 52"/>
                <a:gd name="T70" fmla="*/ 0 w 4"/>
                <a:gd name="T71" fmla="*/ 30 h 52"/>
                <a:gd name="T72" fmla="*/ 0 w 4"/>
                <a:gd name="T73" fmla="*/ 30 h 52"/>
                <a:gd name="T74" fmla="*/ 0 w 4"/>
                <a:gd name="T75" fmla="*/ 29 h 52"/>
                <a:gd name="T76" fmla="*/ 0 w 4"/>
                <a:gd name="T77" fmla="*/ 29 h 52"/>
                <a:gd name="T78" fmla="*/ 0 w 4"/>
                <a:gd name="T79" fmla="*/ 29 h 52"/>
                <a:gd name="T80" fmla="*/ 0 w 4"/>
                <a:gd name="T81" fmla="*/ 29 h 52"/>
                <a:gd name="T82" fmla="*/ 0 w 4"/>
                <a:gd name="T83" fmla="*/ 29 h 52"/>
                <a:gd name="T84" fmla="*/ 0 w 4"/>
                <a:gd name="T85" fmla="*/ 29 h 52"/>
                <a:gd name="T86" fmla="*/ 0 w 4"/>
                <a:gd name="T87" fmla="*/ 28 h 52"/>
                <a:gd name="T88" fmla="*/ 0 w 4"/>
                <a:gd name="T89" fmla="*/ 28 h 52"/>
                <a:gd name="T90" fmla="*/ 4 w 4"/>
                <a:gd name="T91" fmla="*/ 1 h 52"/>
                <a:gd name="T92" fmla="*/ 4 w 4"/>
                <a:gd name="T93" fmla="*/ 1 h 52"/>
                <a:gd name="T94" fmla="*/ 4 w 4"/>
                <a:gd name="T95" fmla="*/ 1 h 52"/>
                <a:gd name="T96" fmla="*/ 4 w 4"/>
                <a:gd name="T97" fmla="*/ 1 h 52"/>
                <a:gd name="T98" fmla="*/ 4 w 4"/>
                <a:gd name="T99" fmla="*/ 1 h 52"/>
                <a:gd name="T100" fmla="*/ 4 w 4"/>
                <a:gd name="T101" fmla="*/ 1 h 52"/>
                <a:gd name="T102" fmla="*/ 4 w 4"/>
                <a:gd name="T103" fmla="*/ 0 h 52"/>
                <a:gd name="T104" fmla="*/ 4 w 4"/>
                <a:gd name="T105" fmla="*/ 0 h 52"/>
                <a:gd name="T106" fmla="*/ 4 w 4"/>
                <a:gd name="T107" fmla="*/ 0 h 52"/>
                <a:gd name="T108" fmla="*/ 4 w 4"/>
                <a:gd name="T109" fmla="*/ 0 h 52"/>
                <a:gd name="T110" fmla="*/ 4 w 4"/>
                <a:gd name="T111"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 h="52">
                  <a:moveTo>
                    <a:pt x="3" y="52"/>
                  </a:moveTo>
                  <a:cubicBezTo>
                    <a:pt x="3" y="52"/>
                    <a:pt x="3" y="52"/>
                    <a:pt x="3" y="52"/>
                  </a:cubicBezTo>
                  <a:cubicBezTo>
                    <a:pt x="3" y="52"/>
                    <a:pt x="3" y="52"/>
                    <a:pt x="3" y="52"/>
                  </a:cubicBezTo>
                  <a:moveTo>
                    <a:pt x="3" y="52"/>
                  </a:moveTo>
                  <a:cubicBezTo>
                    <a:pt x="3" y="52"/>
                    <a:pt x="3" y="52"/>
                    <a:pt x="3" y="52"/>
                  </a:cubicBezTo>
                  <a:cubicBezTo>
                    <a:pt x="3" y="52"/>
                    <a:pt x="3" y="52"/>
                    <a:pt x="3" y="52"/>
                  </a:cubicBezTo>
                  <a:moveTo>
                    <a:pt x="3" y="51"/>
                  </a:moveTo>
                  <a:cubicBezTo>
                    <a:pt x="3" y="51"/>
                    <a:pt x="3" y="51"/>
                    <a:pt x="3" y="51"/>
                  </a:cubicBezTo>
                  <a:cubicBezTo>
                    <a:pt x="3" y="51"/>
                    <a:pt x="3" y="51"/>
                    <a:pt x="3" y="51"/>
                  </a:cubicBezTo>
                  <a:moveTo>
                    <a:pt x="2" y="51"/>
                  </a:moveTo>
                  <a:cubicBezTo>
                    <a:pt x="2" y="51"/>
                    <a:pt x="2" y="51"/>
                    <a:pt x="2" y="51"/>
                  </a:cubicBezTo>
                  <a:cubicBezTo>
                    <a:pt x="2" y="51"/>
                    <a:pt x="2" y="51"/>
                    <a:pt x="2" y="51"/>
                  </a:cubicBezTo>
                  <a:moveTo>
                    <a:pt x="2" y="51"/>
                  </a:moveTo>
                  <a:cubicBezTo>
                    <a:pt x="2" y="51"/>
                    <a:pt x="2" y="51"/>
                    <a:pt x="2" y="51"/>
                  </a:cubicBezTo>
                  <a:cubicBezTo>
                    <a:pt x="2" y="51"/>
                    <a:pt x="2" y="51"/>
                    <a:pt x="2" y="51"/>
                  </a:cubicBezTo>
                  <a:moveTo>
                    <a:pt x="2" y="50"/>
                  </a:moveTo>
                  <a:cubicBezTo>
                    <a:pt x="2" y="50"/>
                    <a:pt x="2" y="51"/>
                    <a:pt x="2" y="51"/>
                  </a:cubicBezTo>
                  <a:cubicBezTo>
                    <a:pt x="2" y="51"/>
                    <a:pt x="2" y="50"/>
                    <a:pt x="2" y="50"/>
                  </a:cubicBezTo>
                  <a:moveTo>
                    <a:pt x="2" y="50"/>
                  </a:moveTo>
                  <a:cubicBezTo>
                    <a:pt x="2" y="50"/>
                    <a:pt x="2" y="50"/>
                    <a:pt x="2" y="50"/>
                  </a:cubicBezTo>
                  <a:cubicBezTo>
                    <a:pt x="2" y="50"/>
                    <a:pt x="2" y="50"/>
                    <a:pt x="2" y="50"/>
                  </a:cubicBezTo>
                  <a:moveTo>
                    <a:pt x="2" y="49"/>
                  </a:moveTo>
                  <a:cubicBezTo>
                    <a:pt x="2" y="50"/>
                    <a:pt x="2" y="50"/>
                    <a:pt x="2" y="50"/>
                  </a:cubicBezTo>
                  <a:cubicBezTo>
                    <a:pt x="2" y="50"/>
                    <a:pt x="2" y="50"/>
                    <a:pt x="2" y="49"/>
                  </a:cubicBezTo>
                  <a:moveTo>
                    <a:pt x="2" y="49"/>
                  </a:moveTo>
                  <a:cubicBezTo>
                    <a:pt x="2" y="49"/>
                    <a:pt x="2" y="49"/>
                    <a:pt x="2" y="49"/>
                  </a:cubicBezTo>
                  <a:cubicBezTo>
                    <a:pt x="2" y="49"/>
                    <a:pt x="2" y="49"/>
                    <a:pt x="2" y="49"/>
                  </a:cubicBezTo>
                  <a:moveTo>
                    <a:pt x="2" y="49"/>
                  </a:moveTo>
                  <a:cubicBezTo>
                    <a:pt x="2" y="49"/>
                    <a:pt x="2" y="49"/>
                    <a:pt x="2" y="49"/>
                  </a:cubicBezTo>
                  <a:cubicBezTo>
                    <a:pt x="2" y="49"/>
                    <a:pt x="2" y="49"/>
                    <a:pt x="2" y="49"/>
                  </a:cubicBezTo>
                  <a:moveTo>
                    <a:pt x="2" y="49"/>
                  </a:moveTo>
                  <a:cubicBezTo>
                    <a:pt x="2" y="49"/>
                    <a:pt x="2" y="49"/>
                    <a:pt x="2" y="49"/>
                  </a:cubicBezTo>
                  <a:cubicBezTo>
                    <a:pt x="2" y="49"/>
                    <a:pt x="2" y="49"/>
                    <a:pt x="2" y="49"/>
                  </a:cubicBezTo>
                  <a:moveTo>
                    <a:pt x="2" y="48"/>
                  </a:moveTo>
                  <a:cubicBezTo>
                    <a:pt x="2" y="48"/>
                    <a:pt x="2" y="49"/>
                    <a:pt x="2" y="49"/>
                  </a:cubicBezTo>
                  <a:cubicBezTo>
                    <a:pt x="2" y="49"/>
                    <a:pt x="2" y="48"/>
                    <a:pt x="2" y="48"/>
                  </a:cubicBezTo>
                  <a:moveTo>
                    <a:pt x="2" y="48"/>
                  </a:moveTo>
                  <a:cubicBezTo>
                    <a:pt x="2" y="48"/>
                    <a:pt x="2" y="48"/>
                    <a:pt x="2" y="48"/>
                  </a:cubicBezTo>
                  <a:cubicBezTo>
                    <a:pt x="2" y="48"/>
                    <a:pt x="2" y="48"/>
                    <a:pt x="2" y="48"/>
                  </a:cubicBezTo>
                  <a:moveTo>
                    <a:pt x="0" y="35"/>
                  </a:moveTo>
                  <a:cubicBezTo>
                    <a:pt x="0" y="40"/>
                    <a:pt x="1" y="44"/>
                    <a:pt x="2" y="48"/>
                  </a:cubicBezTo>
                  <a:cubicBezTo>
                    <a:pt x="1" y="44"/>
                    <a:pt x="0" y="40"/>
                    <a:pt x="0" y="35"/>
                  </a:cubicBezTo>
                  <a:moveTo>
                    <a:pt x="0" y="33"/>
                  </a:moveTo>
                  <a:cubicBezTo>
                    <a:pt x="0" y="34"/>
                    <a:pt x="0" y="35"/>
                    <a:pt x="0" y="35"/>
                  </a:cubicBezTo>
                  <a:cubicBezTo>
                    <a:pt x="0" y="35"/>
                    <a:pt x="0" y="34"/>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2"/>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cubicBezTo>
                    <a:pt x="0" y="28"/>
                    <a:pt x="0" y="28"/>
                    <a:pt x="0" y="28"/>
                  </a:cubicBezTo>
                  <a:moveTo>
                    <a:pt x="4" y="1"/>
                  </a:moveTo>
                  <a:cubicBezTo>
                    <a:pt x="1" y="10"/>
                    <a:pt x="0" y="19"/>
                    <a:pt x="0" y="28"/>
                  </a:cubicBezTo>
                  <a:cubicBezTo>
                    <a:pt x="0" y="19"/>
                    <a:pt x="1" y="10"/>
                    <a:pt x="4" y="1"/>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1"/>
                    <a:pt x="4" y="1"/>
                  </a:cubicBezTo>
                  <a:cubicBezTo>
                    <a:pt x="4" y="1"/>
                    <a:pt x="4" y="0"/>
                    <a:pt x="4" y="0"/>
                  </a:cubicBezTo>
                  <a:moveTo>
                    <a:pt x="4" y="0"/>
                  </a:moveTo>
                  <a:cubicBezTo>
                    <a:pt x="4" y="0"/>
                    <a:pt x="4" y="0"/>
                    <a:pt x="4" y="0"/>
                  </a:cubicBezTo>
                  <a:cubicBezTo>
                    <a:pt x="4" y="0"/>
                    <a:pt x="4" y="0"/>
                    <a:pt x="4" y="0"/>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dirty="0"/>
            </a:p>
          </p:txBody>
        </p:sp>
        <p:sp>
          <p:nvSpPr>
            <p:cNvPr id="225" name="Hình tự do 91"/>
            <p:cNvSpPr>
              <a:spLocks/>
            </p:cNvSpPr>
            <p:nvPr/>
          </p:nvSpPr>
          <p:spPr bwMode="auto">
            <a:xfrm>
              <a:off x="2555875" y="5416941"/>
              <a:ext cx="190500" cy="428625"/>
            </a:xfrm>
            <a:custGeom>
              <a:avLst/>
              <a:gdLst>
                <a:gd name="T0" fmla="*/ 4 w 78"/>
                <a:gd name="T1" fmla="*/ 54 h 175"/>
                <a:gd name="T2" fmla="*/ 4 w 78"/>
                <a:gd name="T3" fmla="*/ 54 h 175"/>
                <a:gd name="T4" fmla="*/ 4 w 78"/>
                <a:gd name="T5" fmla="*/ 54 h 175"/>
                <a:gd name="T6" fmla="*/ 4 w 78"/>
                <a:gd name="T7" fmla="*/ 55 h 175"/>
                <a:gd name="T8" fmla="*/ 4 w 78"/>
                <a:gd name="T9" fmla="*/ 55 h 175"/>
                <a:gd name="T10" fmla="*/ 4 w 78"/>
                <a:gd name="T11" fmla="*/ 55 h 175"/>
                <a:gd name="T12" fmla="*/ 4 w 78"/>
                <a:gd name="T13" fmla="*/ 55 h 175"/>
                <a:gd name="T14" fmla="*/ 0 w 78"/>
                <a:gd name="T15" fmla="*/ 82 h 175"/>
                <a:gd name="T16" fmla="*/ 0 w 78"/>
                <a:gd name="T17" fmla="*/ 82 h 175"/>
                <a:gd name="T18" fmla="*/ 0 w 78"/>
                <a:gd name="T19" fmla="*/ 83 h 175"/>
                <a:gd name="T20" fmla="*/ 0 w 78"/>
                <a:gd name="T21" fmla="*/ 83 h 175"/>
                <a:gd name="T22" fmla="*/ 0 w 78"/>
                <a:gd name="T23" fmla="*/ 83 h 175"/>
                <a:gd name="T24" fmla="*/ 0 w 78"/>
                <a:gd name="T25" fmla="*/ 84 h 175"/>
                <a:gd name="T26" fmla="*/ 0 w 78"/>
                <a:gd name="T27" fmla="*/ 84 h 175"/>
                <a:gd name="T28" fmla="*/ 0 w 78"/>
                <a:gd name="T29" fmla="*/ 84 h 175"/>
                <a:gd name="T30" fmla="*/ 0 w 78"/>
                <a:gd name="T31" fmla="*/ 85 h 175"/>
                <a:gd name="T32" fmla="*/ 0 w 78"/>
                <a:gd name="T33" fmla="*/ 85 h 175"/>
                <a:gd name="T34" fmla="*/ 0 w 78"/>
                <a:gd name="T35" fmla="*/ 86 h 175"/>
                <a:gd name="T36" fmla="*/ 0 w 78"/>
                <a:gd name="T37" fmla="*/ 86 h 175"/>
                <a:gd name="T38" fmla="*/ 0 w 78"/>
                <a:gd name="T39" fmla="*/ 86 h 175"/>
                <a:gd name="T40" fmla="*/ 0 w 78"/>
                <a:gd name="T41" fmla="*/ 87 h 175"/>
                <a:gd name="T42" fmla="*/ 0 w 78"/>
                <a:gd name="T43" fmla="*/ 87 h 175"/>
                <a:gd name="T44" fmla="*/ 0 w 78"/>
                <a:gd name="T45" fmla="*/ 87 h 175"/>
                <a:gd name="T46" fmla="*/ 0 w 78"/>
                <a:gd name="T47" fmla="*/ 89 h 175"/>
                <a:gd name="T48" fmla="*/ 2 w 78"/>
                <a:gd name="T49" fmla="*/ 102 h 175"/>
                <a:gd name="T50" fmla="*/ 2 w 78"/>
                <a:gd name="T51" fmla="*/ 102 h 175"/>
                <a:gd name="T52" fmla="*/ 2 w 78"/>
                <a:gd name="T53" fmla="*/ 103 h 175"/>
                <a:gd name="T54" fmla="*/ 2 w 78"/>
                <a:gd name="T55" fmla="*/ 103 h 175"/>
                <a:gd name="T56" fmla="*/ 2 w 78"/>
                <a:gd name="T57" fmla="*/ 103 h 175"/>
                <a:gd name="T58" fmla="*/ 2 w 78"/>
                <a:gd name="T59" fmla="*/ 103 h 175"/>
                <a:gd name="T60" fmla="*/ 2 w 78"/>
                <a:gd name="T61" fmla="*/ 104 h 175"/>
                <a:gd name="T62" fmla="*/ 2 w 78"/>
                <a:gd name="T63" fmla="*/ 104 h 175"/>
                <a:gd name="T64" fmla="*/ 2 w 78"/>
                <a:gd name="T65" fmla="*/ 105 h 175"/>
                <a:gd name="T66" fmla="*/ 2 w 78"/>
                <a:gd name="T67" fmla="*/ 105 h 175"/>
                <a:gd name="T68" fmla="*/ 3 w 78"/>
                <a:gd name="T69" fmla="*/ 105 h 175"/>
                <a:gd name="T70" fmla="*/ 3 w 78"/>
                <a:gd name="T71" fmla="*/ 106 h 175"/>
                <a:gd name="T72" fmla="*/ 3 w 78"/>
                <a:gd name="T73" fmla="*/ 106 h 175"/>
                <a:gd name="T74" fmla="*/ 78 w 78"/>
                <a:gd name="T75" fmla="*/ 175 h 175"/>
                <a:gd name="T76" fmla="*/ 19 w 78"/>
                <a:gd name="T77" fmla="*/ 106 h 175"/>
                <a:gd name="T78" fmla="*/ 15 w 78"/>
                <a:gd name="T79" fmla="*/ 77 h 175"/>
                <a:gd name="T80" fmla="*/ 46 w 78"/>
                <a:gd name="T81" fmla="*/ 3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8" h="175">
                  <a:moveTo>
                    <a:pt x="49" y="0"/>
                  </a:moveTo>
                  <a:cubicBezTo>
                    <a:pt x="28" y="12"/>
                    <a:pt x="12" y="31"/>
                    <a:pt x="4" y="54"/>
                  </a:cubicBezTo>
                  <a:cubicBezTo>
                    <a:pt x="4" y="54"/>
                    <a:pt x="4" y="54"/>
                    <a:pt x="4" y="54"/>
                  </a:cubicBezTo>
                  <a:cubicBezTo>
                    <a:pt x="4" y="54"/>
                    <a:pt x="4" y="54"/>
                    <a:pt x="4" y="54"/>
                  </a:cubicBezTo>
                  <a:cubicBezTo>
                    <a:pt x="4" y="54"/>
                    <a:pt x="4" y="54"/>
                    <a:pt x="4" y="54"/>
                  </a:cubicBezTo>
                  <a:cubicBezTo>
                    <a:pt x="4" y="54"/>
                    <a:pt x="4" y="54"/>
                    <a:pt x="4" y="54"/>
                  </a:cubicBezTo>
                  <a:cubicBezTo>
                    <a:pt x="4" y="54"/>
                    <a:pt x="4" y="55"/>
                    <a:pt x="4" y="55"/>
                  </a:cubicBezTo>
                  <a:cubicBezTo>
                    <a:pt x="4" y="55"/>
                    <a:pt x="4" y="55"/>
                    <a:pt x="4" y="55"/>
                  </a:cubicBezTo>
                  <a:cubicBezTo>
                    <a:pt x="4" y="55"/>
                    <a:pt x="4" y="55"/>
                    <a:pt x="4" y="55"/>
                  </a:cubicBezTo>
                  <a:cubicBezTo>
                    <a:pt x="4" y="55"/>
                    <a:pt x="4" y="55"/>
                    <a:pt x="4" y="55"/>
                  </a:cubicBezTo>
                  <a:cubicBezTo>
                    <a:pt x="4" y="55"/>
                    <a:pt x="4" y="55"/>
                    <a:pt x="4" y="55"/>
                  </a:cubicBezTo>
                  <a:cubicBezTo>
                    <a:pt x="4" y="55"/>
                    <a:pt x="4" y="55"/>
                    <a:pt x="4" y="55"/>
                  </a:cubicBezTo>
                  <a:cubicBezTo>
                    <a:pt x="4" y="55"/>
                    <a:pt x="4" y="55"/>
                    <a:pt x="4" y="55"/>
                  </a:cubicBezTo>
                  <a:cubicBezTo>
                    <a:pt x="4" y="55"/>
                    <a:pt x="4" y="55"/>
                    <a:pt x="4" y="55"/>
                  </a:cubicBezTo>
                  <a:cubicBezTo>
                    <a:pt x="1" y="64"/>
                    <a:pt x="0" y="73"/>
                    <a:pt x="0" y="82"/>
                  </a:cubicBezTo>
                  <a:cubicBezTo>
                    <a:pt x="0" y="82"/>
                    <a:pt x="0" y="82"/>
                    <a:pt x="0" y="82"/>
                  </a:cubicBezTo>
                  <a:cubicBezTo>
                    <a:pt x="0" y="82"/>
                    <a:pt x="0" y="82"/>
                    <a:pt x="0" y="82"/>
                  </a:cubicBezTo>
                  <a:cubicBezTo>
                    <a:pt x="0" y="82"/>
                    <a:pt x="0" y="82"/>
                    <a:pt x="0" y="82"/>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8"/>
                    <a:pt x="0" y="89"/>
                    <a:pt x="0" y="89"/>
                  </a:cubicBezTo>
                  <a:cubicBezTo>
                    <a:pt x="0" y="89"/>
                    <a:pt x="0" y="89"/>
                    <a:pt x="0" y="89"/>
                  </a:cubicBezTo>
                  <a:cubicBezTo>
                    <a:pt x="0" y="94"/>
                    <a:pt x="1" y="98"/>
                    <a:pt x="2" y="102"/>
                  </a:cubicBezTo>
                  <a:cubicBezTo>
                    <a:pt x="2" y="102"/>
                    <a:pt x="2" y="102"/>
                    <a:pt x="2" y="102"/>
                  </a:cubicBezTo>
                  <a:cubicBezTo>
                    <a:pt x="2" y="102"/>
                    <a:pt x="2" y="102"/>
                    <a:pt x="2" y="102"/>
                  </a:cubicBezTo>
                  <a:cubicBezTo>
                    <a:pt x="2" y="102"/>
                    <a:pt x="2" y="102"/>
                    <a:pt x="2" y="102"/>
                  </a:cubicBezTo>
                  <a:cubicBezTo>
                    <a:pt x="2" y="102"/>
                    <a:pt x="2" y="103"/>
                    <a:pt x="2" y="103"/>
                  </a:cubicBezTo>
                  <a:cubicBezTo>
                    <a:pt x="2" y="103"/>
                    <a:pt x="2" y="103"/>
                    <a:pt x="2" y="103"/>
                  </a:cubicBezTo>
                  <a:cubicBezTo>
                    <a:pt x="2" y="103"/>
                    <a:pt x="2" y="103"/>
                    <a:pt x="2" y="103"/>
                  </a:cubicBezTo>
                  <a:cubicBezTo>
                    <a:pt x="2" y="103"/>
                    <a:pt x="2" y="103"/>
                    <a:pt x="2" y="103"/>
                  </a:cubicBezTo>
                  <a:cubicBezTo>
                    <a:pt x="2" y="103"/>
                    <a:pt x="2" y="103"/>
                    <a:pt x="2" y="103"/>
                  </a:cubicBezTo>
                  <a:cubicBezTo>
                    <a:pt x="2" y="103"/>
                    <a:pt x="2" y="103"/>
                    <a:pt x="2" y="103"/>
                  </a:cubicBezTo>
                  <a:cubicBezTo>
                    <a:pt x="2" y="103"/>
                    <a:pt x="2" y="103"/>
                    <a:pt x="2" y="103"/>
                  </a:cubicBezTo>
                  <a:cubicBezTo>
                    <a:pt x="2" y="103"/>
                    <a:pt x="2" y="103"/>
                    <a:pt x="2" y="103"/>
                  </a:cubicBezTo>
                  <a:cubicBezTo>
                    <a:pt x="2" y="104"/>
                    <a:pt x="2" y="104"/>
                    <a:pt x="2" y="104"/>
                  </a:cubicBezTo>
                  <a:cubicBezTo>
                    <a:pt x="2" y="104"/>
                    <a:pt x="2" y="104"/>
                    <a:pt x="2" y="104"/>
                  </a:cubicBezTo>
                  <a:cubicBezTo>
                    <a:pt x="2" y="104"/>
                    <a:pt x="2" y="104"/>
                    <a:pt x="2" y="104"/>
                  </a:cubicBezTo>
                  <a:cubicBezTo>
                    <a:pt x="2" y="104"/>
                    <a:pt x="2" y="104"/>
                    <a:pt x="2" y="104"/>
                  </a:cubicBezTo>
                  <a:cubicBezTo>
                    <a:pt x="2" y="104"/>
                    <a:pt x="2" y="105"/>
                    <a:pt x="2" y="105"/>
                  </a:cubicBezTo>
                  <a:cubicBezTo>
                    <a:pt x="2" y="105"/>
                    <a:pt x="2" y="105"/>
                    <a:pt x="2" y="105"/>
                  </a:cubicBezTo>
                  <a:cubicBezTo>
                    <a:pt x="2" y="105"/>
                    <a:pt x="2" y="105"/>
                    <a:pt x="2" y="105"/>
                  </a:cubicBezTo>
                  <a:cubicBezTo>
                    <a:pt x="2" y="105"/>
                    <a:pt x="2" y="105"/>
                    <a:pt x="2" y="105"/>
                  </a:cubicBezTo>
                  <a:cubicBezTo>
                    <a:pt x="2" y="105"/>
                    <a:pt x="2" y="105"/>
                    <a:pt x="2" y="105"/>
                  </a:cubicBezTo>
                  <a:cubicBezTo>
                    <a:pt x="2" y="105"/>
                    <a:pt x="3" y="105"/>
                    <a:pt x="3" y="105"/>
                  </a:cubicBezTo>
                  <a:cubicBezTo>
                    <a:pt x="3" y="105"/>
                    <a:pt x="3" y="105"/>
                    <a:pt x="3" y="105"/>
                  </a:cubicBezTo>
                  <a:cubicBezTo>
                    <a:pt x="3" y="105"/>
                    <a:pt x="3" y="105"/>
                    <a:pt x="3" y="106"/>
                  </a:cubicBezTo>
                  <a:cubicBezTo>
                    <a:pt x="3" y="106"/>
                    <a:pt x="3" y="106"/>
                    <a:pt x="3" y="106"/>
                  </a:cubicBezTo>
                  <a:cubicBezTo>
                    <a:pt x="3" y="106"/>
                    <a:pt x="3" y="106"/>
                    <a:pt x="3" y="106"/>
                  </a:cubicBezTo>
                  <a:cubicBezTo>
                    <a:pt x="3" y="106"/>
                    <a:pt x="3" y="106"/>
                    <a:pt x="3" y="106"/>
                  </a:cubicBezTo>
                  <a:cubicBezTo>
                    <a:pt x="12" y="141"/>
                    <a:pt x="42" y="169"/>
                    <a:pt x="78" y="175"/>
                  </a:cubicBezTo>
                  <a:cubicBezTo>
                    <a:pt x="66" y="169"/>
                    <a:pt x="56" y="162"/>
                    <a:pt x="46" y="153"/>
                  </a:cubicBezTo>
                  <a:cubicBezTo>
                    <a:pt x="33" y="140"/>
                    <a:pt x="24" y="124"/>
                    <a:pt x="19" y="106"/>
                  </a:cubicBezTo>
                  <a:cubicBezTo>
                    <a:pt x="18" y="97"/>
                    <a:pt x="17" y="88"/>
                    <a:pt x="15" y="78"/>
                  </a:cubicBezTo>
                  <a:cubicBezTo>
                    <a:pt x="15" y="78"/>
                    <a:pt x="15" y="78"/>
                    <a:pt x="15" y="77"/>
                  </a:cubicBezTo>
                  <a:cubicBezTo>
                    <a:pt x="15" y="58"/>
                    <a:pt x="20" y="40"/>
                    <a:pt x="30" y="24"/>
                  </a:cubicBezTo>
                  <a:cubicBezTo>
                    <a:pt x="35" y="17"/>
                    <a:pt x="41" y="10"/>
                    <a:pt x="46" y="3"/>
                  </a:cubicBezTo>
                  <a:cubicBezTo>
                    <a:pt x="47" y="2"/>
                    <a:pt x="48" y="1"/>
                    <a:pt x="49"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dirty="0"/>
            </a:p>
          </p:txBody>
        </p:sp>
        <p:sp>
          <p:nvSpPr>
            <p:cNvPr id="226" name="Hình chữ nhật 92"/>
            <p:cNvSpPr>
              <a:spLocks noChangeArrowheads="1"/>
            </p:cNvSpPr>
            <p:nvPr/>
          </p:nvSpPr>
          <p:spPr bwMode="auto">
            <a:xfrm>
              <a:off x="2714625" y="5480441"/>
              <a:ext cx="139700" cy="193675"/>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vi-VN" dirty="0"/>
            </a:p>
          </p:txBody>
        </p:sp>
        <p:sp>
          <p:nvSpPr>
            <p:cNvPr id="227" name="Hình chữ nhật 93"/>
            <p:cNvSpPr>
              <a:spLocks noChangeArrowheads="1"/>
            </p:cNvSpPr>
            <p:nvPr/>
          </p:nvSpPr>
          <p:spPr bwMode="auto">
            <a:xfrm>
              <a:off x="2665413" y="5421703"/>
              <a:ext cx="26289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rtlCol="0"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vi-VN" sz="2100" b="1" i="0" u="none" strike="noStrike" cap="none" normalizeH="0" dirty="0">
                  <a:ln>
                    <a:noFill/>
                  </a:ln>
                  <a:solidFill>
                    <a:srgbClr val="FF9936"/>
                  </a:solidFill>
                  <a:effectLst/>
                  <a:latin typeface="Raleway" panose="020B0003030101060003" pitchFamily="34" charset="0"/>
                </a:rPr>
                <a:t>15</a:t>
              </a:r>
              <a:endParaRPr kumimoji="0" lang="vi-VN" altLang="en-US" sz="1800" b="0" i="0" u="none" strike="noStrike" cap="none" normalizeH="0" baseline="0" dirty="0">
                <a:ln>
                  <a:noFill/>
                </a:ln>
                <a:solidFill>
                  <a:schemeClr val="tx1"/>
                </a:solidFill>
                <a:effectLst/>
              </a:endParaRPr>
            </a:p>
          </p:txBody>
        </p:sp>
      </p:grpSp>
      <p:grpSp>
        <p:nvGrpSpPr>
          <p:cNvPr id="9" name="Nhóm 8">
            <a:extLst>
              <a:ext uri="{FF2B5EF4-FFF2-40B4-BE49-F238E27FC236}">
                <a16:creationId xmlns:a16="http://schemas.microsoft.com/office/drawing/2014/main" id="{FABADD7C-3D5A-44FF-8043-BD36A4C614D6}"/>
              </a:ext>
            </a:extLst>
          </p:cNvPr>
          <p:cNvGrpSpPr/>
          <p:nvPr/>
        </p:nvGrpSpPr>
        <p:grpSpPr>
          <a:xfrm>
            <a:off x="1157288" y="3113478"/>
            <a:ext cx="584200" cy="587375"/>
            <a:chOff x="1157288" y="3113478"/>
            <a:chExt cx="584200" cy="587375"/>
          </a:xfrm>
        </p:grpSpPr>
        <p:sp>
          <p:nvSpPr>
            <p:cNvPr id="206" name="Hình tự do 72"/>
            <p:cNvSpPr>
              <a:spLocks/>
            </p:cNvSpPr>
            <p:nvPr/>
          </p:nvSpPr>
          <p:spPr bwMode="auto">
            <a:xfrm>
              <a:off x="1157288" y="3113478"/>
              <a:ext cx="584200" cy="587375"/>
            </a:xfrm>
            <a:custGeom>
              <a:avLst/>
              <a:gdLst>
                <a:gd name="T0" fmla="*/ 126 w 239"/>
                <a:gd name="T1" fmla="*/ 4 h 240"/>
                <a:gd name="T2" fmla="*/ 235 w 239"/>
                <a:gd name="T3" fmla="*/ 127 h 240"/>
                <a:gd name="T4" fmla="*/ 112 w 239"/>
                <a:gd name="T5" fmla="*/ 236 h 240"/>
                <a:gd name="T6" fmla="*/ 3 w 239"/>
                <a:gd name="T7" fmla="*/ 113 h 240"/>
                <a:gd name="T8" fmla="*/ 126 w 239"/>
                <a:gd name="T9" fmla="*/ 4 h 240"/>
              </a:gdLst>
              <a:ahLst/>
              <a:cxnLst>
                <a:cxn ang="0">
                  <a:pos x="T0" y="T1"/>
                </a:cxn>
                <a:cxn ang="0">
                  <a:pos x="T2" y="T3"/>
                </a:cxn>
                <a:cxn ang="0">
                  <a:pos x="T4" y="T5"/>
                </a:cxn>
                <a:cxn ang="0">
                  <a:pos x="T6" y="T7"/>
                </a:cxn>
                <a:cxn ang="0">
                  <a:pos x="T8" y="T9"/>
                </a:cxn>
              </a:cxnLst>
              <a:rect l="0" t="0" r="r" b="b"/>
              <a:pathLst>
                <a:path w="239" h="240">
                  <a:moveTo>
                    <a:pt x="126" y="4"/>
                  </a:moveTo>
                  <a:cubicBezTo>
                    <a:pt x="190" y="8"/>
                    <a:pt x="239" y="63"/>
                    <a:pt x="235" y="127"/>
                  </a:cubicBezTo>
                  <a:cubicBezTo>
                    <a:pt x="231" y="191"/>
                    <a:pt x="176" y="240"/>
                    <a:pt x="112" y="236"/>
                  </a:cubicBezTo>
                  <a:cubicBezTo>
                    <a:pt x="48" y="232"/>
                    <a:pt x="0" y="177"/>
                    <a:pt x="3" y="113"/>
                  </a:cubicBezTo>
                  <a:cubicBezTo>
                    <a:pt x="7" y="49"/>
                    <a:pt x="63" y="0"/>
                    <a:pt x="126" y="4"/>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dirty="0"/>
            </a:p>
          </p:txBody>
        </p:sp>
        <p:sp>
          <p:nvSpPr>
            <p:cNvPr id="207" name="Hình tự do 73"/>
            <p:cNvSpPr>
              <a:spLocks/>
            </p:cNvSpPr>
            <p:nvPr/>
          </p:nvSpPr>
          <p:spPr bwMode="auto">
            <a:xfrm>
              <a:off x="1212850" y="3169041"/>
              <a:ext cx="473075" cy="473075"/>
            </a:xfrm>
            <a:custGeom>
              <a:avLst/>
              <a:gdLst>
                <a:gd name="T0" fmla="*/ 102 w 193"/>
                <a:gd name="T1" fmla="*/ 4 h 193"/>
                <a:gd name="T2" fmla="*/ 190 w 193"/>
                <a:gd name="T3" fmla="*/ 103 h 193"/>
                <a:gd name="T4" fmla="*/ 90 w 193"/>
                <a:gd name="T5" fmla="*/ 190 h 193"/>
                <a:gd name="T6" fmla="*/ 3 w 193"/>
                <a:gd name="T7" fmla="*/ 91 h 193"/>
                <a:gd name="T8" fmla="*/ 102 w 193"/>
                <a:gd name="T9" fmla="*/ 4 h 193"/>
              </a:gdLst>
              <a:ahLst/>
              <a:cxnLst>
                <a:cxn ang="0">
                  <a:pos x="T0" y="T1"/>
                </a:cxn>
                <a:cxn ang="0">
                  <a:pos x="T2" y="T3"/>
                </a:cxn>
                <a:cxn ang="0">
                  <a:pos x="T4" y="T5"/>
                </a:cxn>
                <a:cxn ang="0">
                  <a:pos x="T6" y="T7"/>
                </a:cxn>
                <a:cxn ang="0">
                  <a:pos x="T8" y="T9"/>
                </a:cxn>
              </a:cxnLst>
              <a:rect l="0" t="0" r="r" b="b"/>
              <a:pathLst>
                <a:path w="193" h="193">
                  <a:moveTo>
                    <a:pt x="102" y="4"/>
                  </a:moveTo>
                  <a:cubicBezTo>
                    <a:pt x="153" y="7"/>
                    <a:pt x="193" y="51"/>
                    <a:pt x="190" y="103"/>
                  </a:cubicBezTo>
                  <a:cubicBezTo>
                    <a:pt x="186" y="154"/>
                    <a:pt x="142" y="193"/>
                    <a:pt x="90" y="190"/>
                  </a:cubicBezTo>
                  <a:cubicBezTo>
                    <a:pt x="39" y="187"/>
                    <a:pt x="0" y="143"/>
                    <a:pt x="3" y="91"/>
                  </a:cubicBezTo>
                  <a:cubicBezTo>
                    <a:pt x="6" y="40"/>
                    <a:pt x="51" y="0"/>
                    <a:pt x="102" y="4"/>
                  </a:cubicBezTo>
                </a:path>
              </a:pathLst>
            </a:cu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dirty="0"/>
            </a:p>
          </p:txBody>
        </p:sp>
        <p:sp>
          <p:nvSpPr>
            <p:cNvPr id="208" name="Hình tự do 74"/>
            <p:cNvSpPr>
              <a:spLocks noEditPoints="1"/>
            </p:cNvSpPr>
            <p:nvPr/>
          </p:nvSpPr>
          <p:spPr bwMode="auto">
            <a:xfrm>
              <a:off x="1217613" y="3389703"/>
              <a:ext cx="25400" cy="117475"/>
            </a:xfrm>
            <a:custGeom>
              <a:avLst/>
              <a:gdLst>
                <a:gd name="T0" fmla="*/ 10 w 10"/>
                <a:gd name="T1" fmla="*/ 48 h 48"/>
                <a:gd name="T2" fmla="*/ 10 w 10"/>
                <a:gd name="T3" fmla="*/ 48 h 48"/>
                <a:gd name="T4" fmla="*/ 10 w 10"/>
                <a:gd name="T5" fmla="*/ 48 h 48"/>
                <a:gd name="T6" fmla="*/ 10 w 10"/>
                <a:gd name="T7" fmla="*/ 48 h 48"/>
                <a:gd name="T8" fmla="*/ 10 w 10"/>
                <a:gd name="T9" fmla="*/ 47 h 48"/>
                <a:gd name="T10" fmla="*/ 10 w 10"/>
                <a:gd name="T11" fmla="*/ 47 h 48"/>
                <a:gd name="T12" fmla="*/ 10 w 10"/>
                <a:gd name="T13" fmla="*/ 47 h 48"/>
                <a:gd name="T14" fmla="*/ 10 w 10"/>
                <a:gd name="T15" fmla="*/ 47 h 48"/>
                <a:gd name="T16" fmla="*/ 10 w 10"/>
                <a:gd name="T17" fmla="*/ 47 h 48"/>
                <a:gd name="T18" fmla="*/ 10 w 10"/>
                <a:gd name="T19" fmla="*/ 47 h 48"/>
                <a:gd name="T20" fmla="*/ 9 w 10"/>
                <a:gd name="T21" fmla="*/ 46 h 48"/>
                <a:gd name="T22" fmla="*/ 9 w 10"/>
                <a:gd name="T23" fmla="*/ 46 h 48"/>
                <a:gd name="T24" fmla="*/ 9 w 10"/>
                <a:gd name="T25" fmla="*/ 46 h 48"/>
                <a:gd name="T26" fmla="*/ 1 w 10"/>
                <a:gd name="T27" fmla="*/ 4 h 48"/>
                <a:gd name="T28" fmla="*/ 1 w 10"/>
                <a:gd name="T29" fmla="*/ 4 h 48"/>
                <a:gd name="T30" fmla="*/ 1 w 10"/>
                <a:gd name="T31" fmla="*/ 4 h 48"/>
                <a:gd name="T32" fmla="*/ 1 w 10"/>
                <a:gd name="T33" fmla="*/ 3 h 48"/>
                <a:gd name="T34" fmla="*/ 1 w 10"/>
                <a:gd name="T35" fmla="*/ 3 h 48"/>
                <a:gd name="T36" fmla="*/ 1 w 10"/>
                <a:gd name="T37" fmla="*/ 3 h 48"/>
                <a:gd name="T38" fmla="*/ 1 w 10"/>
                <a:gd name="T39" fmla="*/ 2 h 48"/>
                <a:gd name="T40" fmla="*/ 1 w 10"/>
                <a:gd name="T41" fmla="*/ 2 h 48"/>
                <a:gd name="T42" fmla="*/ 1 w 10"/>
                <a:gd name="T43" fmla="*/ 2 h 48"/>
                <a:gd name="T44" fmla="*/ 1 w 10"/>
                <a:gd name="T45" fmla="*/ 2 h 48"/>
                <a:gd name="T46" fmla="*/ 1 w 10"/>
                <a:gd name="T47" fmla="*/ 2 h 48"/>
                <a:gd name="T48" fmla="*/ 1 w 10"/>
                <a:gd name="T49" fmla="*/ 2 h 48"/>
                <a:gd name="T50" fmla="*/ 1 w 10"/>
                <a:gd name="T51" fmla="*/ 1 h 48"/>
                <a:gd name="T52" fmla="*/ 1 w 10"/>
                <a:gd name="T53" fmla="*/ 1 h 48"/>
                <a:gd name="T54" fmla="*/ 1 w 10"/>
                <a:gd name="T55" fmla="*/ 1 h 48"/>
                <a:gd name="T56" fmla="*/ 1 w 10"/>
                <a:gd name="T57" fmla="*/ 1 h 48"/>
                <a:gd name="T58" fmla="*/ 1 w 10"/>
                <a:gd name="T59" fmla="*/ 0 h 48"/>
                <a:gd name="T60" fmla="*/ 1 w 10"/>
                <a:gd name="T61" fmla="*/ 0 h 48"/>
                <a:gd name="T62" fmla="*/ 1 w 10"/>
                <a:gd name="T63" fmla="*/ 0 h 48"/>
                <a:gd name="T64" fmla="*/ 1 w 10"/>
                <a:gd name="T65" fmla="*/ 0 h 48"/>
                <a:gd name="T66" fmla="*/ 1 w 10"/>
                <a:gd name="T67" fmla="*/ 0 h 48"/>
                <a:gd name="T68" fmla="*/ 1 w 10"/>
                <a:gd name="T6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 h="48">
                  <a:moveTo>
                    <a:pt x="10" y="48"/>
                  </a:moveTo>
                  <a:cubicBezTo>
                    <a:pt x="10" y="48"/>
                    <a:pt x="10" y="48"/>
                    <a:pt x="10" y="48"/>
                  </a:cubicBezTo>
                  <a:cubicBezTo>
                    <a:pt x="10" y="48"/>
                    <a:pt x="10" y="48"/>
                    <a:pt x="10" y="48"/>
                  </a:cubicBezTo>
                  <a:moveTo>
                    <a:pt x="10" y="48"/>
                  </a:moveTo>
                  <a:cubicBezTo>
                    <a:pt x="10" y="48"/>
                    <a:pt x="10" y="48"/>
                    <a:pt x="10" y="48"/>
                  </a:cubicBezTo>
                  <a:cubicBezTo>
                    <a:pt x="10" y="48"/>
                    <a:pt x="10" y="48"/>
                    <a:pt x="10" y="48"/>
                  </a:cubicBezTo>
                  <a:moveTo>
                    <a:pt x="10" y="47"/>
                  </a:moveTo>
                  <a:cubicBezTo>
                    <a:pt x="10" y="47"/>
                    <a:pt x="10" y="48"/>
                    <a:pt x="10" y="48"/>
                  </a:cubicBezTo>
                  <a:cubicBezTo>
                    <a:pt x="10" y="48"/>
                    <a:pt x="10" y="47"/>
                    <a:pt x="10" y="47"/>
                  </a:cubicBezTo>
                  <a:moveTo>
                    <a:pt x="10" y="47"/>
                  </a:moveTo>
                  <a:cubicBezTo>
                    <a:pt x="10" y="47"/>
                    <a:pt x="10" y="47"/>
                    <a:pt x="10" y="47"/>
                  </a:cubicBezTo>
                  <a:cubicBezTo>
                    <a:pt x="10" y="47"/>
                    <a:pt x="10" y="47"/>
                    <a:pt x="10" y="47"/>
                  </a:cubicBezTo>
                  <a:moveTo>
                    <a:pt x="10" y="47"/>
                  </a:moveTo>
                  <a:cubicBezTo>
                    <a:pt x="10" y="47"/>
                    <a:pt x="10" y="47"/>
                    <a:pt x="10" y="47"/>
                  </a:cubicBezTo>
                  <a:cubicBezTo>
                    <a:pt x="10" y="47"/>
                    <a:pt x="10" y="47"/>
                    <a:pt x="10" y="47"/>
                  </a:cubicBezTo>
                  <a:moveTo>
                    <a:pt x="10" y="47"/>
                  </a:moveTo>
                  <a:cubicBezTo>
                    <a:pt x="10" y="47"/>
                    <a:pt x="10" y="47"/>
                    <a:pt x="10" y="47"/>
                  </a:cubicBezTo>
                  <a:cubicBezTo>
                    <a:pt x="10" y="47"/>
                    <a:pt x="10" y="47"/>
                    <a:pt x="10" y="47"/>
                  </a:cubicBezTo>
                  <a:moveTo>
                    <a:pt x="9" y="46"/>
                  </a:moveTo>
                  <a:cubicBezTo>
                    <a:pt x="10" y="46"/>
                    <a:pt x="10" y="46"/>
                    <a:pt x="10" y="47"/>
                  </a:cubicBezTo>
                  <a:cubicBezTo>
                    <a:pt x="10" y="46"/>
                    <a:pt x="10" y="46"/>
                    <a:pt x="9" y="46"/>
                  </a:cubicBezTo>
                  <a:moveTo>
                    <a:pt x="9" y="46"/>
                  </a:moveTo>
                  <a:cubicBezTo>
                    <a:pt x="9" y="46"/>
                    <a:pt x="9" y="46"/>
                    <a:pt x="9" y="46"/>
                  </a:cubicBezTo>
                  <a:cubicBezTo>
                    <a:pt x="9" y="46"/>
                    <a:pt x="9" y="46"/>
                    <a:pt x="9" y="46"/>
                  </a:cubicBezTo>
                  <a:moveTo>
                    <a:pt x="9" y="46"/>
                  </a:moveTo>
                  <a:cubicBezTo>
                    <a:pt x="9" y="46"/>
                    <a:pt x="9" y="46"/>
                    <a:pt x="9" y="46"/>
                  </a:cubicBezTo>
                  <a:cubicBezTo>
                    <a:pt x="9" y="46"/>
                    <a:pt x="9" y="46"/>
                    <a:pt x="9" y="46"/>
                  </a:cubicBezTo>
                  <a:moveTo>
                    <a:pt x="1" y="4"/>
                  </a:moveTo>
                  <a:cubicBezTo>
                    <a:pt x="0" y="19"/>
                    <a:pt x="3" y="33"/>
                    <a:pt x="9" y="46"/>
                  </a:cubicBezTo>
                  <a:cubicBezTo>
                    <a:pt x="3" y="33"/>
                    <a:pt x="0" y="19"/>
                    <a:pt x="1" y="4"/>
                  </a:cubicBezTo>
                  <a:moveTo>
                    <a:pt x="1" y="4"/>
                  </a:moveTo>
                  <a:cubicBezTo>
                    <a:pt x="1" y="4"/>
                    <a:pt x="1" y="4"/>
                    <a:pt x="1" y="4"/>
                  </a:cubicBezTo>
                  <a:cubicBezTo>
                    <a:pt x="1" y="4"/>
                    <a:pt x="1" y="4"/>
                    <a:pt x="1" y="4"/>
                  </a:cubicBezTo>
                  <a:moveTo>
                    <a:pt x="1" y="3"/>
                  </a:moveTo>
                  <a:cubicBezTo>
                    <a:pt x="1" y="3"/>
                    <a:pt x="1" y="3"/>
                    <a:pt x="1" y="4"/>
                  </a:cubicBezTo>
                  <a:cubicBezTo>
                    <a:pt x="1" y="3"/>
                    <a:pt x="1" y="3"/>
                    <a:pt x="1" y="3"/>
                  </a:cubicBezTo>
                  <a:moveTo>
                    <a:pt x="1" y="3"/>
                  </a:moveTo>
                  <a:cubicBezTo>
                    <a:pt x="1" y="3"/>
                    <a:pt x="1" y="3"/>
                    <a:pt x="1" y="3"/>
                  </a:cubicBezTo>
                  <a:cubicBezTo>
                    <a:pt x="1" y="3"/>
                    <a:pt x="1" y="3"/>
                    <a:pt x="1" y="3"/>
                  </a:cubicBezTo>
                  <a:moveTo>
                    <a:pt x="1" y="2"/>
                  </a:moveTo>
                  <a:cubicBezTo>
                    <a:pt x="1" y="3"/>
                    <a:pt x="1" y="3"/>
                    <a:pt x="1" y="3"/>
                  </a:cubicBezTo>
                  <a:cubicBezTo>
                    <a:pt x="1" y="3"/>
                    <a:pt x="1" y="3"/>
                    <a:pt x="1" y="2"/>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moveTo>
                    <a:pt x="1" y="1"/>
                  </a:moveTo>
                  <a:cubicBezTo>
                    <a:pt x="1" y="1"/>
                    <a:pt x="1" y="1"/>
                    <a:pt x="1" y="1"/>
                  </a:cubicBezTo>
                  <a:cubicBezTo>
                    <a:pt x="1" y="1"/>
                    <a:pt x="1" y="1"/>
                    <a:pt x="1" y="1"/>
                  </a:cubicBezTo>
                  <a:cubicBezTo>
                    <a:pt x="1" y="1"/>
                    <a:pt x="1" y="1"/>
                    <a:pt x="1" y="1"/>
                  </a:cubicBezTo>
                  <a:cubicBezTo>
                    <a:pt x="1" y="1"/>
                    <a:pt x="1" y="1"/>
                    <a:pt x="1" y="1"/>
                  </a:cubicBezTo>
                  <a:moveTo>
                    <a:pt x="1" y="1"/>
                  </a:moveTo>
                  <a:cubicBezTo>
                    <a:pt x="1" y="1"/>
                    <a:pt x="1" y="1"/>
                    <a:pt x="1" y="1"/>
                  </a:cubicBezTo>
                  <a:cubicBezTo>
                    <a:pt x="1" y="1"/>
                    <a:pt x="1" y="1"/>
                    <a:pt x="1" y="1"/>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dirty="0"/>
            </a:p>
          </p:txBody>
        </p:sp>
        <p:sp>
          <p:nvSpPr>
            <p:cNvPr id="209" name="Hình tự do 75"/>
            <p:cNvSpPr>
              <a:spLocks/>
            </p:cNvSpPr>
            <p:nvPr/>
          </p:nvSpPr>
          <p:spPr bwMode="auto">
            <a:xfrm>
              <a:off x="1217613" y="3180153"/>
              <a:ext cx="207963" cy="420688"/>
            </a:xfrm>
            <a:custGeom>
              <a:avLst/>
              <a:gdLst>
                <a:gd name="T0" fmla="*/ 85 w 85"/>
                <a:gd name="T1" fmla="*/ 0 h 172"/>
                <a:gd name="T2" fmla="*/ 1 w 85"/>
                <a:gd name="T3" fmla="*/ 86 h 172"/>
                <a:gd name="T4" fmla="*/ 1 w 85"/>
                <a:gd name="T5" fmla="*/ 86 h 172"/>
                <a:gd name="T6" fmla="*/ 1 w 85"/>
                <a:gd name="T7" fmla="*/ 86 h 172"/>
                <a:gd name="T8" fmla="*/ 1 w 85"/>
                <a:gd name="T9" fmla="*/ 86 h 172"/>
                <a:gd name="T10" fmla="*/ 1 w 85"/>
                <a:gd name="T11" fmla="*/ 86 h 172"/>
                <a:gd name="T12" fmla="*/ 1 w 85"/>
                <a:gd name="T13" fmla="*/ 86 h 172"/>
                <a:gd name="T14" fmla="*/ 1 w 85"/>
                <a:gd name="T15" fmla="*/ 86 h 172"/>
                <a:gd name="T16" fmla="*/ 1 w 85"/>
                <a:gd name="T17" fmla="*/ 86 h 172"/>
                <a:gd name="T18" fmla="*/ 1 w 85"/>
                <a:gd name="T19" fmla="*/ 87 h 172"/>
                <a:gd name="T20" fmla="*/ 1 w 85"/>
                <a:gd name="T21" fmla="*/ 87 h 172"/>
                <a:gd name="T22" fmla="*/ 1 w 85"/>
                <a:gd name="T23" fmla="*/ 87 h 172"/>
                <a:gd name="T24" fmla="*/ 1 w 85"/>
                <a:gd name="T25" fmla="*/ 87 h 172"/>
                <a:gd name="T26" fmla="*/ 1 w 85"/>
                <a:gd name="T27" fmla="*/ 87 h 172"/>
                <a:gd name="T28" fmla="*/ 1 w 85"/>
                <a:gd name="T29" fmla="*/ 88 h 172"/>
                <a:gd name="T30" fmla="*/ 1 w 85"/>
                <a:gd name="T31" fmla="*/ 88 h 172"/>
                <a:gd name="T32" fmla="*/ 1 w 85"/>
                <a:gd name="T33" fmla="*/ 88 h 172"/>
                <a:gd name="T34" fmla="*/ 1 w 85"/>
                <a:gd name="T35" fmla="*/ 88 h 172"/>
                <a:gd name="T36" fmla="*/ 1 w 85"/>
                <a:gd name="T37" fmla="*/ 88 h 172"/>
                <a:gd name="T38" fmla="*/ 1 w 85"/>
                <a:gd name="T39" fmla="*/ 88 h 172"/>
                <a:gd name="T40" fmla="*/ 1 w 85"/>
                <a:gd name="T41" fmla="*/ 88 h 172"/>
                <a:gd name="T42" fmla="*/ 1 w 85"/>
                <a:gd name="T43" fmla="*/ 89 h 172"/>
                <a:gd name="T44" fmla="*/ 1 w 85"/>
                <a:gd name="T45" fmla="*/ 89 h 172"/>
                <a:gd name="T46" fmla="*/ 1 w 85"/>
                <a:gd name="T47" fmla="*/ 89 h 172"/>
                <a:gd name="T48" fmla="*/ 1 w 85"/>
                <a:gd name="T49" fmla="*/ 89 h 172"/>
                <a:gd name="T50" fmla="*/ 1 w 85"/>
                <a:gd name="T51" fmla="*/ 90 h 172"/>
                <a:gd name="T52" fmla="*/ 1 w 85"/>
                <a:gd name="T53" fmla="*/ 90 h 172"/>
                <a:gd name="T54" fmla="*/ 1 w 85"/>
                <a:gd name="T55" fmla="*/ 90 h 172"/>
                <a:gd name="T56" fmla="*/ 1 w 85"/>
                <a:gd name="T57" fmla="*/ 90 h 172"/>
                <a:gd name="T58" fmla="*/ 9 w 85"/>
                <a:gd name="T59" fmla="*/ 132 h 172"/>
                <a:gd name="T60" fmla="*/ 9 w 85"/>
                <a:gd name="T61" fmla="*/ 132 h 172"/>
                <a:gd name="T62" fmla="*/ 9 w 85"/>
                <a:gd name="T63" fmla="*/ 132 h 172"/>
                <a:gd name="T64" fmla="*/ 9 w 85"/>
                <a:gd name="T65" fmla="*/ 132 h 172"/>
                <a:gd name="T66" fmla="*/ 9 w 85"/>
                <a:gd name="T67" fmla="*/ 132 h 172"/>
                <a:gd name="T68" fmla="*/ 9 w 85"/>
                <a:gd name="T69" fmla="*/ 132 h 172"/>
                <a:gd name="T70" fmla="*/ 10 w 85"/>
                <a:gd name="T71" fmla="*/ 133 h 172"/>
                <a:gd name="T72" fmla="*/ 10 w 85"/>
                <a:gd name="T73" fmla="*/ 133 h 172"/>
                <a:gd name="T74" fmla="*/ 10 w 85"/>
                <a:gd name="T75" fmla="*/ 133 h 172"/>
                <a:gd name="T76" fmla="*/ 10 w 85"/>
                <a:gd name="T77" fmla="*/ 133 h 172"/>
                <a:gd name="T78" fmla="*/ 10 w 85"/>
                <a:gd name="T79" fmla="*/ 133 h 172"/>
                <a:gd name="T80" fmla="*/ 10 w 85"/>
                <a:gd name="T81" fmla="*/ 133 h 172"/>
                <a:gd name="T82" fmla="*/ 10 w 85"/>
                <a:gd name="T83" fmla="*/ 133 h 172"/>
                <a:gd name="T84" fmla="*/ 10 w 85"/>
                <a:gd name="T85" fmla="*/ 133 h 172"/>
                <a:gd name="T86" fmla="*/ 10 w 85"/>
                <a:gd name="T87" fmla="*/ 134 h 172"/>
                <a:gd name="T88" fmla="*/ 10 w 85"/>
                <a:gd name="T89" fmla="*/ 134 h 172"/>
                <a:gd name="T90" fmla="*/ 10 w 85"/>
                <a:gd name="T91" fmla="*/ 134 h 172"/>
                <a:gd name="T92" fmla="*/ 10 w 85"/>
                <a:gd name="T93" fmla="*/ 134 h 172"/>
                <a:gd name="T94" fmla="*/ 10 w 85"/>
                <a:gd name="T95" fmla="*/ 134 h 172"/>
                <a:gd name="T96" fmla="*/ 45 w 85"/>
                <a:gd name="T97" fmla="*/ 172 h 172"/>
                <a:gd name="T98" fmla="*/ 42 w 85"/>
                <a:gd name="T99" fmla="*/ 170 h 172"/>
                <a:gd name="T100" fmla="*/ 27 w 85"/>
                <a:gd name="T101" fmla="*/ 147 h 172"/>
                <a:gd name="T102" fmla="*/ 16 w 85"/>
                <a:gd name="T103" fmla="*/ 93 h 172"/>
                <a:gd name="T104" fmla="*/ 16 w 85"/>
                <a:gd name="T105" fmla="*/ 92 h 172"/>
                <a:gd name="T106" fmla="*/ 22 w 85"/>
                <a:gd name="T107" fmla="*/ 65 h 172"/>
                <a:gd name="T108" fmla="*/ 52 w 85"/>
                <a:gd name="T109" fmla="*/ 20 h 172"/>
                <a:gd name="T110" fmla="*/ 85 w 85"/>
                <a:gd name="T111" fmla="*/ 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5" h="172">
                  <a:moveTo>
                    <a:pt x="85" y="0"/>
                  </a:moveTo>
                  <a:cubicBezTo>
                    <a:pt x="41" y="4"/>
                    <a:pt x="5" y="40"/>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7"/>
                    <a:pt x="1" y="87"/>
                    <a:pt x="1" y="87"/>
                  </a:cubicBezTo>
                  <a:cubicBezTo>
                    <a:pt x="1" y="87"/>
                    <a:pt x="1" y="87"/>
                    <a:pt x="1" y="87"/>
                  </a:cubicBezTo>
                  <a:cubicBezTo>
                    <a:pt x="1" y="87"/>
                    <a:pt x="1" y="87"/>
                    <a:pt x="1" y="87"/>
                  </a:cubicBezTo>
                  <a:cubicBezTo>
                    <a:pt x="1" y="87"/>
                    <a:pt x="1" y="87"/>
                    <a:pt x="1" y="87"/>
                  </a:cubicBezTo>
                  <a:cubicBezTo>
                    <a:pt x="1" y="87"/>
                    <a:pt x="1" y="87"/>
                    <a:pt x="1" y="87"/>
                  </a:cubicBezTo>
                  <a:cubicBezTo>
                    <a:pt x="1" y="88"/>
                    <a:pt x="1" y="88"/>
                    <a:pt x="1" y="88"/>
                  </a:cubicBezTo>
                  <a:cubicBezTo>
                    <a:pt x="1" y="88"/>
                    <a:pt x="1" y="88"/>
                    <a:pt x="1" y="88"/>
                  </a:cubicBezTo>
                  <a:cubicBezTo>
                    <a:pt x="1" y="88"/>
                    <a:pt x="1" y="88"/>
                    <a:pt x="1" y="88"/>
                  </a:cubicBezTo>
                  <a:cubicBezTo>
                    <a:pt x="1" y="88"/>
                    <a:pt x="1" y="88"/>
                    <a:pt x="1" y="88"/>
                  </a:cubicBezTo>
                  <a:cubicBezTo>
                    <a:pt x="1" y="88"/>
                    <a:pt x="1" y="88"/>
                    <a:pt x="1" y="88"/>
                  </a:cubicBezTo>
                  <a:cubicBezTo>
                    <a:pt x="1" y="88"/>
                    <a:pt x="1" y="88"/>
                    <a:pt x="1" y="88"/>
                  </a:cubicBezTo>
                  <a:cubicBezTo>
                    <a:pt x="1" y="88"/>
                    <a:pt x="1" y="88"/>
                    <a:pt x="1" y="88"/>
                  </a:cubicBezTo>
                  <a:cubicBezTo>
                    <a:pt x="1" y="89"/>
                    <a:pt x="1" y="89"/>
                    <a:pt x="1" y="89"/>
                  </a:cubicBezTo>
                  <a:cubicBezTo>
                    <a:pt x="1" y="89"/>
                    <a:pt x="1" y="89"/>
                    <a:pt x="1" y="89"/>
                  </a:cubicBezTo>
                  <a:cubicBezTo>
                    <a:pt x="1" y="89"/>
                    <a:pt x="1" y="89"/>
                    <a:pt x="1" y="89"/>
                  </a:cubicBezTo>
                  <a:cubicBezTo>
                    <a:pt x="1" y="89"/>
                    <a:pt x="1" y="89"/>
                    <a:pt x="1" y="89"/>
                  </a:cubicBezTo>
                  <a:cubicBezTo>
                    <a:pt x="1" y="89"/>
                    <a:pt x="1" y="89"/>
                    <a:pt x="1" y="90"/>
                  </a:cubicBezTo>
                  <a:cubicBezTo>
                    <a:pt x="1" y="90"/>
                    <a:pt x="1" y="90"/>
                    <a:pt x="1" y="90"/>
                  </a:cubicBezTo>
                  <a:cubicBezTo>
                    <a:pt x="1" y="90"/>
                    <a:pt x="1" y="90"/>
                    <a:pt x="1" y="90"/>
                  </a:cubicBezTo>
                  <a:cubicBezTo>
                    <a:pt x="1" y="90"/>
                    <a:pt x="1" y="90"/>
                    <a:pt x="1" y="90"/>
                  </a:cubicBezTo>
                  <a:cubicBezTo>
                    <a:pt x="0" y="105"/>
                    <a:pt x="3" y="119"/>
                    <a:pt x="9" y="132"/>
                  </a:cubicBezTo>
                  <a:cubicBezTo>
                    <a:pt x="9" y="132"/>
                    <a:pt x="9" y="132"/>
                    <a:pt x="9" y="132"/>
                  </a:cubicBezTo>
                  <a:cubicBezTo>
                    <a:pt x="9" y="132"/>
                    <a:pt x="9" y="132"/>
                    <a:pt x="9" y="132"/>
                  </a:cubicBezTo>
                  <a:cubicBezTo>
                    <a:pt x="9" y="132"/>
                    <a:pt x="9" y="132"/>
                    <a:pt x="9" y="132"/>
                  </a:cubicBezTo>
                  <a:cubicBezTo>
                    <a:pt x="9" y="132"/>
                    <a:pt x="9" y="132"/>
                    <a:pt x="9" y="132"/>
                  </a:cubicBezTo>
                  <a:cubicBezTo>
                    <a:pt x="9" y="132"/>
                    <a:pt x="9" y="132"/>
                    <a:pt x="9" y="132"/>
                  </a:cubicBezTo>
                  <a:cubicBezTo>
                    <a:pt x="10" y="132"/>
                    <a:pt x="10" y="132"/>
                    <a:pt x="10" y="133"/>
                  </a:cubicBezTo>
                  <a:cubicBezTo>
                    <a:pt x="10" y="133"/>
                    <a:pt x="10" y="133"/>
                    <a:pt x="10" y="133"/>
                  </a:cubicBezTo>
                  <a:cubicBezTo>
                    <a:pt x="10" y="133"/>
                    <a:pt x="10" y="133"/>
                    <a:pt x="10" y="133"/>
                  </a:cubicBezTo>
                  <a:cubicBezTo>
                    <a:pt x="10" y="133"/>
                    <a:pt x="10" y="133"/>
                    <a:pt x="10" y="133"/>
                  </a:cubicBezTo>
                  <a:cubicBezTo>
                    <a:pt x="10" y="133"/>
                    <a:pt x="10" y="133"/>
                    <a:pt x="10" y="133"/>
                  </a:cubicBezTo>
                  <a:cubicBezTo>
                    <a:pt x="10" y="133"/>
                    <a:pt x="10" y="133"/>
                    <a:pt x="10" y="133"/>
                  </a:cubicBezTo>
                  <a:cubicBezTo>
                    <a:pt x="10" y="133"/>
                    <a:pt x="10" y="133"/>
                    <a:pt x="10" y="133"/>
                  </a:cubicBezTo>
                  <a:cubicBezTo>
                    <a:pt x="10" y="133"/>
                    <a:pt x="10" y="133"/>
                    <a:pt x="10" y="133"/>
                  </a:cubicBezTo>
                  <a:cubicBezTo>
                    <a:pt x="10" y="133"/>
                    <a:pt x="10" y="134"/>
                    <a:pt x="10" y="134"/>
                  </a:cubicBezTo>
                  <a:cubicBezTo>
                    <a:pt x="10" y="134"/>
                    <a:pt x="10" y="134"/>
                    <a:pt x="10" y="134"/>
                  </a:cubicBezTo>
                  <a:cubicBezTo>
                    <a:pt x="10" y="134"/>
                    <a:pt x="10" y="134"/>
                    <a:pt x="10" y="134"/>
                  </a:cubicBezTo>
                  <a:cubicBezTo>
                    <a:pt x="10" y="134"/>
                    <a:pt x="10" y="134"/>
                    <a:pt x="10" y="134"/>
                  </a:cubicBezTo>
                  <a:cubicBezTo>
                    <a:pt x="10" y="134"/>
                    <a:pt x="10" y="134"/>
                    <a:pt x="10" y="134"/>
                  </a:cubicBezTo>
                  <a:cubicBezTo>
                    <a:pt x="18" y="150"/>
                    <a:pt x="30" y="163"/>
                    <a:pt x="45" y="172"/>
                  </a:cubicBezTo>
                  <a:cubicBezTo>
                    <a:pt x="44" y="171"/>
                    <a:pt x="43" y="171"/>
                    <a:pt x="42" y="170"/>
                  </a:cubicBezTo>
                  <a:cubicBezTo>
                    <a:pt x="37" y="162"/>
                    <a:pt x="32" y="155"/>
                    <a:pt x="27" y="147"/>
                  </a:cubicBezTo>
                  <a:cubicBezTo>
                    <a:pt x="19" y="130"/>
                    <a:pt x="15" y="112"/>
                    <a:pt x="16" y="93"/>
                  </a:cubicBezTo>
                  <a:cubicBezTo>
                    <a:pt x="16" y="93"/>
                    <a:pt x="16" y="93"/>
                    <a:pt x="16" y="92"/>
                  </a:cubicBezTo>
                  <a:cubicBezTo>
                    <a:pt x="18" y="83"/>
                    <a:pt x="20" y="74"/>
                    <a:pt x="22" y="65"/>
                  </a:cubicBezTo>
                  <a:cubicBezTo>
                    <a:pt x="28" y="47"/>
                    <a:pt x="38" y="32"/>
                    <a:pt x="52" y="20"/>
                  </a:cubicBezTo>
                  <a:cubicBezTo>
                    <a:pt x="62" y="11"/>
                    <a:pt x="73" y="4"/>
                    <a:pt x="85"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dirty="0"/>
            </a:p>
          </p:txBody>
        </p:sp>
        <p:sp>
          <p:nvSpPr>
            <p:cNvPr id="230" name="Hình chữ nhật 96"/>
            <p:cNvSpPr>
              <a:spLocks noChangeArrowheads="1"/>
            </p:cNvSpPr>
            <p:nvPr/>
          </p:nvSpPr>
          <p:spPr bwMode="auto">
            <a:xfrm>
              <a:off x="1311275" y="3330966"/>
              <a:ext cx="276225" cy="161925"/>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vi-VN" dirty="0"/>
            </a:p>
          </p:txBody>
        </p:sp>
        <p:sp>
          <p:nvSpPr>
            <p:cNvPr id="231" name="Hình chữ nhật 97"/>
            <p:cNvSpPr>
              <a:spLocks noChangeArrowheads="1"/>
            </p:cNvSpPr>
            <p:nvPr/>
          </p:nvSpPr>
          <p:spPr bwMode="auto">
            <a:xfrm>
              <a:off x="1311275" y="3218253"/>
              <a:ext cx="26289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rtlCol="0"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vi-VN" sz="2100" b="1" i="0" u="none" strike="noStrike" cap="none" normalizeH="0" dirty="0">
                  <a:ln>
                    <a:noFill/>
                  </a:ln>
                  <a:solidFill>
                    <a:srgbClr val="FF9936"/>
                  </a:solidFill>
                  <a:effectLst/>
                  <a:latin typeface="Raleway" panose="020B0003030101060003" pitchFamily="34" charset="0"/>
                </a:rPr>
                <a:t>25</a:t>
              </a:r>
              <a:endParaRPr kumimoji="0" lang="vi-VN" altLang="en-US" sz="1800" b="0" i="0" u="none" strike="noStrike" cap="none" normalizeH="0" baseline="0" dirty="0">
                <a:ln>
                  <a:noFill/>
                </a:ln>
                <a:solidFill>
                  <a:schemeClr val="tx1"/>
                </a:solidFill>
                <a:effectLst/>
              </a:endParaRPr>
            </a:p>
          </p:txBody>
        </p:sp>
      </p:grpSp>
      <p:grpSp>
        <p:nvGrpSpPr>
          <p:cNvPr id="8" name="Nhóm 7">
            <a:extLst>
              <a:ext uri="{FF2B5EF4-FFF2-40B4-BE49-F238E27FC236}">
                <a16:creationId xmlns:a16="http://schemas.microsoft.com/office/drawing/2014/main" id="{4DD91C3C-3852-430A-9A83-22625BBCEAE3}"/>
              </a:ext>
            </a:extLst>
          </p:cNvPr>
          <p:cNvGrpSpPr/>
          <p:nvPr/>
        </p:nvGrpSpPr>
        <p:grpSpPr>
          <a:xfrm>
            <a:off x="1162050" y="4580328"/>
            <a:ext cx="569913" cy="568325"/>
            <a:chOff x="1162050" y="4580328"/>
            <a:chExt cx="569913" cy="568325"/>
          </a:xfrm>
        </p:grpSpPr>
        <p:sp>
          <p:nvSpPr>
            <p:cNvPr id="214" name="Hình tự do 80"/>
            <p:cNvSpPr>
              <a:spLocks/>
            </p:cNvSpPr>
            <p:nvPr/>
          </p:nvSpPr>
          <p:spPr bwMode="auto">
            <a:xfrm>
              <a:off x="1162050" y="4580328"/>
              <a:ext cx="569913" cy="568325"/>
            </a:xfrm>
            <a:custGeom>
              <a:avLst/>
              <a:gdLst>
                <a:gd name="T0" fmla="*/ 116 w 233"/>
                <a:gd name="T1" fmla="*/ 0 h 232"/>
                <a:gd name="T2" fmla="*/ 232 w 233"/>
                <a:gd name="T3" fmla="*/ 116 h 232"/>
                <a:gd name="T4" fmla="*/ 117 w 233"/>
                <a:gd name="T5" fmla="*/ 232 h 232"/>
                <a:gd name="T6" fmla="*/ 0 w 233"/>
                <a:gd name="T7" fmla="*/ 116 h 232"/>
                <a:gd name="T8" fmla="*/ 116 w 233"/>
                <a:gd name="T9" fmla="*/ 0 h 232"/>
              </a:gdLst>
              <a:ahLst/>
              <a:cxnLst>
                <a:cxn ang="0">
                  <a:pos x="T0" y="T1"/>
                </a:cxn>
                <a:cxn ang="0">
                  <a:pos x="T2" y="T3"/>
                </a:cxn>
                <a:cxn ang="0">
                  <a:pos x="T4" y="T5"/>
                </a:cxn>
                <a:cxn ang="0">
                  <a:pos x="T6" y="T7"/>
                </a:cxn>
                <a:cxn ang="0">
                  <a:pos x="T8" y="T9"/>
                </a:cxn>
              </a:cxnLst>
              <a:rect l="0" t="0" r="r" b="b"/>
              <a:pathLst>
                <a:path w="233" h="232">
                  <a:moveTo>
                    <a:pt x="116" y="0"/>
                  </a:moveTo>
                  <a:cubicBezTo>
                    <a:pt x="180" y="0"/>
                    <a:pt x="232" y="52"/>
                    <a:pt x="232" y="116"/>
                  </a:cubicBezTo>
                  <a:cubicBezTo>
                    <a:pt x="233" y="180"/>
                    <a:pt x="180" y="232"/>
                    <a:pt x="117" y="232"/>
                  </a:cubicBezTo>
                  <a:cubicBezTo>
                    <a:pt x="53" y="232"/>
                    <a:pt x="1" y="180"/>
                    <a:pt x="0" y="116"/>
                  </a:cubicBezTo>
                  <a:cubicBezTo>
                    <a:pt x="0" y="52"/>
                    <a:pt x="52" y="0"/>
                    <a:pt x="116" y="0"/>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dirty="0"/>
            </a:p>
          </p:txBody>
        </p:sp>
        <p:sp>
          <p:nvSpPr>
            <p:cNvPr id="215" name="Hình tự do 81"/>
            <p:cNvSpPr>
              <a:spLocks/>
            </p:cNvSpPr>
            <p:nvPr/>
          </p:nvSpPr>
          <p:spPr bwMode="auto">
            <a:xfrm>
              <a:off x="1217613" y="4637478"/>
              <a:ext cx="457200" cy="457200"/>
            </a:xfrm>
            <a:custGeom>
              <a:avLst/>
              <a:gdLst>
                <a:gd name="T0" fmla="*/ 93 w 187"/>
                <a:gd name="T1" fmla="*/ 0 h 187"/>
                <a:gd name="T2" fmla="*/ 187 w 187"/>
                <a:gd name="T3" fmla="*/ 93 h 187"/>
                <a:gd name="T4" fmla="*/ 94 w 187"/>
                <a:gd name="T5" fmla="*/ 187 h 187"/>
                <a:gd name="T6" fmla="*/ 0 w 187"/>
                <a:gd name="T7" fmla="*/ 93 h 187"/>
                <a:gd name="T8" fmla="*/ 93 w 187"/>
                <a:gd name="T9" fmla="*/ 0 h 187"/>
              </a:gdLst>
              <a:ahLst/>
              <a:cxnLst>
                <a:cxn ang="0">
                  <a:pos x="T0" y="T1"/>
                </a:cxn>
                <a:cxn ang="0">
                  <a:pos x="T2" y="T3"/>
                </a:cxn>
                <a:cxn ang="0">
                  <a:pos x="T4" y="T5"/>
                </a:cxn>
                <a:cxn ang="0">
                  <a:pos x="T6" y="T7"/>
                </a:cxn>
                <a:cxn ang="0">
                  <a:pos x="T8" y="T9"/>
                </a:cxn>
              </a:cxnLst>
              <a:rect l="0" t="0" r="r" b="b"/>
              <a:pathLst>
                <a:path w="187" h="187">
                  <a:moveTo>
                    <a:pt x="93" y="0"/>
                  </a:moveTo>
                  <a:cubicBezTo>
                    <a:pt x="145" y="0"/>
                    <a:pt x="187" y="41"/>
                    <a:pt x="187" y="93"/>
                  </a:cubicBezTo>
                  <a:cubicBezTo>
                    <a:pt x="187" y="144"/>
                    <a:pt x="145" y="187"/>
                    <a:pt x="94" y="187"/>
                  </a:cubicBezTo>
                  <a:cubicBezTo>
                    <a:pt x="42" y="187"/>
                    <a:pt x="0" y="145"/>
                    <a:pt x="0" y="93"/>
                  </a:cubicBezTo>
                  <a:cubicBezTo>
                    <a:pt x="0" y="42"/>
                    <a:pt x="42" y="0"/>
                    <a:pt x="93" y="0"/>
                  </a:cubicBezTo>
                </a:path>
              </a:pathLst>
            </a:cu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dirty="0"/>
            </a:p>
          </p:txBody>
        </p:sp>
        <p:sp>
          <p:nvSpPr>
            <p:cNvPr id="216" name="Hình tự do 82"/>
            <p:cNvSpPr>
              <a:spLocks noEditPoints="1"/>
            </p:cNvSpPr>
            <p:nvPr/>
          </p:nvSpPr>
          <p:spPr bwMode="auto">
            <a:xfrm>
              <a:off x="1217613" y="4827978"/>
              <a:ext cx="17463" cy="123825"/>
            </a:xfrm>
            <a:custGeom>
              <a:avLst/>
              <a:gdLst>
                <a:gd name="T0" fmla="*/ 7 w 7"/>
                <a:gd name="T1" fmla="*/ 51 h 51"/>
                <a:gd name="T2" fmla="*/ 7 w 7"/>
                <a:gd name="T3" fmla="*/ 50 h 51"/>
                <a:gd name="T4" fmla="*/ 7 w 7"/>
                <a:gd name="T5" fmla="*/ 50 h 51"/>
                <a:gd name="T6" fmla="*/ 7 w 7"/>
                <a:gd name="T7" fmla="*/ 50 h 51"/>
                <a:gd name="T8" fmla="*/ 7 w 7"/>
                <a:gd name="T9" fmla="*/ 49 h 51"/>
                <a:gd name="T10" fmla="*/ 0 w 7"/>
                <a:gd name="T11" fmla="*/ 16 h 51"/>
                <a:gd name="T12" fmla="*/ 0 w 7"/>
                <a:gd name="T13" fmla="*/ 16 h 51"/>
                <a:gd name="T14" fmla="*/ 0 w 7"/>
                <a:gd name="T15" fmla="*/ 16 h 51"/>
                <a:gd name="T16" fmla="*/ 0 w 7"/>
                <a:gd name="T17" fmla="*/ 16 h 51"/>
                <a:gd name="T18" fmla="*/ 0 w 7"/>
                <a:gd name="T19" fmla="*/ 15 h 51"/>
                <a:gd name="T20" fmla="*/ 0 w 7"/>
                <a:gd name="T21" fmla="*/ 15 h 51"/>
                <a:gd name="T22" fmla="*/ 0 w 7"/>
                <a:gd name="T23" fmla="*/ 15 h 51"/>
                <a:gd name="T24" fmla="*/ 0 w 7"/>
                <a:gd name="T25" fmla="*/ 14 h 51"/>
                <a:gd name="T26" fmla="*/ 0 w 7"/>
                <a:gd name="T27" fmla="*/ 14 h 51"/>
                <a:gd name="T28" fmla="*/ 0 w 7"/>
                <a:gd name="T29" fmla="*/ 14 h 51"/>
                <a:gd name="T30" fmla="*/ 0 w 7"/>
                <a:gd name="T31" fmla="*/ 14 h 51"/>
                <a:gd name="T32" fmla="*/ 0 w 7"/>
                <a:gd name="T33" fmla="*/ 13 h 51"/>
                <a:gd name="T34" fmla="*/ 0 w 7"/>
                <a:gd name="T35" fmla="*/ 13 h 51"/>
                <a:gd name="T36" fmla="*/ 0 w 7"/>
                <a:gd name="T37" fmla="*/ 13 h 51"/>
                <a:gd name="T38" fmla="*/ 0 w 7"/>
                <a:gd name="T39" fmla="*/ 12 h 51"/>
                <a:gd name="T40" fmla="*/ 0 w 7"/>
                <a:gd name="T41" fmla="*/ 12 h 51"/>
                <a:gd name="T42" fmla="*/ 0 w 7"/>
                <a:gd name="T43" fmla="*/ 12 h 51"/>
                <a:gd name="T44" fmla="*/ 0 w 7"/>
                <a:gd name="T45" fmla="*/ 12 h 51"/>
                <a:gd name="T46" fmla="*/ 0 w 7"/>
                <a:gd name="T47" fmla="*/ 11 h 51"/>
                <a:gd name="T48" fmla="*/ 0 w 7"/>
                <a:gd name="T49" fmla="*/ 11 h 51"/>
                <a:gd name="T50" fmla="*/ 0 w 7"/>
                <a:gd name="T51" fmla="*/ 11 h 51"/>
                <a:gd name="T52" fmla="*/ 0 w 7"/>
                <a:gd name="T53" fmla="*/ 10 h 51"/>
                <a:gd name="T54" fmla="*/ 0 w 7"/>
                <a:gd name="T55" fmla="*/ 10 h 51"/>
                <a:gd name="T56" fmla="*/ 0 w 7"/>
                <a:gd name="T57" fmla="*/ 10 h 51"/>
                <a:gd name="T58" fmla="*/ 0 w 7"/>
                <a:gd name="T59" fmla="*/ 9 h 51"/>
                <a:gd name="T60" fmla="*/ 0 w 7"/>
                <a:gd name="T61" fmla="*/ 9 h 51"/>
                <a:gd name="T62" fmla="*/ 0 w 7"/>
                <a:gd name="T63" fmla="*/ 9 h 51"/>
                <a:gd name="T64" fmla="*/ 0 w 7"/>
                <a:gd name="T65" fmla="*/ 9 h 51"/>
                <a:gd name="T66" fmla="*/ 0 w 7"/>
                <a:gd name="T67" fmla="*/ 8 h 51"/>
                <a:gd name="T68" fmla="*/ 0 w 7"/>
                <a:gd name="T69" fmla="*/ 8 h 51"/>
                <a:gd name="T70" fmla="*/ 0 w 7"/>
                <a:gd name="T71" fmla="*/ 8 h 51"/>
                <a:gd name="T72" fmla="*/ 0 w 7"/>
                <a:gd name="T73" fmla="*/ 7 h 51"/>
                <a:gd name="T74" fmla="*/ 0 w 7"/>
                <a:gd name="T75" fmla="*/ 7 h 51"/>
                <a:gd name="T76" fmla="*/ 0 w 7"/>
                <a:gd name="T77" fmla="*/ 7 h 51"/>
                <a:gd name="T78" fmla="*/ 0 w 7"/>
                <a:gd name="T79" fmla="*/ 6 h 51"/>
                <a:gd name="T80" fmla="*/ 0 w 7"/>
                <a:gd name="T81" fmla="*/ 6 h 51"/>
                <a:gd name="T82" fmla="*/ 0 w 7"/>
                <a:gd name="T83" fmla="*/ 6 h 51"/>
                <a:gd name="T84" fmla="*/ 0 w 7"/>
                <a:gd name="T85" fmla="*/ 6 h 51"/>
                <a:gd name="T86" fmla="*/ 0 w 7"/>
                <a:gd name="T87" fmla="*/ 5 h 51"/>
                <a:gd name="T88" fmla="*/ 1 w 7"/>
                <a:gd name="T89" fmla="*/ 5 h 51"/>
                <a:gd name="T90" fmla="*/ 1 w 7"/>
                <a:gd name="T91" fmla="*/ 5 h 51"/>
                <a:gd name="T92" fmla="*/ 1 w 7"/>
                <a:gd name="T93" fmla="*/ 4 h 51"/>
                <a:gd name="T94" fmla="*/ 1 w 7"/>
                <a:gd name="T95" fmla="*/ 4 h 51"/>
                <a:gd name="T96" fmla="*/ 1 w 7"/>
                <a:gd name="T97" fmla="*/ 3 h 51"/>
                <a:gd name="T98" fmla="*/ 1 w 7"/>
                <a:gd name="T99" fmla="*/ 3 h 51"/>
                <a:gd name="T100" fmla="*/ 1 w 7"/>
                <a:gd name="T101" fmla="*/ 3 h 51"/>
                <a:gd name="T102" fmla="*/ 1 w 7"/>
                <a:gd name="T103" fmla="*/ 3 h 51"/>
                <a:gd name="T104" fmla="*/ 1 w 7"/>
                <a:gd name="T105" fmla="*/ 2 h 51"/>
                <a:gd name="T106" fmla="*/ 1 w 7"/>
                <a:gd name="T107" fmla="*/ 1 h 51"/>
                <a:gd name="T108" fmla="*/ 1 w 7"/>
                <a:gd name="T109" fmla="*/ 1 h 51"/>
                <a:gd name="T110" fmla="*/ 1 w 7"/>
                <a:gd name="T111" fmla="*/ 1 h 51"/>
                <a:gd name="T112" fmla="*/ 1 w 7"/>
                <a:gd name="T113" fmla="*/ 0 h 51"/>
                <a:gd name="T114" fmla="*/ 1 w 7"/>
                <a:gd name="T115" fmla="*/ 0 h 51"/>
                <a:gd name="T116" fmla="*/ 1 w 7"/>
                <a:gd name="T11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 h="51">
                  <a:moveTo>
                    <a:pt x="7" y="51"/>
                  </a:moveTo>
                  <a:cubicBezTo>
                    <a:pt x="7" y="51"/>
                    <a:pt x="7" y="51"/>
                    <a:pt x="7" y="51"/>
                  </a:cubicBezTo>
                  <a:cubicBezTo>
                    <a:pt x="7" y="51"/>
                    <a:pt x="7" y="51"/>
                    <a:pt x="7" y="51"/>
                  </a:cubicBezTo>
                  <a:moveTo>
                    <a:pt x="7" y="50"/>
                  </a:moveTo>
                  <a:cubicBezTo>
                    <a:pt x="7" y="50"/>
                    <a:pt x="7" y="50"/>
                    <a:pt x="7" y="50"/>
                  </a:cubicBezTo>
                  <a:cubicBezTo>
                    <a:pt x="7" y="50"/>
                    <a:pt x="7" y="50"/>
                    <a:pt x="7" y="50"/>
                  </a:cubicBezTo>
                  <a:moveTo>
                    <a:pt x="7" y="50"/>
                  </a:moveTo>
                  <a:cubicBezTo>
                    <a:pt x="7" y="50"/>
                    <a:pt x="7" y="50"/>
                    <a:pt x="7" y="50"/>
                  </a:cubicBezTo>
                  <a:cubicBezTo>
                    <a:pt x="7" y="50"/>
                    <a:pt x="7" y="50"/>
                    <a:pt x="7" y="50"/>
                  </a:cubicBezTo>
                  <a:moveTo>
                    <a:pt x="7" y="50"/>
                  </a:moveTo>
                  <a:cubicBezTo>
                    <a:pt x="7" y="50"/>
                    <a:pt x="7" y="50"/>
                    <a:pt x="7" y="50"/>
                  </a:cubicBezTo>
                  <a:cubicBezTo>
                    <a:pt x="7" y="50"/>
                    <a:pt x="7" y="50"/>
                    <a:pt x="7" y="50"/>
                  </a:cubicBezTo>
                  <a:moveTo>
                    <a:pt x="7" y="49"/>
                  </a:moveTo>
                  <a:cubicBezTo>
                    <a:pt x="7" y="49"/>
                    <a:pt x="7" y="50"/>
                    <a:pt x="7" y="50"/>
                  </a:cubicBezTo>
                  <a:cubicBezTo>
                    <a:pt x="7" y="50"/>
                    <a:pt x="7" y="49"/>
                    <a:pt x="7" y="49"/>
                  </a:cubicBezTo>
                  <a:moveTo>
                    <a:pt x="0" y="16"/>
                  </a:moveTo>
                  <a:cubicBezTo>
                    <a:pt x="0" y="28"/>
                    <a:pt x="2" y="39"/>
                    <a:pt x="6" y="49"/>
                  </a:cubicBezTo>
                  <a:cubicBezTo>
                    <a:pt x="2" y="39"/>
                    <a:pt x="0" y="28"/>
                    <a:pt x="0" y="16"/>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5"/>
                  </a:moveTo>
                  <a:cubicBezTo>
                    <a:pt x="0" y="15"/>
                    <a:pt x="0" y="15"/>
                    <a:pt x="0" y="15"/>
                  </a:cubicBezTo>
                  <a:cubicBezTo>
                    <a:pt x="0" y="15"/>
                    <a:pt x="0" y="15"/>
                    <a:pt x="0" y="15"/>
                  </a:cubicBezTo>
                  <a:moveTo>
                    <a:pt x="0" y="15"/>
                  </a:moveTo>
                  <a:cubicBezTo>
                    <a:pt x="0" y="15"/>
                    <a:pt x="0" y="15"/>
                    <a:pt x="0" y="15"/>
                  </a:cubicBezTo>
                  <a:cubicBezTo>
                    <a:pt x="0" y="15"/>
                    <a:pt x="0" y="15"/>
                    <a:pt x="0" y="15"/>
                  </a:cubicBezTo>
                  <a:cubicBezTo>
                    <a:pt x="0" y="15"/>
                    <a:pt x="0" y="15"/>
                    <a:pt x="0" y="15"/>
                  </a:cubicBezTo>
                  <a:moveTo>
                    <a:pt x="0" y="15"/>
                  </a:moveTo>
                  <a:cubicBezTo>
                    <a:pt x="0" y="15"/>
                    <a:pt x="0" y="15"/>
                    <a:pt x="0" y="15"/>
                  </a:cubicBezTo>
                  <a:cubicBezTo>
                    <a:pt x="0" y="15"/>
                    <a:pt x="0" y="15"/>
                    <a:pt x="0" y="15"/>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3"/>
                  </a:moveTo>
                  <a:cubicBezTo>
                    <a:pt x="0" y="14"/>
                    <a:pt x="0" y="14"/>
                    <a:pt x="0" y="14"/>
                  </a:cubicBezTo>
                  <a:cubicBezTo>
                    <a:pt x="0" y="14"/>
                    <a:pt x="0" y="14"/>
                    <a:pt x="0" y="13"/>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2"/>
                  </a:moveTo>
                  <a:cubicBezTo>
                    <a:pt x="0" y="12"/>
                    <a:pt x="0" y="12"/>
                    <a:pt x="0" y="12"/>
                  </a:cubicBezTo>
                  <a:cubicBezTo>
                    <a:pt x="0" y="12"/>
                    <a:pt x="0" y="12"/>
                    <a:pt x="0" y="12"/>
                  </a:cubicBezTo>
                  <a:moveTo>
                    <a:pt x="0" y="12"/>
                  </a:moveTo>
                  <a:cubicBezTo>
                    <a:pt x="0" y="12"/>
                    <a:pt x="0" y="12"/>
                    <a:pt x="0" y="12"/>
                  </a:cubicBezTo>
                  <a:cubicBezTo>
                    <a:pt x="0" y="12"/>
                    <a:pt x="0" y="12"/>
                    <a:pt x="0" y="12"/>
                  </a:cubicBezTo>
                  <a:moveTo>
                    <a:pt x="0" y="12"/>
                  </a:moveTo>
                  <a:cubicBezTo>
                    <a:pt x="0" y="12"/>
                    <a:pt x="0" y="12"/>
                    <a:pt x="0" y="12"/>
                  </a:cubicBezTo>
                  <a:cubicBezTo>
                    <a:pt x="0" y="12"/>
                    <a:pt x="0" y="12"/>
                    <a:pt x="0" y="12"/>
                  </a:cubicBezTo>
                  <a:moveTo>
                    <a:pt x="0" y="11"/>
                  </a:moveTo>
                  <a:cubicBezTo>
                    <a:pt x="0" y="11"/>
                    <a:pt x="0" y="11"/>
                    <a:pt x="0" y="12"/>
                  </a:cubicBezTo>
                  <a:cubicBezTo>
                    <a:pt x="0" y="11"/>
                    <a:pt x="0" y="11"/>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0"/>
                  </a:moveTo>
                  <a:cubicBezTo>
                    <a:pt x="0" y="11"/>
                    <a:pt x="0" y="11"/>
                    <a:pt x="0" y="11"/>
                  </a:cubicBezTo>
                  <a:cubicBezTo>
                    <a:pt x="0" y="11"/>
                    <a:pt x="0" y="11"/>
                    <a:pt x="0" y="10"/>
                  </a:cubicBezTo>
                  <a:moveTo>
                    <a:pt x="0" y="10"/>
                  </a:moveTo>
                  <a:cubicBezTo>
                    <a:pt x="0" y="10"/>
                    <a:pt x="0" y="10"/>
                    <a:pt x="0" y="10"/>
                  </a:cubicBezTo>
                  <a:cubicBezTo>
                    <a:pt x="0" y="10"/>
                    <a:pt x="0" y="10"/>
                    <a:pt x="0" y="10"/>
                  </a:cubicBezTo>
                  <a:moveTo>
                    <a:pt x="0" y="10"/>
                  </a:moveTo>
                  <a:cubicBezTo>
                    <a:pt x="0" y="10"/>
                    <a:pt x="0" y="10"/>
                    <a:pt x="0" y="10"/>
                  </a:cubicBezTo>
                  <a:cubicBezTo>
                    <a:pt x="0" y="10"/>
                    <a:pt x="0" y="10"/>
                    <a:pt x="0" y="10"/>
                  </a:cubicBezTo>
                  <a:moveTo>
                    <a:pt x="0" y="10"/>
                  </a:moveTo>
                  <a:cubicBezTo>
                    <a:pt x="0" y="10"/>
                    <a:pt x="0" y="10"/>
                    <a:pt x="0" y="10"/>
                  </a:cubicBezTo>
                  <a:cubicBezTo>
                    <a:pt x="0" y="10"/>
                    <a:pt x="0" y="10"/>
                    <a:pt x="0" y="10"/>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8"/>
                  </a:moveTo>
                  <a:cubicBezTo>
                    <a:pt x="0" y="8"/>
                    <a:pt x="0" y="8"/>
                    <a:pt x="0" y="9"/>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6"/>
                    <a:pt x="0" y="6"/>
                  </a:cubicBezTo>
                  <a:cubicBezTo>
                    <a:pt x="0" y="6"/>
                    <a:pt x="0" y="5"/>
                    <a:pt x="0" y="5"/>
                  </a:cubicBezTo>
                  <a:moveTo>
                    <a:pt x="0" y="5"/>
                  </a:moveTo>
                  <a:cubicBezTo>
                    <a:pt x="0" y="5"/>
                    <a:pt x="0" y="5"/>
                    <a:pt x="0" y="5"/>
                  </a:cubicBezTo>
                  <a:cubicBezTo>
                    <a:pt x="0" y="5"/>
                    <a:pt x="0" y="5"/>
                    <a:pt x="0" y="5"/>
                  </a:cubicBezTo>
                  <a:moveTo>
                    <a:pt x="1" y="5"/>
                  </a:moveTo>
                  <a:cubicBezTo>
                    <a:pt x="1" y="5"/>
                    <a:pt x="1" y="5"/>
                    <a:pt x="1" y="5"/>
                  </a:cubicBezTo>
                  <a:cubicBezTo>
                    <a:pt x="1" y="5"/>
                    <a:pt x="1" y="5"/>
                    <a:pt x="1" y="5"/>
                  </a:cubicBezTo>
                  <a:moveTo>
                    <a:pt x="1" y="5"/>
                  </a:moveTo>
                  <a:cubicBezTo>
                    <a:pt x="1" y="5"/>
                    <a:pt x="1" y="5"/>
                    <a:pt x="1" y="5"/>
                  </a:cubicBezTo>
                  <a:cubicBezTo>
                    <a:pt x="1" y="5"/>
                    <a:pt x="1" y="5"/>
                    <a:pt x="1" y="5"/>
                  </a:cubicBezTo>
                  <a:moveTo>
                    <a:pt x="1" y="4"/>
                  </a:moveTo>
                  <a:cubicBezTo>
                    <a:pt x="1" y="4"/>
                    <a:pt x="1" y="4"/>
                    <a:pt x="1" y="4"/>
                  </a:cubicBezTo>
                  <a:cubicBezTo>
                    <a:pt x="1" y="4"/>
                    <a:pt x="1" y="4"/>
                    <a:pt x="1" y="4"/>
                  </a:cubicBezTo>
                  <a:moveTo>
                    <a:pt x="1" y="4"/>
                  </a:moveTo>
                  <a:cubicBezTo>
                    <a:pt x="1" y="4"/>
                    <a:pt x="1" y="4"/>
                    <a:pt x="1" y="4"/>
                  </a:cubicBezTo>
                  <a:cubicBezTo>
                    <a:pt x="1" y="4"/>
                    <a:pt x="1" y="4"/>
                    <a:pt x="1" y="4"/>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2"/>
                  </a:moveTo>
                  <a:cubicBezTo>
                    <a:pt x="1" y="2"/>
                    <a:pt x="1" y="2"/>
                    <a:pt x="1" y="2"/>
                  </a:cubicBezTo>
                  <a:cubicBezTo>
                    <a:pt x="1" y="2"/>
                    <a:pt x="1" y="2"/>
                    <a:pt x="1" y="2"/>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dirty="0"/>
            </a:p>
          </p:txBody>
        </p:sp>
        <p:sp>
          <p:nvSpPr>
            <p:cNvPr id="217" name="Hình tự do 83"/>
            <p:cNvSpPr>
              <a:spLocks/>
            </p:cNvSpPr>
            <p:nvPr/>
          </p:nvSpPr>
          <p:spPr bwMode="auto">
            <a:xfrm>
              <a:off x="1217613" y="4639066"/>
              <a:ext cx="190500" cy="425450"/>
            </a:xfrm>
            <a:custGeom>
              <a:avLst/>
              <a:gdLst>
                <a:gd name="T0" fmla="*/ 1 w 78"/>
                <a:gd name="T1" fmla="*/ 77 h 174"/>
                <a:gd name="T2" fmla="*/ 1 w 78"/>
                <a:gd name="T3" fmla="*/ 77 h 174"/>
                <a:gd name="T4" fmla="*/ 1 w 78"/>
                <a:gd name="T5" fmla="*/ 77 h 174"/>
                <a:gd name="T6" fmla="*/ 1 w 78"/>
                <a:gd name="T7" fmla="*/ 78 h 174"/>
                <a:gd name="T8" fmla="*/ 1 w 78"/>
                <a:gd name="T9" fmla="*/ 78 h 174"/>
                <a:gd name="T10" fmla="*/ 1 w 78"/>
                <a:gd name="T11" fmla="*/ 78 h 174"/>
                <a:gd name="T12" fmla="*/ 1 w 78"/>
                <a:gd name="T13" fmla="*/ 79 h 174"/>
                <a:gd name="T14" fmla="*/ 1 w 78"/>
                <a:gd name="T15" fmla="*/ 80 h 174"/>
                <a:gd name="T16" fmla="*/ 1 w 78"/>
                <a:gd name="T17" fmla="*/ 80 h 174"/>
                <a:gd name="T18" fmla="*/ 1 w 78"/>
                <a:gd name="T19" fmla="*/ 80 h 174"/>
                <a:gd name="T20" fmla="*/ 1 w 78"/>
                <a:gd name="T21" fmla="*/ 80 h 174"/>
                <a:gd name="T22" fmla="*/ 1 w 78"/>
                <a:gd name="T23" fmla="*/ 81 h 174"/>
                <a:gd name="T24" fmla="*/ 1 w 78"/>
                <a:gd name="T25" fmla="*/ 81 h 174"/>
                <a:gd name="T26" fmla="*/ 1 w 78"/>
                <a:gd name="T27" fmla="*/ 82 h 174"/>
                <a:gd name="T28" fmla="*/ 1 w 78"/>
                <a:gd name="T29" fmla="*/ 82 h 174"/>
                <a:gd name="T30" fmla="*/ 0 w 78"/>
                <a:gd name="T31" fmla="*/ 82 h 174"/>
                <a:gd name="T32" fmla="*/ 0 w 78"/>
                <a:gd name="T33" fmla="*/ 82 h 174"/>
                <a:gd name="T34" fmla="*/ 0 w 78"/>
                <a:gd name="T35" fmla="*/ 83 h 174"/>
                <a:gd name="T36" fmla="*/ 0 w 78"/>
                <a:gd name="T37" fmla="*/ 83 h 174"/>
                <a:gd name="T38" fmla="*/ 0 w 78"/>
                <a:gd name="T39" fmla="*/ 83 h 174"/>
                <a:gd name="T40" fmla="*/ 0 w 78"/>
                <a:gd name="T41" fmla="*/ 84 h 174"/>
                <a:gd name="T42" fmla="*/ 0 w 78"/>
                <a:gd name="T43" fmla="*/ 84 h 174"/>
                <a:gd name="T44" fmla="*/ 0 w 78"/>
                <a:gd name="T45" fmla="*/ 84 h 174"/>
                <a:gd name="T46" fmla="*/ 0 w 78"/>
                <a:gd name="T47" fmla="*/ 85 h 174"/>
                <a:gd name="T48" fmla="*/ 0 w 78"/>
                <a:gd name="T49" fmla="*/ 85 h 174"/>
                <a:gd name="T50" fmla="*/ 0 w 78"/>
                <a:gd name="T51" fmla="*/ 85 h 174"/>
                <a:gd name="T52" fmla="*/ 0 w 78"/>
                <a:gd name="T53" fmla="*/ 85 h 174"/>
                <a:gd name="T54" fmla="*/ 0 w 78"/>
                <a:gd name="T55" fmla="*/ 86 h 174"/>
                <a:gd name="T56" fmla="*/ 0 w 78"/>
                <a:gd name="T57" fmla="*/ 86 h 174"/>
                <a:gd name="T58" fmla="*/ 0 w 78"/>
                <a:gd name="T59" fmla="*/ 86 h 174"/>
                <a:gd name="T60" fmla="*/ 0 w 78"/>
                <a:gd name="T61" fmla="*/ 87 h 174"/>
                <a:gd name="T62" fmla="*/ 0 w 78"/>
                <a:gd name="T63" fmla="*/ 87 h 174"/>
                <a:gd name="T64" fmla="*/ 0 w 78"/>
                <a:gd name="T65" fmla="*/ 87 h 174"/>
                <a:gd name="T66" fmla="*/ 0 w 78"/>
                <a:gd name="T67" fmla="*/ 87 h 174"/>
                <a:gd name="T68" fmla="*/ 0 w 78"/>
                <a:gd name="T69" fmla="*/ 88 h 174"/>
                <a:gd name="T70" fmla="*/ 0 w 78"/>
                <a:gd name="T71" fmla="*/ 88 h 174"/>
                <a:gd name="T72" fmla="*/ 0 w 78"/>
                <a:gd name="T73" fmla="*/ 88 h 174"/>
                <a:gd name="T74" fmla="*/ 0 w 78"/>
                <a:gd name="T75" fmla="*/ 89 h 174"/>
                <a:gd name="T76" fmla="*/ 0 w 78"/>
                <a:gd name="T77" fmla="*/ 89 h 174"/>
                <a:gd name="T78" fmla="*/ 0 w 78"/>
                <a:gd name="T79" fmla="*/ 89 h 174"/>
                <a:gd name="T80" fmla="*/ 0 w 78"/>
                <a:gd name="T81" fmla="*/ 90 h 174"/>
                <a:gd name="T82" fmla="*/ 0 w 78"/>
                <a:gd name="T83" fmla="*/ 90 h 174"/>
                <a:gd name="T84" fmla="*/ 0 w 78"/>
                <a:gd name="T85" fmla="*/ 90 h 174"/>
                <a:gd name="T86" fmla="*/ 0 w 78"/>
                <a:gd name="T87" fmla="*/ 90 h 174"/>
                <a:gd name="T88" fmla="*/ 0 w 78"/>
                <a:gd name="T89" fmla="*/ 91 h 174"/>
                <a:gd name="T90" fmla="*/ 0 w 78"/>
                <a:gd name="T91" fmla="*/ 91 h 174"/>
                <a:gd name="T92" fmla="*/ 0 w 78"/>
                <a:gd name="T93" fmla="*/ 91 h 174"/>
                <a:gd name="T94" fmla="*/ 0 w 78"/>
                <a:gd name="T95" fmla="*/ 92 h 174"/>
                <a:gd name="T96" fmla="*/ 0 w 78"/>
                <a:gd name="T97" fmla="*/ 92 h 174"/>
                <a:gd name="T98" fmla="*/ 0 w 78"/>
                <a:gd name="T99" fmla="*/ 92 h 174"/>
                <a:gd name="T100" fmla="*/ 0 w 78"/>
                <a:gd name="T101" fmla="*/ 93 h 174"/>
                <a:gd name="T102" fmla="*/ 0 w 78"/>
                <a:gd name="T103" fmla="*/ 93 h 174"/>
                <a:gd name="T104" fmla="*/ 0 w 78"/>
                <a:gd name="T105" fmla="*/ 93 h 174"/>
                <a:gd name="T106" fmla="*/ 0 w 78"/>
                <a:gd name="T107" fmla="*/ 93 h 174"/>
                <a:gd name="T108" fmla="*/ 7 w 78"/>
                <a:gd name="T109" fmla="*/ 126 h 174"/>
                <a:gd name="T110" fmla="*/ 7 w 78"/>
                <a:gd name="T111" fmla="*/ 127 h 174"/>
                <a:gd name="T112" fmla="*/ 7 w 78"/>
                <a:gd name="T113" fmla="*/ 127 h 174"/>
                <a:gd name="T114" fmla="*/ 7 w 78"/>
                <a:gd name="T115" fmla="*/ 127 h 174"/>
                <a:gd name="T116" fmla="*/ 7 w 78"/>
                <a:gd name="T117" fmla="*/ 128 h 174"/>
                <a:gd name="T118" fmla="*/ 49 w 78"/>
                <a:gd name="T119" fmla="*/ 174 h 174"/>
                <a:gd name="T120" fmla="*/ 30 w 78"/>
                <a:gd name="T121" fmla="*/ 151 h 174"/>
                <a:gd name="T122" fmla="*/ 16 w 78"/>
                <a:gd name="T123" fmla="*/ 96 h 174"/>
                <a:gd name="T124" fmla="*/ 46 w 78"/>
                <a:gd name="T125" fmla="*/ 22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 h="174">
                  <a:moveTo>
                    <a:pt x="78" y="0"/>
                  </a:moveTo>
                  <a:cubicBezTo>
                    <a:pt x="39" y="6"/>
                    <a:pt x="8" y="37"/>
                    <a:pt x="1" y="77"/>
                  </a:cubicBezTo>
                  <a:cubicBezTo>
                    <a:pt x="1" y="77"/>
                    <a:pt x="1" y="77"/>
                    <a:pt x="1" y="77"/>
                  </a:cubicBezTo>
                  <a:cubicBezTo>
                    <a:pt x="1" y="77"/>
                    <a:pt x="1" y="77"/>
                    <a:pt x="1" y="77"/>
                  </a:cubicBezTo>
                  <a:cubicBezTo>
                    <a:pt x="1" y="77"/>
                    <a:pt x="1" y="77"/>
                    <a:pt x="1" y="77"/>
                  </a:cubicBezTo>
                  <a:cubicBezTo>
                    <a:pt x="1" y="77"/>
                    <a:pt x="1" y="77"/>
                    <a:pt x="1" y="77"/>
                  </a:cubicBezTo>
                  <a:cubicBezTo>
                    <a:pt x="1" y="77"/>
                    <a:pt x="1" y="77"/>
                    <a:pt x="1" y="77"/>
                  </a:cubicBezTo>
                  <a:cubicBezTo>
                    <a:pt x="1" y="77"/>
                    <a:pt x="1" y="77"/>
                    <a:pt x="1" y="78"/>
                  </a:cubicBezTo>
                  <a:cubicBezTo>
                    <a:pt x="1" y="78"/>
                    <a:pt x="1" y="78"/>
                    <a:pt x="1" y="78"/>
                  </a:cubicBezTo>
                  <a:cubicBezTo>
                    <a:pt x="1" y="78"/>
                    <a:pt x="1" y="78"/>
                    <a:pt x="1" y="78"/>
                  </a:cubicBezTo>
                  <a:cubicBezTo>
                    <a:pt x="1" y="78"/>
                    <a:pt x="1" y="78"/>
                    <a:pt x="1" y="78"/>
                  </a:cubicBezTo>
                  <a:cubicBezTo>
                    <a:pt x="1" y="78"/>
                    <a:pt x="1" y="78"/>
                    <a:pt x="1" y="78"/>
                  </a:cubicBezTo>
                  <a:cubicBezTo>
                    <a:pt x="1" y="78"/>
                    <a:pt x="1" y="78"/>
                    <a:pt x="1" y="78"/>
                  </a:cubicBezTo>
                  <a:cubicBezTo>
                    <a:pt x="1" y="78"/>
                    <a:pt x="1" y="79"/>
                    <a:pt x="1" y="79"/>
                  </a:cubicBezTo>
                  <a:cubicBezTo>
                    <a:pt x="1" y="79"/>
                    <a:pt x="1" y="79"/>
                    <a:pt x="1" y="79"/>
                  </a:cubicBezTo>
                  <a:cubicBezTo>
                    <a:pt x="1" y="79"/>
                    <a:pt x="1" y="79"/>
                    <a:pt x="1" y="80"/>
                  </a:cubicBezTo>
                  <a:cubicBezTo>
                    <a:pt x="1" y="80"/>
                    <a:pt x="1" y="80"/>
                    <a:pt x="1" y="80"/>
                  </a:cubicBezTo>
                  <a:cubicBezTo>
                    <a:pt x="1" y="80"/>
                    <a:pt x="1" y="80"/>
                    <a:pt x="1" y="80"/>
                  </a:cubicBezTo>
                  <a:cubicBezTo>
                    <a:pt x="1" y="80"/>
                    <a:pt x="1" y="80"/>
                    <a:pt x="1" y="80"/>
                  </a:cubicBezTo>
                  <a:cubicBezTo>
                    <a:pt x="1" y="80"/>
                    <a:pt x="1" y="80"/>
                    <a:pt x="1" y="80"/>
                  </a:cubicBezTo>
                  <a:cubicBezTo>
                    <a:pt x="1" y="80"/>
                    <a:pt x="1" y="80"/>
                    <a:pt x="1" y="80"/>
                  </a:cubicBezTo>
                  <a:cubicBezTo>
                    <a:pt x="1" y="80"/>
                    <a:pt x="1" y="80"/>
                    <a:pt x="1" y="80"/>
                  </a:cubicBezTo>
                  <a:cubicBezTo>
                    <a:pt x="1" y="80"/>
                    <a:pt x="1" y="80"/>
                    <a:pt x="1" y="80"/>
                  </a:cubicBezTo>
                  <a:cubicBezTo>
                    <a:pt x="1" y="81"/>
                    <a:pt x="1" y="81"/>
                    <a:pt x="1" y="81"/>
                  </a:cubicBezTo>
                  <a:cubicBezTo>
                    <a:pt x="1" y="81"/>
                    <a:pt x="1" y="81"/>
                    <a:pt x="1" y="81"/>
                  </a:cubicBezTo>
                  <a:cubicBezTo>
                    <a:pt x="1" y="81"/>
                    <a:pt x="1" y="81"/>
                    <a:pt x="1" y="81"/>
                  </a:cubicBezTo>
                  <a:cubicBezTo>
                    <a:pt x="1" y="81"/>
                    <a:pt x="1" y="81"/>
                    <a:pt x="1" y="81"/>
                  </a:cubicBezTo>
                  <a:cubicBezTo>
                    <a:pt x="1" y="81"/>
                    <a:pt x="1" y="81"/>
                    <a:pt x="1" y="82"/>
                  </a:cubicBezTo>
                  <a:cubicBezTo>
                    <a:pt x="1" y="82"/>
                    <a:pt x="1" y="82"/>
                    <a:pt x="1" y="82"/>
                  </a:cubicBezTo>
                  <a:cubicBezTo>
                    <a:pt x="1" y="82"/>
                    <a:pt x="1" y="82"/>
                    <a:pt x="1" y="82"/>
                  </a:cubicBezTo>
                  <a:cubicBezTo>
                    <a:pt x="1" y="82"/>
                    <a:pt x="1" y="82"/>
                    <a:pt x="1" y="82"/>
                  </a:cubicBezTo>
                  <a:cubicBezTo>
                    <a:pt x="1" y="82"/>
                    <a:pt x="1" y="82"/>
                    <a:pt x="0" y="82"/>
                  </a:cubicBezTo>
                  <a:cubicBezTo>
                    <a:pt x="0" y="82"/>
                    <a:pt x="0" y="82"/>
                    <a:pt x="0" y="82"/>
                  </a:cubicBezTo>
                  <a:cubicBezTo>
                    <a:pt x="0" y="82"/>
                    <a:pt x="0" y="82"/>
                    <a:pt x="0" y="82"/>
                  </a:cubicBezTo>
                  <a:cubicBezTo>
                    <a:pt x="0" y="82"/>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3"/>
                  </a:cubicBezTo>
                  <a:cubicBezTo>
                    <a:pt x="0" y="93"/>
                    <a:pt x="0" y="93"/>
                    <a:pt x="0" y="93"/>
                  </a:cubicBezTo>
                  <a:cubicBezTo>
                    <a:pt x="0" y="93"/>
                    <a:pt x="0" y="93"/>
                    <a:pt x="0" y="93"/>
                  </a:cubicBezTo>
                  <a:cubicBezTo>
                    <a:pt x="0" y="93"/>
                    <a:pt x="0" y="93"/>
                    <a:pt x="0" y="93"/>
                  </a:cubicBezTo>
                  <a:cubicBezTo>
                    <a:pt x="0" y="93"/>
                    <a:pt x="0" y="93"/>
                    <a:pt x="0" y="93"/>
                  </a:cubicBezTo>
                  <a:cubicBezTo>
                    <a:pt x="0" y="93"/>
                    <a:pt x="0" y="93"/>
                    <a:pt x="0" y="93"/>
                  </a:cubicBezTo>
                  <a:cubicBezTo>
                    <a:pt x="0" y="93"/>
                    <a:pt x="0" y="93"/>
                    <a:pt x="0" y="93"/>
                  </a:cubicBezTo>
                  <a:cubicBezTo>
                    <a:pt x="0" y="105"/>
                    <a:pt x="2" y="116"/>
                    <a:pt x="6" y="126"/>
                  </a:cubicBezTo>
                  <a:cubicBezTo>
                    <a:pt x="7" y="126"/>
                    <a:pt x="7" y="126"/>
                    <a:pt x="7" y="126"/>
                  </a:cubicBezTo>
                  <a:cubicBezTo>
                    <a:pt x="7" y="126"/>
                    <a:pt x="7" y="127"/>
                    <a:pt x="7" y="127"/>
                  </a:cubicBezTo>
                  <a:cubicBezTo>
                    <a:pt x="7" y="127"/>
                    <a:pt x="7" y="127"/>
                    <a:pt x="7" y="127"/>
                  </a:cubicBezTo>
                  <a:cubicBezTo>
                    <a:pt x="7" y="127"/>
                    <a:pt x="7" y="127"/>
                    <a:pt x="7" y="127"/>
                  </a:cubicBezTo>
                  <a:cubicBezTo>
                    <a:pt x="7" y="127"/>
                    <a:pt x="7" y="127"/>
                    <a:pt x="7" y="127"/>
                  </a:cubicBezTo>
                  <a:cubicBezTo>
                    <a:pt x="7" y="127"/>
                    <a:pt x="7" y="127"/>
                    <a:pt x="7" y="127"/>
                  </a:cubicBezTo>
                  <a:cubicBezTo>
                    <a:pt x="7" y="127"/>
                    <a:pt x="7" y="127"/>
                    <a:pt x="7" y="127"/>
                  </a:cubicBezTo>
                  <a:cubicBezTo>
                    <a:pt x="7" y="127"/>
                    <a:pt x="7" y="127"/>
                    <a:pt x="7" y="127"/>
                  </a:cubicBezTo>
                  <a:cubicBezTo>
                    <a:pt x="7" y="127"/>
                    <a:pt x="7" y="127"/>
                    <a:pt x="7" y="128"/>
                  </a:cubicBezTo>
                  <a:cubicBezTo>
                    <a:pt x="7" y="128"/>
                    <a:pt x="7" y="128"/>
                    <a:pt x="7" y="128"/>
                  </a:cubicBezTo>
                  <a:cubicBezTo>
                    <a:pt x="15" y="148"/>
                    <a:pt x="30" y="164"/>
                    <a:pt x="49" y="174"/>
                  </a:cubicBezTo>
                  <a:cubicBezTo>
                    <a:pt x="48" y="174"/>
                    <a:pt x="47" y="173"/>
                    <a:pt x="47" y="172"/>
                  </a:cubicBezTo>
                  <a:cubicBezTo>
                    <a:pt x="41" y="165"/>
                    <a:pt x="36" y="158"/>
                    <a:pt x="30" y="151"/>
                  </a:cubicBezTo>
                  <a:cubicBezTo>
                    <a:pt x="20" y="134"/>
                    <a:pt x="16" y="116"/>
                    <a:pt x="16" y="97"/>
                  </a:cubicBezTo>
                  <a:cubicBezTo>
                    <a:pt x="16" y="97"/>
                    <a:pt x="16" y="97"/>
                    <a:pt x="16" y="96"/>
                  </a:cubicBezTo>
                  <a:cubicBezTo>
                    <a:pt x="17" y="87"/>
                    <a:pt x="18" y="78"/>
                    <a:pt x="19" y="68"/>
                  </a:cubicBezTo>
                  <a:cubicBezTo>
                    <a:pt x="24" y="50"/>
                    <a:pt x="33" y="35"/>
                    <a:pt x="46" y="22"/>
                  </a:cubicBezTo>
                  <a:cubicBezTo>
                    <a:pt x="56" y="12"/>
                    <a:pt x="67" y="5"/>
                    <a:pt x="7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dirty="0"/>
            </a:p>
          </p:txBody>
        </p:sp>
        <p:sp>
          <p:nvSpPr>
            <p:cNvPr id="234" name="Hình chữ nhật 100"/>
            <p:cNvSpPr>
              <a:spLocks noChangeArrowheads="1"/>
            </p:cNvSpPr>
            <p:nvPr/>
          </p:nvSpPr>
          <p:spPr bwMode="auto">
            <a:xfrm>
              <a:off x="1376363" y="4759716"/>
              <a:ext cx="139700" cy="190500"/>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vi-VN" dirty="0"/>
            </a:p>
          </p:txBody>
        </p:sp>
        <p:sp>
          <p:nvSpPr>
            <p:cNvPr id="235" name="Hình chữ nhật 101"/>
            <p:cNvSpPr>
              <a:spLocks noChangeArrowheads="1"/>
            </p:cNvSpPr>
            <p:nvPr/>
          </p:nvSpPr>
          <p:spPr bwMode="auto">
            <a:xfrm>
              <a:off x="1328738" y="4699391"/>
              <a:ext cx="26289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rtlCol="0"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vi-VN" sz="2100" b="1" dirty="0">
                  <a:solidFill>
                    <a:srgbClr val="FF9936"/>
                  </a:solidFill>
                  <a:latin typeface="Raleway" panose="020B0003030101060003" pitchFamily="34" charset="0"/>
                </a:rPr>
                <a:t>20</a:t>
              </a:r>
              <a:endParaRPr kumimoji="0" lang="vi-VN" altLang="en-US" sz="1800" b="0" i="0" u="none" strike="noStrike" cap="none" normalizeH="0" baseline="0" dirty="0">
                <a:ln>
                  <a:noFill/>
                </a:ln>
                <a:solidFill>
                  <a:schemeClr val="tx1"/>
                </a:solidFill>
                <a:effectLst/>
              </a:endParaRPr>
            </a:p>
          </p:txBody>
        </p:sp>
      </p:grpSp>
      <p:sp>
        <p:nvSpPr>
          <p:cNvPr id="241" name="Hình bầu dục 107"/>
          <p:cNvSpPr>
            <a:spLocks noChangeArrowheads="1"/>
          </p:cNvSpPr>
          <p:nvPr/>
        </p:nvSpPr>
        <p:spPr bwMode="auto">
          <a:xfrm>
            <a:off x="2600325" y="4042166"/>
            <a:ext cx="273050" cy="276225"/>
          </a:xfrm>
          <a:prstGeom prst="ellipse">
            <a:avLst/>
          </a:pr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dirty="0"/>
          </a:p>
        </p:txBody>
      </p:sp>
      <p:sp>
        <p:nvSpPr>
          <p:cNvPr id="242" name="Hình bầu dục 108"/>
          <p:cNvSpPr>
            <a:spLocks noChangeArrowheads="1"/>
          </p:cNvSpPr>
          <p:nvPr/>
        </p:nvSpPr>
        <p:spPr bwMode="auto">
          <a:xfrm>
            <a:off x="2659063" y="4104078"/>
            <a:ext cx="155575" cy="153988"/>
          </a:xfrm>
          <a:prstGeom prst="ellipse">
            <a:avLst/>
          </a:prstGeom>
          <a:solidFill>
            <a:srgbClr val="FAFC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dirty="0"/>
          </a:p>
        </p:txBody>
      </p:sp>
      <p:sp>
        <p:nvSpPr>
          <p:cNvPr id="243" name="Hình tự do 109"/>
          <p:cNvSpPr>
            <a:spLocks/>
          </p:cNvSpPr>
          <p:nvPr/>
        </p:nvSpPr>
        <p:spPr bwMode="auto">
          <a:xfrm>
            <a:off x="1808163" y="1302141"/>
            <a:ext cx="377825" cy="323850"/>
          </a:xfrm>
          <a:custGeom>
            <a:avLst/>
            <a:gdLst>
              <a:gd name="T0" fmla="*/ 0 w 155"/>
              <a:gd name="T1" fmla="*/ 0 h 133"/>
              <a:gd name="T2" fmla="*/ 104 w 155"/>
              <a:gd name="T3" fmla="*/ 133 h 133"/>
              <a:gd name="T4" fmla="*/ 0 w 155"/>
              <a:gd name="T5" fmla="*/ 0 h 133"/>
            </a:gdLst>
            <a:ahLst/>
            <a:cxnLst>
              <a:cxn ang="0">
                <a:pos x="T0" y="T1"/>
              </a:cxn>
              <a:cxn ang="0">
                <a:pos x="T2" y="T3"/>
              </a:cxn>
              <a:cxn ang="0">
                <a:pos x="T4" y="T5"/>
              </a:cxn>
            </a:cxnLst>
            <a:rect l="0" t="0" r="r" b="b"/>
            <a:pathLst>
              <a:path w="155" h="133">
                <a:moveTo>
                  <a:pt x="0" y="0"/>
                </a:moveTo>
                <a:cubicBezTo>
                  <a:pt x="0" y="0"/>
                  <a:pt x="117" y="30"/>
                  <a:pt x="104" y="133"/>
                </a:cubicBezTo>
                <a:cubicBezTo>
                  <a:pt x="104" y="133"/>
                  <a:pt x="155" y="1"/>
                  <a:pt x="0"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dirty="0"/>
          </a:p>
        </p:txBody>
      </p:sp>
      <p:sp>
        <p:nvSpPr>
          <p:cNvPr id="244" name="Hình tự do 110"/>
          <p:cNvSpPr>
            <a:spLocks/>
          </p:cNvSpPr>
          <p:nvPr/>
        </p:nvSpPr>
        <p:spPr bwMode="auto">
          <a:xfrm>
            <a:off x="1963738" y="1218003"/>
            <a:ext cx="379413" cy="325438"/>
          </a:xfrm>
          <a:custGeom>
            <a:avLst/>
            <a:gdLst>
              <a:gd name="T0" fmla="*/ 0 w 155"/>
              <a:gd name="T1" fmla="*/ 0 h 133"/>
              <a:gd name="T2" fmla="*/ 104 w 155"/>
              <a:gd name="T3" fmla="*/ 133 h 133"/>
              <a:gd name="T4" fmla="*/ 0 w 155"/>
              <a:gd name="T5" fmla="*/ 0 h 133"/>
            </a:gdLst>
            <a:ahLst/>
            <a:cxnLst>
              <a:cxn ang="0">
                <a:pos x="T0" y="T1"/>
              </a:cxn>
              <a:cxn ang="0">
                <a:pos x="T2" y="T3"/>
              </a:cxn>
              <a:cxn ang="0">
                <a:pos x="T4" y="T5"/>
              </a:cxn>
            </a:cxnLst>
            <a:rect l="0" t="0" r="r" b="b"/>
            <a:pathLst>
              <a:path w="155" h="133">
                <a:moveTo>
                  <a:pt x="0" y="0"/>
                </a:moveTo>
                <a:cubicBezTo>
                  <a:pt x="0" y="0"/>
                  <a:pt x="117" y="30"/>
                  <a:pt x="104" y="133"/>
                </a:cubicBezTo>
                <a:cubicBezTo>
                  <a:pt x="104" y="133"/>
                  <a:pt x="155" y="1"/>
                  <a:pt x="0"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dirty="0"/>
          </a:p>
        </p:txBody>
      </p:sp>
      <p:sp>
        <p:nvSpPr>
          <p:cNvPr id="245" name="Hình tự do 111"/>
          <p:cNvSpPr>
            <a:spLocks/>
          </p:cNvSpPr>
          <p:nvPr/>
        </p:nvSpPr>
        <p:spPr bwMode="auto">
          <a:xfrm>
            <a:off x="30163" y="2205428"/>
            <a:ext cx="344488" cy="357188"/>
          </a:xfrm>
          <a:custGeom>
            <a:avLst/>
            <a:gdLst>
              <a:gd name="T0" fmla="*/ 56 w 141"/>
              <a:gd name="T1" fmla="*/ 0 h 146"/>
              <a:gd name="T2" fmla="*/ 141 w 141"/>
              <a:gd name="T3" fmla="*/ 146 h 146"/>
              <a:gd name="T4" fmla="*/ 56 w 141"/>
              <a:gd name="T5" fmla="*/ 0 h 146"/>
            </a:gdLst>
            <a:ahLst/>
            <a:cxnLst>
              <a:cxn ang="0">
                <a:pos x="T0" y="T1"/>
              </a:cxn>
              <a:cxn ang="0">
                <a:pos x="T2" y="T3"/>
              </a:cxn>
              <a:cxn ang="0">
                <a:pos x="T4" y="T5"/>
              </a:cxn>
            </a:cxnLst>
            <a:rect l="0" t="0" r="r" b="b"/>
            <a:pathLst>
              <a:path w="141" h="146">
                <a:moveTo>
                  <a:pt x="56" y="0"/>
                </a:moveTo>
                <a:cubicBezTo>
                  <a:pt x="0" y="145"/>
                  <a:pt x="141" y="146"/>
                  <a:pt x="141" y="146"/>
                </a:cubicBezTo>
                <a:cubicBezTo>
                  <a:pt x="41" y="120"/>
                  <a:pt x="56" y="0"/>
                  <a:pt x="56"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dirty="0"/>
          </a:p>
        </p:txBody>
      </p:sp>
      <p:sp>
        <p:nvSpPr>
          <p:cNvPr id="246" name="Hình tự do 112"/>
          <p:cNvSpPr>
            <a:spLocks/>
          </p:cNvSpPr>
          <p:nvPr/>
        </p:nvSpPr>
        <p:spPr bwMode="auto">
          <a:xfrm>
            <a:off x="-104775" y="2321316"/>
            <a:ext cx="344488" cy="357188"/>
          </a:xfrm>
          <a:custGeom>
            <a:avLst/>
            <a:gdLst>
              <a:gd name="T0" fmla="*/ 56 w 141"/>
              <a:gd name="T1" fmla="*/ 0 h 146"/>
              <a:gd name="T2" fmla="*/ 141 w 141"/>
              <a:gd name="T3" fmla="*/ 146 h 146"/>
              <a:gd name="T4" fmla="*/ 56 w 141"/>
              <a:gd name="T5" fmla="*/ 0 h 146"/>
            </a:gdLst>
            <a:ahLst/>
            <a:cxnLst>
              <a:cxn ang="0">
                <a:pos x="T0" y="T1"/>
              </a:cxn>
              <a:cxn ang="0">
                <a:pos x="T2" y="T3"/>
              </a:cxn>
              <a:cxn ang="0">
                <a:pos x="T4" y="T5"/>
              </a:cxn>
            </a:cxnLst>
            <a:rect l="0" t="0" r="r" b="b"/>
            <a:pathLst>
              <a:path w="141" h="146">
                <a:moveTo>
                  <a:pt x="56" y="0"/>
                </a:moveTo>
                <a:cubicBezTo>
                  <a:pt x="0" y="145"/>
                  <a:pt x="141" y="146"/>
                  <a:pt x="141" y="146"/>
                </a:cubicBezTo>
                <a:cubicBezTo>
                  <a:pt x="41" y="120"/>
                  <a:pt x="56" y="0"/>
                  <a:pt x="56"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dirty="0"/>
          </a:p>
        </p:txBody>
      </p:sp>
      <p:sp>
        <p:nvSpPr>
          <p:cNvPr id="247" name="Hình tự do 113"/>
          <p:cNvSpPr>
            <a:spLocks/>
          </p:cNvSpPr>
          <p:nvPr/>
        </p:nvSpPr>
        <p:spPr bwMode="auto">
          <a:xfrm>
            <a:off x="3340100" y="1259278"/>
            <a:ext cx="379413" cy="325438"/>
          </a:xfrm>
          <a:custGeom>
            <a:avLst/>
            <a:gdLst>
              <a:gd name="T0" fmla="*/ 155 w 155"/>
              <a:gd name="T1" fmla="*/ 0 h 133"/>
              <a:gd name="T2" fmla="*/ 51 w 155"/>
              <a:gd name="T3" fmla="*/ 133 h 133"/>
              <a:gd name="T4" fmla="*/ 155 w 155"/>
              <a:gd name="T5" fmla="*/ 0 h 133"/>
            </a:gdLst>
            <a:ahLst/>
            <a:cxnLst>
              <a:cxn ang="0">
                <a:pos x="T0" y="T1"/>
              </a:cxn>
              <a:cxn ang="0">
                <a:pos x="T2" y="T3"/>
              </a:cxn>
              <a:cxn ang="0">
                <a:pos x="T4" y="T5"/>
              </a:cxn>
            </a:cxnLst>
            <a:rect l="0" t="0" r="r" b="b"/>
            <a:pathLst>
              <a:path w="155" h="133">
                <a:moveTo>
                  <a:pt x="155" y="0"/>
                </a:moveTo>
                <a:cubicBezTo>
                  <a:pt x="0" y="1"/>
                  <a:pt x="51" y="133"/>
                  <a:pt x="51" y="133"/>
                </a:cubicBezTo>
                <a:cubicBezTo>
                  <a:pt x="38" y="30"/>
                  <a:pt x="155" y="0"/>
                  <a:pt x="155"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dirty="0"/>
          </a:p>
        </p:txBody>
      </p:sp>
      <p:sp>
        <p:nvSpPr>
          <p:cNvPr id="248" name="Hình tự do 114"/>
          <p:cNvSpPr>
            <a:spLocks/>
          </p:cNvSpPr>
          <p:nvPr/>
        </p:nvSpPr>
        <p:spPr bwMode="auto">
          <a:xfrm>
            <a:off x="3184525" y="1176728"/>
            <a:ext cx="379413" cy="325438"/>
          </a:xfrm>
          <a:custGeom>
            <a:avLst/>
            <a:gdLst>
              <a:gd name="T0" fmla="*/ 155 w 155"/>
              <a:gd name="T1" fmla="*/ 0 h 133"/>
              <a:gd name="T2" fmla="*/ 51 w 155"/>
              <a:gd name="T3" fmla="*/ 133 h 133"/>
              <a:gd name="T4" fmla="*/ 155 w 155"/>
              <a:gd name="T5" fmla="*/ 0 h 133"/>
            </a:gdLst>
            <a:ahLst/>
            <a:cxnLst>
              <a:cxn ang="0">
                <a:pos x="T0" y="T1"/>
              </a:cxn>
              <a:cxn ang="0">
                <a:pos x="T2" y="T3"/>
              </a:cxn>
              <a:cxn ang="0">
                <a:pos x="T4" y="T5"/>
              </a:cxn>
            </a:cxnLst>
            <a:rect l="0" t="0" r="r" b="b"/>
            <a:pathLst>
              <a:path w="155" h="133">
                <a:moveTo>
                  <a:pt x="155" y="0"/>
                </a:moveTo>
                <a:cubicBezTo>
                  <a:pt x="0" y="1"/>
                  <a:pt x="51" y="133"/>
                  <a:pt x="51" y="133"/>
                </a:cubicBezTo>
                <a:cubicBezTo>
                  <a:pt x="38" y="30"/>
                  <a:pt x="155" y="0"/>
                  <a:pt x="155"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dirty="0"/>
          </a:p>
        </p:txBody>
      </p:sp>
      <p:sp>
        <p:nvSpPr>
          <p:cNvPr id="249" name="Hình tự do 115"/>
          <p:cNvSpPr>
            <a:spLocks/>
          </p:cNvSpPr>
          <p:nvPr/>
        </p:nvSpPr>
        <p:spPr bwMode="auto">
          <a:xfrm>
            <a:off x="3446463" y="1371991"/>
            <a:ext cx="1558925" cy="1319213"/>
          </a:xfrm>
          <a:custGeom>
            <a:avLst/>
            <a:gdLst>
              <a:gd name="T0" fmla="*/ 0 w 638"/>
              <a:gd name="T1" fmla="*/ 194 h 539"/>
              <a:gd name="T2" fmla="*/ 0 w 638"/>
              <a:gd name="T3" fmla="*/ 193 h 539"/>
              <a:gd name="T4" fmla="*/ 444 w 638"/>
              <a:gd name="T5" fmla="*/ 95 h 539"/>
              <a:gd name="T6" fmla="*/ 543 w 638"/>
              <a:gd name="T7" fmla="*/ 539 h 539"/>
              <a:gd name="T8" fmla="*/ 543 w 638"/>
              <a:gd name="T9" fmla="*/ 539 h 539"/>
              <a:gd name="T10" fmla="*/ 0 w 638"/>
              <a:gd name="T11" fmla="*/ 194 h 539"/>
            </a:gdLst>
            <a:ahLst/>
            <a:cxnLst>
              <a:cxn ang="0">
                <a:pos x="T0" y="T1"/>
              </a:cxn>
              <a:cxn ang="0">
                <a:pos x="T2" y="T3"/>
              </a:cxn>
              <a:cxn ang="0">
                <a:pos x="T4" y="T5"/>
              </a:cxn>
              <a:cxn ang="0">
                <a:pos x="T6" y="T7"/>
              </a:cxn>
              <a:cxn ang="0">
                <a:pos x="T8" y="T9"/>
              </a:cxn>
              <a:cxn ang="0">
                <a:pos x="T10" y="T11"/>
              </a:cxn>
            </a:cxnLst>
            <a:rect l="0" t="0" r="r" b="b"/>
            <a:pathLst>
              <a:path w="638" h="539">
                <a:moveTo>
                  <a:pt x="0" y="194"/>
                </a:moveTo>
                <a:cubicBezTo>
                  <a:pt x="0" y="193"/>
                  <a:pt x="0" y="193"/>
                  <a:pt x="0" y="193"/>
                </a:cubicBezTo>
                <a:cubicBezTo>
                  <a:pt x="96" y="44"/>
                  <a:pt x="295" y="0"/>
                  <a:pt x="444" y="95"/>
                </a:cubicBezTo>
                <a:cubicBezTo>
                  <a:pt x="594" y="191"/>
                  <a:pt x="638" y="390"/>
                  <a:pt x="543" y="539"/>
                </a:cubicBezTo>
                <a:cubicBezTo>
                  <a:pt x="543" y="539"/>
                  <a:pt x="543" y="539"/>
                  <a:pt x="543" y="539"/>
                </a:cubicBezTo>
                <a:cubicBezTo>
                  <a:pt x="0" y="194"/>
                  <a:pt x="0" y="194"/>
                  <a:pt x="0" y="194"/>
                </a:cubicBezTo>
              </a:path>
            </a:pathLst>
          </a:custGeom>
          <a:solidFill>
            <a:srgbClr val="EA55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dirty="0"/>
          </a:p>
        </p:txBody>
      </p:sp>
      <p:sp>
        <p:nvSpPr>
          <p:cNvPr id="250" name="Hình tự do 116"/>
          <p:cNvSpPr>
            <a:spLocks/>
          </p:cNvSpPr>
          <p:nvPr/>
        </p:nvSpPr>
        <p:spPr bwMode="auto">
          <a:xfrm>
            <a:off x="4773613" y="2661041"/>
            <a:ext cx="17463" cy="30163"/>
          </a:xfrm>
          <a:custGeom>
            <a:avLst/>
            <a:gdLst>
              <a:gd name="T0" fmla="*/ 7 w 7"/>
              <a:gd name="T1" fmla="*/ 0 h 12"/>
              <a:gd name="T2" fmla="*/ 0 w 7"/>
              <a:gd name="T3" fmla="*/ 12 h 12"/>
              <a:gd name="T4" fmla="*/ 7 w 7"/>
              <a:gd name="T5" fmla="*/ 0 h 12"/>
            </a:gdLst>
            <a:ahLst/>
            <a:cxnLst>
              <a:cxn ang="0">
                <a:pos x="T0" y="T1"/>
              </a:cxn>
              <a:cxn ang="0">
                <a:pos x="T2" y="T3"/>
              </a:cxn>
              <a:cxn ang="0">
                <a:pos x="T4" y="T5"/>
              </a:cxn>
            </a:cxnLst>
            <a:rect l="0" t="0" r="r" b="b"/>
            <a:pathLst>
              <a:path w="7" h="12">
                <a:moveTo>
                  <a:pt x="7" y="0"/>
                </a:moveTo>
                <a:cubicBezTo>
                  <a:pt x="5" y="4"/>
                  <a:pt x="2" y="8"/>
                  <a:pt x="0" y="12"/>
                </a:cubicBezTo>
                <a:cubicBezTo>
                  <a:pt x="2" y="8"/>
                  <a:pt x="5" y="4"/>
                  <a:pt x="7" y="0"/>
                </a:cubicBezTo>
              </a:path>
            </a:pathLst>
          </a:custGeom>
          <a:solidFill>
            <a:srgbClr val="FAFC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dirty="0"/>
          </a:p>
        </p:txBody>
      </p:sp>
      <p:sp>
        <p:nvSpPr>
          <p:cNvPr id="251" name="Hình tự do 117"/>
          <p:cNvSpPr>
            <a:spLocks/>
          </p:cNvSpPr>
          <p:nvPr/>
        </p:nvSpPr>
        <p:spPr bwMode="auto">
          <a:xfrm>
            <a:off x="4495800" y="1611703"/>
            <a:ext cx="363538" cy="1079500"/>
          </a:xfrm>
          <a:custGeom>
            <a:avLst/>
            <a:gdLst>
              <a:gd name="T0" fmla="*/ 0 w 149"/>
              <a:gd name="T1" fmla="*/ 0 h 441"/>
              <a:gd name="T2" fmla="*/ 0 w 149"/>
              <a:gd name="T3" fmla="*/ 2 h 441"/>
              <a:gd name="T4" fmla="*/ 44 w 149"/>
              <a:gd name="T5" fmla="*/ 139 h 441"/>
              <a:gd name="T6" fmla="*/ 39 w 149"/>
              <a:gd name="T7" fmla="*/ 394 h 441"/>
              <a:gd name="T8" fmla="*/ 114 w 149"/>
              <a:gd name="T9" fmla="*/ 441 h 441"/>
              <a:gd name="T10" fmla="*/ 114 w 149"/>
              <a:gd name="T11" fmla="*/ 441 h 441"/>
              <a:gd name="T12" fmla="*/ 114 w 149"/>
              <a:gd name="T13" fmla="*/ 441 h 441"/>
              <a:gd name="T14" fmla="*/ 121 w 149"/>
              <a:gd name="T15" fmla="*/ 429 h 441"/>
              <a:gd name="T16" fmla="*/ 135 w 149"/>
              <a:gd name="T17" fmla="*/ 391 h 441"/>
              <a:gd name="T18" fmla="*/ 143 w 149"/>
              <a:gd name="T19" fmla="*/ 278 h 441"/>
              <a:gd name="T20" fmla="*/ 88 w 149"/>
              <a:gd name="T21" fmla="*/ 95 h 441"/>
              <a:gd name="T22" fmla="*/ 0 w 149"/>
              <a:gd name="T23" fmla="*/ 0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9" h="441">
                <a:moveTo>
                  <a:pt x="0" y="0"/>
                </a:moveTo>
                <a:cubicBezTo>
                  <a:pt x="0" y="1"/>
                  <a:pt x="0" y="1"/>
                  <a:pt x="0" y="2"/>
                </a:cubicBezTo>
                <a:cubicBezTo>
                  <a:pt x="18" y="47"/>
                  <a:pt x="33" y="91"/>
                  <a:pt x="44" y="139"/>
                </a:cubicBezTo>
                <a:cubicBezTo>
                  <a:pt x="61" y="221"/>
                  <a:pt x="56" y="312"/>
                  <a:pt x="39" y="394"/>
                </a:cubicBezTo>
                <a:cubicBezTo>
                  <a:pt x="114" y="441"/>
                  <a:pt x="114" y="441"/>
                  <a:pt x="114" y="441"/>
                </a:cubicBezTo>
                <a:cubicBezTo>
                  <a:pt x="114" y="441"/>
                  <a:pt x="114" y="441"/>
                  <a:pt x="114" y="441"/>
                </a:cubicBezTo>
                <a:cubicBezTo>
                  <a:pt x="114" y="441"/>
                  <a:pt x="114" y="441"/>
                  <a:pt x="114" y="441"/>
                </a:cubicBezTo>
                <a:cubicBezTo>
                  <a:pt x="116" y="437"/>
                  <a:pt x="119" y="433"/>
                  <a:pt x="121" y="429"/>
                </a:cubicBezTo>
                <a:cubicBezTo>
                  <a:pt x="128" y="418"/>
                  <a:pt x="133" y="406"/>
                  <a:pt x="135" y="391"/>
                </a:cubicBezTo>
                <a:cubicBezTo>
                  <a:pt x="141" y="359"/>
                  <a:pt x="149" y="327"/>
                  <a:pt x="143" y="278"/>
                </a:cubicBezTo>
                <a:cubicBezTo>
                  <a:pt x="137" y="214"/>
                  <a:pt x="118" y="152"/>
                  <a:pt x="88" y="95"/>
                </a:cubicBezTo>
                <a:cubicBezTo>
                  <a:pt x="68" y="57"/>
                  <a:pt x="32" y="27"/>
                  <a:pt x="0" y="0"/>
                </a:cubicBezTo>
              </a:path>
            </a:pathLst>
          </a:custGeom>
          <a:solidFill>
            <a:srgbClr val="F391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vi-VN" dirty="0"/>
          </a:p>
        </p:txBody>
      </p:sp>
      <p:sp>
        <p:nvSpPr>
          <p:cNvPr id="104" name="Hộp văn bản 102">
            <a:extLst>
              <a:ext uri="{FF2B5EF4-FFF2-40B4-BE49-F238E27FC236}">
                <a16:creationId xmlns:a16="http://schemas.microsoft.com/office/drawing/2014/main" id="{98454F53-3886-4DB7-B667-3225D4014AE3}"/>
              </a:ext>
            </a:extLst>
          </p:cNvPr>
          <p:cNvSpPr txBox="1"/>
          <p:nvPr/>
        </p:nvSpPr>
        <p:spPr>
          <a:xfrm>
            <a:off x="5792444" y="65980"/>
            <a:ext cx="4923233" cy="1261884"/>
          </a:xfrm>
          <a:prstGeom prst="rect">
            <a:avLst/>
          </a:prstGeom>
          <a:noFill/>
        </p:spPr>
        <p:txBody>
          <a:bodyPr wrap="square" rtlCol="0">
            <a:spAutoFit/>
          </a:bodyPr>
          <a:lstStyle/>
          <a:p>
            <a:pPr algn="ctr" rtl="0"/>
            <a:r>
              <a:rPr lang="en-US" sz="2800" b="1" dirty="0">
                <a:solidFill>
                  <a:schemeClr val="accent5">
                    <a:lumMod val="75000"/>
                  </a:schemeClr>
                </a:solidFill>
                <a:latin typeface="Times New Roman" panose="02020603050405020304" pitchFamily="18" charset="0"/>
                <a:cs typeface="Times New Roman" panose="02020603050405020304" pitchFamily="18" charset="0"/>
              </a:rPr>
              <a:t> </a:t>
            </a:r>
            <a:r>
              <a:rPr lang="vi-VN" sz="2800" b="1" dirty="0">
                <a:solidFill>
                  <a:schemeClr val="accent5">
                    <a:lumMod val="75000"/>
                  </a:schemeClr>
                </a:solidFill>
                <a:latin typeface="Times New Roman" panose="02020603050405020304" pitchFamily="18" charset="0"/>
                <a:cs typeface="Times New Roman" panose="02020603050405020304" pitchFamily="18" charset="0"/>
              </a:rPr>
              <a:t>THỜI GIAN: </a:t>
            </a:r>
          </a:p>
          <a:p>
            <a:pPr algn="ctr" rtl="0"/>
            <a:r>
              <a:rPr lang="en-US" sz="4800" b="1" dirty="0">
                <a:solidFill>
                  <a:schemeClr val="accent5">
                    <a:lumMod val="75000"/>
                  </a:schemeClr>
                </a:solidFill>
                <a:latin typeface="Times New Roman" panose="02020603050405020304" pitchFamily="18" charset="0"/>
                <a:cs typeface="Times New Roman" panose="02020603050405020304" pitchFamily="18" charset="0"/>
              </a:rPr>
              <a:t>30 </a:t>
            </a:r>
            <a:r>
              <a:rPr lang="en-US" sz="4800" b="1" dirty="0" err="1">
                <a:solidFill>
                  <a:schemeClr val="accent5">
                    <a:lumMod val="75000"/>
                  </a:schemeClr>
                </a:solidFill>
                <a:latin typeface="Times New Roman" panose="02020603050405020304" pitchFamily="18" charset="0"/>
                <a:cs typeface="Times New Roman" panose="02020603050405020304" pitchFamily="18" charset="0"/>
              </a:rPr>
              <a:t>giây</a:t>
            </a:r>
            <a:endParaRPr lang="vi-VN" sz="4800" b="1" dirty="0">
              <a:solidFill>
                <a:schemeClr val="accent5">
                  <a:lumMod val="75000"/>
                </a:schemeClr>
              </a:solidFill>
              <a:latin typeface="Times New Roman" panose="02020603050405020304" pitchFamily="18" charset="0"/>
              <a:cs typeface="Times New Roman" panose="02020603050405020304" pitchFamily="18" charset="0"/>
            </a:endParaRPr>
          </a:p>
        </p:txBody>
      </p:sp>
      <p:pic>
        <p:nvPicPr>
          <p:cNvPr id="103" name="Picture 2" descr="Hình ảnh mã số 1946 - Gồm 6 từ,đuổi hình bắt chữ,bắt chữ đuổi hình">
            <a:extLst>
              <a:ext uri="{FF2B5EF4-FFF2-40B4-BE49-F238E27FC236}">
                <a16:creationId xmlns:a16="http://schemas.microsoft.com/office/drawing/2014/main" id="{7906C219-4956-4B84-9066-9296E28FE3E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a:xfrm>
            <a:off x="5221288" y="2713428"/>
            <a:ext cx="6754627" cy="4038600"/>
          </a:xfrm>
          <a:prstGeom prst="rect">
            <a:avLst/>
          </a:prstGeom>
          <a:noFill/>
        </p:spPr>
      </p:pic>
      <p:sp>
        <p:nvSpPr>
          <p:cNvPr id="105" name="Tiêu đề 1">
            <a:extLst>
              <a:ext uri="{FF2B5EF4-FFF2-40B4-BE49-F238E27FC236}">
                <a16:creationId xmlns:a16="http://schemas.microsoft.com/office/drawing/2014/main" id="{84512B22-9565-4D88-8599-A7C41B9A322A}"/>
              </a:ext>
            </a:extLst>
          </p:cNvPr>
          <p:cNvSpPr txBox="1">
            <a:spLocks/>
          </p:cNvSpPr>
          <p:nvPr/>
        </p:nvSpPr>
        <p:spPr>
          <a:xfrm>
            <a:off x="5165726" y="1071188"/>
            <a:ext cx="6809823" cy="136211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dirty="0" err="1">
                <a:solidFill>
                  <a:srgbClr val="FF0000"/>
                </a:solidFill>
                <a:latin typeface="Times New Roman" panose="02020603050405020304" pitchFamily="18" charset="0"/>
                <a:cs typeface="Times New Roman" panose="02020603050405020304" pitchFamily="18" charset="0"/>
              </a:rPr>
              <a:t>Nhìn</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hình</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đoán</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chữ</a:t>
            </a:r>
            <a:endParaRPr lang="vi-VN" b="1" dirty="0">
              <a:solidFill>
                <a:srgbClr val="FF0000"/>
              </a:solidFill>
              <a:latin typeface="Times New Roman" panose="02020603050405020304" pitchFamily="18" charset="0"/>
              <a:cs typeface="Times New Roman" panose="02020603050405020304" pitchFamily="18" charset="0"/>
            </a:endParaRPr>
          </a:p>
        </p:txBody>
      </p:sp>
      <p:sp>
        <p:nvSpPr>
          <p:cNvPr id="100" name="Tiêu đề 1">
            <a:extLst>
              <a:ext uri="{FF2B5EF4-FFF2-40B4-BE49-F238E27FC236}">
                <a16:creationId xmlns:a16="http://schemas.microsoft.com/office/drawing/2014/main" id="{C1DF83AA-7E81-4A04-B956-81DCE581F01B}"/>
              </a:ext>
            </a:extLst>
          </p:cNvPr>
          <p:cNvSpPr txBox="1">
            <a:spLocks/>
          </p:cNvSpPr>
          <p:nvPr/>
        </p:nvSpPr>
        <p:spPr>
          <a:xfrm>
            <a:off x="5339591" y="895948"/>
            <a:ext cx="6809823" cy="136211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400" b="1" dirty="0" err="1">
                <a:solidFill>
                  <a:srgbClr val="370ADA"/>
                </a:solidFill>
                <a:latin typeface="Times New Roman" panose="02020603050405020304" pitchFamily="18" charset="0"/>
                <a:cs typeface="Times New Roman" panose="02020603050405020304" pitchFamily="18" charset="0"/>
              </a:rPr>
              <a:t>Nói</a:t>
            </a:r>
            <a:r>
              <a:rPr lang="en-US" sz="4400" b="1" dirty="0">
                <a:solidFill>
                  <a:srgbClr val="370ADA"/>
                </a:solidFill>
                <a:latin typeface="Times New Roman" panose="02020603050405020304" pitchFamily="18" charset="0"/>
                <a:cs typeface="Times New Roman" panose="02020603050405020304" pitchFamily="18" charset="0"/>
              </a:rPr>
              <a:t> </a:t>
            </a:r>
            <a:r>
              <a:rPr lang="en-US" sz="4400" b="1" dirty="0" err="1">
                <a:solidFill>
                  <a:srgbClr val="370ADA"/>
                </a:solidFill>
                <a:latin typeface="Times New Roman" panose="02020603050405020304" pitchFamily="18" charset="0"/>
                <a:cs typeface="Times New Roman" panose="02020603050405020304" pitchFamily="18" charset="0"/>
              </a:rPr>
              <a:t>phải</a:t>
            </a:r>
            <a:r>
              <a:rPr lang="en-US" sz="4400" b="1" dirty="0">
                <a:solidFill>
                  <a:srgbClr val="370ADA"/>
                </a:solidFill>
                <a:latin typeface="Times New Roman" panose="02020603050405020304" pitchFamily="18" charset="0"/>
                <a:cs typeface="Times New Roman" panose="02020603050405020304" pitchFamily="18" charset="0"/>
              </a:rPr>
              <a:t> </a:t>
            </a:r>
            <a:r>
              <a:rPr lang="en-US" sz="4400" b="1" dirty="0" err="1">
                <a:solidFill>
                  <a:srgbClr val="370ADA"/>
                </a:solidFill>
                <a:latin typeface="Times New Roman" panose="02020603050405020304" pitchFamily="18" charset="0"/>
                <a:cs typeface="Times New Roman" panose="02020603050405020304" pitchFamily="18" charset="0"/>
              </a:rPr>
              <a:t>củ</a:t>
            </a:r>
            <a:r>
              <a:rPr lang="en-US" sz="4400" b="1" dirty="0">
                <a:solidFill>
                  <a:srgbClr val="370ADA"/>
                </a:solidFill>
                <a:latin typeface="Times New Roman" panose="02020603050405020304" pitchFamily="18" charset="0"/>
                <a:cs typeface="Times New Roman" panose="02020603050405020304" pitchFamily="18" charset="0"/>
              </a:rPr>
              <a:t> </a:t>
            </a:r>
            <a:r>
              <a:rPr lang="en-US" sz="4400" b="1" dirty="0" err="1">
                <a:solidFill>
                  <a:srgbClr val="370ADA"/>
                </a:solidFill>
                <a:latin typeface="Times New Roman" panose="02020603050405020304" pitchFamily="18" charset="0"/>
                <a:cs typeface="Times New Roman" panose="02020603050405020304" pitchFamily="18" charset="0"/>
              </a:rPr>
              <a:t>cải</a:t>
            </a:r>
            <a:r>
              <a:rPr lang="en-US" sz="4400" b="1" dirty="0">
                <a:solidFill>
                  <a:srgbClr val="370ADA"/>
                </a:solidFill>
                <a:latin typeface="Times New Roman" panose="02020603050405020304" pitchFamily="18" charset="0"/>
                <a:cs typeface="Times New Roman" panose="02020603050405020304" pitchFamily="18" charset="0"/>
              </a:rPr>
              <a:t> </a:t>
            </a:r>
            <a:r>
              <a:rPr lang="en-US" sz="4400" b="1" dirty="0" err="1">
                <a:solidFill>
                  <a:srgbClr val="370ADA"/>
                </a:solidFill>
                <a:latin typeface="Times New Roman" panose="02020603050405020304" pitchFamily="18" charset="0"/>
                <a:cs typeface="Times New Roman" panose="02020603050405020304" pitchFamily="18" charset="0"/>
              </a:rPr>
              <a:t>cũng</a:t>
            </a:r>
            <a:r>
              <a:rPr lang="en-US" sz="4400" b="1" dirty="0">
                <a:solidFill>
                  <a:srgbClr val="370ADA"/>
                </a:solidFill>
                <a:latin typeface="Times New Roman" panose="02020603050405020304" pitchFamily="18" charset="0"/>
                <a:cs typeface="Times New Roman" panose="02020603050405020304" pitchFamily="18" charset="0"/>
              </a:rPr>
              <a:t> </a:t>
            </a:r>
            <a:r>
              <a:rPr lang="en-US" sz="4400" b="1" dirty="0" err="1">
                <a:solidFill>
                  <a:srgbClr val="370ADA"/>
                </a:solidFill>
                <a:latin typeface="Times New Roman" panose="02020603050405020304" pitchFamily="18" charset="0"/>
                <a:cs typeface="Times New Roman" panose="02020603050405020304" pitchFamily="18" charset="0"/>
              </a:rPr>
              <a:t>nghe</a:t>
            </a:r>
            <a:r>
              <a:rPr lang="en-US" sz="4400" b="1" dirty="0">
                <a:solidFill>
                  <a:srgbClr val="370ADA"/>
                </a:solidFill>
                <a:latin typeface="Times New Roman" panose="02020603050405020304" pitchFamily="18" charset="0"/>
                <a:cs typeface="Times New Roman" panose="02020603050405020304" pitchFamily="18" charset="0"/>
              </a:rPr>
              <a:t> </a:t>
            </a:r>
            <a:endParaRPr lang="vi-VN" sz="4400" b="1" dirty="0">
              <a:solidFill>
                <a:srgbClr val="370ADA"/>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968715373"/>
      </p:ext>
    </p:extLst>
  </p:cSld>
  <p:clrMapOvr>
    <a:masterClrMapping/>
  </p:clrMapOvr>
  <mc:AlternateContent xmlns:mc="http://schemas.openxmlformats.org/markup-compatibility/2006" xmlns:p14="http://schemas.microsoft.com/office/powerpoint/2010/main">
    <mc:Choice Requires="p14">
      <p:transition spd="slow" p14:dur="3400">
        <p14:reveal/>
        <p:sndAc>
          <p:stSnd>
            <p:snd r:embed="rId4" name="coin.wav"/>
          </p:stSnd>
        </p:sndAc>
      </p:transition>
    </mc:Choice>
    <mc:Fallback xmlns="">
      <p:transition spd="slow">
        <p:fade/>
        <p:sndAc>
          <p:stSnd>
            <p:snd r:embed="rId7" name="coi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0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100"/>
                                        </p:tgtEl>
                                        <p:attrNameLst>
                                          <p:attrName>style.visibility</p:attrName>
                                        </p:attrNameLst>
                                      </p:cBhvr>
                                      <p:to>
                                        <p:strVal val="visible"/>
                                      </p:to>
                                    </p:set>
                                    <p:animEffect transition="in" filter="barn(inVertical)">
                                      <p:cBhvr>
                                        <p:cTn id="11"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120"/>
                    </p:tgtEl>
                  </p:cond>
                </p:stCondLst>
                <p:endSync evt="end" delay="0">
                  <p:rtn val="all"/>
                </p:endSync>
                <p:childTnLst>
                  <p:par>
                    <p:cTn id="13" fill="hold">
                      <p:stCondLst>
                        <p:cond delay="0"/>
                      </p:stCondLst>
                      <p:childTnLst>
                        <p:par>
                          <p:cTn id="14" fill="hold">
                            <p:stCondLst>
                              <p:cond delay="0"/>
                            </p:stCondLst>
                            <p:childTnLst>
                              <p:par>
                                <p:cTn id="15" presetID="8" presetClass="emph" presetSubtype="0" fill="hold" nodeType="clickEffect">
                                  <p:stCondLst>
                                    <p:cond delay="0"/>
                                  </p:stCondLst>
                                  <p:childTnLst>
                                    <p:animRot by="21600000">
                                      <p:cBhvr>
                                        <p:cTn id="16" dur="30000" fill="hold"/>
                                        <p:tgtEl>
                                          <p:spTgt spid="4"/>
                                        </p:tgtEl>
                                        <p:attrNameLst>
                                          <p:attrName>r</p:attrName>
                                        </p:attrNameLst>
                                      </p:cBhvr>
                                    </p:animRot>
                                  </p:childTnLst>
                                </p:cTn>
                              </p:par>
                            </p:childTnLst>
                          </p:cTn>
                        </p:par>
                        <p:par>
                          <p:cTn id="17" fill="hold">
                            <p:stCondLst>
                              <p:cond delay="30000"/>
                            </p:stCondLst>
                            <p:childTnLst>
                              <p:par>
                                <p:cTn id="18" presetID="53" presetClass="entr" presetSubtype="16" fill="hold" nodeType="afterEffect">
                                  <p:stCondLst>
                                    <p:cond delay="0"/>
                                  </p:stCondLst>
                                  <p:childTnLst>
                                    <p:set>
                                      <p:cBhvr>
                                        <p:cTn id="19" dur="1" fill="hold">
                                          <p:stCondLst>
                                            <p:cond delay="0"/>
                                          </p:stCondLst>
                                        </p:cTn>
                                        <p:tgtEl>
                                          <p:spTgt spid="123"/>
                                        </p:tgtEl>
                                        <p:attrNameLst>
                                          <p:attrName>style.visibility</p:attrName>
                                        </p:attrNameLst>
                                      </p:cBhvr>
                                      <p:to>
                                        <p:strVal val="visible"/>
                                      </p:to>
                                    </p:set>
                                    <p:anim calcmode="lin" valueType="num">
                                      <p:cBhvr>
                                        <p:cTn id="20" dur="500" fill="hold"/>
                                        <p:tgtEl>
                                          <p:spTgt spid="123"/>
                                        </p:tgtEl>
                                        <p:attrNameLst>
                                          <p:attrName>ppt_w</p:attrName>
                                        </p:attrNameLst>
                                      </p:cBhvr>
                                      <p:tavLst>
                                        <p:tav tm="0">
                                          <p:val>
                                            <p:fltVal val="0"/>
                                          </p:val>
                                        </p:tav>
                                        <p:tav tm="100000">
                                          <p:val>
                                            <p:strVal val="#ppt_w"/>
                                          </p:val>
                                        </p:tav>
                                      </p:tavLst>
                                    </p:anim>
                                    <p:anim calcmode="lin" valueType="num">
                                      <p:cBhvr>
                                        <p:cTn id="21" dur="500" fill="hold"/>
                                        <p:tgtEl>
                                          <p:spTgt spid="123"/>
                                        </p:tgtEl>
                                        <p:attrNameLst>
                                          <p:attrName>ppt_h</p:attrName>
                                        </p:attrNameLst>
                                      </p:cBhvr>
                                      <p:tavLst>
                                        <p:tav tm="0">
                                          <p:val>
                                            <p:fltVal val="0"/>
                                          </p:val>
                                        </p:tav>
                                        <p:tav tm="100000">
                                          <p:val>
                                            <p:strVal val="#ppt_h"/>
                                          </p:val>
                                        </p:tav>
                                      </p:tavLst>
                                    </p:anim>
                                    <p:animEffect transition="in" filter="fade">
                                      <p:cBhvr>
                                        <p:cTn id="22" dur="500"/>
                                        <p:tgtEl>
                                          <p:spTgt spid="123"/>
                                        </p:tgtEl>
                                      </p:cBhvr>
                                    </p:animEffect>
                                  </p:childTnLst>
                                  <p:subTnLst>
                                    <p:audio>
                                      <p:cMediaNode>
                                        <p:cTn display="0" masterRel="sameClick">
                                          <p:stCondLst>
                                            <p:cond evt="begin" delay="0">
                                              <p:tn val="18"/>
                                            </p:cond>
                                          </p:stCondLst>
                                          <p:endCondLst>
                                            <p:cond evt="onStopAudio" delay="0">
                                              <p:tgtEl>
                                                <p:sldTgt/>
                                              </p:tgtEl>
                                            </p:cond>
                                          </p:endCondLst>
                                        </p:cTn>
                                        <p:tgtEl>
                                          <p:sndTgt r:embed="rId5" name="chimes.wav"/>
                                        </p:tgtEl>
                                      </p:cMediaNode>
                                    </p:audio>
                                  </p:subTnLst>
                                </p:cTn>
                              </p:par>
                            </p:childTnLst>
                          </p:cTn>
                        </p:par>
                      </p:childTnLst>
                    </p:cTn>
                  </p:par>
                </p:childTnLst>
              </p:cTn>
              <p:nextCondLst>
                <p:cond evt="onClick" delay="0">
                  <p:tgtEl>
                    <p:spTgt spid="120"/>
                  </p:tgtEl>
                </p:cond>
              </p:nextCondLst>
            </p:seq>
          </p:childTnLst>
        </p:cTn>
      </p:par>
    </p:tnLst>
    <p:bldLst>
      <p:bldP spid="105" grpId="0"/>
      <p:bldP spid="10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a:extLst>
              <a:ext uri="{FF2B5EF4-FFF2-40B4-BE49-F238E27FC236}">
                <a16:creationId xmlns:a16="http://schemas.microsoft.com/office/drawing/2014/main" id="{695D040C-5156-4227-BDFC-E9994538B990}"/>
              </a:ext>
            </a:extLst>
          </p:cNvPr>
          <p:cNvSpPr txBox="1">
            <a:spLocks noChangeArrowheads="1"/>
          </p:cNvSpPr>
          <p:nvPr/>
        </p:nvSpPr>
        <p:spPr bwMode="auto">
          <a:xfrm>
            <a:off x="4550899" y="392723"/>
            <a:ext cx="2590800" cy="523220"/>
          </a:xfrm>
          <a:prstGeom prst="rect">
            <a:avLst/>
          </a:prstGeom>
          <a:noFill/>
          <a:ln>
            <a:noFill/>
          </a:ln>
          <a:effectLst/>
          <a:extLst>
            <a:ext uri="{909E8E84-426E-40DD-AFC4-6F175D3DCCD1}">
              <a14:hiddenFill xmlns:a14="http://schemas.microsoft.com/office/drawing/2010/main">
                <a:solidFill>
                  <a:srgbClr val="0033CC"/>
                </a:solidFill>
              </a14:hiddenFill>
            </a:ext>
            <a:ext uri="{91240B29-F687-4F45-9708-019B960494DF}">
              <a14:hiddenLine xmlns:a14="http://schemas.microsoft.com/office/drawing/2010/main" w="38100" algn="ctr">
                <a:solidFill>
                  <a:srgbClr val="0000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914400" indent="-457200">
              <a:spcBef>
                <a:spcPct val="20000"/>
              </a:spcBef>
              <a:buChar char="–"/>
              <a:defRPr sz="2800">
                <a:solidFill>
                  <a:schemeClr val="tx1"/>
                </a:solidFill>
                <a:latin typeface="Arial" panose="020B0604020202020204" pitchFamily="34" charset="0"/>
              </a:defRPr>
            </a:lvl2pPr>
            <a:lvl3pPr marL="1371600" indent="-457200">
              <a:spcBef>
                <a:spcPct val="20000"/>
              </a:spcBef>
              <a:buChar char="•"/>
              <a:defRPr sz="2400">
                <a:solidFill>
                  <a:schemeClr val="tx1"/>
                </a:solidFill>
                <a:latin typeface="Arial" panose="020B0604020202020204" pitchFamily="34" charset="0"/>
              </a:defRPr>
            </a:lvl3pPr>
            <a:lvl4pPr marL="1828800" indent="-457200">
              <a:spcBef>
                <a:spcPct val="20000"/>
              </a:spcBef>
              <a:buChar char="–"/>
              <a:defRPr sz="2000">
                <a:solidFill>
                  <a:schemeClr val="tx1"/>
                </a:solidFill>
                <a:latin typeface="Arial" panose="020B0604020202020204" pitchFamily="34" charset="0"/>
              </a:defRPr>
            </a:lvl4pPr>
            <a:lvl5pPr marL="2286000" indent="-457200">
              <a:spcBef>
                <a:spcPct val="20000"/>
              </a:spcBef>
              <a:buChar char="»"/>
              <a:defRPr sz="2000">
                <a:solidFill>
                  <a:schemeClr val="tx1"/>
                </a:solidFill>
                <a:latin typeface="Arial" panose="020B0604020202020204" pitchFamily="34" charset="0"/>
              </a:defRPr>
            </a:lvl5pPr>
            <a:lvl6pPr marL="2743200" indent="-457200" eaLnBrk="0" fontAlgn="base" hangingPunct="0">
              <a:spcBef>
                <a:spcPct val="20000"/>
              </a:spcBef>
              <a:spcAft>
                <a:spcPct val="0"/>
              </a:spcAft>
              <a:buChar char="»"/>
              <a:defRPr sz="2000">
                <a:solidFill>
                  <a:schemeClr val="tx1"/>
                </a:solidFill>
                <a:latin typeface="Arial" panose="020B0604020202020204" pitchFamily="34" charset="0"/>
              </a:defRPr>
            </a:lvl6pPr>
            <a:lvl7pPr marL="3200400" indent="-457200" eaLnBrk="0" fontAlgn="base" hangingPunct="0">
              <a:spcBef>
                <a:spcPct val="20000"/>
              </a:spcBef>
              <a:spcAft>
                <a:spcPct val="0"/>
              </a:spcAft>
              <a:buChar char="»"/>
              <a:defRPr sz="2000">
                <a:solidFill>
                  <a:schemeClr val="tx1"/>
                </a:solidFill>
                <a:latin typeface="Arial" panose="020B0604020202020204" pitchFamily="34" charset="0"/>
              </a:defRPr>
            </a:lvl7pPr>
            <a:lvl8pPr marL="3657600" indent="-457200" eaLnBrk="0" fontAlgn="base" hangingPunct="0">
              <a:spcBef>
                <a:spcPct val="20000"/>
              </a:spcBef>
              <a:spcAft>
                <a:spcPct val="0"/>
              </a:spcAft>
              <a:buChar char="»"/>
              <a:defRPr sz="2000">
                <a:solidFill>
                  <a:schemeClr val="tx1"/>
                </a:solidFill>
                <a:latin typeface="Arial" panose="020B0604020202020204" pitchFamily="34" charset="0"/>
              </a:defRPr>
            </a:lvl8pPr>
            <a:lvl9pPr marL="4114800" indent="-4572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2800" b="1" dirty="0">
                <a:solidFill>
                  <a:srgbClr val="FF0000"/>
                </a:solidFill>
                <a:latin typeface="Times New Roman" panose="02020603050405020304" pitchFamily="18" charset="0"/>
                <a:cs typeface="Times New Roman" panose="02020603050405020304" pitchFamily="18" charset="0"/>
              </a:rPr>
              <a:t>DẶN DÒ </a:t>
            </a:r>
          </a:p>
        </p:txBody>
      </p:sp>
      <p:sp>
        <p:nvSpPr>
          <p:cNvPr id="3" name="Text Box 5">
            <a:extLst>
              <a:ext uri="{FF2B5EF4-FFF2-40B4-BE49-F238E27FC236}">
                <a16:creationId xmlns:a16="http://schemas.microsoft.com/office/drawing/2014/main" id="{62981ED5-A813-4741-80D8-69FCB5D4885C}"/>
              </a:ext>
            </a:extLst>
          </p:cNvPr>
          <p:cNvSpPr txBox="1">
            <a:spLocks noChangeArrowheads="1"/>
          </p:cNvSpPr>
          <p:nvPr/>
        </p:nvSpPr>
        <p:spPr bwMode="auto">
          <a:xfrm>
            <a:off x="624840" y="1056620"/>
            <a:ext cx="11065412" cy="3246530"/>
          </a:xfrm>
          <a:prstGeom prst="rect">
            <a:avLst/>
          </a:prstGeom>
          <a:noFill/>
          <a:ln>
            <a:noFill/>
          </a:ln>
          <a:effectLst/>
          <a:extLst>
            <a:ext uri="{909E8E84-426E-40DD-AFC4-6F175D3DCCD1}">
              <a14:hiddenFill xmlns:a14="http://schemas.microsoft.com/office/drawing/2010/main">
                <a:solidFill>
                  <a:srgbClr val="0033CC"/>
                </a:solidFill>
              </a14:hiddenFill>
            </a:ext>
            <a:ext uri="{91240B29-F687-4F45-9708-019B960494DF}">
              <a14:hiddenLine xmlns:a14="http://schemas.microsoft.com/office/drawing/2010/main" w="38100" algn="ctr">
                <a:solidFill>
                  <a:srgbClr val="0000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914400" indent="-457200">
              <a:spcBef>
                <a:spcPct val="20000"/>
              </a:spcBef>
              <a:buChar char="–"/>
              <a:defRPr sz="2800">
                <a:solidFill>
                  <a:schemeClr val="tx1"/>
                </a:solidFill>
                <a:latin typeface="Arial" panose="020B0604020202020204" pitchFamily="34" charset="0"/>
              </a:defRPr>
            </a:lvl2pPr>
            <a:lvl3pPr marL="1371600" indent="-457200">
              <a:spcBef>
                <a:spcPct val="20000"/>
              </a:spcBef>
              <a:buChar char="•"/>
              <a:defRPr sz="2400">
                <a:solidFill>
                  <a:schemeClr val="tx1"/>
                </a:solidFill>
                <a:latin typeface="Arial" panose="020B0604020202020204" pitchFamily="34" charset="0"/>
              </a:defRPr>
            </a:lvl3pPr>
            <a:lvl4pPr marL="1828800" indent="-457200">
              <a:spcBef>
                <a:spcPct val="20000"/>
              </a:spcBef>
              <a:buChar char="–"/>
              <a:defRPr sz="2000">
                <a:solidFill>
                  <a:schemeClr val="tx1"/>
                </a:solidFill>
                <a:latin typeface="Arial" panose="020B0604020202020204" pitchFamily="34" charset="0"/>
              </a:defRPr>
            </a:lvl4pPr>
            <a:lvl5pPr marL="2286000" indent="-457200">
              <a:spcBef>
                <a:spcPct val="20000"/>
              </a:spcBef>
              <a:buChar char="»"/>
              <a:defRPr sz="2000">
                <a:solidFill>
                  <a:schemeClr val="tx1"/>
                </a:solidFill>
                <a:latin typeface="Arial" panose="020B0604020202020204" pitchFamily="34" charset="0"/>
              </a:defRPr>
            </a:lvl5pPr>
            <a:lvl6pPr marL="2743200" indent="-457200" eaLnBrk="0" fontAlgn="base" hangingPunct="0">
              <a:spcBef>
                <a:spcPct val="20000"/>
              </a:spcBef>
              <a:spcAft>
                <a:spcPct val="0"/>
              </a:spcAft>
              <a:buChar char="»"/>
              <a:defRPr sz="2000">
                <a:solidFill>
                  <a:schemeClr val="tx1"/>
                </a:solidFill>
                <a:latin typeface="Arial" panose="020B0604020202020204" pitchFamily="34" charset="0"/>
              </a:defRPr>
            </a:lvl6pPr>
            <a:lvl7pPr marL="3200400" indent="-457200" eaLnBrk="0" fontAlgn="base" hangingPunct="0">
              <a:spcBef>
                <a:spcPct val="20000"/>
              </a:spcBef>
              <a:spcAft>
                <a:spcPct val="0"/>
              </a:spcAft>
              <a:buChar char="»"/>
              <a:defRPr sz="2000">
                <a:solidFill>
                  <a:schemeClr val="tx1"/>
                </a:solidFill>
                <a:latin typeface="Arial" panose="020B0604020202020204" pitchFamily="34" charset="0"/>
              </a:defRPr>
            </a:lvl7pPr>
            <a:lvl8pPr marL="3657600" indent="-457200" eaLnBrk="0" fontAlgn="base" hangingPunct="0">
              <a:spcBef>
                <a:spcPct val="20000"/>
              </a:spcBef>
              <a:spcAft>
                <a:spcPct val="0"/>
              </a:spcAft>
              <a:buChar char="»"/>
              <a:defRPr sz="2000">
                <a:solidFill>
                  <a:schemeClr val="tx1"/>
                </a:solidFill>
                <a:latin typeface="Arial" panose="020B0604020202020204" pitchFamily="34" charset="0"/>
              </a:defRPr>
            </a:lvl8pPr>
            <a:lvl9pPr marL="4114800" indent="-4572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50000"/>
              </a:lnSpc>
              <a:spcBef>
                <a:spcPts val="0"/>
              </a:spcBef>
              <a:buNone/>
            </a:pPr>
            <a:r>
              <a:rPr lang="en-US" altLang="en-US" sz="2800" b="1" dirty="0">
                <a:solidFill>
                  <a:srgbClr val="0308E3"/>
                </a:solidFill>
                <a:latin typeface="Times New Roman" panose="02020603050405020304" pitchFamily="18" charset="0"/>
                <a:cs typeface="Times New Roman" panose="02020603050405020304" pitchFamily="18" charset="0"/>
              </a:rPr>
              <a:t>- </a:t>
            </a:r>
            <a:r>
              <a:rPr lang="en-US" altLang="en-US" sz="2800" b="1" dirty="0" err="1">
                <a:solidFill>
                  <a:srgbClr val="0308E3"/>
                </a:solidFill>
                <a:latin typeface="Times New Roman" panose="02020603050405020304" pitchFamily="18" charset="0"/>
                <a:cs typeface="Times New Roman" panose="02020603050405020304" pitchFamily="18" charset="0"/>
              </a:rPr>
              <a:t>Đọc</a:t>
            </a:r>
            <a:r>
              <a:rPr lang="en-US" altLang="en-US" sz="2800" b="1" dirty="0">
                <a:solidFill>
                  <a:srgbClr val="0308E3"/>
                </a:solidFill>
                <a:latin typeface="Times New Roman" panose="02020603050405020304" pitchFamily="18" charset="0"/>
                <a:cs typeface="Times New Roman" panose="02020603050405020304" pitchFamily="18" charset="0"/>
              </a:rPr>
              <a:t> </a:t>
            </a:r>
            <a:r>
              <a:rPr lang="en-US" altLang="en-US" sz="2800" b="1" dirty="0" err="1">
                <a:solidFill>
                  <a:srgbClr val="0308E3"/>
                </a:solidFill>
                <a:latin typeface="Times New Roman" panose="02020603050405020304" pitchFamily="18" charset="0"/>
                <a:cs typeface="Times New Roman" panose="02020603050405020304" pitchFamily="18" charset="0"/>
              </a:rPr>
              <a:t>và</a:t>
            </a:r>
            <a:r>
              <a:rPr lang="en-US" altLang="en-US" sz="2800" b="1" dirty="0">
                <a:solidFill>
                  <a:srgbClr val="0308E3"/>
                </a:solidFill>
                <a:latin typeface="Times New Roman" panose="02020603050405020304" pitchFamily="18" charset="0"/>
                <a:cs typeface="Times New Roman" panose="02020603050405020304" pitchFamily="18" charset="0"/>
              </a:rPr>
              <a:t> </a:t>
            </a:r>
            <a:r>
              <a:rPr lang="en-US" altLang="en-US" sz="2800" b="1" dirty="0" err="1">
                <a:solidFill>
                  <a:srgbClr val="0308E3"/>
                </a:solidFill>
                <a:latin typeface="Times New Roman" panose="02020603050405020304" pitchFamily="18" charset="0"/>
                <a:cs typeface="Times New Roman" panose="02020603050405020304" pitchFamily="18" charset="0"/>
              </a:rPr>
              <a:t>trả</a:t>
            </a:r>
            <a:r>
              <a:rPr lang="en-US" altLang="en-US" sz="2800" b="1" dirty="0">
                <a:solidFill>
                  <a:srgbClr val="0308E3"/>
                </a:solidFill>
                <a:latin typeface="Times New Roman" panose="02020603050405020304" pitchFamily="18" charset="0"/>
                <a:cs typeface="Times New Roman" panose="02020603050405020304" pitchFamily="18" charset="0"/>
              </a:rPr>
              <a:t> </a:t>
            </a:r>
            <a:r>
              <a:rPr lang="en-US" altLang="en-US" sz="2800" b="1" dirty="0" err="1">
                <a:solidFill>
                  <a:srgbClr val="0308E3"/>
                </a:solidFill>
                <a:latin typeface="Times New Roman" panose="02020603050405020304" pitchFamily="18" charset="0"/>
                <a:cs typeface="Times New Roman" panose="02020603050405020304" pitchFamily="18" charset="0"/>
              </a:rPr>
              <a:t>lời</a:t>
            </a:r>
            <a:r>
              <a:rPr lang="en-US" altLang="en-US" sz="2800" b="1" dirty="0">
                <a:solidFill>
                  <a:srgbClr val="0308E3"/>
                </a:solidFill>
                <a:latin typeface="Times New Roman" panose="02020603050405020304" pitchFamily="18" charset="0"/>
                <a:cs typeface="Times New Roman" panose="02020603050405020304" pitchFamily="18" charset="0"/>
              </a:rPr>
              <a:t> </a:t>
            </a:r>
            <a:r>
              <a:rPr lang="en-US" altLang="en-US" sz="2800" b="1" dirty="0" err="1">
                <a:solidFill>
                  <a:srgbClr val="0308E3"/>
                </a:solidFill>
                <a:latin typeface="Times New Roman" panose="02020603050405020304" pitchFamily="18" charset="0"/>
                <a:cs typeface="Times New Roman" panose="02020603050405020304" pitchFamily="18" charset="0"/>
              </a:rPr>
              <a:t>câu</a:t>
            </a:r>
            <a:r>
              <a:rPr lang="en-US" altLang="en-US" sz="2800" b="1" dirty="0">
                <a:solidFill>
                  <a:srgbClr val="0308E3"/>
                </a:solidFill>
                <a:latin typeface="Times New Roman" panose="02020603050405020304" pitchFamily="18" charset="0"/>
                <a:cs typeface="Times New Roman" panose="02020603050405020304" pitchFamily="18" charset="0"/>
              </a:rPr>
              <a:t> </a:t>
            </a:r>
            <a:r>
              <a:rPr lang="en-US" altLang="en-US" sz="2800" b="1" dirty="0" err="1">
                <a:solidFill>
                  <a:srgbClr val="0308E3"/>
                </a:solidFill>
                <a:latin typeface="Times New Roman" panose="02020603050405020304" pitchFamily="18" charset="0"/>
                <a:cs typeface="Times New Roman" panose="02020603050405020304" pitchFamily="18" charset="0"/>
              </a:rPr>
              <a:t>hỏi</a:t>
            </a:r>
            <a:r>
              <a:rPr lang="en-US" altLang="en-US" sz="2800" b="1" dirty="0">
                <a:solidFill>
                  <a:srgbClr val="0308E3"/>
                </a:solidFill>
                <a:latin typeface="Times New Roman" panose="02020603050405020304" pitchFamily="18" charset="0"/>
                <a:cs typeface="Times New Roman" panose="02020603050405020304" pitchFamily="18" charset="0"/>
              </a:rPr>
              <a:t> </a:t>
            </a:r>
            <a:r>
              <a:rPr lang="en-US" altLang="en-US" sz="2800" b="1" dirty="0" err="1">
                <a:solidFill>
                  <a:srgbClr val="0308E3"/>
                </a:solidFill>
                <a:latin typeface="Times New Roman" panose="02020603050405020304" pitchFamily="18" charset="0"/>
                <a:cs typeface="Times New Roman" panose="02020603050405020304" pitchFamily="18" charset="0"/>
              </a:rPr>
              <a:t>phần</a:t>
            </a:r>
            <a:r>
              <a:rPr lang="en-US" altLang="en-US" sz="2800" b="1" dirty="0">
                <a:solidFill>
                  <a:srgbClr val="0308E3"/>
                </a:solidFill>
                <a:latin typeface="Times New Roman" panose="02020603050405020304" pitchFamily="18" charset="0"/>
                <a:cs typeface="Times New Roman" panose="02020603050405020304" pitchFamily="18" charset="0"/>
              </a:rPr>
              <a:t> </a:t>
            </a:r>
            <a:r>
              <a:rPr lang="en-US" altLang="en-US" sz="2800" b="1" dirty="0" err="1">
                <a:solidFill>
                  <a:srgbClr val="0308E3"/>
                </a:solidFill>
                <a:latin typeface="Times New Roman" panose="02020603050405020304" pitchFamily="18" charset="0"/>
                <a:cs typeface="Times New Roman" panose="02020603050405020304" pitchFamily="18" charset="0"/>
              </a:rPr>
              <a:t>bài</a:t>
            </a:r>
            <a:r>
              <a:rPr lang="en-US" altLang="en-US" sz="2800" b="1" dirty="0">
                <a:solidFill>
                  <a:srgbClr val="0308E3"/>
                </a:solidFill>
                <a:latin typeface="Times New Roman" panose="02020603050405020304" pitchFamily="18" charset="0"/>
                <a:cs typeface="Times New Roman" panose="02020603050405020304" pitchFamily="18" charset="0"/>
              </a:rPr>
              <a:t> </a:t>
            </a:r>
            <a:r>
              <a:rPr lang="en-US" altLang="en-US" sz="2800" b="1" dirty="0" err="1">
                <a:solidFill>
                  <a:srgbClr val="0308E3"/>
                </a:solidFill>
                <a:latin typeface="Times New Roman" panose="02020603050405020304" pitchFamily="18" charset="0"/>
                <a:cs typeface="Times New Roman" panose="02020603050405020304" pitchFamily="18" charset="0"/>
              </a:rPr>
              <a:t>tập</a:t>
            </a:r>
            <a:r>
              <a:rPr lang="en-US" altLang="en-US" sz="2800" b="1" dirty="0">
                <a:solidFill>
                  <a:srgbClr val="0308E3"/>
                </a:solidFill>
                <a:latin typeface="Times New Roman" panose="02020603050405020304" pitchFamily="18" charset="0"/>
                <a:cs typeface="Times New Roman" panose="02020603050405020304" pitchFamily="18" charset="0"/>
              </a:rPr>
              <a:t> </a:t>
            </a:r>
            <a:r>
              <a:rPr lang="en-US" altLang="en-US" sz="2800" b="1" dirty="0" err="1">
                <a:solidFill>
                  <a:srgbClr val="0308E3"/>
                </a:solidFill>
                <a:latin typeface="Times New Roman" panose="02020603050405020304" pitchFamily="18" charset="0"/>
                <a:cs typeface="Times New Roman" panose="02020603050405020304" pitchFamily="18" charset="0"/>
              </a:rPr>
              <a:t>trong</a:t>
            </a:r>
            <a:r>
              <a:rPr lang="en-US" altLang="en-US" sz="2800" b="1" dirty="0">
                <a:solidFill>
                  <a:srgbClr val="0308E3"/>
                </a:solidFill>
                <a:latin typeface="Times New Roman" panose="02020603050405020304" pitchFamily="18" charset="0"/>
                <a:cs typeface="Times New Roman" panose="02020603050405020304" pitchFamily="18" charset="0"/>
              </a:rPr>
              <a:t> SGK. </a:t>
            </a:r>
          </a:p>
          <a:p>
            <a:pPr>
              <a:lnSpc>
                <a:spcPct val="150000"/>
              </a:lnSpc>
              <a:spcBef>
                <a:spcPts val="0"/>
              </a:spcBef>
              <a:buNone/>
            </a:pPr>
            <a:r>
              <a:rPr lang="en-US" altLang="en-US" sz="2800" b="1" dirty="0">
                <a:solidFill>
                  <a:srgbClr val="0308E3"/>
                </a:solidFill>
                <a:latin typeface="Times New Roman" panose="02020603050405020304" pitchFamily="18" charset="0"/>
                <a:cs typeface="Times New Roman" panose="02020603050405020304" pitchFamily="18" charset="0"/>
              </a:rPr>
              <a:t>- </a:t>
            </a:r>
            <a:r>
              <a:rPr lang="en-US" altLang="en-US" sz="2800" b="1" dirty="0" err="1">
                <a:solidFill>
                  <a:srgbClr val="0308E3"/>
                </a:solidFill>
                <a:latin typeface="Times New Roman" panose="02020603050405020304" pitchFamily="18" charset="0"/>
                <a:cs typeface="Times New Roman" panose="02020603050405020304" pitchFamily="18" charset="0"/>
              </a:rPr>
              <a:t>Em</a:t>
            </a:r>
            <a:r>
              <a:rPr lang="en-US" altLang="en-US" sz="2800" b="1" dirty="0">
                <a:solidFill>
                  <a:srgbClr val="0308E3"/>
                </a:solidFill>
                <a:latin typeface="Times New Roman" panose="02020603050405020304" pitchFamily="18" charset="0"/>
                <a:cs typeface="Times New Roman" panose="02020603050405020304" pitchFamily="18" charset="0"/>
              </a:rPr>
              <a:t> </a:t>
            </a:r>
            <a:r>
              <a:rPr lang="en-US" altLang="en-US" sz="2800" b="1" dirty="0" err="1">
                <a:solidFill>
                  <a:srgbClr val="0308E3"/>
                </a:solidFill>
                <a:latin typeface="Times New Roman" panose="02020603050405020304" pitchFamily="18" charset="0"/>
                <a:cs typeface="Times New Roman" panose="02020603050405020304" pitchFamily="18" charset="0"/>
              </a:rPr>
              <a:t>hãy</a:t>
            </a:r>
            <a:r>
              <a:rPr lang="en-US" altLang="en-US" sz="2800" b="1" dirty="0">
                <a:solidFill>
                  <a:srgbClr val="0308E3"/>
                </a:solidFill>
                <a:latin typeface="Times New Roman" panose="02020603050405020304" pitchFamily="18" charset="0"/>
                <a:cs typeface="Times New Roman" panose="02020603050405020304" pitchFamily="18" charset="0"/>
              </a:rPr>
              <a:t> </a:t>
            </a:r>
            <a:r>
              <a:rPr lang="en-US" altLang="en-US" sz="2800" b="1" dirty="0" err="1">
                <a:solidFill>
                  <a:srgbClr val="0308E3"/>
                </a:solidFill>
                <a:latin typeface="Times New Roman" panose="02020603050405020304" pitchFamily="18" charset="0"/>
                <a:cs typeface="Times New Roman" panose="02020603050405020304" pitchFamily="18" charset="0"/>
              </a:rPr>
              <a:t>tìm</a:t>
            </a:r>
            <a:r>
              <a:rPr lang="en-US" altLang="en-US" sz="2800" b="1" dirty="0">
                <a:solidFill>
                  <a:srgbClr val="0308E3"/>
                </a:solidFill>
                <a:latin typeface="Times New Roman" panose="02020603050405020304" pitchFamily="18" charset="0"/>
                <a:cs typeface="Times New Roman" panose="02020603050405020304" pitchFamily="18" charset="0"/>
              </a:rPr>
              <a:t> </a:t>
            </a:r>
            <a:r>
              <a:rPr lang="en-US" altLang="en-US" sz="2800" b="1" dirty="0" err="1">
                <a:solidFill>
                  <a:srgbClr val="0308E3"/>
                </a:solidFill>
                <a:latin typeface="Times New Roman" panose="02020603050405020304" pitchFamily="18" charset="0"/>
                <a:cs typeface="Times New Roman" panose="02020603050405020304" pitchFamily="18" charset="0"/>
              </a:rPr>
              <a:t>hiểu</a:t>
            </a:r>
            <a:r>
              <a:rPr lang="en-US" altLang="en-US" sz="2800" b="1" dirty="0">
                <a:solidFill>
                  <a:srgbClr val="0308E3"/>
                </a:solidFill>
                <a:latin typeface="Times New Roman" panose="02020603050405020304" pitchFamily="18" charset="0"/>
                <a:cs typeface="Times New Roman" panose="02020603050405020304" pitchFamily="18" charset="0"/>
              </a:rPr>
              <a:t> </a:t>
            </a:r>
            <a:r>
              <a:rPr lang="en-US" altLang="en-US" sz="2800" b="1" dirty="0" err="1">
                <a:solidFill>
                  <a:srgbClr val="0308E3"/>
                </a:solidFill>
                <a:latin typeface="Times New Roman" panose="02020603050405020304" pitchFamily="18" charset="0"/>
                <a:cs typeface="Times New Roman" panose="02020603050405020304" pitchFamily="18" charset="0"/>
              </a:rPr>
              <a:t>thế</a:t>
            </a:r>
            <a:r>
              <a:rPr lang="en-US" altLang="en-US" sz="2800" b="1" dirty="0">
                <a:solidFill>
                  <a:srgbClr val="0308E3"/>
                </a:solidFill>
                <a:latin typeface="Times New Roman" panose="02020603050405020304" pitchFamily="18" charset="0"/>
                <a:cs typeface="Times New Roman" panose="02020603050405020304" pitchFamily="18" charset="0"/>
              </a:rPr>
              <a:t> </a:t>
            </a:r>
            <a:r>
              <a:rPr lang="en-US" altLang="en-US" sz="2800" b="1" dirty="0" err="1">
                <a:solidFill>
                  <a:srgbClr val="0308E3"/>
                </a:solidFill>
                <a:latin typeface="Times New Roman" panose="02020603050405020304" pitchFamily="18" charset="0"/>
                <a:cs typeface="Times New Roman" panose="02020603050405020304" pitchFamily="18" charset="0"/>
              </a:rPr>
              <a:t>nào</a:t>
            </a:r>
            <a:r>
              <a:rPr lang="en-US" altLang="en-US" sz="2800" b="1" dirty="0">
                <a:solidFill>
                  <a:srgbClr val="0308E3"/>
                </a:solidFill>
                <a:latin typeface="Times New Roman" panose="02020603050405020304" pitchFamily="18" charset="0"/>
                <a:cs typeface="Times New Roman" panose="02020603050405020304" pitchFamily="18" charset="0"/>
              </a:rPr>
              <a:t> </a:t>
            </a:r>
            <a:r>
              <a:rPr lang="en-US" altLang="en-US" sz="2800" b="1" dirty="0" err="1">
                <a:solidFill>
                  <a:srgbClr val="0308E3"/>
                </a:solidFill>
                <a:latin typeface="Times New Roman" panose="02020603050405020304" pitchFamily="18" charset="0"/>
                <a:cs typeface="Times New Roman" panose="02020603050405020304" pitchFamily="18" charset="0"/>
              </a:rPr>
              <a:t>là</a:t>
            </a:r>
            <a:r>
              <a:rPr lang="en-US" altLang="en-US" sz="2800" b="1" dirty="0">
                <a:solidFill>
                  <a:srgbClr val="0308E3"/>
                </a:solidFill>
                <a:latin typeface="Times New Roman" panose="02020603050405020304" pitchFamily="18" charset="0"/>
                <a:cs typeface="Times New Roman" panose="02020603050405020304" pitchFamily="18" charset="0"/>
              </a:rPr>
              <a:t> </a:t>
            </a:r>
            <a:r>
              <a:rPr lang="en-US" altLang="en-US" sz="2800" b="1" dirty="0" err="1">
                <a:solidFill>
                  <a:srgbClr val="0308E3"/>
                </a:solidFill>
                <a:latin typeface="Times New Roman" panose="02020603050405020304" pitchFamily="18" charset="0"/>
                <a:cs typeface="Times New Roman" panose="02020603050405020304" pitchFamily="18" charset="0"/>
              </a:rPr>
              <a:t>truyền</a:t>
            </a:r>
            <a:r>
              <a:rPr lang="en-US" altLang="en-US" sz="2800" b="1" dirty="0">
                <a:solidFill>
                  <a:srgbClr val="0308E3"/>
                </a:solidFill>
                <a:latin typeface="Times New Roman" panose="02020603050405020304" pitchFamily="18" charset="0"/>
                <a:cs typeface="Times New Roman" panose="02020603050405020304" pitchFamily="18" charset="0"/>
              </a:rPr>
              <a:t> </a:t>
            </a:r>
            <a:r>
              <a:rPr lang="en-US" altLang="en-US" sz="2800" b="1" dirty="0" err="1">
                <a:solidFill>
                  <a:srgbClr val="0308E3"/>
                </a:solidFill>
                <a:latin typeface="Times New Roman" panose="02020603050405020304" pitchFamily="18" charset="0"/>
                <a:cs typeface="Times New Roman" panose="02020603050405020304" pitchFamily="18" charset="0"/>
              </a:rPr>
              <a:t>thống</a:t>
            </a:r>
            <a:r>
              <a:rPr lang="en-US" altLang="en-US" sz="2800" b="1" dirty="0">
                <a:solidFill>
                  <a:srgbClr val="0308E3"/>
                </a:solidFill>
                <a:latin typeface="Times New Roman" panose="02020603050405020304" pitchFamily="18" charset="0"/>
                <a:cs typeface="Times New Roman" panose="02020603050405020304" pitchFamily="18" charset="0"/>
              </a:rPr>
              <a:t> </a:t>
            </a:r>
            <a:r>
              <a:rPr lang="en-US" altLang="en-US" sz="2800" b="1" dirty="0" err="1">
                <a:solidFill>
                  <a:srgbClr val="0308E3"/>
                </a:solidFill>
                <a:latin typeface="Times New Roman" panose="02020603050405020304" pitchFamily="18" charset="0"/>
                <a:cs typeface="Times New Roman" panose="02020603050405020304" pitchFamily="18" charset="0"/>
              </a:rPr>
              <a:t>dân</a:t>
            </a:r>
            <a:r>
              <a:rPr lang="en-US" altLang="en-US" sz="2800" b="1" dirty="0">
                <a:solidFill>
                  <a:srgbClr val="0308E3"/>
                </a:solidFill>
                <a:latin typeface="Times New Roman" panose="02020603050405020304" pitchFamily="18" charset="0"/>
                <a:cs typeface="Times New Roman" panose="02020603050405020304" pitchFamily="18" charset="0"/>
              </a:rPr>
              <a:t> </a:t>
            </a:r>
            <a:r>
              <a:rPr lang="en-US" altLang="en-US" sz="2800" b="1" dirty="0" err="1">
                <a:solidFill>
                  <a:srgbClr val="0308E3"/>
                </a:solidFill>
                <a:latin typeface="Times New Roman" panose="02020603050405020304" pitchFamily="18" charset="0"/>
                <a:cs typeface="Times New Roman" panose="02020603050405020304" pitchFamily="18" charset="0"/>
              </a:rPr>
              <a:t>tộc</a:t>
            </a:r>
            <a:r>
              <a:rPr lang="en-US" altLang="en-US" sz="2800" b="1" dirty="0">
                <a:solidFill>
                  <a:srgbClr val="0308E3"/>
                </a:solidFill>
                <a:latin typeface="Times New Roman" panose="02020603050405020304" pitchFamily="18" charset="0"/>
                <a:cs typeface="Times New Roman" panose="02020603050405020304" pitchFamily="18" charset="0"/>
              </a:rPr>
              <a:t>. </a:t>
            </a:r>
            <a:r>
              <a:rPr lang="en-US" altLang="en-US" sz="2800" b="1" dirty="0" err="1">
                <a:solidFill>
                  <a:srgbClr val="0308E3"/>
                </a:solidFill>
                <a:latin typeface="Times New Roman" panose="02020603050405020304" pitchFamily="18" charset="0"/>
                <a:cs typeface="Times New Roman" panose="02020603050405020304" pitchFamily="18" charset="0"/>
              </a:rPr>
              <a:t>Nêu</a:t>
            </a:r>
            <a:r>
              <a:rPr lang="en-US" altLang="en-US" sz="2800" b="1" dirty="0">
                <a:solidFill>
                  <a:srgbClr val="0308E3"/>
                </a:solidFill>
                <a:latin typeface="Times New Roman" panose="02020603050405020304" pitchFamily="18" charset="0"/>
                <a:cs typeface="Times New Roman" panose="02020603050405020304" pitchFamily="18" charset="0"/>
              </a:rPr>
              <a:t> 10 </a:t>
            </a:r>
            <a:r>
              <a:rPr lang="en-US" altLang="en-US" sz="2800" b="1" dirty="0" err="1">
                <a:solidFill>
                  <a:srgbClr val="0308E3"/>
                </a:solidFill>
                <a:latin typeface="Times New Roman" panose="02020603050405020304" pitchFamily="18" charset="0"/>
                <a:cs typeface="Times New Roman" panose="02020603050405020304" pitchFamily="18" charset="0"/>
              </a:rPr>
              <a:t>truyền</a:t>
            </a:r>
            <a:r>
              <a:rPr lang="en-US" altLang="en-US" sz="2800" b="1" dirty="0">
                <a:solidFill>
                  <a:srgbClr val="0308E3"/>
                </a:solidFill>
                <a:latin typeface="Times New Roman" panose="02020603050405020304" pitchFamily="18" charset="0"/>
                <a:cs typeface="Times New Roman" panose="02020603050405020304" pitchFamily="18" charset="0"/>
              </a:rPr>
              <a:t> </a:t>
            </a:r>
            <a:r>
              <a:rPr lang="en-US" altLang="en-US" sz="2800" b="1" dirty="0" err="1">
                <a:solidFill>
                  <a:srgbClr val="0308E3"/>
                </a:solidFill>
                <a:latin typeface="Times New Roman" panose="02020603050405020304" pitchFamily="18" charset="0"/>
                <a:cs typeface="Times New Roman" panose="02020603050405020304" pitchFamily="18" charset="0"/>
              </a:rPr>
              <a:t>thống</a:t>
            </a:r>
            <a:r>
              <a:rPr lang="en-US" altLang="en-US" sz="2800" b="1" dirty="0">
                <a:solidFill>
                  <a:srgbClr val="0308E3"/>
                </a:solidFill>
                <a:latin typeface="Times New Roman" panose="02020603050405020304" pitchFamily="18" charset="0"/>
                <a:cs typeface="Times New Roman" panose="02020603050405020304" pitchFamily="18" charset="0"/>
              </a:rPr>
              <a:t> </a:t>
            </a:r>
            <a:r>
              <a:rPr lang="en-US" altLang="en-US" sz="2800" b="1" dirty="0" err="1">
                <a:solidFill>
                  <a:srgbClr val="0308E3"/>
                </a:solidFill>
                <a:latin typeface="Times New Roman" panose="02020603050405020304" pitchFamily="18" charset="0"/>
                <a:cs typeface="Times New Roman" panose="02020603050405020304" pitchFamily="18" charset="0"/>
              </a:rPr>
              <a:t>dân</a:t>
            </a:r>
            <a:r>
              <a:rPr lang="en-US" altLang="en-US" sz="2800" b="1" dirty="0">
                <a:solidFill>
                  <a:srgbClr val="0308E3"/>
                </a:solidFill>
                <a:latin typeface="Times New Roman" panose="02020603050405020304" pitchFamily="18" charset="0"/>
                <a:cs typeface="Times New Roman" panose="02020603050405020304" pitchFamily="18" charset="0"/>
              </a:rPr>
              <a:t> </a:t>
            </a:r>
            <a:r>
              <a:rPr lang="en-US" altLang="en-US" sz="2800" b="1" dirty="0" err="1">
                <a:solidFill>
                  <a:srgbClr val="0308E3"/>
                </a:solidFill>
                <a:latin typeface="Times New Roman" panose="02020603050405020304" pitchFamily="18" charset="0"/>
                <a:cs typeface="Times New Roman" panose="02020603050405020304" pitchFamily="18" charset="0"/>
              </a:rPr>
              <a:t>tộc</a:t>
            </a:r>
            <a:r>
              <a:rPr lang="en-US" altLang="en-US" sz="2800" b="1" dirty="0">
                <a:solidFill>
                  <a:srgbClr val="0308E3"/>
                </a:solidFill>
                <a:latin typeface="Times New Roman" panose="02020603050405020304" pitchFamily="18" charset="0"/>
                <a:cs typeface="Times New Roman" panose="02020603050405020304" pitchFamily="18" charset="0"/>
              </a:rPr>
              <a:t> </a:t>
            </a:r>
            <a:r>
              <a:rPr lang="en-US" altLang="en-US" sz="2800" b="1" dirty="0" err="1">
                <a:solidFill>
                  <a:srgbClr val="0308E3"/>
                </a:solidFill>
                <a:latin typeface="Times New Roman" panose="02020603050405020304" pitchFamily="18" charset="0"/>
                <a:cs typeface="Times New Roman" panose="02020603050405020304" pitchFamily="18" charset="0"/>
              </a:rPr>
              <a:t>mà</a:t>
            </a:r>
            <a:r>
              <a:rPr lang="en-US" altLang="en-US" sz="2800" b="1" dirty="0">
                <a:solidFill>
                  <a:srgbClr val="0308E3"/>
                </a:solidFill>
                <a:latin typeface="Times New Roman" panose="02020603050405020304" pitchFamily="18" charset="0"/>
                <a:cs typeface="Times New Roman" panose="02020603050405020304" pitchFamily="18" charset="0"/>
              </a:rPr>
              <a:t> </a:t>
            </a:r>
            <a:r>
              <a:rPr lang="en-US" altLang="en-US" sz="2800" b="1" dirty="0" err="1">
                <a:solidFill>
                  <a:srgbClr val="0308E3"/>
                </a:solidFill>
                <a:latin typeface="Times New Roman" panose="02020603050405020304" pitchFamily="18" charset="0"/>
                <a:cs typeface="Times New Roman" panose="02020603050405020304" pitchFamily="18" charset="0"/>
              </a:rPr>
              <a:t>em</a:t>
            </a:r>
            <a:r>
              <a:rPr lang="en-US" altLang="en-US" sz="2800" b="1" dirty="0">
                <a:solidFill>
                  <a:srgbClr val="0308E3"/>
                </a:solidFill>
                <a:latin typeface="Times New Roman" panose="02020603050405020304" pitchFamily="18" charset="0"/>
                <a:cs typeface="Times New Roman" panose="02020603050405020304" pitchFamily="18" charset="0"/>
              </a:rPr>
              <a:t> </a:t>
            </a:r>
            <a:r>
              <a:rPr lang="en-US" altLang="en-US" sz="2800" b="1" dirty="0" err="1">
                <a:solidFill>
                  <a:srgbClr val="0308E3"/>
                </a:solidFill>
                <a:latin typeface="Times New Roman" panose="02020603050405020304" pitchFamily="18" charset="0"/>
                <a:cs typeface="Times New Roman" panose="02020603050405020304" pitchFamily="18" charset="0"/>
              </a:rPr>
              <a:t>biết</a:t>
            </a:r>
            <a:r>
              <a:rPr lang="en-US" altLang="en-US" sz="2800" b="1" dirty="0">
                <a:solidFill>
                  <a:srgbClr val="0308E3"/>
                </a:solidFill>
                <a:latin typeface="Times New Roman" panose="02020603050405020304" pitchFamily="18" charset="0"/>
                <a:cs typeface="Times New Roman" panose="02020603050405020304" pitchFamily="18" charset="0"/>
              </a:rPr>
              <a:t>. </a:t>
            </a:r>
          </a:p>
          <a:p>
            <a:pPr>
              <a:lnSpc>
                <a:spcPct val="150000"/>
              </a:lnSpc>
              <a:spcBef>
                <a:spcPts val="0"/>
              </a:spcBef>
              <a:buNone/>
            </a:pPr>
            <a:r>
              <a:rPr lang="en-US" altLang="en-US" sz="2800" b="1" dirty="0">
                <a:solidFill>
                  <a:srgbClr val="0308E3"/>
                </a:solidFill>
                <a:latin typeface="Times New Roman" panose="02020603050405020304" pitchFamily="18" charset="0"/>
                <a:cs typeface="Times New Roman" panose="02020603050405020304" pitchFamily="18" charset="0"/>
              </a:rPr>
              <a:t>- </a:t>
            </a:r>
            <a:r>
              <a:rPr lang="en-US" altLang="en-US" sz="2800" b="1" dirty="0" err="1">
                <a:solidFill>
                  <a:srgbClr val="0308E3"/>
                </a:solidFill>
                <a:latin typeface="Times New Roman" panose="02020603050405020304" pitchFamily="18" charset="0"/>
                <a:cs typeface="Times New Roman" panose="02020603050405020304" pitchFamily="18" charset="0"/>
              </a:rPr>
              <a:t>Sưu</a:t>
            </a:r>
            <a:r>
              <a:rPr lang="en-US" altLang="en-US" sz="2800" b="1" dirty="0">
                <a:solidFill>
                  <a:srgbClr val="0308E3"/>
                </a:solidFill>
                <a:latin typeface="Times New Roman" panose="02020603050405020304" pitchFamily="18" charset="0"/>
                <a:cs typeface="Times New Roman" panose="02020603050405020304" pitchFamily="18" charset="0"/>
              </a:rPr>
              <a:t> </a:t>
            </a:r>
            <a:r>
              <a:rPr lang="en-US" altLang="en-US" sz="2800" b="1" dirty="0" err="1">
                <a:solidFill>
                  <a:srgbClr val="0308E3"/>
                </a:solidFill>
                <a:latin typeface="Times New Roman" panose="02020603050405020304" pitchFamily="18" charset="0"/>
                <a:cs typeface="Times New Roman" panose="02020603050405020304" pitchFamily="18" charset="0"/>
              </a:rPr>
              <a:t>tầm</a:t>
            </a:r>
            <a:r>
              <a:rPr lang="en-US" altLang="en-US" sz="2800" b="1" dirty="0">
                <a:solidFill>
                  <a:srgbClr val="0308E3"/>
                </a:solidFill>
                <a:latin typeface="Times New Roman" panose="02020603050405020304" pitchFamily="18" charset="0"/>
                <a:cs typeface="Times New Roman" panose="02020603050405020304" pitchFamily="18" charset="0"/>
              </a:rPr>
              <a:t> </a:t>
            </a:r>
            <a:r>
              <a:rPr lang="en-US" altLang="en-US" sz="2800" b="1" dirty="0" err="1">
                <a:solidFill>
                  <a:srgbClr val="0308E3"/>
                </a:solidFill>
                <a:latin typeface="Times New Roman" panose="02020603050405020304" pitchFamily="18" charset="0"/>
                <a:cs typeface="Times New Roman" panose="02020603050405020304" pitchFamily="18" charset="0"/>
              </a:rPr>
              <a:t>các</a:t>
            </a:r>
            <a:r>
              <a:rPr lang="en-US" altLang="en-US" sz="2800" b="1" dirty="0">
                <a:solidFill>
                  <a:srgbClr val="0308E3"/>
                </a:solidFill>
                <a:latin typeface="Times New Roman" panose="02020603050405020304" pitchFamily="18" charset="0"/>
                <a:cs typeface="Times New Roman" panose="02020603050405020304" pitchFamily="18" charset="0"/>
              </a:rPr>
              <a:t> </a:t>
            </a:r>
            <a:r>
              <a:rPr lang="en-US" altLang="en-US" sz="2800" b="1" dirty="0" err="1">
                <a:solidFill>
                  <a:srgbClr val="0308E3"/>
                </a:solidFill>
                <a:latin typeface="Times New Roman" panose="02020603050405020304" pitchFamily="18" charset="0"/>
                <a:cs typeface="Times New Roman" panose="02020603050405020304" pitchFamily="18" charset="0"/>
              </a:rPr>
              <a:t>câu</a:t>
            </a:r>
            <a:r>
              <a:rPr lang="en-US" altLang="en-US" sz="2800" b="1" dirty="0">
                <a:solidFill>
                  <a:srgbClr val="0308E3"/>
                </a:solidFill>
                <a:latin typeface="Times New Roman" panose="02020603050405020304" pitchFamily="18" charset="0"/>
                <a:cs typeface="Times New Roman" panose="02020603050405020304" pitchFamily="18" charset="0"/>
              </a:rPr>
              <a:t> ca </a:t>
            </a:r>
            <a:r>
              <a:rPr lang="en-US" altLang="en-US" sz="2800" b="1" dirty="0" err="1">
                <a:solidFill>
                  <a:srgbClr val="0308E3"/>
                </a:solidFill>
                <a:latin typeface="Times New Roman" panose="02020603050405020304" pitchFamily="18" charset="0"/>
                <a:cs typeface="Times New Roman" panose="02020603050405020304" pitchFamily="18" charset="0"/>
              </a:rPr>
              <a:t>dao</a:t>
            </a:r>
            <a:r>
              <a:rPr lang="en-US" altLang="en-US" sz="2800" b="1" dirty="0">
                <a:solidFill>
                  <a:srgbClr val="0308E3"/>
                </a:solidFill>
                <a:latin typeface="Times New Roman" panose="02020603050405020304" pitchFamily="18" charset="0"/>
                <a:cs typeface="Times New Roman" panose="02020603050405020304" pitchFamily="18" charset="0"/>
              </a:rPr>
              <a:t> , </a:t>
            </a:r>
            <a:r>
              <a:rPr lang="en-US" altLang="en-US" sz="2800" b="1" dirty="0" err="1">
                <a:solidFill>
                  <a:srgbClr val="0308E3"/>
                </a:solidFill>
                <a:latin typeface="Times New Roman" panose="02020603050405020304" pitchFamily="18" charset="0"/>
                <a:cs typeface="Times New Roman" panose="02020603050405020304" pitchFamily="18" charset="0"/>
              </a:rPr>
              <a:t>tục</a:t>
            </a:r>
            <a:r>
              <a:rPr lang="en-US" altLang="en-US" sz="2800" b="1" dirty="0">
                <a:solidFill>
                  <a:srgbClr val="0308E3"/>
                </a:solidFill>
                <a:latin typeface="Times New Roman" panose="02020603050405020304" pitchFamily="18" charset="0"/>
                <a:cs typeface="Times New Roman" panose="02020603050405020304" pitchFamily="18" charset="0"/>
              </a:rPr>
              <a:t> </a:t>
            </a:r>
            <a:r>
              <a:rPr lang="en-US" altLang="en-US" sz="2800" b="1" dirty="0" err="1">
                <a:solidFill>
                  <a:srgbClr val="0308E3"/>
                </a:solidFill>
                <a:latin typeface="Times New Roman" panose="02020603050405020304" pitchFamily="18" charset="0"/>
                <a:cs typeface="Times New Roman" panose="02020603050405020304" pitchFamily="18" charset="0"/>
              </a:rPr>
              <a:t>ngữ</a:t>
            </a:r>
            <a:r>
              <a:rPr lang="en-US" altLang="en-US" sz="2800" b="1" dirty="0">
                <a:solidFill>
                  <a:srgbClr val="0308E3"/>
                </a:solidFill>
                <a:latin typeface="Times New Roman" panose="02020603050405020304" pitchFamily="18" charset="0"/>
                <a:cs typeface="Times New Roman" panose="02020603050405020304" pitchFamily="18" charset="0"/>
              </a:rPr>
              <a:t> </a:t>
            </a:r>
            <a:r>
              <a:rPr lang="en-US" altLang="en-US" sz="2800" b="1" dirty="0" err="1">
                <a:solidFill>
                  <a:srgbClr val="0308E3"/>
                </a:solidFill>
                <a:latin typeface="Times New Roman" panose="02020603050405020304" pitchFamily="18" charset="0"/>
                <a:cs typeface="Times New Roman" panose="02020603050405020304" pitchFamily="18" charset="0"/>
              </a:rPr>
              <a:t>nói</a:t>
            </a:r>
            <a:r>
              <a:rPr lang="en-US" altLang="en-US" sz="2800" b="1" dirty="0">
                <a:solidFill>
                  <a:srgbClr val="0308E3"/>
                </a:solidFill>
                <a:latin typeface="Times New Roman" panose="02020603050405020304" pitchFamily="18" charset="0"/>
                <a:cs typeface="Times New Roman" panose="02020603050405020304" pitchFamily="18" charset="0"/>
              </a:rPr>
              <a:t> </a:t>
            </a:r>
            <a:r>
              <a:rPr lang="en-US" altLang="en-US" sz="2800" b="1" dirty="0" err="1">
                <a:solidFill>
                  <a:srgbClr val="0308E3"/>
                </a:solidFill>
                <a:latin typeface="Times New Roman" panose="02020603050405020304" pitchFamily="18" charset="0"/>
                <a:cs typeface="Times New Roman" panose="02020603050405020304" pitchFamily="18" charset="0"/>
              </a:rPr>
              <a:t>về</a:t>
            </a:r>
            <a:r>
              <a:rPr lang="en-US" altLang="en-US" sz="2800" b="1" dirty="0">
                <a:solidFill>
                  <a:srgbClr val="0308E3"/>
                </a:solidFill>
                <a:latin typeface="Times New Roman" panose="02020603050405020304" pitchFamily="18" charset="0"/>
                <a:cs typeface="Times New Roman" panose="02020603050405020304" pitchFamily="18" charset="0"/>
              </a:rPr>
              <a:t> </a:t>
            </a:r>
            <a:r>
              <a:rPr lang="en-US" altLang="en-US" sz="2800" b="1" dirty="0" err="1">
                <a:solidFill>
                  <a:srgbClr val="0308E3"/>
                </a:solidFill>
                <a:latin typeface="Times New Roman" panose="02020603050405020304" pitchFamily="18" charset="0"/>
                <a:cs typeface="Times New Roman" panose="02020603050405020304" pitchFamily="18" charset="0"/>
              </a:rPr>
              <a:t>biết</a:t>
            </a:r>
            <a:r>
              <a:rPr lang="en-US" altLang="en-US" sz="2800" b="1" dirty="0">
                <a:solidFill>
                  <a:srgbClr val="0308E3"/>
                </a:solidFill>
                <a:latin typeface="Times New Roman" panose="02020603050405020304" pitchFamily="18" charset="0"/>
                <a:cs typeface="Times New Roman" panose="02020603050405020304" pitchFamily="18" charset="0"/>
              </a:rPr>
              <a:t> </a:t>
            </a:r>
            <a:r>
              <a:rPr lang="en-US" altLang="en-US" sz="2800" b="1" dirty="0" err="1">
                <a:solidFill>
                  <a:srgbClr val="0308E3"/>
                </a:solidFill>
                <a:latin typeface="Times New Roman" panose="02020603050405020304" pitchFamily="18" charset="0"/>
                <a:cs typeface="Times New Roman" panose="02020603050405020304" pitchFamily="18" charset="0"/>
              </a:rPr>
              <a:t>tôn</a:t>
            </a:r>
            <a:r>
              <a:rPr lang="en-US" altLang="en-US" sz="2800" b="1" dirty="0">
                <a:solidFill>
                  <a:srgbClr val="0308E3"/>
                </a:solidFill>
                <a:latin typeface="Times New Roman" panose="02020603050405020304" pitchFamily="18" charset="0"/>
                <a:cs typeface="Times New Roman" panose="02020603050405020304" pitchFamily="18" charset="0"/>
              </a:rPr>
              <a:t> </a:t>
            </a:r>
            <a:r>
              <a:rPr lang="en-US" altLang="en-US" sz="2800" b="1" dirty="0" err="1">
                <a:solidFill>
                  <a:srgbClr val="0308E3"/>
                </a:solidFill>
                <a:latin typeface="Times New Roman" panose="02020603050405020304" pitchFamily="18" charset="0"/>
                <a:cs typeface="Times New Roman" panose="02020603050405020304" pitchFamily="18" charset="0"/>
              </a:rPr>
              <a:t>trọng</a:t>
            </a:r>
            <a:r>
              <a:rPr lang="en-US" altLang="en-US" sz="2800" b="1" dirty="0">
                <a:solidFill>
                  <a:srgbClr val="0308E3"/>
                </a:solidFill>
                <a:latin typeface="Times New Roman" panose="02020603050405020304" pitchFamily="18" charset="0"/>
                <a:cs typeface="Times New Roman" panose="02020603050405020304" pitchFamily="18" charset="0"/>
              </a:rPr>
              <a:t> </a:t>
            </a:r>
            <a:r>
              <a:rPr lang="en-US" altLang="en-US" sz="2800" b="1" dirty="0" err="1">
                <a:solidFill>
                  <a:srgbClr val="0308E3"/>
                </a:solidFill>
                <a:latin typeface="Times New Roman" panose="02020603050405020304" pitchFamily="18" charset="0"/>
                <a:cs typeface="Times New Roman" panose="02020603050405020304" pitchFamily="18" charset="0"/>
              </a:rPr>
              <a:t>lẽ</a:t>
            </a:r>
            <a:r>
              <a:rPr lang="en-US" altLang="en-US" sz="2800" b="1" dirty="0">
                <a:solidFill>
                  <a:srgbClr val="0308E3"/>
                </a:solidFill>
                <a:latin typeface="Times New Roman" panose="02020603050405020304" pitchFamily="18" charset="0"/>
                <a:cs typeface="Times New Roman" panose="02020603050405020304" pitchFamily="18" charset="0"/>
              </a:rPr>
              <a:t> </a:t>
            </a:r>
            <a:r>
              <a:rPr lang="en-US" altLang="en-US" sz="2800" b="1" dirty="0" err="1">
                <a:solidFill>
                  <a:srgbClr val="0308E3"/>
                </a:solidFill>
                <a:latin typeface="Times New Roman" panose="02020603050405020304" pitchFamily="18" charset="0"/>
                <a:cs typeface="Times New Roman" panose="02020603050405020304" pitchFamily="18" charset="0"/>
              </a:rPr>
              <a:t>phải</a:t>
            </a:r>
            <a:r>
              <a:rPr lang="en-US" altLang="en-US" sz="2800" b="1" dirty="0">
                <a:solidFill>
                  <a:srgbClr val="0308E3"/>
                </a:solidFill>
                <a:latin typeface="Times New Roman" panose="02020603050405020304" pitchFamily="18" charset="0"/>
                <a:cs typeface="Times New Roman" panose="02020603050405020304" pitchFamily="18" charset="0"/>
              </a:rPr>
              <a:t>. </a:t>
            </a:r>
          </a:p>
          <a:p>
            <a:pPr>
              <a:lnSpc>
                <a:spcPct val="150000"/>
              </a:lnSpc>
              <a:spcBef>
                <a:spcPts val="0"/>
              </a:spcBef>
              <a:buNone/>
            </a:pPr>
            <a:r>
              <a:rPr lang="en-US" altLang="en-US" sz="2800" b="1" dirty="0">
                <a:solidFill>
                  <a:srgbClr val="0308E3"/>
                </a:solidFill>
                <a:latin typeface="Times New Roman" panose="02020603050405020304" pitchFamily="18" charset="0"/>
                <a:cs typeface="Times New Roman" panose="02020603050405020304" pitchFamily="18" charset="0"/>
              </a:rPr>
              <a:t>- </a:t>
            </a:r>
            <a:r>
              <a:rPr lang="en-US" altLang="en-US" sz="2800" b="1" dirty="0" err="1">
                <a:solidFill>
                  <a:srgbClr val="0308E3"/>
                </a:solidFill>
                <a:latin typeface="Times New Roman" panose="02020603050405020304" pitchFamily="18" charset="0"/>
                <a:cs typeface="Times New Roman" panose="02020603050405020304" pitchFamily="18" charset="0"/>
              </a:rPr>
              <a:t>Đọc</a:t>
            </a:r>
            <a:r>
              <a:rPr lang="en-US" altLang="en-US" sz="2800" b="1" dirty="0">
                <a:solidFill>
                  <a:srgbClr val="0308E3"/>
                </a:solidFill>
                <a:latin typeface="Times New Roman" panose="02020603050405020304" pitchFamily="18" charset="0"/>
                <a:cs typeface="Times New Roman" panose="02020603050405020304" pitchFamily="18" charset="0"/>
              </a:rPr>
              <a:t> </a:t>
            </a:r>
            <a:r>
              <a:rPr lang="en-US" altLang="en-US" sz="2800" b="1" dirty="0" err="1">
                <a:solidFill>
                  <a:srgbClr val="0308E3"/>
                </a:solidFill>
                <a:latin typeface="Times New Roman" panose="02020603050405020304" pitchFamily="18" charset="0"/>
                <a:cs typeface="Times New Roman" panose="02020603050405020304" pitchFamily="18" charset="0"/>
              </a:rPr>
              <a:t>và</a:t>
            </a:r>
            <a:r>
              <a:rPr lang="en-US" altLang="en-US" sz="2800" b="1" dirty="0">
                <a:solidFill>
                  <a:srgbClr val="0308E3"/>
                </a:solidFill>
                <a:latin typeface="Times New Roman" panose="02020603050405020304" pitchFamily="18" charset="0"/>
                <a:cs typeface="Times New Roman" panose="02020603050405020304" pitchFamily="18" charset="0"/>
              </a:rPr>
              <a:t> </a:t>
            </a:r>
            <a:r>
              <a:rPr lang="en-US" altLang="en-US" sz="2800" b="1" dirty="0" err="1">
                <a:solidFill>
                  <a:srgbClr val="0308E3"/>
                </a:solidFill>
                <a:latin typeface="Times New Roman" panose="02020603050405020304" pitchFamily="18" charset="0"/>
                <a:cs typeface="Times New Roman" panose="02020603050405020304" pitchFamily="18" charset="0"/>
              </a:rPr>
              <a:t>chuẩn</a:t>
            </a:r>
            <a:r>
              <a:rPr lang="en-US" altLang="en-US" sz="2800" b="1" dirty="0">
                <a:solidFill>
                  <a:srgbClr val="0308E3"/>
                </a:solidFill>
                <a:latin typeface="Times New Roman" panose="02020603050405020304" pitchFamily="18" charset="0"/>
                <a:cs typeface="Times New Roman" panose="02020603050405020304" pitchFamily="18" charset="0"/>
              </a:rPr>
              <a:t> </a:t>
            </a:r>
            <a:r>
              <a:rPr lang="en-US" altLang="en-US" sz="2800" b="1" dirty="0" err="1">
                <a:solidFill>
                  <a:srgbClr val="0308E3"/>
                </a:solidFill>
                <a:latin typeface="Times New Roman" panose="02020603050405020304" pitchFamily="18" charset="0"/>
                <a:cs typeface="Times New Roman" panose="02020603050405020304" pitchFamily="18" charset="0"/>
              </a:rPr>
              <a:t>bị</a:t>
            </a:r>
            <a:r>
              <a:rPr lang="en-US" altLang="en-US" sz="2800" b="1" dirty="0">
                <a:solidFill>
                  <a:srgbClr val="0308E3"/>
                </a:solidFill>
                <a:latin typeface="Times New Roman" panose="02020603050405020304" pitchFamily="18" charset="0"/>
                <a:cs typeface="Times New Roman" panose="02020603050405020304" pitchFamily="18" charset="0"/>
              </a:rPr>
              <a:t> </a:t>
            </a:r>
            <a:r>
              <a:rPr lang="en-US" altLang="en-US" sz="2800" b="1" dirty="0" err="1">
                <a:solidFill>
                  <a:srgbClr val="0308E3"/>
                </a:solidFill>
                <a:latin typeface="Times New Roman" panose="02020603050405020304" pitchFamily="18" charset="0"/>
                <a:cs typeface="Times New Roman" panose="02020603050405020304" pitchFamily="18" charset="0"/>
              </a:rPr>
              <a:t>bài</a:t>
            </a:r>
            <a:r>
              <a:rPr lang="en-US" altLang="en-US" sz="2800" b="1" dirty="0">
                <a:solidFill>
                  <a:srgbClr val="0308E3"/>
                </a:solidFill>
                <a:latin typeface="Times New Roman" panose="02020603050405020304" pitchFamily="18" charset="0"/>
                <a:cs typeface="Times New Roman" panose="02020603050405020304" pitchFamily="18" charset="0"/>
              </a:rPr>
              <a:t> 2. </a:t>
            </a:r>
          </a:p>
        </p:txBody>
      </p:sp>
    </p:spTree>
    <p:extLst>
      <p:ext uri="{BB962C8B-B14F-4D97-AF65-F5344CB8AC3E}">
        <p14:creationId xmlns:p14="http://schemas.microsoft.com/office/powerpoint/2010/main" val="2596425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hương tiện Trực tuyến 3" title="Lên án những hành vi chống đối công tác phòng, chống dịch Covid-19 | Cư dân mạng | ANTV">
            <a:hlinkClick r:id="" action="ppaction://media"/>
            <a:extLst>
              <a:ext uri="{FF2B5EF4-FFF2-40B4-BE49-F238E27FC236}">
                <a16:creationId xmlns:a16="http://schemas.microsoft.com/office/drawing/2014/main" id="{7CD60DF1-A97E-4808-80EE-FA553E46E521}"/>
              </a:ext>
            </a:extLst>
          </p:cNvPr>
          <p:cNvPicPr>
            <a:picLocks noRot="1" noChangeAspect="1"/>
          </p:cNvPicPr>
          <p:nvPr>
            <a:videoFile r:link="rId1"/>
          </p:nvPr>
        </p:nvPicPr>
        <p:blipFill>
          <a:blip r:embed="rId3"/>
          <a:stretch>
            <a:fillRect/>
          </a:stretch>
        </p:blipFill>
        <p:spPr>
          <a:xfrm>
            <a:off x="844062" y="520505"/>
            <a:ext cx="10494498" cy="5936566"/>
          </a:xfrm>
          <a:prstGeom prst="rect">
            <a:avLst/>
          </a:prstGeom>
        </p:spPr>
      </p:pic>
    </p:spTree>
    <p:extLst>
      <p:ext uri="{BB962C8B-B14F-4D97-AF65-F5344CB8AC3E}">
        <p14:creationId xmlns:p14="http://schemas.microsoft.com/office/powerpoint/2010/main" val="1773246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a:extLst>
              <a:ext uri="{FF2B5EF4-FFF2-40B4-BE49-F238E27FC236}">
                <a16:creationId xmlns:a16="http://schemas.microsoft.com/office/drawing/2014/main" id="{695D040C-5156-4227-BDFC-E9994538B990}"/>
              </a:ext>
            </a:extLst>
          </p:cNvPr>
          <p:cNvSpPr txBox="1">
            <a:spLocks noChangeArrowheads="1"/>
          </p:cNvSpPr>
          <p:nvPr/>
        </p:nvSpPr>
        <p:spPr bwMode="auto">
          <a:xfrm>
            <a:off x="4550899" y="392723"/>
            <a:ext cx="2590800" cy="523220"/>
          </a:xfrm>
          <a:prstGeom prst="rect">
            <a:avLst/>
          </a:prstGeom>
          <a:noFill/>
          <a:ln>
            <a:noFill/>
          </a:ln>
          <a:effectLst/>
          <a:extLst>
            <a:ext uri="{909E8E84-426E-40DD-AFC4-6F175D3DCCD1}">
              <a14:hiddenFill xmlns:a14="http://schemas.microsoft.com/office/drawing/2010/main">
                <a:solidFill>
                  <a:srgbClr val="0033CC"/>
                </a:solidFill>
              </a14:hiddenFill>
            </a:ext>
            <a:ext uri="{91240B29-F687-4F45-9708-019B960494DF}">
              <a14:hiddenLine xmlns:a14="http://schemas.microsoft.com/office/drawing/2010/main" w="38100" algn="ctr">
                <a:solidFill>
                  <a:srgbClr val="0000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914400" indent="-457200">
              <a:spcBef>
                <a:spcPct val="20000"/>
              </a:spcBef>
              <a:buChar char="–"/>
              <a:defRPr sz="2800">
                <a:solidFill>
                  <a:schemeClr val="tx1"/>
                </a:solidFill>
                <a:latin typeface="Arial" panose="020B0604020202020204" pitchFamily="34" charset="0"/>
              </a:defRPr>
            </a:lvl2pPr>
            <a:lvl3pPr marL="1371600" indent="-457200">
              <a:spcBef>
                <a:spcPct val="20000"/>
              </a:spcBef>
              <a:buChar char="•"/>
              <a:defRPr sz="2400">
                <a:solidFill>
                  <a:schemeClr val="tx1"/>
                </a:solidFill>
                <a:latin typeface="Arial" panose="020B0604020202020204" pitchFamily="34" charset="0"/>
              </a:defRPr>
            </a:lvl3pPr>
            <a:lvl4pPr marL="1828800" indent="-457200">
              <a:spcBef>
                <a:spcPct val="20000"/>
              </a:spcBef>
              <a:buChar char="–"/>
              <a:defRPr sz="2000">
                <a:solidFill>
                  <a:schemeClr val="tx1"/>
                </a:solidFill>
                <a:latin typeface="Arial" panose="020B0604020202020204" pitchFamily="34" charset="0"/>
              </a:defRPr>
            </a:lvl4pPr>
            <a:lvl5pPr marL="2286000" indent="-457200">
              <a:spcBef>
                <a:spcPct val="20000"/>
              </a:spcBef>
              <a:buChar char="»"/>
              <a:defRPr sz="2000">
                <a:solidFill>
                  <a:schemeClr val="tx1"/>
                </a:solidFill>
                <a:latin typeface="Arial" panose="020B0604020202020204" pitchFamily="34" charset="0"/>
              </a:defRPr>
            </a:lvl5pPr>
            <a:lvl6pPr marL="2743200" indent="-457200" eaLnBrk="0" fontAlgn="base" hangingPunct="0">
              <a:spcBef>
                <a:spcPct val="20000"/>
              </a:spcBef>
              <a:spcAft>
                <a:spcPct val="0"/>
              </a:spcAft>
              <a:buChar char="»"/>
              <a:defRPr sz="2000">
                <a:solidFill>
                  <a:schemeClr val="tx1"/>
                </a:solidFill>
                <a:latin typeface="Arial" panose="020B0604020202020204" pitchFamily="34" charset="0"/>
              </a:defRPr>
            </a:lvl6pPr>
            <a:lvl7pPr marL="3200400" indent="-457200" eaLnBrk="0" fontAlgn="base" hangingPunct="0">
              <a:spcBef>
                <a:spcPct val="20000"/>
              </a:spcBef>
              <a:spcAft>
                <a:spcPct val="0"/>
              </a:spcAft>
              <a:buChar char="»"/>
              <a:defRPr sz="2000">
                <a:solidFill>
                  <a:schemeClr val="tx1"/>
                </a:solidFill>
                <a:latin typeface="Arial" panose="020B0604020202020204" pitchFamily="34" charset="0"/>
              </a:defRPr>
            </a:lvl7pPr>
            <a:lvl8pPr marL="3657600" indent="-457200" eaLnBrk="0" fontAlgn="base" hangingPunct="0">
              <a:spcBef>
                <a:spcPct val="20000"/>
              </a:spcBef>
              <a:spcAft>
                <a:spcPct val="0"/>
              </a:spcAft>
              <a:buChar char="»"/>
              <a:defRPr sz="2000">
                <a:solidFill>
                  <a:schemeClr val="tx1"/>
                </a:solidFill>
                <a:latin typeface="Arial" panose="020B0604020202020204" pitchFamily="34" charset="0"/>
              </a:defRPr>
            </a:lvl8pPr>
            <a:lvl9pPr marL="4114800" indent="-4572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2800" b="1" dirty="0">
                <a:solidFill>
                  <a:srgbClr val="FF0000"/>
                </a:solidFill>
                <a:latin typeface="Times New Roman" panose="02020603050405020304" pitchFamily="18" charset="0"/>
                <a:cs typeface="Times New Roman" panose="02020603050405020304" pitchFamily="18" charset="0"/>
              </a:rPr>
              <a:t>DẶN DÒ </a:t>
            </a:r>
          </a:p>
        </p:txBody>
      </p:sp>
      <p:sp>
        <p:nvSpPr>
          <p:cNvPr id="3" name="Text Box 5">
            <a:extLst>
              <a:ext uri="{FF2B5EF4-FFF2-40B4-BE49-F238E27FC236}">
                <a16:creationId xmlns:a16="http://schemas.microsoft.com/office/drawing/2014/main" id="{62981ED5-A813-4741-80D8-69FCB5D4885C}"/>
              </a:ext>
            </a:extLst>
          </p:cNvPr>
          <p:cNvSpPr txBox="1">
            <a:spLocks noChangeArrowheads="1"/>
          </p:cNvSpPr>
          <p:nvPr/>
        </p:nvSpPr>
        <p:spPr bwMode="auto">
          <a:xfrm>
            <a:off x="624840" y="1056620"/>
            <a:ext cx="11065412" cy="3246530"/>
          </a:xfrm>
          <a:prstGeom prst="rect">
            <a:avLst/>
          </a:prstGeom>
          <a:noFill/>
          <a:ln>
            <a:noFill/>
          </a:ln>
          <a:effectLst/>
          <a:extLst>
            <a:ext uri="{909E8E84-426E-40DD-AFC4-6F175D3DCCD1}">
              <a14:hiddenFill xmlns:a14="http://schemas.microsoft.com/office/drawing/2010/main">
                <a:solidFill>
                  <a:srgbClr val="0033CC"/>
                </a:solidFill>
              </a14:hiddenFill>
            </a:ext>
            <a:ext uri="{91240B29-F687-4F45-9708-019B960494DF}">
              <a14:hiddenLine xmlns:a14="http://schemas.microsoft.com/office/drawing/2010/main" w="38100" algn="ctr">
                <a:solidFill>
                  <a:srgbClr val="0000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914400" indent="-457200">
              <a:spcBef>
                <a:spcPct val="20000"/>
              </a:spcBef>
              <a:buChar char="–"/>
              <a:defRPr sz="2800">
                <a:solidFill>
                  <a:schemeClr val="tx1"/>
                </a:solidFill>
                <a:latin typeface="Arial" panose="020B0604020202020204" pitchFamily="34" charset="0"/>
              </a:defRPr>
            </a:lvl2pPr>
            <a:lvl3pPr marL="1371600" indent="-457200">
              <a:spcBef>
                <a:spcPct val="20000"/>
              </a:spcBef>
              <a:buChar char="•"/>
              <a:defRPr sz="2400">
                <a:solidFill>
                  <a:schemeClr val="tx1"/>
                </a:solidFill>
                <a:latin typeface="Arial" panose="020B0604020202020204" pitchFamily="34" charset="0"/>
              </a:defRPr>
            </a:lvl3pPr>
            <a:lvl4pPr marL="1828800" indent="-457200">
              <a:spcBef>
                <a:spcPct val="20000"/>
              </a:spcBef>
              <a:buChar char="–"/>
              <a:defRPr sz="2000">
                <a:solidFill>
                  <a:schemeClr val="tx1"/>
                </a:solidFill>
                <a:latin typeface="Arial" panose="020B0604020202020204" pitchFamily="34" charset="0"/>
              </a:defRPr>
            </a:lvl4pPr>
            <a:lvl5pPr marL="2286000" indent="-457200">
              <a:spcBef>
                <a:spcPct val="20000"/>
              </a:spcBef>
              <a:buChar char="»"/>
              <a:defRPr sz="2000">
                <a:solidFill>
                  <a:schemeClr val="tx1"/>
                </a:solidFill>
                <a:latin typeface="Arial" panose="020B0604020202020204" pitchFamily="34" charset="0"/>
              </a:defRPr>
            </a:lvl5pPr>
            <a:lvl6pPr marL="2743200" indent="-457200" eaLnBrk="0" fontAlgn="base" hangingPunct="0">
              <a:spcBef>
                <a:spcPct val="20000"/>
              </a:spcBef>
              <a:spcAft>
                <a:spcPct val="0"/>
              </a:spcAft>
              <a:buChar char="»"/>
              <a:defRPr sz="2000">
                <a:solidFill>
                  <a:schemeClr val="tx1"/>
                </a:solidFill>
                <a:latin typeface="Arial" panose="020B0604020202020204" pitchFamily="34" charset="0"/>
              </a:defRPr>
            </a:lvl6pPr>
            <a:lvl7pPr marL="3200400" indent="-457200" eaLnBrk="0" fontAlgn="base" hangingPunct="0">
              <a:spcBef>
                <a:spcPct val="20000"/>
              </a:spcBef>
              <a:spcAft>
                <a:spcPct val="0"/>
              </a:spcAft>
              <a:buChar char="»"/>
              <a:defRPr sz="2000">
                <a:solidFill>
                  <a:schemeClr val="tx1"/>
                </a:solidFill>
                <a:latin typeface="Arial" panose="020B0604020202020204" pitchFamily="34" charset="0"/>
              </a:defRPr>
            </a:lvl7pPr>
            <a:lvl8pPr marL="3657600" indent="-457200" eaLnBrk="0" fontAlgn="base" hangingPunct="0">
              <a:spcBef>
                <a:spcPct val="20000"/>
              </a:spcBef>
              <a:spcAft>
                <a:spcPct val="0"/>
              </a:spcAft>
              <a:buChar char="»"/>
              <a:defRPr sz="2000">
                <a:solidFill>
                  <a:schemeClr val="tx1"/>
                </a:solidFill>
                <a:latin typeface="Arial" panose="020B0604020202020204" pitchFamily="34" charset="0"/>
              </a:defRPr>
            </a:lvl8pPr>
            <a:lvl9pPr marL="4114800" indent="-4572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50000"/>
              </a:lnSpc>
              <a:spcBef>
                <a:spcPts val="0"/>
              </a:spcBef>
              <a:buNone/>
            </a:pPr>
            <a:r>
              <a:rPr lang="en-US" altLang="en-US" sz="2800" b="1" dirty="0">
                <a:solidFill>
                  <a:srgbClr val="0308E3"/>
                </a:solidFill>
                <a:latin typeface="Times New Roman" panose="02020603050405020304" pitchFamily="18" charset="0"/>
                <a:cs typeface="Times New Roman" panose="02020603050405020304" pitchFamily="18" charset="0"/>
              </a:rPr>
              <a:t>- </a:t>
            </a:r>
            <a:r>
              <a:rPr lang="en-US" altLang="en-US" sz="2800" b="1" dirty="0" err="1">
                <a:solidFill>
                  <a:srgbClr val="0308E3"/>
                </a:solidFill>
                <a:latin typeface="Times New Roman" panose="02020603050405020304" pitchFamily="18" charset="0"/>
                <a:cs typeface="Times New Roman" panose="02020603050405020304" pitchFamily="18" charset="0"/>
              </a:rPr>
              <a:t>Đọc</a:t>
            </a:r>
            <a:r>
              <a:rPr lang="en-US" altLang="en-US" sz="2800" b="1" dirty="0">
                <a:solidFill>
                  <a:srgbClr val="0308E3"/>
                </a:solidFill>
                <a:latin typeface="Times New Roman" panose="02020603050405020304" pitchFamily="18" charset="0"/>
                <a:cs typeface="Times New Roman" panose="02020603050405020304" pitchFamily="18" charset="0"/>
              </a:rPr>
              <a:t> </a:t>
            </a:r>
            <a:r>
              <a:rPr lang="en-US" altLang="en-US" sz="2800" b="1" dirty="0" err="1">
                <a:solidFill>
                  <a:srgbClr val="0308E3"/>
                </a:solidFill>
                <a:latin typeface="Times New Roman" panose="02020603050405020304" pitchFamily="18" charset="0"/>
                <a:cs typeface="Times New Roman" panose="02020603050405020304" pitchFamily="18" charset="0"/>
              </a:rPr>
              <a:t>và</a:t>
            </a:r>
            <a:r>
              <a:rPr lang="en-US" altLang="en-US" sz="2800" b="1" dirty="0">
                <a:solidFill>
                  <a:srgbClr val="0308E3"/>
                </a:solidFill>
                <a:latin typeface="Times New Roman" panose="02020603050405020304" pitchFamily="18" charset="0"/>
                <a:cs typeface="Times New Roman" panose="02020603050405020304" pitchFamily="18" charset="0"/>
              </a:rPr>
              <a:t> </a:t>
            </a:r>
            <a:r>
              <a:rPr lang="en-US" altLang="en-US" sz="2800" b="1" dirty="0" err="1">
                <a:solidFill>
                  <a:srgbClr val="0308E3"/>
                </a:solidFill>
                <a:latin typeface="Times New Roman" panose="02020603050405020304" pitchFamily="18" charset="0"/>
                <a:cs typeface="Times New Roman" panose="02020603050405020304" pitchFamily="18" charset="0"/>
              </a:rPr>
              <a:t>trả</a:t>
            </a:r>
            <a:r>
              <a:rPr lang="en-US" altLang="en-US" sz="2800" b="1" dirty="0">
                <a:solidFill>
                  <a:srgbClr val="0308E3"/>
                </a:solidFill>
                <a:latin typeface="Times New Roman" panose="02020603050405020304" pitchFamily="18" charset="0"/>
                <a:cs typeface="Times New Roman" panose="02020603050405020304" pitchFamily="18" charset="0"/>
              </a:rPr>
              <a:t> </a:t>
            </a:r>
            <a:r>
              <a:rPr lang="en-US" altLang="en-US" sz="2800" b="1" dirty="0" err="1">
                <a:solidFill>
                  <a:srgbClr val="0308E3"/>
                </a:solidFill>
                <a:latin typeface="Times New Roman" panose="02020603050405020304" pitchFamily="18" charset="0"/>
                <a:cs typeface="Times New Roman" panose="02020603050405020304" pitchFamily="18" charset="0"/>
              </a:rPr>
              <a:t>lời</a:t>
            </a:r>
            <a:r>
              <a:rPr lang="en-US" altLang="en-US" sz="2800" b="1" dirty="0">
                <a:solidFill>
                  <a:srgbClr val="0308E3"/>
                </a:solidFill>
                <a:latin typeface="Times New Roman" panose="02020603050405020304" pitchFamily="18" charset="0"/>
                <a:cs typeface="Times New Roman" panose="02020603050405020304" pitchFamily="18" charset="0"/>
              </a:rPr>
              <a:t> </a:t>
            </a:r>
            <a:r>
              <a:rPr lang="en-US" altLang="en-US" sz="2800" b="1" dirty="0" err="1">
                <a:solidFill>
                  <a:srgbClr val="0308E3"/>
                </a:solidFill>
                <a:latin typeface="Times New Roman" panose="02020603050405020304" pitchFamily="18" charset="0"/>
                <a:cs typeface="Times New Roman" panose="02020603050405020304" pitchFamily="18" charset="0"/>
              </a:rPr>
              <a:t>câu</a:t>
            </a:r>
            <a:r>
              <a:rPr lang="en-US" altLang="en-US" sz="2800" b="1" dirty="0">
                <a:solidFill>
                  <a:srgbClr val="0308E3"/>
                </a:solidFill>
                <a:latin typeface="Times New Roman" panose="02020603050405020304" pitchFamily="18" charset="0"/>
                <a:cs typeface="Times New Roman" panose="02020603050405020304" pitchFamily="18" charset="0"/>
              </a:rPr>
              <a:t> </a:t>
            </a:r>
            <a:r>
              <a:rPr lang="en-US" altLang="en-US" sz="2800" b="1" dirty="0" err="1">
                <a:solidFill>
                  <a:srgbClr val="0308E3"/>
                </a:solidFill>
                <a:latin typeface="Times New Roman" panose="02020603050405020304" pitchFamily="18" charset="0"/>
                <a:cs typeface="Times New Roman" panose="02020603050405020304" pitchFamily="18" charset="0"/>
              </a:rPr>
              <a:t>hỏi</a:t>
            </a:r>
            <a:r>
              <a:rPr lang="en-US" altLang="en-US" sz="2800" b="1" dirty="0">
                <a:solidFill>
                  <a:srgbClr val="0308E3"/>
                </a:solidFill>
                <a:latin typeface="Times New Roman" panose="02020603050405020304" pitchFamily="18" charset="0"/>
                <a:cs typeface="Times New Roman" panose="02020603050405020304" pitchFamily="18" charset="0"/>
              </a:rPr>
              <a:t> </a:t>
            </a:r>
            <a:r>
              <a:rPr lang="en-US" altLang="en-US" sz="2800" b="1" dirty="0" err="1">
                <a:solidFill>
                  <a:srgbClr val="0308E3"/>
                </a:solidFill>
                <a:latin typeface="Times New Roman" panose="02020603050405020304" pitchFamily="18" charset="0"/>
                <a:cs typeface="Times New Roman" panose="02020603050405020304" pitchFamily="18" charset="0"/>
              </a:rPr>
              <a:t>phần</a:t>
            </a:r>
            <a:r>
              <a:rPr lang="en-US" altLang="en-US" sz="2800" b="1" dirty="0">
                <a:solidFill>
                  <a:srgbClr val="0308E3"/>
                </a:solidFill>
                <a:latin typeface="Times New Roman" panose="02020603050405020304" pitchFamily="18" charset="0"/>
                <a:cs typeface="Times New Roman" panose="02020603050405020304" pitchFamily="18" charset="0"/>
              </a:rPr>
              <a:t> </a:t>
            </a:r>
            <a:r>
              <a:rPr lang="en-US" altLang="en-US" sz="2800" b="1" dirty="0" err="1">
                <a:solidFill>
                  <a:srgbClr val="0308E3"/>
                </a:solidFill>
                <a:latin typeface="Times New Roman" panose="02020603050405020304" pitchFamily="18" charset="0"/>
                <a:cs typeface="Times New Roman" panose="02020603050405020304" pitchFamily="18" charset="0"/>
              </a:rPr>
              <a:t>bài</a:t>
            </a:r>
            <a:r>
              <a:rPr lang="en-US" altLang="en-US" sz="2800" b="1" dirty="0">
                <a:solidFill>
                  <a:srgbClr val="0308E3"/>
                </a:solidFill>
                <a:latin typeface="Times New Roman" panose="02020603050405020304" pitchFamily="18" charset="0"/>
                <a:cs typeface="Times New Roman" panose="02020603050405020304" pitchFamily="18" charset="0"/>
              </a:rPr>
              <a:t> </a:t>
            </a:r>
            <a:r>
              <a:rPr lang="en-US" altLang="en-US" sz="2800" b="1" dirty="0" err="1">
                <a:solidFill>
                  <a:srgbClr val="0308E3"/>
                </a:solidFill>
                <a:latin typeface="Times New Roman" panose="02020603050405020304" pitchFamily="18" charset="0"/>
                <a:cs typeface="Times New Roman" panose="02020603050405020304" pitchFamily="18" charset="0"/>
              </a:rPr>
              <a:t>tập</a:t>
            </a:r>
            <a:r>
              <a:rPr lang="en-US" altLang="en-US" sz="2800" b="1" dirty="0">
                <a:solidFill>
                  <a:srgbClr val="0308E3"/>
                </a:solidFill>
                <a:latin typeface="Times New Roman" panose="02020603050405020304" pitchFamily="18" charset="0"/>
                <a:cs typeface="Times New Roman" panose="02020603050405020304" pitchFamily="18" charset="0"/>
              </a:rPr>
              <a:t> </a:t>
            </a:r>
            <a:r>
              <a:rPr lang="en-US" altLang="en-US" sz="2800" b="1" dirty="0" err="1">
                <a:solidFill>
                  <a:srgbClr val="0308E3"/>
                </a:solidFill>
                <a:latin typeface="Times New Roman" panose="02020603050405020304" pitchFamily="18" charset="0"/>
                <a:cs typeface="Times New Roman" panose="02020603050405020304" pitchFamily="18" charset="0"/>
              </a:rPr>
              <a:t>trong</a:t>
            </a:r>
            <a:r>
              <a:rPr lang="en-US" altLang="en-US" sz="2800" b="1" dirty="0">
                <a:solidFill>
                  <a:srgbClr val="0308E3"/>
                </a:solidFill>
                <a:latin typeface="Times New Roman" panose="02020603050405020304" pitchFamily="18" charset="0"/>
                <a:cs typeface="Times New Roman" panose="02020603050405020304" pitchFamily="18" charset="0"/>
              </a:rPr>
              <a:t> SGK. </a:t>
            </a:r>
          </a:p>
          <a:p>
            <a:pPr>
              <a:lnSpc>
                <a:spcPct val="150000"/>
              </a:lnSpc>
              <a:spcBef>
                <a:spcPts val="0"/>
              </a:spcBef>
              <a:buNone/>
            </a:pPr>
            <a:r>
              <a:rPr lang="en-US" altLang="en-US" sz="2800" b="1" dirty="0">
                <a:solidFill>
                  <a:srgbClr val="0308E3"/>
                </a:solidFill>
                <a:latin typeface="Times New Roman" panose="02020603050405020304" pitchFamily="18" charset="0"/>
                <a:cs typeface="Times New Roman" panose="02020603050405020304" pitchFamily="18" charset="0"/>
              </a:rPr>
              <a:t>- </a:t>
            </a:r>
            <a:r>
              <a:rPr lang="en-US" altLang="en-US" sz="2800" b="1" dirty="0" err="1">
                <a:solidFill>
                  <a:srgbClr val="0308E3"/>
                </a:solidFill>
                <a:latin typeface="Times New Roman" panose="02020603050405020304" pitchFamily="18" charset="0"/>
                <a:cs typeface="Times New Roman" panose="02020603050405020304" pitchFamily="18" charset="0"/>
              </a:rPr>
              <a:t>Em</a:t>
            </a:r>
            <a:r>
              <a:rPr lang="en-US" altLang="en-US" sz="2800" b="1" dirty="0">
                <a:solidFill>
                  <a:srgbClr val="0308E3"/>
                </a:solidFill>
                <a:latin typeface="Times New Roman" panose="02020603050405020304" pitchFamily="18" charset="0"/>
                <a:cs typeface="Times New Roman" panose="02020603050405020304" pitchFamily="18" charset="0"/>
              </a:rPr>
              <a:t> </a:t>
            </a:r>
            <a:r>
              <a:rPr lang="en-US" altLang="en-US" sz="2800" b="1" dirty="0" err="1">
                <a:solidFill>
                  <a:srgbClr val="0308E3"/>
                </a:solidFill>
                <a:latin typeface="Times New Roman" panose="02020603050405020304" pitchFamily="18" charset="0"/>
                <a:cs typeface="Times New Roman" panose="02020603050405020304" pitchFamily="18" charset="0"/>
              </a:rPr>
              <a:t>hãy</a:t>
            </a:r>
            <a:r>
              <a:rPr lang="en-US" altLang="en-US" sz="2800" b="1" dirty="0">
                <a:solidFill>
                  <a:srgbClr val="0308E3"/>
                </a:solidFill>
                <a:latin typeface="Times New Roman" panose="02020603050405020304" pitchFamily="18" charset="0"/>
                <a:cs typeface="Times New Roman" panose="02020603050405020304" pitchFamily="18" charset="0"/>
              </a:rPr>
              <a:t> </a:t>
            </a:r>
            <a:r>
              <a:rPr lang="en-US" altLang="en-US" sz="2800" b="1" dirty="0" err="1">
                <a:solidFill>
                  <a:srgbClr val="0308E3"/>
                </a:solidFill>
                <a:latin typeface="Times New Roman" panose="02020603050405020304" pitchFamily="18" charset="0"/>
                <a:cs typeface="Times New Roman" panose="02020603050405020304" pitchFamily="18" charset="0"/>
              </a:rPr>
              <a:t>tìm</a:t>
            </a:r>
            <a:r>
              <a:rPr lang="en-US" altLang="en-US" sz="2800" b="1" dirty="0">
                <a:solidFill>
                  <a:srgbClr val="0308E3"/>
                </a:solidFill>
                <a:latin typeface="Times New Roman" panose="02020603050405020304" pitchFamily="18" charset="0"/>
                <a:cs typeface="Times New Roman" panose="02020603050405020304" pitchFamily="18" charset="0"/>
              </a:rPr>
              <a:t> </a:t>
            </a:r>
            <a:r>
              <a:rPr lang="en-US" altLang="en-US" sz="2800" b="1" dirty="0" err="1">
                <a:solidFill>
                  <a:srgbClr val="0308E3"/>
                </a:solidFill>
                <a:latin typeface="Times New Roman" panose="02020603050405020304" pitchFamily="18" charset="0"/>
                <a:cs typeface="Times New Roman" panose="02020603050405020304" pitchFamily="18" charset="0"/>
              </a:rPr>
              <a:t>hiểu</a:t>
            </a:r>
            <a:r>
              <a:rPr lang="en-US" altLang="en-US" sz="2800" b="1" dirty="0">
                <a:solidFill>
                  <a:srgbClr val="0308E3"/>
                </a:solidFill>
                <a:latin typeface="Times New Roman" panose="02020603050405020304" pitchFamily="18" charset="0"/>
                <a:cs typeface="Times New Roman" panose="02020603050405020304" pitchFamily="18" charset="0"/>
              </a:rPr>
              <a:t> </a:t>
            </a:r>
            <a:r>
              <a:rPr lang="en-US" altLang="en-US" sz="2800" b="1" dirty="0" err="1">
                <a:solidFill>
                  <a:srgbClr val="0308E3"/>
                </a:solidFill>
                <a:latin typeface="Times New Roman" panose="02020603050405020304" pitchFamily="18" charset="0"/>
                <a:cs typeface="Times New Roman" panose="02020603050405020304" pitchFamily="18" charset="0"/>
              </a:rPr>
              <a:t>thế</a:t>
            </a:r>
            <a:r>
              <a:rPr lang="en-US" altLang="en-US" sz="2800" b="1" dirty="0">
                <a:solidFill>
                  <a:srgbClr val="0308E3"/>
                </a:solidFill>
                <a:latin typeface="Times New Roman" panose="02020603050405020304" pitchFamily="18" charset="0"/>
                <a:cs typeface="Times New Roman" panose="02020603050405020304" pitchFamily="18" charset="0"/>
              </a:rPr>
              <a:t> </a:t>
            </a:r>
            <a:r>
              <a:rPr lang="en-US" altLang="en-US" sz="2800" b="1" dirty="0" err="1">
                <a:solidFill>
                  <a:srgbClr val="0308E3"/>
                </a:solidFill>
                <a:latin typeface="Times New Roman" panose="02020603050405020304" pitchFamily="18" charset="0"/>
                <a:cs typeface="Times New Roman" panose="02020603050405020304" pitchFamily="18" charset="0"/>
              </a:rPr>
              <a:t>nào</a:t>
            </a:r>
            <a:r>
              <a:rPr lang="en-US" altLang="en-US" sz="2800" b="1" dirty="0">
                <a:solidFill>
                  <a:srgbClr val="0308E3"/>
                </a:solidFill>
                <a:latin typeface="Times New Roman" panose="02020603050405020304" pitchFamily="18" charset="0"/>
                <a:cs typeface="Times New Roman" panose="02020603050405020304" pitchFamily="18" charset="0"/>
              </a:rPr>
              <a:t> </a:t>
            </a:r>
            <a:r>
              <a:rPr lang="en-US" altLang="en-US" sz="2800" b="1" dirty="0" err="1">
                <a:solidFill>
                  <a:srgbClr val="0308E3"/>
                </a:solidFill>
                <a:latin typeface="Times New Roman" panose="02020603050405020304" pitchFamily="18" charset="0"/>
                <a:cs typeface="Times New Roman" panose="02020603050405020304" pitchFamily="18" charset="0"/>
              </a:rPr>
              <a:t>là</a:t>
            </a:r>
            <a:r>
              <a:rPr lang="en-US" altLang="en-US" sz="2800" b="1" dirty="0">
                <a:solidFill>
                  <a:srgbClr val="0308E3"/>
                </a:solidFill>
                <a:latin typeface="Times New Roman" panose="02020603050405020304" pitchFamily="18" charset="0"/>
                <a:cs typeface="Times New Roman" panose="02020603050405020304" pitchFamily="18" charset="0"/>
              </a:rPr>
              <a:t> </a:t>
            </a:r>
            <a:r>
              <a:rPr lang="en-US" altLang="en-US" sz="2800" b="1" dirty="0" err="1">
                <a:solidFill>
                  <a:srgbClr val="0308E3"/>
                </a:solidFill>
                <a:latin typeface="Times New Roman" panose="02020603050405020304" pitchFamily="18" charset="0"/>
                <a:cs typeface="Times New Roman" panose="02020603050405020304" pitchFamily="18" charset="0"/>
              </a:rPr>
              <a:t>truyền</a:t>
            </a:r>
            <a:r>
              <a:rPr lang="en-US" altLang="en-US" sz="2800" b="1" dirty="0">
                <a:solidFill>
                  <a:srgbClr val="0308E3"/>
                </a:solidFill>
                <a:latin typeface="Times New Roman" panose="02020603050405020304" pitchFamily="18" charset="0"/>
                <a:cs typeface="Times New Roman" panose="02020603050405020304" pitchFamily="18" charset="0"/>
              </a:rPr>
              <a:t> </a:t>
            </a:r>
            <a:r>
              <a:rPr lang="en-US" altLang="en-US" sz="2800" b="1" dirty="0" err="1">
                <a:solidFill>
                  <a:srgbClr val="0308E3"/>
                </a:solidFill>
                <a:latin typeface="Times New Roman" panose="02020603050405020304" pitchFamily="18" charset="0"/>
                <a:cs typeface="Times New Roman" panose="02020603050405020304" pitchFamily="18" charset="0"/>
              </a:rPr>
              <a:t>thống</a:t>
            </a:r>
            <a:r>
              <a:rPr lang="en-US" altLang="en-US" sz="2800" b="1" dirty="0">
                <a:solidFill>
                  <a:srgbClr val="0308E3"/>
                </a:solidFill>
                <a:latin typeface="Times New Roman" panose="02020603050405020304" pitchFamily="18" charset="0"/>
                <a:cs typeface="Times New Roman" panose="02020603050405020304" pitchFamily="18" charset="0"/>
              </a:rPr>
              <a:t> </a:t>
            </a:r>
            <a:r>
              <a:rPr lang="en-US" altLang="en-US" sz="2800" b="1" dirty="0" err="1">
                <a:solidFill>
                  <a:srgbClr val="0308E3"/>
                </a:solidFill>
                <a:latin typeface="Times New Roman" panose="02020603050405020304" pitchFamily="18" charset="0"/>
                <a:cs typeface="Times New Roman" panose="02020603050405020304" pitchFamily="18" charset="0"/>
              </a:rPr>
              <a:t>dân</a:t>
            </a:r>
            <a:r>
              <a:rPr lang="en-US" altLang="en-US" sz="2800" b="1" dirty="0">
                <a:solidFill>
                  <a:srgbClr val="0308E3"/>
                </a:solidFill>
                <a:latin typeface="Times New Roman" panose="02020603050405020304" pitchFamily="18" charset="0"/>
                <a:cs typeface="Times New Roman" panose="02020603050405020304" pitchFamily="18" charset="0"/>
              </a:rPr>
              <a:t> </a:t>
            </a:r>
            <a:r>
              <a:rPr lang="en-US" altLang="en-US" sz="2800" b="1" dirty="0" err="1">
                <a:solidFill>
                  <a:srgbClr val="0308E3"/>
                </a:solidFill>
                <a:latin typeface="Times New Roman" panose="02020603050405020304" pitchFamily="18" charset="0"/>
                <a:cs typeface="Times New Roman" panose="02020603050405020304" pitchFamily="18" charset="0"/>
              </a:rPr>
              <a:t>tộc</a:t>
            </a:r>
            <a:r>
              <a:rPr lang="en-US" altLang="en-US" sz="2800" b="1" dirty="0">
                <a:solidFill>
                  <a:srgbClr val="0308E3"/>
                </a:solidFill>
                <a:latin typeface="Times New Roman" panose="02020603050405020304" pitchFamily="18" charset="0"/>
                <a:cs typeface="Times New Roman" panose="02020603050405020304" pitchFamily="18" charset="0"/>
              </a:rPr>
              <a:t>. </a:t>
            </a:r>
            <a:r>
              <a:rPr lang="en-US" altLang="en-US" sz="2800" b="1" dirty="0" err="1">
                <a:solidFill>
                  <a:srgbClr val="0308E3"/>
                </a:solidFill>
                <a:latin typeface="Times New Roman" panose="02020603050405020304" pitchFamily="18" charset="0"/>
                <a:cs typeface="Times New Roman" panose="02020603050405020304" pitchFamily="18" charset="0"/>
              </a:rPr>
              <a:t>Nêu</a:t>
            </a:r>
            <a:r>
              <a:rPr lang="en-US" altLang="en-US" sz="2800" b="1" dirty="0">
                <a:solidFill>
                  <a:srgbClr val="0308E3"/>
                </a:solidFill>
                <a:latin typeface="Times New Roman" panose="02020603050405020304" pitchFamily="18" charset="0"/>
                <a:cs typeface="Times New Roman" panose="02020603050405020304" pitchFamily="18" charset="0"/>
              </a:rPr>
              <a:t> 10 </a:t>
            </a:r>
            <a:r>
              <a:rPr lang="en-US" altLang="en-US" sz="2800" b="1" dirty="0" err="1">
                <a:solidFill>
                  <a:srgbClr val="0308E3"/>
                </a:solidFill>
                <a:latin typeface="Times New Roman" panose="02020603050405020304" pitchFamily="18" charset="0"/>
                <a:cs typeface="Times New Roman" panose="02020603050405020304" pitchFamily="18" charset="0"/>
              </a:rPr>
              <a:t>truyền</a:t>
            </a:r>
            <a:r>
              <a:rPr lang="en-US" altLang="en-US" sz="2800" b="1" dirty="0">
                <a:solidFill>
                  <a:srgbClr val="0308E3"/>
                </a:solidFill>
                <a:latin typeface="Times New Roman" panose="02020603050405020304" pitchFamily="18" charset="0"/>
                <a:cs typeface="Times New Roman" panose="02020603050405020304" pitchFamily="18" charset="0"/>
              </a:rPr>
              <a:t> </a:t>
            </a:r>
            <a:r>
              <a:rPr lang="en-US" altLang="en-US" sz="2800" b="1" dirty="0" err="1">
                <a:solidFill>
                  <a:srgbClr val="0308E3"/>
                </a:solidFill>
                <a:latin typeface="Times New Roman" panose="02020603050405020304" pitchFamily="18" charset="0"/>
                <a:cs typeface="Times New Roman" panose="02020603050405020304" pitchFamily="18" charset="0"/>
              </a:rPr>
              <a:t>thống</a:t>
            </a:r>
            <a:r>
              <a:rPr lang="en-US" altLang="en-US" sz="2800" b="1" dirty="0">
                <a:solidFill>
                  <a:srgbClr val="0308E3"/>
                </a:solidFill>
                <a:latin typeface="Times New Roman" panose="02020603050405020304" pitchFamily="18" charset="0"/>
                <a:cs typeface="Times New Roman" panose="02020603050405020304" pitchFamily="18" charset="0"/>
              </a:rPr>
              <a:t> </a:t>
            </a:r>
            <a:r>
              <a:rPr lang="en-US" altLang="en-US" sz="2800" b="1" dirty="0" err="1">
                <a:solidFill>
                  <a:srgbClr val="0308E3"/>
                </a:solidFill>
                <a:latin typeface="Times New Roman" panose="02020603050405020304" pitchFamily="18" charset="0"/>
                <a:cs typeface="Times New Roman" panose="02020603050405020304" pitchFamily="18" charset="0"/>
              </a:rPr>
              <a:t>dân</a:t>
            </a:r>
            <a:r>
              <a:rPr lang="en-US" altLang="en-US" sz="2800" b="1" dirty="0">
                <a:solidFill>
                  <a:srgbClr val="0308E3"/>
                </a:solidFill>
                <a:latin typeface="Times New Roman" panose="02020603050405020304" pitchFamily="18" charset="0"/>
                <a:cs typeface="Times New Roman" panose="02020603050405020304" pitchFamily="18" charset="0"/>
              </a:rPr>
              <a:t> </a:t>
            </a:r>
            <a:r>
              <a:rPr lang="en-US" altLang="en-US" sz="2800" b="1" dirty="0" err="1">
                <a:solidFill>
                  <a:srgbClr val="0308E3"/>
                </a:solidFill>
                <a:latin typeface="Times New Roman" panose="02020603050405020304" pitchFamily="18" charset="0"/>
                <a:cs typeface="Times New Roman" panose="02020603050405020304" pitchFamily="18" charset="0"/>
              </a:rPr>
              <a:t>tộc</a:t>
            </a:r>
            <a:r>
              <a:rPr lang="en-US" altLang="en-US" sz="2800" b="1" dirty="0">
                <a:solidFill>
                  <a:srgbClr val="0308E3"/>
                </a:solidFill>
                <a:latin typeface="Times New Roman" panose="02020603050405020304" pitchFamily="18" charset="0"/>
                <a:cs typeface="Times New Roman" panose="02020603050405020304" pitchFamily="18" charset="0"/>
              </a:rPr>
              <a:t> </a:t>
            </a:r>
            <a:r>
              <a:rPr lang="en-US" altLang="en-US" sz="2800" b="1" dirty="0" err="1">
                <a:solidFill>
                  <a:srgbClr val="0308E3"/>
                </a:solidFill>
                <a:latin typeface="Times New Roman" panose="02020603050405020304" pitchFamily="18" charset="0"/>
                <a:cs typeface="Times New Roman" panose="02020603050405020304" pitchFamily="18" charset="0"/>
              </a:rPr>
              <a:t>mà</a:t>
            </a:r>
            <a:r>
              <a:rPr lang="en-US" altLang="en-US" sz="2800" b="1" dirty="0">
                <a:solidFill>
                  <a:srgbClr val="0308E3"/>
                </a:solidFill>
                <a:latin typeface="Times New Roman" panose="02020603050405020304" pitchFamily="18" charset="0"/>
                <a:cs typeface="Times New Roman" panose="02020603050405020304" pitchFamily="18" charset="0"/>
              </a:rPr>
              <a:t> </a:t>
            </a:r>
            <a:r>
              <a:rPr lang="en-US" altLang="en-US" sz="2800" b="1" dirty="0" err="1">
                <a:solidFill>
                  <a:srgbClr val="0308E3"/>
                </a:solidFill>
                <a:latin typeface="Times New Roman" panose="02020603050405020304" pitchFamily="18" charset="0"/>
                <a:cs typeface="Times New Roman" panose="02020603050405020304" pitchFamily="18" charset="0"/>
              </a:rPr>
              <a:t>em</a:t>
            </a:r>
            <a:r>
              <a:rPr lang="en-US" altLang="en-US" sz="2800" b="1" dirty="0">
                <a:solidFill>
                  <a:srgbClr val="0308E3"/>
                </a:solidFill>
                <a:latin typeface="Times New Roman" panose="02020603050405020304" pitchFamily="18" charset="0"/>
                <a:cs typeface="Times New Roman" panose="02020603050405020304" pitchFamily="18" charset="0"/>
              </a:rPr>
              <a:t> </a:t>
            </a:r>
            <a:r>
              <a:rPr lang="en-US" altLang="en-US" sz="2800" b="1" dirty="0" err="1">
                <a:solidFill>
                  <a:srgbClr val="0308E3"/>
                </a:solidFill>
                <a:latin typeface="Times New Roman" panose="02020603050405020304" pitchFamily="18" charset="0"/>
                <a:cs typeface="Times New Roman" panose="02020603050405020304" pitchFamily="18" charset="0"/>
              </a:rPr>
              <a:t>biết</a:t>
            </a:r>
            <a:r>
              <a:rPr lang="en-US" altLang="en-US" sz="2800" b="1" dirty="0">
                <a:solidFill>
                  <a:srgbClr val="0308E3"/>
                </a:solidFill>
                <a:latin typeface="Times New Roman" panose="02020603050405020304" pitchFamily="18" charset="0"/>
                <a:cs typeface="Times New Roman" panose="02020603050405020304" pitchFamily="18" charset="0"/>
              </a:rPr>
              <a:t>. </a:t>
            </a:r>
          </a:p>
          <a:p>
            <a:pPr>
              <a:lnSpc>
                <a:spcPct val="150000"/>
              </a:lnSpc>
              <a:spcBef>
                <a:spcPts val="0"/>
              </a:spcBef>
              <a:buNone/>
            </a:pPr>
            <a:r>
              <a:rPr lang="en-US" altLang="en-US" sz="2800" b="1" dirty="0">
                <a:solidFill>
                  <a:srgbClr val="0308E3"/>
                </a:solidFill>
                <a:latin typeface="Times New Roman" panose="02020603050405020304" pitchFamily="18" charset="0"/>
                <a:cs typeface="Times New Roman" panose="02020603050405020304" pitchFamily="18" charset="0"/>
              </a:rPr>
              <a:t>- </a:t>
            </a:r>
            <a:r>
              <a:rPr lang="en-US" altLang="en-US" sz="2800" b="1" dirty="0" err="1">
                <a:solidFill>
                  <a:srgbClr val="0308E3"/>
                </a:solidFill>
                <a:latin typeface="Times New Roman" panose="02020603050405020304" pitchFamily="18" charset="0"/>
                <a:cs typeface="Times New Roman" panose="02020603050405020304" pitchFamily="18" charset="0"/>
              </a:rPr>
              <a:t>Sưu</a:t>
            </a:r>
            <a:r>
              <a:rPr lang="en-US" altLang="en-US" sz="2800" b="1" dirty="0">
                <a:solidFill>
                  <a:srgbClr val="0308E3"/>
                </a:solidFill>
                <a:latin typeface="Times New Roman" panose="02020603050405020304" pitchFamily="18" charset="0"/>
                <a:cs typeface="Times New Roman" panose="02020603050405020304" pitchFamily="18" charset="0"/>
              </a:rPr>
              <a:t> </a:t>
            </a:r>
            <a:r>
              <a:rPr lang="en-US" altLang="en-US" sz="2800" b="1" dirty="0" err="1">
                <a:solidFill>
                  <a:srgbClr val="0308E3"/>
                </a:solidFill>
                <a:latin typeface="Times New Roman" panose="02020603050405020304" pitchFamily="18" charset="0"/>
                <a:cs typeface="Times New Roman" panose="02020603050405020304" pitchFamily="18" charset="0"/>
              </a:rPr>
              <a:t>tầm</a:t>
            </a:r>
            <a:r>
              <a:rPr lang="en-US" altLang="en-US" sz="2800" b="1" dirty="0">
                <a:solidFill>
                  <a:srgbClr val="0308E3"/>
                </a:solidFill>
                <a:latin typeface="Times New Roman" panose="02020603050405020304" pitchFamily="18" charset="0"/>
                <a:cs typeface="Times New Roman" panose="02020603050405020304" pitchFamily="18" charset="0"/>
              </a:rPr>
              <a:t> </a:t>
            </a:r>
            <a:r>
              <a:rPr lang="en-US" altLang="en-US" sz="2800" b="1" dirty="0" err="1">
                <a:solidFill>
                  <a:srgbClr val="0308E3"/>
                </a:solidFill>
                <a:latin typeface="Times New Roman" panose="02020603050405020304" pitchFamily="18" charset="0"/>
                <a:cs typeface="Times New Roman" panose="02020603050405020304" pitchFamily="18" charset="0"/>
              </a:rPr>
              <a:t>các</a:t>
            </a:r>
            <a:r>
              <a:rPr lang="en-US" altLang="en-US" sz="2800" b="1" dirty="0">
                <a:solidFill>
                  <a:srgbClr val="0308E3"/>
                </a:solidFill>
                <a:latin typeface="Times New Roman" panose="02020603050405020304" pitchFamily="18" charset="0"/>
                <a:cs typeface="Times New Roman" panose="02020603050405020304" pitchFamily="18" charset="0"/>
              </a:rPr>
              <a:t> </a:t>
            </a:r>
            <a:r>
              <a:rPr lang="en-US" altLang="en-US" sz="2800" b="1" dirty="0" err="1">
                <a:solidFill>
                  <a:srgbClr val="0308E3"/>
                </a:solidFill>
                <a:latin typeface="Times New Roman" panose="02020603050405020304" pitchFamily="18" charset="0"/>
                <a:cs typeface="Times New Roman" panose="02020603050405020304" pitchFamily="18" charset="0"/>
              </a:rPr>
              <a:t>câu</a:t>
            </a:r>
            <a:r>
              <a:rPr lang="en-US" altLang="en-US" sz="2800" b="1" dirty="0">
                <a:solidFill>
                  <a:srgbClr val="0308E3"/>
                </a:solidFill>
                <a:latin typeface="Times New Roman" panose="02020603050405020304" pitchFamily="18" charset="0"/>
                <a:cs typeface="Times New Roman" panose="02020603050405020304" pitchFamily="18" charset="0"/>
              </a:rPr>
              <a:t> ca </a:t>
            </a:r>
            <a:r>
              <a:rPr lang="en-US" altLang="en-US" sz="2800" b="1" dirty="0" err="1">
                <a:solidFill>
                  <a:srgbClr val="0308E3"/>
                </a:solidFill>
                <a:latin typeface="Times New Roman" panose="02020603050405020304" pitchFamily="18" charset="0"/>
                <a:cs typeface="Times New Roman" panose="02020603050405020304" pitchFamily="18" charset="0"/>
              </a:rPr>
              <a:t>dao</a:t>
            </a:r>
            <a:r>
              <a:rPr lang="en-US" altLang="en-US" sz="2800" b="1" dirty="0">
                <a:solidFill>
                  <a:srgbClr val="0308E3"/>
                </a:solidFill>
                <a:latin typeface="Times New Roman" panose="02020603050405020304" pitchFamily="18" charset="0"/>
                <a:cs typeface="Times New Roman" panose="02020603050405020304" pitchFamily="18" charset="0"/>
              </a:rPr>
              <a:t> , </a:t>
            </a:r>
            <a:r>
              <a:rPr lang="en-US" altLang="en-US" sz="2800" b="1" dirty="0" err="1">
                <a:solidFill>
                  <a:srgbClr val="0308E3"/>
                </a:solidFill>
                <a:latin typeface="Times New Roman" panose="02020603050405020304" pitchFamily="18" charset="0"/>
                <a:cs typeface="Times New Roman" panose="02020603050405020304" pitchFamily="18" charset="0"/>
              </a:rPr>
              <a:t>tục</a:t>
            </a:r>
            <a:r>
              <a:rPr lang="en-US" altLang="en-US" sz="2800" b="1" dirty="0">
                <a:solidFill>
                  <a:srgbClr val="0308E3"/>
                </a:solidFill>
                <a:latin typeface="Times New Roman" panose="02020603050405020304" pitchFamily="18" charset="0"/>
                <a:cs typeface="Times New Roman" panose="02020603050405020304" pitchFamily="18" charset="0"/>
              </a:rPr>
              <a:t> </a:t>
            </a:r>
            <a:r>
              <a:rPr lang="en-US" altLang="en-US" sz="2800" b="1" dirty="0" err="1">
                <a:solidFill>
                  <a:srgbClr val="0308E3"/>
                </a:solidFill>
                <a:latin typeface="Times New Roman" panose="02020603050405020304" pitchFamily="18" charset="0"/>
                <a:cs typeface="Times New Roman" panose="02020603050405020304" pitchFamily="18" charset="0"/>
              </a:rPr>
              <a:t>ngữ</a:t>
            </a:r>
            <a:r>
              <a:rPr lang="en-US" altLang="en-US" sz="2800" b="1" dirty="0">
                <a:solidFill>
                  <a:srgbClr val="0308E3"/>
                </a:solidFill>
                <a:latin typeface="Times New Roman" panose="02020603050405020304" pitchFamily="18" charset="0"/>
                <a:cs typeface="Times New Roman" panose="02020603050405020304" pitchFamily="18" charset="0"/>
              </a:rPr>
              <a:t> </a:t>
            </a:r>
            <a:r>
              <a:rPr lang="en-US" altLang="en-US" sz="2800" b="1" dirty="0" err="1">
                <a:solidFill>
                  <a:srgbClr val="0308E3"/>
                </a:solidFill>
                <a:latin typeface="Times New Roman" panose="02020603050405020304" pitchFamily="18" charset="0"/>
                <a:cs typeface="Times New Roman" panose="02020603050405020304" pitchFamily="18" charset="0"/>
              </a:rPr>
              <a:t>nói</a:t>
            </a:r>
            <a:r>
              <a:rPr lang="en-US" altLang="en-US" sz="2800" b="1" dirty="0">
                <a:solidFill>
                  <a:srgbClr val="0308E3"/>
                </a:solidFill>
                <a:latin typeface="Times New Roman" panose="02020603050405020304" pitchFamily="18" charset="0"/>
                <a:cs typeface="Times New Roman" panose="02020603050405020304" pitchFamily="18" charset="0"/>
              </a:rPr>
              <a:t> </a:t>
            </a:r>
            <a:r>
              <a:rPr lang="en-US" altLang="en-US" sz="2800" b="1" dirty="0" err="1">
                <a:solidFill>
                  <a:srgbClr val="0308E3"/>
                </a:solidFill>
                <a:latin typeface="Times New Roman" panose="02020603050405020304" pitchFamily="18" charset="0"/>
                <a:cs typeface="Times New Roman" panose="02020603050405020304" pitchFamily="18" charset="0"/>
              </a:rPr>
              <a:t>về</a:t>
            </a:r>
            <a:r>
              <a:rPr lang="en-US" altLang="en-US" sz="2800" b="1" dirty="0">
                <a:solidFill>
                  <a:srgbClr val="0308E3"/>
                </a:solidFill>
                <a:latin typeface="Times New Roman" panose="02020603050405020304" pitchFamily="18" charset="0"/>
                <a:cs typeface="Times New Roman" panose="02020603050405020304" pitchFamily="18" charset="0"/>
              </a:rPr>
              <a:t> </a:t>
            </a:r>
            <a:r>
              <a:rPr lang="en-US" altLang="en-US" sz="2800" b="1" dirty="0" err="1">
                <a:solidFill>
                  <a:srgbClr val="0308E3"/>
                </a:solidFill>
                <a:latin typeface="Times New Roman" panose="02020603050405020304" pitchFamily="18" charset="0"/>
                <a:cs typeface="Times New Roman" panose="02020603050405020304" pitchFamily="18" charset="0"/>
              </a:rPr>
              <a:t>biết</a:t>
            </a:r>
            <a:r>
              <a:rPr lang="en-US" altLang="en-US" sz="2800" b="1" dirty="0">
                <a:solidFill>
                  <a:srgbClr val="0308E3"/>
                </a:solidFill>
                <a:latin typeface="Times New Roman" panose="02020603050405020304" pitchFamily="18" charset="0"/>
                <a:cs typeface="Times New Roman" panose="02020603050405020304" pitchFamily="18" charset="0"/>
              </a:rPr>
              <a:t> </a:t>
            </a:r>
            <a:r>
              <a:rPr lang="en-US" altLang="en-US" sz="2800" b="1" dirty="0" err="1">
                <a:solidFill>
                  <a:srgbClr val="0308E3"/>
                </a:solidFill>
                <a:latin typeface="Times New Roman" panose="02020603050405020304" pitchFamily="18" charset="0"/>
                <a:cs typeface="Times New Roman" panose="02020603050405020304" pitchFamily="18" charset="0"/>
              </a:rPr>
              <a:t>tôn</a:t>
            </a:r>
            <a:r>
              <a:rPr lang="en-US" altLang="en-US" sz="2800" b="1" dirty="0">
                <a:solidFill>
                  <a:srgbClr val="0308E3"/>
                </a:solidFill>
                <a:latin typeface="Times New Roman" panose="02020603050405020304" pitchFamily="18" charset="0"/>
                <a:cs typeface="Times New Roman" panose="02020603050405020304" pitchFamily="18" charset="0"/>
              </a:rPr>
              <a:t> </a:t>
            </a:r>
            <a:r>
              <a:rPr lang="en-US" altLang="en-US" sz="2800" b="1" dirty="0" err="1">
                <a:solidFill>
                  <a:srgbClr val="0308E3"/>
                </a:solidFill>
                <a:latin typeface="Times New Roman" panose="02020603050405020304" pitchFamily="18" charset="0"/>
                <a:cs typeface="Times New Roman" panose="02020603050405020304" pitchFamily="18" charset="0"/>
              </a:rPr>
              <a:t>trọng</a:t>
            </a:r>
            <a:r>
              <a:rPr lang="en-US" altLang="en-US" sz="2800" b="1" dirty="0">
                <a:solidFill>
                  <a:srgbClr val="0308E3"/>
                </a:solidFill>
                <a:latin typeface="Times New Roman" panose="02020603050405020304" pitchFamily="18" charset="0"/>
                <a:cs typeface="Times New Roman" panose="02020603050405020304" pitchFamily="18" charset="0"/>
              </a:rPr>
              <a:t> </a:t>
            </a:r>
            <a:r>
              <a:rPr lang="en-US" altLang="en-US" sz="2800" b="1" dirty="0" err="1">
                <a:solidFill>
                  <a:srgbClr val="0308E3"/>
                </a:solidFill>
                <a:latin typeface="Times New Roman" panose="02020603050405020304" pitchFamily="18" charset="0"/>
                <a:cs typeface="Times New Roman" panose="02020603050405020304" pitchFamily="18" charset="0"/>
              </a:rPr>
              <a:t>lẽ</a:t>
            </a:r>
            <a:r>
              <a:rPr lang="en-US" altLang="en-US" sz="2800" b="1" dirty="0">
                <a:solidFill>
                  <a:srgbClr val="0308E3"/>
                </a:solidFill>
                <a:latin typeface="Times New Roman" panose="02020603050405020304" pitchFamily="18" charset="0"/>
                <a:cs typeface="Times New Roman" panose="02020603050405020304" pitchFamily="18" charset="0"/>
              </a:rPr>
              <a:t> </a:t>
            </a:r>
            <a:r>
              <a:rPr lang="en-US" altLang="en-US" sz="2800" b="1" dirty="0" err="1">
                <a:solidFill>
                  <a:srgbClr val="0308E3"/>
                </a:solidFill>
                <a:latin typeface="Times New Roman" panose="02020603050405020304" pitchFamily="18" charset="0"/>
                <a:cs typeface="Times New Roman" panose="02020603050405020304" pitchFamily="18" charset="0"/>
              </a:rPr>
              <a:t>phải</a:t>
            </a:r>
            <a:r>
              <a:rPr lang="en-US" altLang="en-US" sz="2800" b="1" dirty="0">
                <a:solidFill>
                  <a:srgbClr val="0308E3"/>
                </a:solidFill>
                <a:latin typeface="Times New Roman" panose="02020603050405020304" pitchFamily="18" charset="0"/>
                <a:cs typeface="Times New Roman" panose="02020603050405020304" pitchFamily="18" charset="0"/>
              </a:rPr>
              <a:t>. </a:t>
            </a:r>
          </a:p>
          <a:p>
            <a:pPr>
              <a:lnSpc>
                <a:spcPct val="150000"/>
              </a:lnSpc>
              <a:spcBef>
                <a:spcPts val="0"/>
              </a:spcBef>
              <a:buNone/>
            </a:pPr>
            <a:r>
              <a:rPr lang="en-US" altLang="en-US" sz="2800" b="1" dirty="0">
                <a:solidFill>
                  <a:srgbClr val="0308E3"/>
                </a:solidFill>
                <a:latin typeface="Times New Roman" panose="02020603050405020304" pitchFamily="18" charset="0"/>
                <a:cs typeface="Times New Roman" panose="02020603050405020304" pitchFamily="18" charset="0"/>
              </a:rPr>
              <a:t>- </a:t>
            </a:r>
            <a:r>
              <a:rPr lang="en-US" altLang="en-US" sz="2800" b="1" dirty="0" err="1">
                <a:solidFill>
                  <a:srgbClr val="0308E3"/>
                </a:solidFill>
                <a:latin typeface="Times New Roman" panose="02020603050405020304" pitchFamily="18" charset="0"/>
                <a:cs typeface="Times New Roman" panose="02020603050405020304" pitchFamily="18" charset="0"/>
              </a:rPr>
              <a:t>Đọc</a:t>
            </a:r>
            <a:r>
              <a:rPr lang="en-US" altLang="en-US" sz="2800" b="1" dirty="0">
                <a:solidFill>
                  <a:srgbClr val="0308E3"/>
                </a:solidFill>
                <a:latin typeface="Times New Roman" panose="02020603050405020304" pitchFamily="18" charset="0"/>
                <a:cs typeface="Times New Roman" panose="02020603050405020304" pitchFamily="18" charset="0"/>
              </a:rPr>
              <a:t> </a:t>
            </a:r>
            <a:r>
              <a:rPr lang="en-US" altLang="en-US" sz="2800" b="1" dirty="0" err="1">
                <a:solidFill>
                  <a:srgbClr val="0308E3"/>
                </a:solidFill>
                <a:latin typeface="Times New Roman" panose="02020603050405020304" pitchFamily="18" charset="0"/>
                <a:cs typeface="Times New Roman" panose="02020603050405020304" pitchFamily="18" charset="0"/>
              </a:rPr>
              <a:t>và</a:t>
            </a:r>
            <a:r>
              <a:rPr lang="en-US" altLang="en-US" sz="2800" b="1" dirty="0">
                <a:solidFill>
                  <a:srgbClr val="0308E3"/>
                </a:solidFill>
                <a:latin typeface="Times New Roman" panose="02020603050405020304" pitchFamily="18" charset="0"/>
                <a:cs typeface="Times New Roman" panose="02020603050405020304" pitchFamily="18" charset="0"/>
              </a:rPr>
              <a:t> </a:t>
            </a:r>
            <a:r>
              <a:rPr lang="en-US" altLang="en-US" sz="2800" b="1" dirty="0" err="1">
                <a:solidFill>
                  <a:srgbClr val="0308E3"/>
                </a:solidFill>
                <a:latin typeface="Times New Roman" panose="02020603050405020304" pitchFamily="18" charset="0"/>
                <a:cs typeface="Times New Roman" panose="02020603050405020304" pitchFamily="18" charset="0"/>
              </a:rPr>
              <a:t>chuẩn</a:t>
            </a:r>
            <a:r>
              <a:rPr lang="en-US" altLang="en-US" sz="2800" b="1" dirty="0">
                <a:solidFill>
                  <a:srgbClr val="0308E3"/>
                </a:solidFill>
                <a:latin typeface="Times New Roman" panose="02020603050405020304" pitchFamily="18" charset="0"/>
                <a:cs typeface="Times New Roman" panose="02020603050405020304" pitchFamily="18" charset="0"/>
              </a:rPr>
              <a:t> </a:t>
            </a:r>
            <a:r>
              <a:rPr lang="en-US" altLang="en-US" sz="2800" b="1" dirty="0" err="1">
                <a:solidFill>
                  <a:srgbClr val="0308E3"/>
                </a:solidFill>
                <a:latin typeface="Times New Roman" panose="02020603050405020304" pitchFamily="18" charset="0"/>
                <a:cs typeface="Times New Roman" panose="02020603050405020304" pitchFamily="18" charset="0"/>
              </a:rPr>
              <a:t>bị</a:t>
            </a:r>
            <a:r>
              <a:rPr lang="en-US" altLang="en-US" sz="2800" b="1" dirty="0">
                <a:solidFill>
                  <a:srgbClr val="0308E3"/>
                </a:solidFill>
                <a:latin typeface="Times New Roman" panose="02020603050405020304" pitchFamily="18" charset="0"/>
                <a:cs typeface="Times New Roman" panose="02020603050405020304" pitchFamily="18" charset="0"/>
              </a:rPr>
              <a:t> </a:t>
            </a:r>
            <a:r>
              <a:rPr lang="en-US" altLang="en-US" sz="2800" b="1" dirty="0" err="1">
                <a:solidFill>
                  <a:srgbClr val="0308E3"/>
                </a:solidFill>
                <a:latin typeface="Times New Roman" panose="02020603050405020304" pitchFamily="18" charset="0"/>
                <a:cs typeface="Times New Roman" panose="02020603050405020304" pitchFamily="18" charset="0"/>
              </a:rPr>
              <a:t>bài</a:t>
            </a:r>
            <a:r>
              <a:rPr lang="en-US" altLang="en-US" sz="2800" b="1" dirty="0">
                <a:solidFill>
                  <a:srgbClr val="0308E3"/>
                </a:solidFill>
                <a:latin typeface="Times New Roman" panose="02020603050405020304" pitchFamily="18" charset="0"/>
                <a:cs typeface="Times New Roman" panose="02020603050405020304" pitchFamily="18" charset="0"/>
              </a:rPr>
              <a:t> 2. </a:t>
            </a:r>
          </a:p>
        </p:txBody>
      </p:sp>
    </p:spTree>
    <p:extLst>
      <p:ext uri="{BB962C8B-B14F-4D97-AF65-F5344CB8AC3E}">
        <p14:creationId xmlns:p14="http://schemas.microsoft.com/office/powerpoint/2010/main" val="22629195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EJ0201">
            <a:extLst>
              <a:ext uri="{FF2B5EF4-FFF2-40B4-BE49-F238E27FC236}">
                <a16:creationId xmlns:a16="http://schemas.microsoft.com/office/drawing/2014/main" id="{E49B4828-5098-41D9-BF3C-39E585B3ADD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5571" name="WordArt 3">
            <a:extLst>
              <a:ext uri="{FF2B5EF4-FFF2-40B4-BE49-F238E27FC236}">
                <a16:creationId xmlns:a16="http://schemas.microsoft.com/office/drawing/2014/main" id="{FF27DC65-F579-4AAB-A984-A872A4B80DC1}"/>
              </a:ext>
            </a:extLst>
          </p:cNvPr>
          <p:cNvSpPr>
            <a:spLocks noChangeArrowheads="1" noChangeShapeType="1" noTextEdit="1"/>
          </p:cNvSpPr>
          <p:nvPr/>
        </p:nvSpPr>
        <p:spPr bwMode="auto">
          <a:xfrm>
            <a:off x="2819400" y="672904"/>
            <a:ext cx="6553200" cy="34290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FF00FF"/>
              </a:contourClr>
            </a:sp3d>
          </a:bodyPr>
          <a:lstStyle/>
          <a:p>
            <a:pPr algn="ctr"/>
            <a:endParaRPr lang="en-US" b="1" kern="10" dirty="0">
              <a:ln w="9525">
                <a:round/>
                <a:headEnd/>
                <a:tailEnd/>
              </a:ln>
              <a:solidFill>
                <a:srgbClr val="FF00FF">
                  <a:alpha val="85881"/>
                </a:srgbClr>
              </a:solidFill>
              <a:cs typeface="Arial" panose="020B0604020202020204" pitchFamily="34" charset="0"/>
            </a:endParaRPr>
          </a:p>
          <a:p>
            <a:pPr algn="ctr"/>
            <a:r>
              <a:rPr lang="en-US" b="1" kern="10" dirty="0">
                <a:ln w="9525">
                  <a:round/>
                  <a:headEnd/>
                  <a:tailEnd/>
                </a:ln>
                <a:solidFill>
                  <a:srgbClr val="FF00FF">
                    <a:alpha val="85881"/>
                  </a:srgbClr>
                </a:solidFill>
                <a:cs typeface="Arial" panose="020B0604020202020204" pitchFamily="34" charset="0"/>
              </a:rPr>
              <a:t> BÀI 1 </a:t>
            </a:r>
          </a:p>
          <a:p>
            <a:pPr algn="ctr"/>
            <a:r>
              <a:rPr lang="en-US" b="1" kern="10" dirty="0">
                <a:ln w="9525">
                  <a:round/>
                  <a:headEnd/>
                  <a:tailEnd/>
                </a:ln>
                <a:solidFill>
                  <a:srgbClr val="FF00FF">
                    <a:alpha val="85881"/>
                  </a:srgbClr>
                </a:solidFill>
                <a:cs typeface="Arial" panose="020B0604020202020204" pitchFamily="34" charset="0"/>
              </a:rPr>
              <a:t>TÔN TRỌNG LẼ PHẢI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nodeType="afterEffect">
                                  <p:stCondLst>
                                    <p:cond delay="0"/>
                                  </p:stCondLst>
                                  <p:childTnLst>
                                    <p:set>
                                      <p:cBhvr>
                                        <p:cTn id="6" dur="1" fill="hold">
                                          <p:stCondLst>
                                            <p:cond delay="0"/>
                                          </p:stCondLst>
                                        </p:cTn>
                                        <p:tgtEl>
                                          <p:spTgt spid="365571"/>
                                        </p:tgtEl>
                                        <p:attrNameLst>
                                          <p:attrName>style.visibility</p:attrName>
                                        </p:attrNameLst>
                                      </p:cBhvr>
                                      <p:to>
                                        <p:strVal val="visible"/>
                                      </p:to>
                                    </p:set>
                                    <p:animEffect transition="in" filter="wheel(4)">
                                      <p:cBhvr>
                                        <p:cTn id="7" dur="2000"/>
                                        <p:tgtEl>
                                          <p:spTgt spid="3655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E8833469-92C7-4B75-803B-E2D473FF53D2}"/>
              </a:ext>
            </a:extLst>
          </p:cNvPr>
          <p:cNvSpPr/>
          <p:nvPr/>
        </p:nvSpPr>
        <p:spPr>
          <a:xfrm>
            <a:off x="2533650" y="252882"/>
            <a:ext cx="7124700" cy="823752"/>
          </a:xfrm>
          <a:prstGeom prst="rect">
            <a:avLst/>
          </a:prstGeom>
        </p:spPr>
        <p:txBody>
          <a:bodyPr wrap="square">
            <a:spAutoFit/>
          </a:bodyPr>
          <a:lstStyle/>
          <a:p>
            <a:pPr algn="ctr">
              <a:lnSpc>
                <a:spcPct val="150000"/>
              </a:lnSpc>
            </a:pPr>
            <a:r>
              <a:rPr lang="en-US" sz="3600" b="1" dirty="0">
                <a:solidFill>
                  <a:srgbClr val="FF0000"/>
                </a:solidFill>
                <a:latin typeface="Times New Roman" panose="02020603050405020304" pitchFamily="18" charset="0"/>
                <a:cs typeface="Times New Roman" panose="02020603050405020304" pitchFamily="18" charset="0"/>
              </a:rPr>
              <a:t>BÀI 1 : TÔN TRỌNG LẼ PHẢI </a:t>
            </a:r>
          </a:p>
        </p:txBody>
      </p:sp>
      <p:sp>
        <p:nvSpPr>
          <p:cNvPr id="4" name="Hộp Văn bản 3">
            <a:extLst>
              <a:ext uri="{FF2B5EF4-FFF2-40B4-BE49-F238E27FC236}">
                <a16:creationId xmlns:a16="http://schemas.microsoft.com/office/drawing/2014/main" id="{0A48EBF3-B322-44BF-A53C-F9208961BE0C}"/>
              </a:ext>
            </a:extLst>
          </p:cNvPr>
          <p:cNvSpPr txBox="1"/>
          <p:nvPr/>
        </p:nvSpPr>
        <p:spPr>
          <a:xfrm>
            <a:off x="1101969" y="1241115"/>
            <a:ext cx="5943600" cy="1307537"/>
          </a:xfrm>
          <a:prstGeom prst="rect">
            <a:avLst/>
          </a:prstGeom>
          <a:noFill/>
        </p:spPr>
        <p:txBody>
          <a:bodyPr wrap="square">
            <a:spAutoFit/>
          </a:bodyPr>
          <a:lstStyle/>
          <a:p>
            <a:pPr marL="571500" indent="-571500" algn="just">
              <a:lnSpc>
                <a:spcPct val="150000"/>
              </a:lnSpc>
              <a:buAutoNum type="romanUcPeriod"/>
            </a:pPr>
            <a:r>
              <a:rPr lang="nl-NL"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ĐẶT VẤN ĐỀ .</a:t>
            </a:r>
          </a:p>
          <a:p>
            <a:pPr algn="just">
              <a:lnSpc>
                <a:spcPct val="150000"/>
              </a:lnSpc>
            </a:pPr>
            <a:r>
              <a:rPr lang="nl-NL"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2800" b="1" dirty="0">
                <a:solidFill>
                  <a:srgbClr val="370ADA"/>
                </a:solidFill>
                <a:latin typeface="Times New Roman" panose="02020603050405020304" pitchFamily="18" charset="0"/>
                <a:ea typeface="Times New Roman" panose="02020603050405020304" pitchFamily="18" charset="0"/>
                <a:cs typeface="Times New Roman" panose="02020603050405020304" pitchFamily="18" charset="0"/>
              </a:rPr>
              <a:t>1. Tình huống .</a:t>
            </a:r>
          </a:p>
        </p:txBody>
      </p:sp>
      <p:sp>
        <p:nvSpPr>
          <p:cNvPr id="5" name="Rectangle 1">
            <a:extLst>
              <a:ext uri="{FF2B5EF4-FFF2-40B4-BE49-F238E27FC236}">
                <a16:creationId xmlns:a16="http://schemas.microsoft.com/office/drawing/2014/main" id="{E9927149-C4FE-44BF-8008-7D1DC31321DD}"/>
              </a:ext>
            </a:extLst>
          </p:cNvPr>
          <p:cNvSpPr/>
          <p:nvPr/>
        </p:nvSpPr>
        <p:spPr>
          <a:xfrm>
            <a:off x="1101968" y="2713133"/>
            <a:ext cx="10588283" cy="1077218"/>
          </a:xfrm>
          <a:prstGeom prst="rect">
            <a:avLst/>
          </a:prstGeom>
        </p:spPr>
        <p:txBody>
          <a:bodyPr wrap="square">
            <a:spAutoFit/>
          </a:bodyPr>
          <a:lstStyle/>
          <a:p>
            <a:r>
              <a:rPr lang="en-US" sz="3200" b="1" dirty="0">
                <a:solidFill>
                  <a:srgbClr val="FF0000"/>
                </a:solidFill>
                <a:latin typeface="Times New Roman" pitchFamily="18" charset="0"/>
                <a:cs typeface="Times New Roman" pitchFamily="18" charset="0"/>
              </a:rPr>
              <a:t>- </a:t>
            </a:r>
            <a:r>
              <a:rPr lang="vi-VN" sz="3200" b="1" dirty="0">
                <a:solidFill>
                  <a:srgbClr val="FF0000"/>
                </a:solidFill>
                <a:latin typeface="Times New Roman" pitchFamily="18" charset="0"/>
                <a:cs typeface="Times New Roman" pitchFamily="18" charset="0"/>
              </a:rPr>
              <a:t>Những việc làm của viên tri huyện Thanh Ba với tên nhà giàu và người nông dân nghèo?</a:t>
            </a:r>
            <a:endParaRPr lang="en-US" sz="3200" b="1" dirty="0">
              <a:solidFill>
                <a:srgbClr val="FF0000"/>
              </a:solidFill>
              <a:latin typeface="Times New Roman" pitchFamily="18" charset="0"/>
              <a:cs typeface="Times New Roman" pitchFamily="18" charset="0"/>
            </a:endParaRPr>
          </a:p>
        </p:txBody>
      </p:sp>
      <p:sp>
        <p:nvSpPr>
          <p:cNvPr id="6" name="Rectangle 3">
            <a:extLst>
              <a:ext uri="{FF2B5EF4-FFF2-40B4-BE49-F238E27FC236}">
                <a16:creationId xmlns:a16="http://schemas.microsoft.com/office/drawing/2014/main" id="{D35D137F-5990-421A-88AA-253132987E25}"/>
              </a:ext>
            </a:extLst>
          </p:cNvPr>
          <p:cNvSpPr/>
          <p:nvPr/>
        </p:nvSpPr>
        <p:spPr>
          <a:xfrm>
            <a:off x="1548313" y="3857190"/>
            <a:ext cx="9095374" cy="2062103"/>
          </a:xfrm>
          <a:prstGeom prst="rect">
            <a:avLst/>
          </a:prstGeom>
        </p:spPr>
        <p:txBody>
          <a:bodyPr wrap="square">
            <a:spAutoFit/>
          </a:bodyPr>
          <a:lstStyle/>
          <a:p>
            <a:r>
              <a:rPr lang="vi-VN" sz="3200" b="1" dirty="0">
                <a:solidFill>
                  <a:srgbClr val="370ADA"/>
                </a:solidFill>
                <a:latin typeface="Times New Roman" pitchFamily="18" charset="0"/>
                <a:cs typeface="Times New Roman" pitchFamily="18" charset="0"/>
              </a:rPr>
              <a:t>+  Ăn hối lộ của tên nhà giàu.</a:t>
            </a:r>
          </a:p>
          <a:p>
            <a:r>
              <a:rPr lang="vi-VN" sz="3200" b="1" dirty="0">
                <a:solidFill>
                  <a:srgbClr val="370ADA"/>
                </a:solidFill>
                <a:latin typeface="Times New Roman" pitchFamily="18" charset="0"/>
                <a:cs typeface="Times New Roman" pitchFamily="18" charset="0"/>
              </a:rPr>
              <a:t>+  Ức hiếp dân nghèo.</a:t>
            </a:r>
          </a:p>
          <a:p>
            <a:r>
              <a:rPr lang="vi-VN" sz="3200" b="1" dirty="0">
                <a:solidFill>
                  <a:srgbClr val="370ADA"/>
                </a:solidFill>
                <a:latin typeface="Times New Roman" pitchFamily="18" charset="0"/>
                <a:cs typeface="Times New Roman" pitchFamily="18" charset="0"/>
              </a:rPr>
              <a:t>+ Xử án không công minh, đổi “trắng” thành “đen”.</a:t>
            </a:r>
          </a:p>
        </p:txBody>
      </p:sp>
    </p:spTree>
    <p:extLst>
      <p:ext uri="{BB962C8B-B14F-4D97-AF65-F5344CB8AC3E}">
        <p14:creationId xmlns:p14="http://schemas.microsoft.com/office/powerpoint/2010/main" val="3549439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E8833469-92C7-4B75-803B-E2D473FF53D2}"/>
              </a:ext>
            </a:extLst>
          </p:cNvPr>
          <p:cNvSpPr/>
          <p:nvPr/>
        </p:nvSpPr>
        <p:spPr>
          <a:xfrm>
            <a:off x="2533650" y="252882"/>
            <a:ext cx="7124700" cy="823752"/>
          </a:xfrm>
          <a:prstGeom prst="rect">
            <a:avLst/>
          </a:prstGeom>
        </p:spPr>
        <p:txBody>
          <a:bodyPr wrap="square">
            <a:spAutoFit/>
          </a:bodyPr>
          <a:lstStyle/>
          <a:p>
            <a:pPr algn="ctr">
              <a:lnSpc>
                <a:spcPct val="150000"/>
              </a:lnSpc>
            </a:pPr>
            <a:r>
              <a:rPr lang="en-US" sz="3600" b="1" dirty="0">
                <a:solidFill>
                  <a:srgbClr val="FF0000"/>
                </a:solidFill>
                <a:latin typeface="Times New Roman" panose="02020603050405020304" pitchFamily="18" charset="0"/>
                <a:cs typeface="Times New Roman" panose="02020603050405020304" pitchFamily="18" charset="0"/>
              </a:rPr>
              <a:t>BÀI 1 : TÔN TRỌNG LẼ PHẢI </a:t>
            </a:r>
          </a:p>
        </p:txBody>
      </p:sp>
      <p:sp>
        <p:nvSpPr>
          <p:cNvPr id="4" name="Hộp Văn bản 3">
            <a:extLst>
              <a:ext uri="{FF2B5EF4-FFF2-40B4-BE49-F238E27FC236}">
                <a16:creationId xmlns:a16="http://schemas.microsoft.com/office/drawing/2014/main" id="{0A48EBF3-B322-44BF-A53C-F9208961BE0C}"/>
              </a:ext>
            </a:extLst>
          </p:cNvPr>
          <p:cNvSpPr txBox="1"/>
          <p:nvPr/>
        </p:nvSpPr>
        <p:spPr>
          <a:xfrm>
            <a:off x="1101969" y="1241115"/>
            <a:ext cx="5943600" cy="1307537"/>
          </a:xfrm>
          <a:prstGeom prst="rect">
            <a:avLst/>
          </a:prstGeom>
          <a:noFill/>
        </p:spPr>
        <p:txBody>
          <a:bodyPr wrap="square">
            <a:spAutoFit/>
          </a:bodyPr>
          <a:lstStyle/>
          <a:p>
            <a:pPr marL="571500" indent="-571500" algn="just">
              <a:lnSpc>
                <a:spcPct val="150000"/>
              </a:lnSpc>
              <a:buAutoNum type="romanUcPeriod"/>
            </a:pPr>
            <a:r>
              <a:rPr lang="nl-NL"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ĐẶT VẤN ĐỀ .</a:t>
            </a:r>
          </a:p>
          <a:p>
            <a:pPr algn="just">
              <a:lnSpc>
                <a:spcPct val="150000"/>
              </a:lnSpc>
            </a:pPr>
            <a:r>
              <a:rPr lang="nl-NL"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2800" b="1" dirty="0">
                <a:solidFill>
                  <a:srgbClr val="370ADA"/>
                </a:solidFill>
                <a:latin typeface="Times New Roman" panose="02020603050405020304" pitchFamily="18" charset="0"/>
                <a:ea typeface="Times New Roman" panose="02020603050405020304" pitchFamily="18" charset="0"/>
                <a:cs typeface="Times New Roman" panose="02020603050405020304" pitchFamily="18" charset="0"/>
              </a:rPr>
              <a:t>1. Tình huống .</a:t>
            </a:r>
          </a:p>
        </p:txBody>
      </p:sp>
      <p:sp>
        <p:nvSpPr>
          <p:cNvPr id="7" name="Rectangle 1">
            <a:extLst>
              <a:ext uri="{FF2B5EF4-FFF2-40B4-BE49-F238E27FC236}">
                <a16:creationId xmlns:a16="http://schemas.microsoft.com/office/drawing/2014/main" id="{2991B4B4-0B17-4406-93DC-01E760F99257}"/>
              </a:ext>
            </a:extLst>
          </p:cNvPr>
          <p:cNvSpPr/>
          <p:nvPr/>
        </p:nvSpPr>
        <p:spPr>
          <a:xfrm>
            <a:off x="1277248" y="2532653"/>
            <a:ext cx="10300462" cy="1384995"/>
          </a:xfrm>
          <a:prstGeom prst="rect">
            <a:avLst/>
          </a:prstGeom>
        </p:spPr>
        <p:txBody>
          <a:bodyPr wrap="square">
            <a:spAutoFit/>
          </a:bodyPr>
          <a:lstStyle/>
          <a:p>
            <a:pPr algn="just"/>
            <a:r>
              <a:rPr lang="en-US" sz="2800" b="1" dirty="0" err="1">
                <a:solidFill>
                  <a:srgbClr val="FF0000"/>
                </a:solidFill>
                <a:latin typeface="Times New Roman" pitchFamily="18" charset="0"/>
                <a:cs typeface="Times New Roman" pitchFamily="18" charset="0"/>
              </a:rPr>
              <a:t>Hình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bộ</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thượng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thư</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là</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anh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ruột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của</a:t>
            </a:r>
            <a:r>
              <a:rPr lang="en-US" sz="2800" b="1" dirty="0">
                <a:solidFill>
                  <a:srgbClr val="FF0000"/>
                </a:solidFill>
                <a:latin typeface="Times New Roman" pitchFamily="18" charset="0"/>
                <a:cs typeface="Times New Roman" pitchFamily="18" charset="0"/>
              </a:rPr>
              <a:t> tri </a:t>
            </a:r>
            <a:r>
              <a:rPr lang="en-US" sz="2800" b="1" dirty="0" err="1">
                <a:solidFill>
                  <a:srgbClr val="FF0000"/>
                </a:solidFill>
                <a:latin typeface="Times New Roman" pitchFamily="18" charset="0"/>
                <a:cs typeface="Times New Roman" pitchFamily="18" charset="0"/>
              </a:rPr>
              <a:t>huyện</a:t>
            </a:r>
            <a:r>
              <a:rPr lang="en-US" sz="2800" b="1" dirty="0">
                <a:solidFill>
                  <a:srgbClr val="FF0000"/>
                </a:solidFill>
                <a:latin typeface="Times New Roman" pitchFamily="18" charset="0"/>
                <a:cs typeface="Times New Roman" pitchFamily="18" charset="0"/>
              </a:rPr>
              <a:t> Thanh Ba </a:t>
            </a:r>
            <a:r>
              <a:rPr lang="en-US" sz="2800" b="1" dirty="0" err="1">
                <a:solidFill>
                  <a:srgbClr val="FF0000"/>
                </a:solidFill>
                <a:latin typeface="Times New Roman" pitchFamily="18" charset="0"/>
                <a:cs typeface="Times New Roman" pitchFamily="18" charset="0"/>
              </a:rPr>
              <a:t>có</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hành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động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gì</a:t>
            </a:r>
            <a:r>
              <a:rPr lang="en-US" sz="2800" b="1" dirty="0">
                <a:solidFill>
                  <a:srgbClr val="FF0000"/>
                </a:solidFill>
                <a:latin typeface="Times New Roman" pitchFamily="18" charset="0"/>
                <a:cs typeface="Times New Roman" pitchFamily="18" charset="0"/>
              </a:rPr>
              <a:t>?</a:t>
            </a:r>
            <a:r>
              <a:rPr lang="vi-VN" sz="2800" b="1" dirty="0">
                <a:solidFill>
                  <a:srgbClr val="FF0000"/>
                </a:solidFill>
                <a:latin typeface="Times New Roman" pitchFamily="18" charset="0"/>
                <a:cs typeface="Times New Roman" pitchFamily="18" charset="0"/>
              </a:rPr>
              <a:t> Qua đó, em thấy hai anh em viên Tri huyện là những người như thế nào?</a:t>
            </a:r>
            <a:endParaRPr lang="en-US" sz="2800" b="1" dirty="0">
              <a:solidFill>
                <a:srgbClr val="FF0000"/>
              </a:solidFill>
              <a:latin typeface="Times New Roman" pitchFamily="18" charset="0"/>
              <a:cs typeface="Times New Roman" pitchFamily="18" charset="0"/>
            </a:endParaRPr>
          </a:p>
        </p:txBody>
      </p:sp>
      <p:sp>
        <p:nvSpPr>
          <p:cNvPr id="8" name="Rectangle 2">
            <a:extLst>
              <a:ext uri="{FF2B5EF4-FFF2-40B4-BE49-F238E27FC236}">
                <a16:creationId xmlns:a16="http://schemas.microsoft.com/office/drawing/2014/main" id="{3E9410BF-13A4-4F56-B497-C0433750B4E3}"/>
              </a:ext>
            </a:extLst>
          </p:cNvPr>
          <p:cNvSpPr/>
          <p:nvPr/>
        </p:nvSpPr>
        <p:spPr>
          <a:xfrm>
            <a:off x="1590364" y="3983365"/>
            <a:ext cx="9011272" cy="2677656"/>
          </a:xfrm>
          <a:prstGeom prst="rect">
            <a:avLst/>
          </a:prstGeom>
        </p:spPr>
        <p:txBody>
          <a:bodyPr wrap="square">
            <a:spAutoFit/>
          </a:bodyPr>
          <a:lstStyle/>
          <a:p>
            <a:r>
              <a:rPr lang="vi-VN" sz="2800" b="1" dirty="0">
                <a:solidFill>
                  <a:srgbClr val="370ADA"/>
                </a:solidFill>
                <a:latin typeface="Times New Roman" pitchFamily="18" charset="0"/>
                <a:cs typeface="Times New Roman" pitchFamily="18" charset="0"/>
              </a:rPr>
              <a:t>* </a:t>
            </a:r>
            <a:r>
              <a:rPr lang="en-US" sz="2800" b="1" dirty="0">
                <a:solidFill>
                  <a:srgbClr val="370ADA"/>
                </a:solidFill>
                <a:latin typeface="Times New Roman" pitchFamily="18" charset="0"/>
                <a:cs typeface="Times New Roman" pitchFamily="18" charset="0"/>
              </a:rPr>
              <a:t>Xin </a:t>
            </a:r>
            <a:r>
              <a:rPr lang="en-US" sz="2800" b="1" dirty="0" err="1">
                <a:solidFill>
                  <a:srgbClr val="370ADA"/>
                </a:solidFill>
                <a:latin typeface="Times New Roman" pitchFamily="18" charset="0"/>
                <a:cs typeface="Times New Roman" pitchFamily="18" charset="0"/>
              </a:rPr>
              <a:t>tha</a:t>
            </a:r>
            <a:r>
              <a:rPr lang="en-US" sz="2800" b="1" dirty="0">
                <a:solidFill>
                  <a:srgbClr val="370ADA"/>
                </a:solidFill>
                <a:latin typeface="Times New Roman" pitchFamily="18" charset="0"/>
                <a:cs typeface="Times New Roman" pitchFamily="18" charset="0"/>
              </a:rPr>
              <a:t> </a:t>
            </a:r>
            <a:r>
              <a:rPr lang="en-US" sz="2800" b="1" dirty="0" err="1">
                <a:solidFill>
                  <a:srgbClr val="370ADA"/>
                </a:solidFill>
                <a:latin typeface="Times New Roman" pitchFamily="18" charset="0"/>
                <a:cs typeface="Times New Roman" pitchFamily="18" charset="0"/>
              </a:rPr>
              <a:t>cho</a:t>
            </a:r>
            <a:r>
              <a:rPr lang="en-US" sz="2800" b="1" dirty="0">
                <a:solidFill>
                  <a:srgbClr val="370ADA"/>
                </a:solidFill>
                <a:latin typeface="Times New Roman" pitchFamily="18" charset="0"/>
                <a:cs typeface="Times New Roman" pitchFamily="18" charset="0"/>
              </a:rPr>
              <a:t> Tri </a:t>
            </a:r>
            <a:r>
              <a:rPr lang="en-US" sz="2800" b="1" dirty="0" err="1">
                <a:solidFill>
                  <a:srgbClr val="370ADA"/>
                </a:solidFill>
                <a:latin typeface="Times New Roman" pitchFamily="18" charset="0"/>
                <a:cs typeface="Times New Roman" pitchFamily="18" charset="0"/>
              </a:rPr>
              <a:t>huyện</a:t>
            </a:r>
            <a:r>
              <a:rPr lang="en-US" sz="2800" b="1" dirty="0">
                <a:solidFill>
                  <a:srgbClr val="370ADA"/>
                </a:solidFill>
                <a:latin typeface="Times New Roman" pitchFamily="18" charset="0"/>
                <a:cs typeface="Times New Roman" pitchFamily="18" charset="0"/>
              </a:rPr>
              <a:t> Thanh Ba.</a:t>
            </a:r>
          </a:p>
          <a:p>
            <a:r>
              <a:rPr lang="vi-VN" sz="2800" b="1" dirty="0">
                <a:solidFill>
                  <a:srgbClr val="370ADA"/>
                </a:solidFill>
                <a:latin typeface="Times New Roman" pitchFamily="18" charset="0"/>
                <a:cs typeface="Times New Roman" pitchFamily="18" charset="0"/>
              </a:rPr>
              <a:t>* Hai anh em viên Tri huyện là:</a:t>
            </a:r>
            <a:endParaRPr lang="en-US" sz="2800" b="1" dirty="0">
              <a:solidFill>
                <a:srgbClr val="370ADA"/>
              </a:solidFill>
              <a:latin typeface="Times New Roman" pitchFamily="18" charset="0"/>
              <a:cs typeface="Times New Roman" pitchFamily="18" charset="0"/>
            </a:endParaRPr>
          </a:p>
          <a:p>
            <a:r>
              <a:rPr lang="vi-VN" sz="2800" b="1" dirty="0">
                <a:solidFill>
                  <a:srgbClr val="370ADA"/>
                </a:solidFill>
                <a:latin typeface="Times New Roman" pitchFamily="18" charset="0"/>
                <a:cs typeface="Times New Roman" pitchFamily="18" charset="0"/>
              </a:rPr>
              <a:t>+ Những người vụ lợi, vì lợi ích cá nhân. </a:t>
            </a:r>
            <a:endParaRPr lang="en-US" sz="2800" b="1" dirty="0">
              <a:solidFill>
                <a:srgbClr val="370ADA"/>
              </a:solidFill>
              <a:latin typeface="Times New Roman" pitchFamily="18" charset="0"/>
              <a:cs typeface="Times New Roman" pitchFamily="18" charset="0"/>
            </a:endParaRPr>
          </a:p>
          <a:p>
            <a:r>
              <a:rPr lang="vi-VN" sz="2800" b="1" dirty="0">
                <a:solidFill>
                  <a:srgbClr val="370ADA"/>
                </a:solidFill>
                <a:latin typeface="Times New Roman" pitchFamily="18" charset="0"/>
                <a:cs typeface="Times New Roman" pitchFamily="18" charset="0"/>
              </a:rPr>
              <a:t>+ Không theo lẽ phải mà còn dung túng, đồng lõa với việc làm sai trái.</a:t>
            </a:r>
            <a:endParaRPr lang="en-US" sz="2800" b="1" dirty="0">
              <a:solidFill>
                <a:srgbClr val="370ADA"/>
              </a:solidFill>
              <a:latin typeface="Times New Roman" pitchFamily="18" charset="0"/>
              <a:cs typeface="Times New Roman" pitchFamily="18" charset="0"/>
            </a:endParaRPr>
          </a:p>
          <a:p>
            <a:r>
              <a:rPr lang="vi-VN" sz="2800" b="1" dirty="0">
                <a:solidFill>
                  <a:srgbClr val="370ADA"/>
                </a:solidFill>
                <a:latin typeface="Times New Roman" pitchFamily="18" charset="0"/>
                <a:cs typeface="Times New Roman" pitchFamily="18" charset="0"/>
              </a:rPr>
              <a:t>+ Giải quyết công việc theo cảm tính, tình cảm...</a:t>
            </a:r>
            <a:endParaRPr lang="en-US" sz="2800" b="1" dirty="0">
              <a:solidFill>
                <a:srgbClr val="370ADA"/>
              </a:solidFill>
              <a:latin typeface="Times New Roman" pitchFamily="18" charset="0"/>
              <a:cs typeface="Times New Roman" pitchFamily="18" charset="0"/>
            </a:endParaRPr>
          </a:p>
        </p:txBody>
      </p:sp>
    </p:spTree>
    <p:extLst>
      <p:ext uri="{BB962C8B-B14F-4D97-AF65-F5344CB8AC3E}">
        <p14:creationId xmlns:p14="http://schemas.microsoft.com/office/powerpoint/2010/main" val="3546072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E8833469-92C7-4B75-803B-E2D473FF53D2}"/>
              </a:ext>
            </a:extLst>
          </p:cNvPr>
          <p:cNvSpPr/>
          <p:nvPr/>
        </p:nvSpPr>
        <p:spPr>
          <a:xfrm>
            <a:off x="2533650" y="252882"/>
            <a:ext cx="7124700" cy="823752"/>
          </a:xfrm>
          <a:prstGeom prst="rect">
            <a:avLst/>
          </a:prstGeom>
        </p:spPr>
        <p:txBody>
          <a:bodyPr wrap="square">
            <a:spAutoFit/>
          </a:bodyPr>
          <a:lstStyle/>
          <a:p>
            <a:pPr algn="ctr">
              <a:lnSpc>
                <a:spcPct val="150000"/>
              </a:lnSpc>
            </a:pPr>
            <a:r>
              <a:rPr lang="en-US" sz="3600" b="1" dirty="0">
                <a:solidFill>
                  <a:srgbClr val="FF0000"/>
                </a:solidFill>
                <a:latin typeface="Times New Roman" panose="02020603050405020304" pitchFamily="18" charset="0"/>
                <a:cs typeface="Times New Roman" panose="02020603050405020304" pitchFamily="18" charset="0"/>
              </a:rPr>
              <a:t>BÀI 1 : TÔN TRỌNG LẼ PHẢI </a:t>
            </a:r>
          </a:p>
        </p:txBody>
      </p:sp>
      <p:sp>
        <p:nvSpPr>
          <p:cNvPr id="4" name="Hộp Văn bản 3">
            <a:extLst>
              <a:ext uri="{FF2B5EF4-FFF2-40B4-BE49-F238E27FC236}">
                <a16:creationId xmlns:a16="http://schemas.microsoft.com/office/drawing/2014/main" id="{0A48EBF3-B322-44BF-A53C-F9208961BE0C}"/>
              </a:ext>
            </a:extLst>
          </p:cNvPr>
          <p:cNvSpPr txBox="1"/>
          <p:nvPr/>
        </p:nvSpPr>
        <p:spPr>
          <a:xfrm>
            <a:off x="1101969" y="1241115"/>
            <a:ext cx="5943600" cy="1307537"/>
          </a:xfrm>
          <a:prstGeom prst="rect">
            <a:avLst/>
          </a:prstGeom>
          <a:noFill/>
        </p:spPr>
        <p:txBody>
          <a:bodyPr wrap="square">
            <a:spAutoFit/>
          </a:bodyPr>
          <a:lstStyle/>
          <a:p>
            <a:pPr marL="571500" indent="-571500" algn="just">
              <a:lnSpc>
                <a:spcPct val="150000"/>
              </a:lnSpc>
              <a:buAutoNum type="romanUcPeriod"/>
            </a:pPr>
            <a:r>
              <a:rPr lang="nl-NL"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ĐẶT VẤN ĐỀ .</a:t>
            </a:r>
          </a:p>
          <a:p>
            <a:pPr algn="just">
              <a:lnSpc>
                <a:spcPct val="150000"/>
              </a:lnSpc>
            </a:pPr>
            <a:r>
              <a:rPr lang="nl-NL"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2800" b="1" dirty="0">
                <a:solidFill>
                  <a:srgbClr val="370ADA"/>
                </a:solidFill>
                <a:latin typeface="Times New Roman" panose="02020603050405020304" pitchFamily="18" charset="0"/>
                <a:ea typeface="Times New Roman" panose="02020603050405020304" pitchFamily="18" charset="0"/>
                <a:cs typeface="Times New Roman" panose="02020603050405020304" pitchFamily="18" charset="0"/>
              </a:rPr>
              <a:t>1. Tình huống .</a:t>
            </a:r>
          </a:p>
        </p:txBody>
      </p:sp>
      <p:sp>
        <p:nvSpPr>
          <p:cNvPr id="8" name="Rectangle 1">
            <a:extLst>
              <a:ext uri="{FF2B5EF4-FFF2-40B4-BE49-F238E27FC236}">
                <a16:creationId xmlns:a16="http://schemas.microsoft.com/office/drawing/2014/main" id="{70930D10-32C1-47DE-A0D4-F80E7C814137}"/>
              </a:ext>
            </a:extLst>
          </p:cNvPr>
          <p:cNvSpPr/>
          <p:nvPr/>
        </p:nvSpPr>
        <p:spPr>
          <a:xfrm>
            <a:off x="1551496" y="2701734"/>
            <a:ext cx="10050248" cy="523220"/>
          </a:xfrm>
          <a:prstGeom prst="rect">
            <a:avLst/>
          </a:prstGeom>
        </p:spPr>
        <p:txBody>
          <a:bodyPr wrap="square">
            <a:spAutoFit/>
          </a:bodyPr>
          <a:lstStyle/>
          <a:p>
            <a:r>
              <a:rPr lang="en-US" sz="2800" b="1" dirty="0">
                <a:solidFill>
                  <a:srgbClr val="FF0000"/>
                </a:solidFill>
                <a:latin typeface="Times New Roman" pitchFamily="18" charset="0"/>
                <a:cs typeface="Times New Roman" pitchFamily="18" charset="0"/>
              </a:rPr>
              <a:t>- </a:t>
            </a:r>
            <a:r>
              <a:rPr lang="vi-VN" sz="2800" b="1" dirty="0">
                <a:solidFill>
                  <a:srgbClr val="FF0000"/>
                </a:solidFill>
                <a:latin typeface="Times New Roman" pitchFamily="18" charset="0"/>
                <a:cs typeface="Times New Roman" pitchFamily="18" charset="0"/>
              </a:rPr>
              <a:t>Nêu những việc làm của </a:t>
            </a:r>
            <a:r>
              <a:rPr lang="en-US" sz="2800" b="1" dirty="0" err="1">
                <a:solidFill>
                  <a:srgbClr val="FF0000"/>
                </a:solidFill>
                <a:latin typeface="Times New Roman" pitchFamily="18" charset="0"/>
                <a:cs typeface="Times New Roman" pitchFamily="18" charset="0"/>
              </a:rPr>
              <a:t>quan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tuần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phủ</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Nguyễn</a:t>
            </a:r>
            <a:r>
              <a:rPr lang="en-US" sz="2800" b="1" dirty="0">
                <a:solidFill>
                  <a:srgbClr val="FF0000"/>
                </a:solidFill>
                <a:latin typeface="Times New Roman" pitchFamily="18" charset="0"/>
                <a:cs typeface="Times New Roman" pitchFamily="18" charset="0"/>
              </a:rPr>
              <a:t> Quang </a:t>
            </a:r>
            <a:r>
              <a:rPr lang="en-US" sz="2800" b="1" dirty="0" err="1">
                <a:solidFill>
                  <a:srgbClr val="FF0000"/>
                </a:solidFill>
                <a:latin typeface="Times New Roman" pitchFamily="18" charset="0"/>
                <a:cs typeface="Times New Roman" pitchFamily="18" charset="0"/>
              </a:rPr>
              <a:t>Bích</a:t>
            </a:r>
            <a:r>
              <a:rPr lang="vi-VN" sz="2800" b="1" dirty="0">
                <a:solidFill>
                  <a:srgbClr val="FF0000"/>
                </a:solidFill>
                <a:latin typeface="Times New Roman" pitchFamily="18" charset="0"/>
                <a:cs typeface="Times New Roman" pitchFamily="18" charset="0"/>
              </a:rPr>
              <a:t>?</a:t>
            </a:r>
            <a:endParaRPr lang="en-US" sz="2800" b="1" dirty="0">
              <a:solidFill>
                <a:srgbClr val="FF0000"/>
              </a:solidFill>
              <a:latin typeface="Times New Roman" pitchFamily="18" charset="0"/>
              <a:cs typeface="Times New Roman" pitchFamily="18" charset="0"/>
            </a:endParaRPr>
          </a:p>
        </p:txBody>
      </p:sp>
      <p:sp>
        <p:nvSpPr>
          <p:cNvPr id="9" name="Rectangle 2">
            <a:extLst>
              <a:ext uri="{FF2B5EF4-FFF2-40B4-BE49-F238E27FC236}">
                <a16:creationId xmlns:a16="http://schemas.microsoft.com/office/drawing/2014/main" id="{00008AFC-0007-40D8-B11D-474CD2F8B6BB}"/>
              </a:ext>
            </a:extLst>
          </p:cNvPr>
          <p:cNvSpPr/>
          <p:nvPr/>
        </p:nvSpPr>
        <p:spPr>
          <a:xfrm>
            <a:off x="1905506" y="3378037"/>
            <a:ext cx="9060874" cy="1820948"/>
          </a:xfrm>
          <a:prstGeom prst="rect">
            <a:avLst/>
          </a:prstGeom>
        </p:spPr>
        <p:txBody>
          <a:bodyPr wrap="square">
            <a:spAutoFit/>
          </a:bodyPr>
          <a:lstStyle/>
          <a:p>
            <a:pPr>
              <a:lnSpc>
                <a:spcPct val="150000"/>
              </a:lnSpc>
            </a:pPr>
            <a:r>
              <a:rPr lang="vi-VN" sz="2600" b="1" dirty="0">
                <a:solidFill>
                  <a:srgbClr val="370ADA"/>
                </a:solidFill>
                <a:latin typeface="Times New Roman" pitchFamily="18" charset="0"/>
                <a:cs typeface="Times New Roman" pitchFamily="18" charset="0"/>
              </a:rPr>
              <a:t>+ </a:t>
            </a:r>
            <a:r>
              <a:rPr lang="en-US" sz="2600" b="1" dirty="0" err="1">
                <a:solidFill>
                  <a:srgbClr val="370ADA"/>
                </a:solidFill>
                <a:latin typeface="Times New Roman" pitchFamily="18" charset="0"/>
                <a:cs typeface="Times New Roman" pitchFamily="18" charset="0"/>
              </a:rPr>
              <a:t>Bắt</a:t>
            </a:r>
            <a:r>
              <a:rPr lang="en-US" sz="2600" b="1" dirty="0">
                <a:solidFill>
                  <a:srgbClr val="370ADA"/>
                </a:solidFill>
                <a:latin typeface="Times New Roman" pitchFamily="18" charset="0"/>
                <a:cs typeface="Times New Roman" pitchFamily="18" charset="0"/>
              </a:rPr>
              <a:t> </a:t>
            </a:r>
            <a:r>
              <a:rPr lang="en-US" sz="2600" b="1" dirty="0" err="1">
                <a:solidFill>
                  <a:srgbClr val="370ADA"/>
                </a:solidFill>
                <a:latin typeface="Times New Roman" pitchFamily="18" charset="0"/>
                <a:cs typeface="Times New Roman" pitchFamily="18" charset="0"/>
              </a:rPr>
              <a:t>tên</a:t>
            </a:r>
            <a:r>
              <a:rPr lang="en-US" sz="2600" b="1" dirty="0">
                <a:solidFill>
                  <a:srgbClr val="370ADA"/>
                </a:solidFill>
                <a:latin typeface="Times New Roman" pitchFamily="18" charset="0"/>
                <a:cs typeface="Times New Roman" pitchFamily="18" charset="0"/>
              </a:rPr>
              <a:t> </a:t>
            </a:r>
            <a:r>
              <a:rPr lang="en-US" sz="2600" b="1" dirty="0" err="1">
                <a:solidFill>
                  <a:srgbClr val="370ADA"/>
                </a:solidFill>
                <a:latin typeface="Times New Roman" pitchFamily="18" charset="0"/>
                <a:cs typeface="Times New Roman" pitchFamily="18" charset="0"/>
              </a:rPr>
              <a:t>nhà</a:t>
            </a:r>
            <a:r>
              <a:rPr lang="en-US" sz="2600" b="1" dirty="0">
                <a:solidFill>
                  <a:srgbClr val="370ADA"/>
                </a:solidFill>
                <a:latin typeface="Times New Roman" pitchFamily="18" charset="0"/>
                <a:cs typeface="Times New Roman" pitchFamily="18" charset="0"/>
              </a:rPr>
              <a:t> </a:t>
            </a:r>
            <a:r>
              <a:rPr lang="en-US" sz="2600" b="1" dirty="0" err="1">
                <a:solidFill>
                  <a:srgbClr val="370ADA"/>
                </a:solidFill>
                <a:latin typeface="Times New Roman" pitchFamily="18" charset="0"/>
                <a:cs typeface="Times New Roman" pitchFamily="18" charset="0"/>
              </a:rPr>
              <a:t>giàu</a:t>
            </a:r>
            <a:r>
              <a:rPr lang="en-US" sz="2600" b="1" dirty="0">
                <a:solidFill>
                  <a:srgbClr val="370ADA"/>
                </a:solidFill>
                <a:latin typeface="Times New Roman" pitchFamily="18" charset="0"/>
                <a:cs typeface="Times New Roman" pitchFamily="18" charset="0"/>
              </a:rPr>
              <a:t> </a:t>
            </a:r>
            <a:r>
              <a:rPr lang="en-US" sz="2600" b="1" dirty="0" err="1">
                <a:solidFill>
                  <a:srgbClr val="370ADA"/>
                </a:solidFill>
                <a:latin typeface="Times New Roman" pitchFamily="18" charset="0"/>
                <a:cs typeface="Times New Roman" pitchFamily="18" charset="0"/>
              </a:rPr>
              <a:t>trả</a:t>
            </a:r>
            <a:r>
              <a:rPr lang="en-US" sz="2600" b="1" dirty="0">
                <a:solidFill>
                  <a:srgbClr val="370ADA"/>
                </a:solidFill>
                <a:latin typeface="Times New Roman" pitchFamily="18" charset="0"/>
                <a:cs typeface="Times New Roman" pitchFamily="18" charset="0"/>
              </a:rPr>
              <a:t> </a:t>
            </a:r>
            <a:r>
              <a:rPr lang="en-US" sz="2600" b="1" dirty="0" err="1">
                <a:solidFill>
                  <a:srgbClr val="370ADA"/>
                </a:solidFill>
                <a:latin typeface="Times New Roman" pitchFamily="18" charset="0"/>
                <a:cs typeface="Times New Roman" pitchFamily="18" charset="0"/>
              </a:rPr>
              <a:t>lại</a:t>
            </a:r>
            <a:r>
              <a:rPr lang="en-US" sz="2600" b="1" dirty="0">
                <a:solidFill>
                  <a:srgbClr val="370ADA"/>
                </a:solidFill>
                <a:latin typeface="Times New Roman" pitchFamily="18" charset="0"/>
                <a:cs typeface="Times New Roman" pitchFamily="18" charset="0"/>
              </a:rPr>
              <a:t> </a:t>
            </a:r>
            <a:r>
              <a:rPr lang="en-US" sz="2600" b="1" dirty="0" err="1">
                <a:solidFill>
                  <a:srgbClr val="370ADA"/>
                </a:solidFill>
                <a:latin typeface="Times New Roman" pitchFamily="18" charset="0"/>
                <a:cs typeface="Times New Roman" pitchFamily="18" charset="0"/>
              </a:rPr>
              <a:t>ruộng</a:t>
            </a:r>
            <a:r>
              <a:rPr lang="en-US" sz="2600" b="1" dirty="0">
                <a:solidFill>
                  <a:srgbClr val="370ADA"/>
                </a:solidFill>
                <a:latin typeface="Times New Roman" pitchFamily="18" charset="0"/>
                <a:cs typeface="Times New Roman" pitchFamily="18" charset="0"/>
              </a:rPr>
              <a:t> </a:t>
            </a:r>
            <a:r>
              <a:rPr lang="en-US" sz="2600" b="1" dirty="0" err="1">
                <a:solidFill>
                  <a:srgbClr val="370ADA"/>
                </a:solidFill>
                <a:latin typeface="Times New Roman" pitchFamily="18" charset="0"/>
                <a:cs typeface="Times New Roman" pitchFamily="18" charset="0"/>
              </a:rPr>
              <a:t>cho</a:t>
            </a:r>
            <a:r>
              <a:rPr lang="en-US" sz="2600" b="1" dirty="0">
                <a:solidFill>
                  <a:srgbClr val="370ADA"/>
                </a:solidFill>
                <a:latin typeface="Times New Roman" pitchFamily="18" charset="0"/>
                <a:cs typeface="Times New Roman" pitchFamily="18" charset="0"/>
              </a:rPr>
              <a:t> </a:t>
            </a:r>
            <a:r>
              <a:rPr lang="en-US" sz="2600" b="1" dirty="0" err="1">
                <a:solidFill>
                  <a:srgbClr val="370ADA"/>
                </a:solidFill>
                <a:latin typeface="Times New Roman" pitchFamily="18" charset="0"/>
                <a:cs typeface="Times New Roman" pitchFamily="18" charset="0"/>
              </a:rPr>
              <a:t>người</a:t>
            </a:r>
            <a:r>
              <a:rPr lang="en-US" sz="2600" b="1" dirty="0">
                <a:solidFill>
                  <a:srgbClr val="370ADA"/>
                </a:solidFill>
                <a:latin typeface="Times New Roman" pitchFamily="18" charset="0"/>
                <a:cs typeface="Times New Roman" pitchFamily="18" charset="0"/>
              </a:rPr>
              <a:t> </a:t>
            </a:r>
            <a:r>
              <a:rPr lang="en-US" sz="2600" b="1" dirty="0" err="1">
                <a:solidFill>
                  <a:srgbClr val="370ADA"/>
                </a:solidFill>
                <a:latin typeface="Times New Roman" pitchFamily="18" charset="0"/>
                <a:cs typeface="Times New Roman" pitchFamily="18" charset="0"/>
              </a:rPr>
              <a:t>nông</a:t>
            </a:r>
            <a:r>
              <a:rPr lang="en-US" sz="2600" b="1" dirty="0">
                <a:solidFill>
                  <a:srgbClr val="370ADA"/>
                </a:solidFill>
                <a:latin typeface="Times New Roman" pitchFamily="18" charset="0"/>
                <a:cs typeface="Times New Roman" pitchFamily="18" charset="0"/>
              </a:rPr>
              <a:t> </a:t>
            </a:r>
            <a:r>
              <a:rPr lang="en-US" sz="2600" b="1" dirty="0" err="1">
                <a:solidFill>
                  <a:srgbClr val="370ADA"/>
                </a:solidFill>
                <a:latin typeface="Times New Roman" pitchFamily="18" charset="0"/>
                <a:cs typeface="Times New Roman" pitchFamily="18" charset="0"/>
              </a:rPr>
              <a:t>dân</a:t>
            </a:r>
            <a:r>
              <a:rPr lang="en-US" sz="2600" b="1" dirty="0">
                <a:solidFill>
                  <a:srgbClr val="370ADA"/>
                </a:solidFill>
                <a:latin typeface="Times New Roman" pitchFamily="18" charset="0"/>
                <a:cs typeface="Times New Roman" pitchFamily="18" charset="0"/>
              </a:rPr>
              <a:t>.</a:t>
            </a:r>
          </a:p>
          <a:p>
            <a:pPr>
              <a:lnSpc>
                <a:spcPct val="150000"/>
              </a:lnSpc>
            </a:pPr>
            <a:r>
              <a:rPr lang="vi-VN" sz="2600" b="1" dirty="0">
                <a:solidFill>
                  <a:srgbClr val="370ADA"/>
                </a:solidFill>
                <a:latin typeface="Times New Roman" pitchFamily="18" charset="0"/>
                <a:cs typeface="Times New Roman" pitchFamily="18" charset="0"/>
              </a:rPr>
              <a:t>+</a:t>
            </a:r>
            <a:r>
              <a:rPr lang="en-US" sz="2600" b="1" dirty="0">
                <a:solidFill>
                  <a:srgbClr val="370ADA"/>
                </a:solidFill>
                <a:latin typeface="Times New Roman" pitchFamily="18" charset="0"/>
                <a:cs typeface="Times New Roman" pitchFamily="18" charset="0"/>
              </a:rPr>
              <a:t> </a:t>
            </a:r>
            <a:r>
              <a:rPr lang="en-US" sz="2600" b="1" dirty="0" err="1">
                <a:solidFill>
                  <a:srgbClr val="370ADA"/>
                </a:solidFill>
                <a:latin typeface="Times New Roman" pitchFamily="18" charset="0"/>
                <a:cs typeface="Times New Roman" pitchFamily="18" charset="0"/>
              </a:rPr>
              <a:t>Phạt</a:t>
            </a:r>
            <a:r>
              <a:rPr lang="en-US" sz="2600" b="1" dirty="0">
                <a:solidFill>
                  <a:srgbClr val="370ADA"/>
                </a:solidFill>
                <a:latin typeface="Times New Roman" pitchFamily="18" charset="0"/>
                <a:cs typeface="Times New Roman" pitchFamily="18" charset="0"/>
              </a:rPr>
              <a:t> </a:t>
            </a:r>
            <a:r>
              <a:rPr lang="en-US" sz="2600" b="1" dirty="0" err="1">
                <a:solidFill>
                  <a:srgbClr val="370ADA"/>
                </a:solidFill>
                <a:latin typeface="Times New Roman" pitchFamily="18" charset="0"/>
                <a:cs typeface="Times New Roman" pitchFamily="18" charset="0"/>
              </a:rPr>
              <a:t>tên</a:t>
            </a:r>
            <a:r>
              <a:rPr lang="en-US" sz="2600" b="1" dirty="0">
                <a:solidFill>
                  <a:srgbClr val="370ADA"/>
                </a:solidFill>
                <a:latin typeface="Times New Roman" pitchFamily="18" charset="0"/>
                <a:cs typeface="Times New Roman" pitchFamily="18" charset="0"/>
              </a:rPr>
              <a:t> </a:t>
            </a:r>
            <a:r>
              <a:rPr lang="en-US" sz="2600" b="1" dirty="0" err="1">
                <a:solidFill>
                  <a:srgbClr val="370ADA"/>
                </a:solidFill>
                <a:latin typeface="Times New Roman" pitchFamily="18" charset="0"/>
                <a:cs typeface="Times New Roman" pitchFamily="18" charset="0"/>
              </a:rPr>
              <a:t>nhà</a:t>
            </a:r>
            <a:r>
              <a:rPr lang="en-US" sz="2600" b="1" dirty="0">
                <a:solidFill>
                  <a:srgbClr val="370ADA"/>
                </a:solidFill>
                <a:latin typeface="Times New Roman" pitchFamily="18" charset="0"/>
                <a:cs typeface="Times New Roman" pitchFamily="18" charset="0"/>
              </a:rPr>
              <a:t> </a:t>
            </a:r>
            <a:r>
              <a:rPr lang="en-US" sz="2600" b="1" dirty="0" err="1">
                <a:solidFill>
                  <a:srgbClr val="370ADA"/>
                </a:solidFill>
                <a:latin typeface="Times New Roman" pitchFamily="18" charset="0"/>
                <a:cs typeface="Times New Roman" pitchFamily="18" charset="0"/>
              </a:rPr>
              <a:t>giàu</a:t>
            </a:r>
            <a:r>
              <a:rPr lang="en-US" sz="2600" b="1" dirty="0">
                <a:solidFill>
                  <a:srgbClr val="370ADA"/>
                </a:solidFill>
                <a:latin typeface="Times New Roman" pitchFamily="18" charset="0"/>
                <a:cs typeface="Times New Roman" pitchFamily="18" charset="0"/>
              </a:rPr>
              <a:t> </a:t>
            </a:r>
            <a:r>
              <a:rPr lang="en-US" sz="2600" b="1" dirty="0" err="1">
                <a:solidFill>
                  <a:srgbClr val="370ADA"/>
                </a:solidFill>
                <a:latin typeface="Times New Roman" pitchFamily="18" charset="0"/>
                <a:cs typeface="Times New Roman" pitchFamily="18" charset="0"/>
              </a:rPr>
              <a:t>về</a:t>
            </a:r>
            <a:r>
              <a:rPr lang="en-US" sz="2600" b="1" dirty="0">
                <a:solidFill>
                  <a:srgbClr val="370ADA"/>
                </a:solidFill>
                <a:latin typeface="Times New Roman" pitchFamily="18" charset="0"/>
                <a:cs typeface="Times New Roman" pitchFamily="18" charset="0"/>
              </a:rPr>
              <a:t> </a:t>
            </a:r>
            <a:r>
              <a:rPr lang="en-US" sz="2600" b="1" dirty="0" err="1">
                <a:solidFill>
                  <a:srgbClr val="370ADA"/>
                </a:solidFill>
                <a:latin typeface="Times New Roman" pitchFamily="18" charset="0"/>
                <a:cs typeface="Times New Roman" pitchFamily="18" charset="0"/>
              </a:rPr>
              <a:t>tội</a:t>
            </a:r>
            <a:r>
              <a:rPr lang="en-US" sz="2600" b="1" dirty="0">
                <a:solidFill>
                  <a:srgbClr val="370ADA"/>
                </a:solidFill>
                <a:latin typeface="Times New Roman" pitchFamily="18" charset="0"/>
                <a:cs typeface="Times New Roman" pitchFamily="18" charset="0"/>
              </a:rPr>
              <a:t> </a:t>
            </a:r>
            <a:r>
              <a:rPr lang="en-US" sz="2600" b="1" dirty="0" err="1">
                <a:solidFill>
                  <a:srgbClr val="370ADA"/>
                </a:solidFill>
                <a:latin typeface="Times New Roman" pitchFamily="18" charset="0"/>
                <a:cs typeface="Times New Roman" pitchFamily="18" charset="0"/>
              </a:rPr>
              <a:t>hối</a:t>
            </a:r>
            <a:r>
              <a:rPr lang="en-US" sz="2600" b="1" dirty="0">
                <a:solidFill>
                  <a:srgbClr val="370ADA"/>
                </a:solidFill>
                <a:latin typeface="Times New Roman" pitchFamily="18" charset="0"/>
                <a:cs typeface="Times New Roman" pitchFamily="18" charset="0"/>
              </a:rPr>
              <a:t> </a:t>
            </a:r>
            <a:r>
              <a:rPr lang="en-US" sz="2600" b="1" dirty="0" err="1">
                <a:solidFill>
                  <a:srgbClr val="370ADA"/>
                </a:solidFill>
                <a:latin typeface="Times New Roman" pitchFamily="18" charset="0"/>
                <a:cs typeface="Times New Roman" pitchFamily="18" charset="0"/>
              </a:rPr>
              <a:t>lộ</a:t>
            </a:r>
            <a:r>
              <a:rPr lang="en-US" sz="2600" b="1" dirty="0">
                <a:solidFill>
                  <a:srgbClr val="370ADA"/>
                </a:solidFill>
                <a:latin typeface="Times New Roman" pitchFamily="18" charset="0"/>
                <a:cs typeface="Times New Roman" pitchFamily="18" charset="0"/>
              </a:rPr>
              <a:t>, </a:t>
            </a:r>
            <a:r>
              <a:rPr lang="en-US" sz="2600" b="1" dirty="0" err="1">
                <a:solidFill>
                  <a:srgbClr val="370ADA"/>
                </a:solidFill>
                <a:latin typeface="Times New Roman" pitchFamily="18" charset="0"/>
                <a:cs typeface="Times New Roman" pitchFamily="18" charset="0"/>
              </a:rPr>
              <a:t>ức</a:t>
            </a:r>
            <a:r>
              <a:rPr lang="en-US" sz="2600" b="1" dirty="0">
                <a:solidFill>
                  <a:srgbClr val="370ADA"/>
                </a:solidFill>
                <a:latin typeface="Times New Roman" pitchFamily="18" charset="0"/>
                <a:cs typeface="Times New Roman" pitchFamily="18" charset="0"/>
              </a:rPr>
              <a:t> </a:t>
            </a:r>
            <a:r>
              <a:rPr lang="en-US" sz="2600" b="1" dirty="0" err="1">
                <a:solidFill>
                  <a:srgbClr val="370ADA"/>
                </a:solidFill>
                <a:latin typeface="Times New Roman" pitchFamily="18" charset="0"/>
                <a:cs typeface="Times New Roman" pitchFamily="18" charset="0"/>
              </a:rPr>
              <a:t>hiếp</a:t>
            </a:r>
            <a:r>
              <a:rPr lang="en-US" sz="2600" b="1" dirty="0">
                <a:solidFill>
                  <a:srgbClr val="370ADA"/>
                </a:solidFill>
                <a:latin typeface="Times New Roman" pitchFamily="18" charset="0"/>
                <a:cs typeface="Times New Roman" pitchFamily="18" charset="0"/>
              </a:rPr>
              <a:t>.</a:t>
            </a:r>
          </a:p>
          <a:p>
            <a:pPr>
              <a:lnSpc>
                <a:spcPct val="150000"/>
              </a:lnSpc>
            </a:pPr>
            <a:r>
              <a:rPr lang="vi-VN" sz="2600" b="1" dirty="0">
                <a:solidFill>
                  <a:srgbClr val="370ADA"/>
                </a:solidFill>
                <a:latin typeface="Times New Roman" pitchFamily="18" charset="0"/>
                <a:cs typeface="Times New Roman" pitchFamily="18" charset="0"/>
              </a:rPr>
              <a:t>+</a:t>
            </a:r>
            <a:r>
              <a:rPr lang="en-US" sz="2600" b="1" dirty="0">
                <a:solidFill>
                  <a:srgbClr val="370ADA"/>
                </a:solidFill>
                <a:latin typeface="Times New Roman" pitchFamily="18" charset="0"/>
                <a:cs typeface="Times New Roman" pitchFamily="18" charset="0"/>
              </a:rPr>
              <a:t> </a:t>
            </a:r>
            <a:r>
              <a:rPr lang="en-US" sz="2600" b="1" dirty="0" err="1">
                <a:solidFill>
                  <a:srgbClr val="370ADA"/>
                </a:solidFill>
                <a:latin typeface="Times New Roman" pitchFamily="18" charset="0"/>
                <a:cs typeface="Times New Roman" pitchFamily="18" charset="0"/>
              </a:rPr>
              <a:t>Cách</a:t>
            </a:r>
            <a:r>
              <a:rPr lang="en-US" sz="2600" b="1" dirty="0">
                <a:solidFill>
                  <a:srgbClr val="370ADA"/>
                </a:solidFill>
                <a:latin typeface="Times New Roman" pitchFamily="18" charset="0"/>
                <a:cs typeface="Times New Roman" pitchFamily="18" charset="0"/>
              </a:rPr>
              <a:t> </a:t>
            </a:r>
            <a:r>
              <a:rPr lang="en-US" sz="2600" b="1" dirty="0" err="1">
                <a:solidFill>
                  <a:srgbClr val="370ADA"/>
                </a:solidFill>
                <a:latin typeface="Times New Roman" pitchFamily="18" charset="0"/>
                <a:cs typeface="Times New Roman" pitchFamily="18" charset="0"/>
              </a:rPr>
              <a:t>chức</a:t>
            </a:r>
            <a:r>
              <a:rPr lang="en-US" sz="2600" b="1" dirty="0">
                <a:solidFill>
                  <a:srgbClr val="370ADA"/>
                </a:solidFill>
                <a:latin typeface="Times New Roman" pitchFamily="18" charset="0"/>
                <a:cs typeface="Times New Roman" pitchFamily="18" charset="0"/>
              </a:rPr>
              <a:t> Tri </a:t>
            </a:r>
            <a:r>
              <a:rPr lang="en-US" sz="2600" b="1" dirty="0" err="1">
                <a:solidFill>
                  <a:srgbClr val="370ADA"/>
                </a:solidFill>
                <a:latin typeface="Times New Roman" pitchFamily="18" charset="0"/>
                <a:cs typeface="Times New Roman" pitchFamily="18" charset="0"/>
              </a:rPr>
              <a:t>huyện</a:t>
            </a:r>
            <a:r>
              <a:rPr lang="en-US" sz="2600" b="1" dirty="0">
                <a:solidFill>
                  <a:srgbClr val="370ADA"/>
                </a:solidFill>
                <a:latin typeface="Times New Roman" pitchFamily="18" charset="0"/>
                <a:cs typeface="Times New Roman" pitchFamily="18" charset="0"/>
              </a:rPr>
              <a:t> Thanh Ba.</a:t>
            </a:r>
          </a:p>
        </p:txBody>
      </p:sp>
    </p:spTree>
    <p:extLst>
      <p:ext uri="{BB962C8B-B14F-4D97-AF65-F5344CB8AC3E}">
        <p14:creationId xmlns:p14="http://schemas.microsoft.com/office/powerpoint/2010/main" val="3548806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5738811" y="2571745"/>
            <a:ext cx="2379639" cy="1428761"/>
          </a:xfrm>
          <a:custGeom>
            <a:avLst/>
            <a:gdLst>
              <a:gd name="connsiteX0" fmla="*/ 1814732 w 2236763"/>
              <a:gd name="connsiteY0" fmla="*/ 0 h 1631853"/>
              <a:gd name="connsiteX1" fmla="*/ 70338 w 2236763"/>
              <a:gd name="connsiteY1" fmla="*/ 1125416 h 1631853"/>
              <a:gd name="connsiteX2" fmla="*/ 2236763 w 2236763"/>
              <a:gd name="connsiteY2" fmla="*/ 1631853 h 1631853"/>
              <a:gd name="connsiteX3" fmla="*/ 2236763 w 2236763"/>
              <a:gd name="connsiteY3" fmla="*/ 1631853 h 1631853"/>
            </a:gdLst>
            <a:ahLst/>
            <a:cxnLst>
              <a:cxn ang="0">
                <a:pos x="connsiteX0" y="connsiteY0"/>
              </a:cxn>
              <a:cxn ang="0">
                <a:pos x="connsiteX1" y="connsiteY1"/>
              </a:cxn>
              <a:cxn ang="0">
                <a:pos x="connsiteX2" y="connsiteY2"/>
              </a:cxn>
              <a:cxn ang="0">
                <a:pos x="connsiteX3" y="connsiteY3"/>
              </a:cxn>
            </a:cxnLst>
            <a:rect l="l" t="t" r="r" b="b"/>
            <a:pathLst>
              <a:path w="2236763" h="1631853">
                <a:moveTo>
                  <a:pt x="1814732" y="0"/>
                </a:moveTo>
                <a:cubicBezTo>
                  <a:pt x="907366" y="426720"/>
                  <a:pt x="0" y="853441"/>
                  <a:pt x="70338" y="1125416"/>
                </a:cubicBezTo>
                <a:cubicBezTo>
                  <a:pt x="140676" y="1397391"/>
                  <a:pt x="2236763" y="1631853"/>
                  <a:pt x="2236763" y="1631853"/>
                </a:cubicBezTo>
                <a:lnTo>
                  <a:pt x="2236763" y="1631853"/>
                </a:lnTo>
              </a:path>
            </a:pathLst>
          </a:custGeom>
          <a:ln w="5715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a:p>
        </p:txBody>
      </p:sp>
      <p:sp>
        <p:nvSpPr>
          <p:cNvPr id="9" name="Freeform 8"/>
          <p:cNvSpPr/>
          <p:nvPr/>
        </p:nvSpPr>
        <p:spPr>
          <a:xfrm rot="11429789">
            <a:off x="3709705" y="2895198"/>
            <a:ext cx="2115288" cy="1446229"/>
          </a:xfrm>
          <a:custGeom>
            <a:avLst/>
            <a:gdLst>
              <a:gd name="connsiteX0" fmla="*/ 1814732 w 2236763"/>
              <a:gd name="connsiteY0" fmla="*/ 0 h 1631853"/>
              <a:gd name="connsiteX1" fmla="*/ 70338 w 2236763"/>
              <a:gd name="connsiteY1" fmla="*/ 1125416 h 1631853"/>
              <a:gd name="connsiteX2" fmla="*/ 2236763 w 2236763"/>
              <a:gd name="connsiteY2" fmla="*/ 1631853 h 1631853"/>
              <a:gd name="connsiteX3" fmla="*/ 2236763 w 2236763"/>
              <a:gd name="connsiteY3" fmla="*/ 1631853 h 1631853"/>
            </a:gdLst>
            <a:ahLst/>
            <a:cxnLst>
              <a:cxn ang="0">
                <a:pos x="connsiteX0" y="connsiteY0"/>
              </a:cxn>
              <a:cxn ang="0">
                <a:pos x="connsiteX1" y="connsiteY1"/>
              </a:cxn>
              <a:cxn ang="0">
                <a:pos x="connsiteX2" y="connsiteY2"/>
              </a:cxn>
              <a:cxn ang="0">
                <a:pos x="connsiteX3" y="connsiteY3"/>
              </a:cxn>
            </a:cxnLst>
            <a:rect l="l" t="t" r="r" b="b"/>
            <a:pathLst>
              <a:path w="2236763" h="1631853">
                <a:moveTo>
                  <a:pt x="1814732" y="0"/>
                </a:moveTo>
                <a:cubicBezTo>
                  <a:pt x="907366" y="426720"/>
                  <a:pt x="0" y="853441"/>
                  <a:pt x="70338" y="1125416"/>
                </a:cubicBezTo>
                <a:cubicBezTo>
                  <a:pt x="140676" y="1397391"/>
                  <a:pt x="2236763" y="1631853"/>
                  <a:pt x="2236763" y="1631853"/>
                </a:cubicBezTo>
                <a:lnTo>
                  <a:pt x="2236763" y="1631853"/>
                </a:lnTo>
              </a:path>
            </a:pathLst>
          </a:custGeom>
          <a:ln w="5715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a:p>
        </p:txBody>
      </p:sp>
      <p:sp>
        <p:nvSpPr>
          <p:cNvPr id="10" name="Rounded Rectangle 9"/>
          <p:cNvSpPr/>
          <p:nvPr/>
        </p:nvSpPr>
        <p:spPr>
          <a:xfrm>
            <a:off x="7653540" y="1143377"/>
            <a:ext cx="3847433" cy="178595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lnSpc>
                <a:spcPct val="150000"/>
              </a:lnSpc>
            </a:pPr>
            <a:r>
              <a:rPr lang="en-US" sz="2400" b="1" dirty="0" err="1">
                <a:solidFill>
                  <a:srgbClr val="370ADA"/>
                </a:solidFill>
                <a:latin typeface="Times New Roman" pitchFamily="18" charset="0"/>
                <a:cs typeface="Times New Roman" pitchFamily="18" charset="0"/>
              </a:rPr>
              <a:t>Dũng</a:t>
            </a:r>
            <a:r>
              <a:rPr lang="en-US" sz="2400" b="1" dirty="0">
                <a:solidFill>
                  <a:srgbClr val="370ADA"/>
                </a:solidFill>
                <a:latin typeface="Times New Roman" pitchFamily="18" charset="0"/>
                <a:cs typeface="Times New Roman" pitchFamily="18" charset="0"/>
              </a:rPr>
              <a:t> </a:t>
            </a:r>
            <a:r>
              <a:rPr lang="en-US" sz="2400" b="1" dirty="0" err="1">
                <a:solidFill>
                  <a:srgbClr val="370ADA"/>
                </a:solidFill>
                <a:latin typeface="Times New Roman" pitchFamily="18" charset="0"/>
                <a:cs typeface="Times New Roman" pitchFamily="18" charset="0"/>
              </a:rPr>
              <a:t>cảm</a:t>
            </a:r>
            <a:r>
              <a:rPr lang="en-US" sz="2400" b="1" dirty="0">
                <a:solidFill>
                  <a:srgbClr val="370ADA"/>
                </a:solidFill>
                <a:latin typeface="Times New Roman" pitchFamily="18" charset="0"/>
                <a:cs typeface="Times New Roman" pitchFamily="18" charset="0"/>
              </a:rPr>
              <a:t> </a:t>
            </a:r>
            <a:r>
              <a:rPr lang="en-US" sz="2400" b="1" dirty="0" err="1">
                <a:solidFill>
                  <a:srgbClr val="370ADA"/>
                </a:solidFill>
                <a:latin typeface="Times New Roman" pitchFamily="18" charset="0"/>
                <a:cs typeface="Times New Roman" pitchFamily="18" charset="0"/>
              </a:rPr>
              <a:t>đấu</a:t>
            </a:r>
            <a:r>
              <a:rPr lang="en-US" sz="2400" b="1" dirty="0">
                <a:solidFill>
                  <a:srgbClr val="370ADA"/>
                </a:solidFill>
                <a:latin typeface="Times New Roman" pitchFamily="18" charset="0"/>
                <a:cs typeface="Times New Roman" pitchFamily="18" charset="0"/>
              </a:rPr>
              <a:t> </a:t>
            </a:r>
            <a:r>
              <a:rPr lang="en-US" sz="2400" b="1" dirty="0" err="1">
                <a:solidFill>
                  <a:srgbClr val="370ADA"/>
                </a:solidFill>
                <a:latin typeface="Times New Roman" pitchFamily="18" charset="0"/>
                <a:cs typeface="Times New Roman" pitchFamily="18" charset="0"/>
              </a:rPr>
              <a:t>tranh</a:t>
            </a:r>
            <a:r>
              <a:rPr lang="en-US" sz="2400" b="1" dirty="0">
                <a:solidFill>
                  <a:srgbClr val="370ADA"/>
                </a:solidFill>
                <a:latin typeface="Times New Roman" pitchFamily="18" charset="0"/>
                <a:cs typeface="Times New Roman" pitchFamily="18" charset="0"/>
              </a:rPr>
              <a:t> </a:t>
            </a:r>
            <a:r>
              <a:rPr lang="en-US" sz="2400" b="1" dirty="0" err="1">
                <a:solidFill>
                  <a:srgbClr val="370ADA"/>
                </a:solidFill>
                <a:latin typeface="Times New Roman" pitchFamily="18" charset="0"/>
                <a:cs typeface="Times New Roman" pitchFamily="18" charset="0"/>
              </a:rPr>
              <a:t>bảo</a:t>
            </a:r>
            <a:r>
              <a:rPr lang="en-US" sz="2400" b="1" dirty="0">
                <a:solidFill>
                  <a:srgbClr val="370ADA"/>
                </a:solidFill>
                <a:latin typeface="Times New Roman" pitchFamily="18" charset="0"/>
                <a:cs typeface="Times New Roman" pitchFamily="18" charset="0"/>
              </a:rPr>
              <a:t> </a:t>
            </a:r>
            <a:r>
              <a:rPr lang="en-US" sz="2400" b="1" dirty="0" err="1">
                <a:solidFill>
                  <a:srgbClr val="370ADA"/>
                </a:solidFill>
                <a:latin typeface="Times New Roman" pitchFamily="18" charset="0"/>
                <a:cs typeface="Times New Roman" pitchFamily="18" charset="0"/>
              </a:rPr>
              <a:t>vệ</a:t>
            </a:r>
            <a:r>
              <a:rPr lang="en-US" sz="2400" b="1" dirty="0">
                <a:solidFill>
                  <a:srgbClr val="370ADA"/>
                </a:solidFill>
                <a:latin typeface="Times New Roman" pitchFamily="18" charset="0"/>
                <a:cs typeface="Times New Roman" pitchFamily="18" charset="0"/>
              </a:rPr>
              <a:t> </a:t>
            </a:r>
            <a:r>
              <a:rPr lang="en-US" sz="2400" b="1" dirty="0" err="1">
                <a:solidFill>
                  <a:srgbClr val="370ADA"/>
                </a:solidFill>
                <a:latin typeface="Times New Roman" pitchFamily="18" charset="0"/>
                <a:cs typeface="Times New Roman" pitchFamily="18" charset="0"/>
              </a:rPr>
              <a:t>lẽ</a:t>
            </a:r>
            <a:r>
              <a:rPr lang="en-US" sz="2400" b="1" dirty="0">
                <a:solidFill>
                  <a:srgbClr val="370ADA"/>
                </a:solidFill>
                <a:latin typeface="Times New Roman" pitchFamily="18" charset="0"/>
                <a:cs typeface="Times New Roman" pitchFamily="18" charset="0"/>
              </a:rPr>
              <a:t> </a:t>
            </a:r>
            <a:r>
              <a:rPr lang="en-US" sz="2400" b="1" dirty="0" err="1">
                <a:solidFill>
                  <a:srgbClr val="370ADA"/>
                </a:solidFill>
                <a:latin typeface="Times New Roman" pitchFamily="18" charset="0"/>
                <a:cs typeface="Times New Roman" pitchFamily="18" charset="0"/>
              </a:rPr>
              <a:t>phải</a:t>
            </a:r>
            <a:r>
              <a:rPr lang="en-US" sz="2400" b="1" dirty="0">
                <a:solidFill>
                  <a:srgbClr val="370ADA"/>
                </a:solidFill>
                <a:latin typeface="Times New Roman" pitchFamily="18" charset="0"/>
                <a:cs typeface="Times New Roman" pitchFamily="18" charset="0"/>
              </a:rPr>
              <a:t>, </a:t>
            </a:r>
            <a:r>
              <a:rPr lang="en-US" sz="2400" b="1" dirty="0" err="1">
                <a:solidFill>
                  <a:srgbClr val="370ADA"/>
                </a:solidFill>
                <a:latin typeface="Times New Roman" pitchFamily="18" charset="0"/>
                <a:cs typeface="Times New Roman" pitchFamily="18" charset="0"/>
              </a:rPr>
              <a:t>không</a:t>
            </a:r>
            <a:r>
              <a:rPr lang="en-US" sz="2400" b="1" dirty="0">
                <a:solidFill>
                  <a:srgbClr val="370ADA"/>
                </a:solidFill>
                <a:latin typeface="Times New Roman" pitchFamily="18" charset="0"/>
                <a:cs typeface="Times New Roman" pitchFamily="18" charset="0"/>
              </a:rPr>
              <a:t> </a:t>
            </a:r>
            <a:r>
              <a:rPr lang="en-US" sz="2400" b="1" dirty="0" err="1">
                <a:solidFill>
                  <a:srgbClr val="370ADA"/>
                </a:solidFill>
                <a:latin typeface="Times New Roman" pitchFamily="18" charset="0"/>
                <a:cs typeface="Times New Roman" pitchFamily="18" charset="0"/>
              </a:rPr>
              <a:t>chấp</a:t>
            </a:r>
            <a:r>
              <a:rPr lang="en-US" sz="2400" b="1" dirty="0">
                <a:solidFill>
                  <a:srgbClr val="370ADA"/>
                </a:solidFill>
                <a:latin typeface="Times New Roman" pitchFamily="18" charset="0"/>
                <a:cs typeface="Times New Roman" pitchFamily="18" charset="0"/>
              </a:rPr>
              <a:t> </a:t>
            </a:r>
            <a:r>
              <a:rPr lang="en-US" sz="2400" b="1" dirty="0" err="1">
                <a:solidFill>
                  <a:srgbClr val="370ADA"/>
                </a:solidFill>
                <a:latin typeface="Times New Roman" pitchFamily="18" charset="0"/>
                <a:cs typeface="Times New Roman" pitchFamily="18" charset="0"/>
              </a:rPr>
              <a:t>nhận</a:t>
            </a:r>
            <a:r>
              <a:rPr lang="en-US" sz="2400" b="1" dirty="0">
                <a:solidFill>
                  <a:srgbClr val="370ADA"/>
                </a:solidFill>
                <a:latin typeface="Times New Roman" pitchFamily="18" charset="0"/>
                <a:cs typeface="Times New Roman" pitchFamily="18" charset="0"/>
              </a:rPr>
              <a:t> </a:t>
            </a:r>
            <a:r>
              <a:rPr lang="en-US" sz="2400" b="1" dirty="0" err="1">
                <a:solidFill>
                  <a:srgbClr val="370ADA"/>
                </a:solidFill>
                <a:latin typeface="Times New Roman" pitchFamily="18" charset="0"/>
                <a:cs typeface="Times New Roman" pitchFamily="18" charset="0"/>
              </a:rPr>
              <a:t>những</a:t>
            </a:r>
            <a:r>
              <a:rPr lang="en-US" sz="2400" b="1" dirty="0">
                <a:solidFill>
                  <a:srgbClr val="370ADA"/>
                </a:solidFill>
                <a:latin typeface="Times New Roman" pitchFamily="18" charset="0"/>
                <a:cs typeface="Times New Roman" pitchFamily="18" charset="0"/>
              </a:rPr>
              <a:t> </a:t>
            </a:r>
            <a:r>
              <a:rPr lang="en-US" sz="2400" b="1" dirty="0" err="1">
                <a:solidFill>
                  <a:srgbClr val="370ADA"/>
                </a:solidFill>
                <a:latin typeface="Times New Roman" pitchFamily="18" charset="0"/>
                <a:cs typeface="Times New Roman" pitchFamily="18" charset="0"/>
              </a:rPr>
              <a:t>điều</a:t>
            </a:r>
            <a:r>
              <a:rPr lang="en-US" sz="2400" b="1" dirty="0">
                <a:solidFill>
                  <a:srgbClr val="370ADA"/>
                </a:solidFill>
                <a:latin typeface="Times New Roman" pitchFamily="18" charset="0"/>
                <a:cs typeface="Times New Roman" pitchFamily="18" charset="0"/>
              </a:rPr>
              <a:t> </a:t>
            </a:r>
            <a:r>
              <a:rPr lang="en-US" sz="2400" b="1" dirty="0" err="1">
                <a:solidFill>
                  <a:srgbClr val="370ADA"/>
                </a:solidFill>
                <a:latin typeface="Times New Roman" pitchFamily="18" charset="0"/>
                <a:cs typeface="Times New Roman" pitchFamily="18" charset="0"/>
              </a:rPr>
              <a:t>sai</a:t>
            </a:r>
            <a:r>
              <a:rPr lang="en-US" sz="2400" b="1" dirty="0">
                <a:solidFill>
                  <a:srgbClr val="370ADA"/>
                </a:solidFill>
                <a:latin typeface="Times New Roman" pitchFamily="18" charset="0"/>
                <a:cs typeface="Times New Roman" pitchFamily="18" charset="0"/>
              </a:rPr>
              <a:t> </a:t>
            </a:r>
            <a:r>
              <a:rPr lang="en-US" sz="2400" b="1" dirty="0" err="1">
                <a:solidFill>
                  <a:srgbClr val="370ADA"/>
                </a:solidFill>
                <a:latin typeface="Times New Roman" pitchFamily="18" charset="0"/>
                <a:cs typeface="Times New Roman" pitchFamily="18" charset="0"/>
              </a:rPr>
              <a:t>trái</a:t>
            </a:r>
            <a:endParaRPr lang="en-US" sz="2400" b="1" dirty="0">
              <a:solidFill>
                <a:srgbClr val="370ADA"/>
              </a:solidFill>
              <a:latin typeface="Times New Roman" pitchFamily="18" charset="0"/>
              <a:cs typeface="Times New Roman" pitchFamily="18" charset="0"/>
            </a:endParaRPr>
          </a:p>
        </p:txBody>
      </p:sp>
      <p:sp>
        <p:nvSpPr>
          <p:cNvPr id="11" name="Oval 10"/>
          <p:cNvSpPr/>
          <p:nvPr/>
        </p:nvSpPr>
        <p:spPr>
          <a:xfrm>
            <a:off x="5167306" y="2643182"/>
            <a:ext cx="1928826" cy="1500198"/>
          </a:xfrm>
          <a:prstGeom prst="ellipse">
            <a:avLst/>
          </a:prstGeom>
          <a:ln w="76200">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b="1" dirty="0" err="1">
                <a:solidFill>
                  <a:srgbClr val="FF0000"/>
                </a:solidFill>
                <a:latin typeface="Times New Roman" pitchFamily="18" charset="0"/>
                <a:cs typeface="Times New Roman" pitchFamily="18" charset="0"/>
              </a:rPr>
              <a:t>Nguyễn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Quang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Bích</a:t>
            </a:r>
            <a:endParaRPr lang="en-US" sz="2400" b="1" dirty="0">
              <a:solidFill>
                <a:srgbClr val="FF0000"/>
              </a:solidFill>
              <a:latin typeface="Times New Roman" pitchFamily="18" charset="0"/>
              <a:cs typeface="Times New Roman" pitchFamily="18" charset="0"/>
            </a:endParaRPr>
          </a:p>
        </p:txBody>
      </p:sp>
      <p:sp>
        <p:nvSpPr>
          <p:cNvPr id="12" name="Rounded Rectangle 11"/>
          <p:cNvSpPr/>
          <p:nvPr/>
        </p:nvSpPr>
        <p:spPr>
          <a:xfrm>
            <a:off x="8024825" y="3429000"/>
            <a:ext cx="3418805" cy="262010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lnSpc>
                <a:spcPct val="150000"/>
              </a:lnSpc>
            </a:pPr>
            <a:r>
              <a:rPr lang="en-US" sz="2400" b="1" dirty="0" err="1">
                <a:solidFill>
                  <a:srgbClr val="370ADA"/>
                </a:solidFill>
                <a:latin typeface="Times New Roman" pitchFamily="18" charset="0"/>
                <a:cs typeface="Times New Roman" pitchFamily="18" charset="0"/>
              </a:rPr>
              <a:t>Không</a:t>
            </a:r>
            <a:r>
              <a:rPr lang="en-US" sz="2400" b="1" dirty="0">
                <a:solidFill>
                  <a:srgbClr val="370ADA"/>
                </a:solidFill>
                <a:latin typeface="Times New Roman" pitchFamily="18" charset="0"/>
                <a:cs typeface="Times New Roman" pitchFamily="18" charset="0"/>
              </a:rPr>
              <a:t> </a:t>
            </a:r>
            <a:r>
              <a:rPr lang="en-US" sz="2400" b="1" dirty="0" err="1">
                <a:solidFill>
                  <a:srgbClr val="370ADA"/>
                </a:solidFill>
                <a:latin typeface="Times New Roman" pitchFamily="18" charset="0"/>
                <a:cs typeface="Times New Roman" pitchFamily="18" charset="0"/>
              </a:rPr>
              <a:t>bao</a:t>
            </a:r>
            <a:r>
              <a:rPr lang="en-US" sz="2400" b="1" dirty="0">
                <a:solidFill>
                  <a:srgbClr val="370ADA"/>
                </a:solidFill>
                <a:latin typeface="Times New Roman" pitchFamily="18" charset="0"/>
                <a:cs typeface="Times New Roman" pitchFamily="18" charset="0"/>
              </a:rPr>
              <a:t> </a:t>
            </a:r>
            <a:r>
              <a:rPr lang="en-US" sz="2400" b="1" dirty="0" err="1">
                <a:solidFill>
                  <a:srgbClr val="370ADA"/>
                </a:solidFill>
                <a:latin typeface="Times New Roman" pitchFamily="18" charset="0"/>
                <a:cs typeface="Times New Roman" pitchFamily="18" charset="0"/>
              </a:rPr>
              <a:t>che</a:t>
            </a:r>
            <a:r>
              <a:rPr lang="en-US" sz="2400" b="1" dirty="0">
                <a:solidFill>
                  <a:srgbClr val="370ADA"/>
                </a:solidFill>
                <a:latin typeface="Times New Roman" pitchFamily="18" charset="0"/>
                <a:cs typeface="Times New Roman" pitchFamily="18" charset="0"/>
              </a:rPr>
              <a:t>, dung </a:t>
            </a:r>
            <a:r>
              <a:rPr lang="en-US" sz="2400" b="1" dirty="0" err="1">
                <a:solidFill>
                  <a:srgbClr val="370ADA"/>
                </a:solidFill>
                <a:latin typeface="Times New Roman" pitchFamily="18" charset="0"/>
                <a:cs typeface="Times New Roman" pitchFamily="18" charset="0"/>
              </a:rPr>
              <a:t>túng</a:t>
            </a:r>
            <a:r>
              <a:rPr lang="en-US" sz="2400" b="1" dirty="0">
                <a:solidFill>
                  <a:srgbClr val="370ADA"/>
                </a:solidFill>
                <a:latin typeface="Times New Roman" pitchFamily="18" charset="0"/>
                <a:cs typeface="Times New Roman" pitchFamily="18" charset="0"/>
              </a:rPr>
              <a:t> </a:t>
            </a:r>
            <a:r>
              <a:rPr lang="en-US" sz="2400" b="1" dirty="0" err="1">
                <a:solidFill>
                  <a:srgbClr val="370ADA"/>
                </a:solidFill>
                <a:latin typeface="Times New Roman" pitchFamily="18" charset="0"/>
                <a:cs typeface="Times New Roman" pitchFamily="18" charset="0"/>
              </a:rPr>
              <a:t>cho</a:t>
            </a:r>
            <a:r>
              <a:rPr lang="en-US" sz="2400" b="1" dirty="0">
                <a:solidFill>
                  <a:srgbClr val="370ADA"/>
                </a:solidFill>
                <a:latin typeface="Times New Roman" pitchFamily="18" charset="0"/>
                <a:cs typeface="Times New Roman" pitchFamily="18" charset="0"/>
              </a:rPr>
              <a:t> </a:t>
            </a:r>
            <a:r>
              <a:rPr lang="en-US" sz="2400" b="1" dirty="0" err="1">
                <a:solidFill>
                  <a:srgbClr val="370ADA"/>
                </a:solidFill>
                <a:latin typeface="Times New Roman" pitchFamily="18" charset="0"/>
                <a:cs typeface="Times New Roman" pitchFamily="18" charset="0"/>
              </a:rPr>
              <a:t>những</a:t>
            </a:r>
            <a:r>
              <a:rPr lang="en-US" sz="2400" b="1" dirty="0">
                <a:solidFill>
                  <a:srgbClr val="370ADA"/>
                </a:solidFill>
                <a:latin typeface="Times New Roman" pitchFamily="18" charset="0"/>
                <a:cs typeface="Times New Roman" pitchFamily="18" charset="0"/>
              </a:rPr>
              <a:t> </a:t>
            </a:r>
            <a:r>
              <a:rPr lang="en-US" sz="2400" b="1" dirty="0" err="1">
                <a:solidFill>
                  <a:srgbClr val="370ADA"/>
                </a:solidFill>
                <a:latin typeface="Times New Roman" pitchFamily="18" charset="0"/>
                <a:cs typeface="Times New Roman" pitchFamily="18" charset="0"/>
              </a:rPr>
              <a:t>việc</a:t>
            </a:r>
            <a:r>
              <a:rPr lang="en-US" sz="2400" b="1" dirty="0">
                <a:solidFill>
                  <a:srgbClr val="370ADA"/>
                </a:solidFill>
                <a:latin typeface="Times New Roman" pitchFamily="18" charset="0"/>
                <a:cs typeface="Times New Roman" pitchFamily="18" charset="0"/>
              </a:rPr>
              <a:t> </a:t>
            </a:r>
            <a:r>
              <a:rPr lang="en-US" sz="2400" b="1" dirty="0" err="1">
                <a:solidFill>
                  <a:srgbClr val="370ADA"/>
                </a:solidFill>
                <a:latin typeface="Times New Roman" pitchFamily="18" charset="0"/>
                <a:cs typeface="Times New Roman" pitchFamily="18" charset="0"/>
              </a:rPr>
              <a:t>làm</a:t>
            </a:r>
            <a:r>
              <a:rPr lang="en-US" sz="2400" b="1" dirty="0">
                <a:solidFill>
                  <a:srgbClr val="370ADA"/>
                </a:solidFill>
                <a:latin typeface="Times New Roman" pitchFamily="18" charset="0"/>
                <a:cs typeface="Times New Roman" pitchFamily="18" charset="0"/>
              </a:rPr>
              <a:t> </a:t>
            </a:r>
            <a:r>
              <a:rPr lang="en-US" sz="2400" b="1" dirty="0" err="1">
                <a:solidFill>
                  <a:srgbClr val="370ADA"/>
                </a:solidFill>
                <a:latin typeface="Times New Roman" pitchFamily="18" charset="0"/>
                <a:cs typeface="Times New Roman" pitchFamily="18" charset="0"/>
              </a:rPr>
              <a:t>sai</a:t>
            </a:r>
            <a:r>
              <a:rPr lang="en-US" sz="2400" b="1" dirty="0">
                <a:solidFill>
                  <a:srgbClr val="370ADA"/>
                </a:solidFill>
                <a:latin typeface="Times New Roman" pitchFamily="18" charset="0"/>
                <a:cs typeface="Times New Roman" pitchFamily="18" charset="0"/>
              </a:rPr>
              <a:t> </a:t>
            </a:r>
            <a:r>
              <a:rPr lang="en-US" sz="2400" b="1" dirty="0" err="1">
                <a:solidFill>
                  <a:srgbClr val="370ADA"/>
                </a:solidFill>
                <a:latin typeface="Times New Roman" pitchFamily="18" charset="0"/>
                <a:cs typeface="Times New Roman" pitchFamily="18" charset="0"/>
              </a:rPr>
              <a:t>trái</a:t>
            </a:r>
            <a:r>
              <a:rPr lang="en-US" sz="2400" b="1" dirty="0">
                <a:solidFill>
                  <a:srgbClr val="370ADA"/>
                </a:solidFill>
                <a:latin typeface="Times New Roman" pitchFamily="18" charset="0"/>
                <a:cs typeface="Times New Roman" pitchFamily="18" charset="0"/>
              </a:rPr>
              <a:t> </a:t>
            </a:r>
          </a:p>
        </p:txBody>
      </p:sp>
      <p:sp>
        <p:nvSpPr>
          <p:cNvPr id="13" name="Rounded Rectangle 12"/>
          <p:cNvSpPr/>
          <p:nvPr/>
        </p:nvSpPr>
        <p:spPr>
          <a:xfrm>
            <a:off x="1881158" y="1357298"/>
            <a:ext cx="2000264" cy="150019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lnSpc>
                <a:spcPct val="150000"/>
              </a:lnSpc>
            </a:pPr>
            <a:r>
              <a:rPr lang="en-US" sz="2400" b="1" dirty="0" err="1">
                <a:solidFill>
                  <a:srgbClr val="370ADA"/>
                </a:solidFill>
                <a:latin typeface="Times New Roman" pitchFamily="18" charset="0"/>
                <a:cs typeface="Times New Roman" pitchFamily="18" charset="0"/>
              </a:rPr>
              <a:t>Thanh</a:t>
            </a:r>
            <a:r>
              <a:rPr lang="en-US" sz="2400" b="1" dirty="0">
                <a:solidFill>
                  <a:srgbClr val="370ADA"/>
                </a:solidFill>
                <a:latin typeface="Times New Roman" pitchFamily="18" charset="0"/>
                <a:cs typeface="Times New Roman" pitchFamily="18" charset="0"/>
              </a:rPr>
              <a:t> </a:t>
            </a:r>
            <a:r>
              <a:rPr lang="en-US" sz="2400" b="1" dirty="0" err="1">
                <a:solidFill>
                  <a:srgbClr val="370ADA"/>
                </a:solidFill>
                <a:latin typeface="Times New Roman" pitchFamily="18" charset="0"/>
                <a:cs typeface="Times New Roman" pitchFamily="18" charset="0"/>
              </a:rPr>
              <a:t>liêm</a:t>
            </a:r>
            <a:r>
              <a:rPr lang="en-US" sz="2400" b="1" dirty="0">
                <a:solidFill>
                  <a:srgbClr val="370ADA"/>
                </a:solidFill>
                <a:latin typeface="Times New Roman" pitchFamily="18" charset="0"/>
                <a:cs typeface="Times New Roman" pitchFamily="18" charset="0"/>
              </a:rPr>
              <a:t>, </a:t>
            </a:r>
            <a:r>
              <a:rPr lang="en-US" sz="2400" b="1" dirty="0" err="1">
                <a:solidFill>
                  <a:srgbClr val="370ADA"/>
                </a:solidFill>
                <a:latin typeface="Times New Roman" pitchFamily="18" charset="0"/>
                <a:cs typeface="Times New Roman" pitchFamily="18" charset="0"/>
              </a:rPr>
              <a:t>chính</a:t>
            </a:r>
            <a:r>
              <a:rPr lang="en-US" sz="2400" b="1" dirty="0">
                <a:solidFill>
                  <a:srgbClr val="370ADA"/>
                </a:solidFill>
                <a:latin typeface="Times New Roman" pitchFamily="18" charset="0"/>
                <a:cs typeface="Times New Roman" pitchFamily="18" charset="0"/>
              </a:rPr>
              <a:t> </a:t>
            </a:r>
            <a:r>
              <a:rPr lang="en-US" sz="2400" b="1" dirty="0" err="1">
                <a:solidFill>
                  <a:srgbClr val="370ADA"/>
                </a:solidFill>
                <a:latin typeface="Times New Roman" pitchFamily="18" charset="0"/>
                <a:cs typeface="Times New Roman" pitchFamily="18" charset="0"/>
              </a:rPr>
              <a:t>trực</a:t>
            </a:r>
            <a:endParaRPr lang="en-US" sz="2400" b="1" dirty="0">
              <a:solidFill>
                <a:srgbClr val="370ADA"/>
              </a:solidFill>
              <a:latin typeface="Times New Roman" pitchFamily="18" charset="0"/>
              <a:cs typeface="Times New Roman" pitchFamily="18" charset="0"/>
            </a:endParaRPr>
          </a:p>
        </p:txBody>
      </p:sp>
      <p:sp>
        <p:nvSpPr>
          <p:cNvPr id="14" name="Rounded Rectangle 13"/>
          <p:cNvSpPr/>
          <p:nvPr/>
        </p:nvSpPr>
        <p:spPr>
          <a:xfrm>
            <a:off x="1881158" y="4143380"/>
            <a:ext cx="2214578" cy="150019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lnSpc>
                <a:spcPct val="150000"/>
              </a:lnSpc>
            </a:pPr>
            <a:r>
              <a:rPr lang="en-US" sz="2400" b="1" dirty="0" err="1">
                <a:solidFill>
                  <a:srgbClr val="370ADA"/>
                </a:solidFill>
                <a:latin typeface="Times New Roman" pitchFamily="18" charset="0"/>
                <a:cs typeface="Times New Roman" pitchFamily="18" charset="0"/>
              </a:rPr>
              <a:t>Biết</a:t>
            </a:r>
            <a:r>
              <a:rPr lang="en-US" sz="2400" b="1" dirty="0">
                <a:solidFill>
                  <a:srgbClr val="370ADA"/>
                </a:solidFill>
                <a:latin typeface="Times New Roman" pitchFamily="18" charset="0"/>
                <a:cs typeface="Times New Roman" pitchFamily="18" charset="0"/>
              </a:rPr>
              <a:t> </a:t>
            </a:r>
            <a:r>
              <a:rPr lang="en-US" sz="2400" b="1" dirty="0" err="1">
                <a:solidFill>
                  <a:srgbClr val="370ADA"/>
                </a:solidFill>
                <a:latin typeface="Times New Roman" pitchFamily="18" charset="0"/>
                <a:cs typeface="Times New Roman" pitchFamily="18" charset="0"/>
              </a:rPr>
              <a:t>tôn</a:t>
            </a:r>
            <a:r>
              <a:rPr lang="en-US" sz="2400" b="1" dirty="0">
                <a:solidFill>
                  <a:srgbClr val="370ADA"/>
                </a:solidFill>
                <a:latin typeface="Times New Roman" pitchFamily="18" charset="0"/>
                <a:cs typeface="Times New Roman" pitchFamily="18" charset="0"/>
              </a:rPr>
              <a:t> </a:t>
            </a:r>
            <a:r>
              <a:rPr lang="en-US" sz="2400" b="1" dirty="0" err="1">
                <a:solidFill>
                  <a:srgbClr val="370ADA"/>
                </a:solidFill>
                <a:latin typeface="Times New Roman" pitchFamily="18" charset="0"/>
                <a:cs typeface="Times New Roman" pitchFamily="18" charset="0"/>
              </a:rPr>
              <a:t>trọng</a:t>
            </a:r>
            <a:r>
              <a:rPr lang="en-US" sz="2400" b="1" dirty="0">
                <a:solidFill>
                  <a:srgbClr val="370ADA"/>
                </a:solidFill>
                <a:latin typeface="Times New Roman" pitchFamily="18" charset="0"/>
                <a:cs typeface="Times New Roman" pitchFamily="18" charset="0"/>
              </a:rPr>
              <a:t> </a:t>
            </a:r>
            <a:r>
              <a:rPr lang="en-US" sz="2400" b="1" dirty="0" err="1">
                <a:solidFill>
                  <a:srgbClr val="370ADA"/>
                </a:solidFill>
                <a:latin typeface="Times New Roman" pitchFamily="18" charset="0"/>
                <a:cs typeface="Times New Roman" pitchFamily="18" charset="0"/>
              </a:rPr>
              <a:t>lẽ</a:t>
            </a:r>
            <a:r>
              <a:rPr lang="en-US" sz="2400" b="1" dirty="0">
                <a:solidFill>
                  <a:srgbClr val="370ADA"/>
                </a:solidFill>
                <a:latin typeface="Times New Roman" pitchFamily="18" charset="0"/>
                <a:cs typeface="Times New Roman" pitchFamily="18" charset="0"/>
              </a:rPr>
              <a:t> </a:t>
            </a:r>
            <a:r>
              <a:rPr lang="en-US" sz="2400" b="1" dirty="0" err="1">
                <a:solidFill>
                  <a:srgbClr val="370ADA"/>
                </a:solidFill>
                <a:latin typeface="Times New Roman" pitchFamily="18" charset="0"/>
                <a:cs typeface="Times New Roman" pitchFamily="18" charset="0"/>
              </a:rPr>
              <a:t>phải</a:t>
            </a:r>
            <a:endParaRPr lang="en-US" sz="2400" b="1" dirty="0">
              <a:solidFill>
                <a:srgbClr val="370ADA"/>
              </a:solidFill>
              <a:latin typeface="Times New Roman" pitchFamily="18" charset="0"/>
              <a:cs typeface="Times New Roman" pitchFamily="18" charset="0"/>
            </a:endParaRPr>
          </a:p>
        </p:txBody>
      </p:sp>
      <p:sp>
        <p:nvSpPr>
          <p:cNvPr id="15" name="Rectangle 3">
            <a:extLst>
              <a:ext uri="{FF2B5EF4-FFF2-40B4-BE49-F238E27FC236}">
                <a16:creationId xmlns:a16="http://schemas.microsoft.com/office/drawing/2014/main" id="{31DBD5F2-5828-4241-AFAD-D2DFC2D4B3C8}"/>
              </a:ext>
            </a:extLst>
          </p:cNvPr>
          <p:cNvSpPr/>
          <p:nvPr/>
        </p:nvSpPr>
        <p:spPr>
          <a:xfrm>
            <a:off x="450166" y="201583"/>
            <a:ext cx="11493305" cy="954107"/>
          </a:xfrm>
          <a:prstGeom prst="rect">
            <a:avLst/>
          </a:prstGeom>
        </p:spPr>
        <p:txBody>
          <a:bodyPr wrap="square">
            <a:spAutoFit/>
          </a:bodyPr>
          <a:lstStyle/>
          <a:p>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Việc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làm</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của</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quan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tuần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phủ</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Nguyễn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Quang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Bích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thể</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hiện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đức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tính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gì</a:t>
            </a:r>
            <a:r>
              <a:rPr lang="vi-VN" sz="2800" b="1" dirty="0">
                <a:solidFill>
                  <a:srgbClr val="FF0000"/>
                </a:solidFill>
                <a:latin typeface="Times New Roman" pitchFamily="18" charset="0"/>
                <a:cs typeface="Times New Roman" pitchFamily="18" charset="0"/>
              </a:rPr>
              <a:t> và n</a:t>
            </a:r>
            <a:r>
              <a:rPr lang="en-US" sz="2800" b="1" dirty="0" err="1">
                <a:solidFill>
                  <a:srgbClr val="FF0000"/>
                </a:solidFill>
                <a:latin typeface="Times New Roman" pitchFamily="18" charset="0"/>
                <a:cs typeface="Times New Roman" pitchFamily="18" charset="0"/>
              </a:rPr>
              <a:t>hận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xét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về</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việc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làm</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của</a:t>
            </a:r>
            <a:r>
              <a:rPr lang="vi-VN" sz="2800" b="1" dirty="0">
                <a:solidFill>
                  <a:srgbClr val="FF0000"/>
                </a:solidFill>
                <a:latin typeface="Times New Roman" pitchFamily="18" charset="0"/>
                <a:cs typeface="Times New Roman" pitchFamily="18" charset="0"/>
              </a:rPr>
              <a:t> ông? </a:t>
            </a:r>
            <a:endParaRPr lang="en-US" sz="28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p:cNvSpPr>
            <a:spLocks noGrp="1"/>
          </p:cNvSpPr>
          <p:nvPr>
            <p:ph type="title"/>
          </p:nvPr>
        </p:nvSpPr>
        <p:spPr>
          <a:xfrm>
            <a:off x="766557" y="0"/>
            <a:ext cx="10515600" cy="1325563"/>
          </a:xfrm>
        </p:spPr>
        <p:txBody>
          <a:bodyPr rtlCol="0"/>
          <a:lstStyle/>
          <a:p>
            <a:pPr algn="ctr" rtl="0"/>
            <a:r>
              <a:rPr lang="en-US" b="1" dirty="0" err="1">
                <a:solidFill>
                  <a:srgbClr val="370ADA"/>
                </a:solidFill>
                <a:latin typeface="Times New Roman" panose="02020603050405020304" pitchFamily="18" charset="0"/>
                <a:cs typeface="Times New Roman" panose="02020603050405020304" pitchFamily="18" charset="0"/>
              </a:rPr>
              <a:t>Tình</a:t>
            </a:r>
            <a:r>
              <a:rPr lang="en-US" b="1" dirty="0">
                <a:solidFill>
                  <a:srgbClr val="370ADA"/>
                </a:solidFill>
                <a:latin typeface="Times New Roman" panose="02020603050405020304" pitchFamily="18" charset="0"/>
                <a:cs typeface="Times New Roman" panose="02020603050405020304" pitchFamily="18" charset="0"/>
              </a:rPr>
              <a:t> </a:t>
            </a:r>
            <a:r>
              <a:rPr lang="en-US" b="1" dirty="0" err="1">
                <a:solidFill>
                  <a:srgbClr val="370ADA"/>
                </a:solidFill>
                <a:latin typeface="Times New Roman" panose="02020603050405020304" pitchFamily="18" charset="0"/>
                <a:cs typeface="Times New Roman" panose="02020603050405020304" pitchFamily="18" charset="0"/>
              </a:rPr>
              <a:t>huống</a:t>
            </a:r>
            <a:endParaRPr lang="vi-VN" b="1" dirty="0">
              <a:solidFill>
                <a:srgbClr val="370ADA"/>
              </a:solidFill>
              <a:latin typeface="Times New Roman" panose="02020603050405020304" pitchFamily="18" charset="0"/>
              <a:cs typeface="Times New Roman" panose="02020603050405020304" pitchFamily="18" charset="0"/>
            </a:endParaRPr>
          </a:p>
        </p:txBody>
      </p:sp>
      <p:sp>
        <p:nvSpPr>
          <p:cNvPr id="3" name="Chỗ dành sẵn cho Nội dung 2"/>
          <p:cNvSpPr>
            <a:spLocks noGrp="1"/>
          </p:cNvSpPr>
          <p:nvPr>
            <p:ph sz="half" idx="1"/>
          </p:nvPr>
        </p:nvSpPr>
        <p:spPr>
          <a:xfrm>
            <a:off x="322752" y="1043429"/>
            <a:ext cx="5531325" cy="4771141"/>
          </a:xfrm>
        </p:spPr>
        <p:txBody>
          <a:bodyPr rtlCol="0"/>
          <a:lstStyle/>
          <a:p>
            <a:pPr algn="just" rtl="0">
              <a:lnSpc>
                <a:spcPct val="150000"/>
              </a:lnSpc>
            </a:pPr>
            <a:r>
              <a:rPr lang="en-US" sz="2400" b="1" dirty="0" err="1">
                <a:solidFill>
                  <a:srgbClr val="FF0000"/>
                </a:solidFill>
                <a:latin typeface="Times New Roman" pitchFamily="18" charset="0"/>
                <a:cs typeface="Times New Roman" pitchFamily="18" charset="0"/>
              </a:rPr>
              <a:t>Tình</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huống</a:t>
            </a:r>
            <a:r>
              <a:rPr lang="en-US" sz="2400" b="1" dirty="0">
                <a:solidFill>
                  <a:srgbClr val="FF0000"/>
                </a:solidFill>
                <a:latin typeface="Times New Roman" pitchFamily="18" charset="0"/>
                <a:cs typeface="Times New Roman" pitchFamily="18" charset="0"/>
              </a:rPr>
              <a:t> 1</a:t>
            </a:r>
            <a:r>
              <a:rPr lang="en-US" sz="2400" dirty="0">
                <a:solidFill>
                  <a:srgbClr val="FF0000"/>
                </a:solidFill>
                <a:latin typeface="Times New Roman" pitchFamily="18" charset="0"/>
                <a:cs typeface="Times New Roman" pitchFamily="18" charset="0"/>
              </a:rPr>
              <a:t>: </a:t>
            </a:r>
            <a:r>
              <a:rPr lang="en-US" sz="2400" b="1" dirty="0" err="1">
                <a:solidFill>
                  <a:srgbClr val="370ADA"/>
                </a:solidFill>
                <a:latin typeface="Times New Roman" pitchFamily="18" charset="0"/>
                <a:cs typeface="Times New Roman" pitchFamily="18" charset="0"/>
              </a:rPr>
              <a:t>Trong</a:t>
            </a:r>
            <a:r>
              <a:rPr lang="en-US" sz="2400" b="1" dirty="0">
                <a:solidFill>
                  <a:srgbClr val="370ADA"/>
                </a:solidFill>
                <a:latin typeface="Times New Roman" pitchFamily="18" charset="0"/>
                <a:cs typeface="Times New Roman" pitchFamily="18" charset="0"/>
              </a:rPr>
              <a:t> </a:t>
            </a:r>
            <a:r>
              <a:rPr lang="en-US" sz="2400" b="1" dirty="0" err="1">
                <a:solidFill>
                  <a:srgbClr val="370ADA"/>
                </a:solidFill>
                <a:latin typeface="Times New Roman" pitchFamily="18" charset="0"/>
                <a:cs typeface="Times New Roman" pitchFamily="18" charset="0"/>
              </a:rPr>
              <a:t>các</a:t>
            </a:r>
            <a:r>
              <a:rPr lang="en-US" sz="2400" b="1" dirty="0">
                <a:solidFill>
                  <a:srgbClr val="370ADA"/>
                </a:solidFill>
                <a:latin typeface="Times New Roman" pitchFamily="18" charset="0"/>
                <a:cs typeface="Times New Roman" pitchFamily="18" charset="0"/>
              </a:rPr>
              <a:t> </a:t>
            </a:r>
            <a:r>
              <a:rPr lang="en-US" sz="2400" b="1" dirty="0" err="1">
                <a:solidFill>
                  <a:srgbClr val="370ADA"/>
                </a:solidFill>
                <a:latin typeface="Times New Roman" pitchFamily="18" charset="0"/>
                <a:cs typeface="Times New Roman" pitchFamily="18" charset="0"/>
              </a:rPr>
              <a:t>cuộc</a:t>
            </a:r>
            <a:r>
              <a:rPr lang="en-US" sz="2400" b="1" dirty="0">
                <a:solidFill>
                  <a:srgbClr val="370ADA"/>
                </a:solidFill>
                <a:latin typeface="Times New Roman" pitchFamily="18" charset="0"/>
                <a:cs typeface="Times New Roman" pitchFamily="18" charset="0"/>
              </a:rPr>
              <a:t> </a:t>
            </a:r>
            <a:r>
              <a:rPr lang="en-US" sz="2400" b="1" dirty="0" err="1">
                <a:solidFill>
                  <a:srgbClr val="370ADA"/>
                </a:solidFill>
                <a:latin typeface="Times New Roman" pitchFamily="18" charset="0"/>
                <a:cs typeface="Times New Roman" pitchFamily="18" charset="0"/>
              </a:rPr>
              <a:t>tranh</a:t>
            </a:r>
            <a:r>
              <a:rPr lang="en-US" sz="2400" b="1" dirty="0">
                <a:solidFill>
                  <a:srgbClr val="370ADA"/>
                </a:solidFill>
                <a:latin typeface="Times New Roman" pitchFamily="18" charset="0"/>
                <a:cs typeface="Times New Roman" pitchFamily="18" charset="0"/>
              </a:rPr>
              <a:t> </a:t>
            </a:r>
            <a:r>
              <a:rPr lang="en-US" sz="2400" b="1" dirty="0" err="1">
                <a:solidFill>
                  <a:srgbClr val="370ADA"/>
                </a:solidFill>
                <a:latin typeface="Times New Roman" pitchFamily="18" charset="0"/>
                <a:cs typeface="Times New Roman" pitchFamily="18" charset="0"/>
              </a:rPr>
              <a:t>luận</a:t>
            </a:r>
            <a:r>
              <a:rPr lang="en-US" sz="2400" b="1" dirty="0">
                <a:solidFill>
                  <a:srgbClr val="370ADA"/>
                </a:solidFill>
                <a:latin typeface="Times New Roman" pitchFamily="18" charset="0"/>
                <a:cs typeface="Times New Roman" pitchFamily="18" charset="0"/>
              </a:rPr>
              <a:t> </a:t>
            </a:r>
            <a:r>
              <a:rPr lang="en-US" sz="2400" b="1" dirty="0" err="1">
                <a:solidFill>
                  <a:srgbClr val="370ADA"/>
                </a:solidFill>
                <a:latin typeface="Times New Roman" pitchFamily="18" charset="0"/>
                <a:cs typeface="Times New Roman" pitchFamily="18" charset="0"/>
              </a:rPr>
              <a:t>có</a:t>
            </a:r>
            <a:r>
              <a:rPr lang="en-US" sz="2400" b="1" dirty="0">
                <a:solidFill>
                  <a:srgbClr val="370ADA"/>
                </a:solidFill>
                <a:latin typeface="Times New Roman" pitchFamily="18" charset="0"/>
                <a:cs typeface="Times New Roman" pitchFamily="18" charset="0"/>
              </a:rPr>
              <a:t> </a:t>
            </a:r>
            <a:r>
              <a:rPr lang="en-US" sz="2400" b="1" dirty="0" err="1">
                <a:solidFill>
                  <a:srgbClr val="370ADA"/>
                </a:solidFill>
                <a:latin typeface="Times New Roman" pitchFamily="18" charset="0"/>
                <a:cs typeface="Times New Roman" pitchFamily="18" charset="0"/>
              </a:rPr>
              <a:t>bạn</a:t>
            </a:r>
            <a:r>
              <a:rPr lang="en-US" sz="2400" b="1" dirty="0">
                <a:solidFill>
                  <a:srgbClr val="370ADA"/>
                </a:solidFill>
                <a:latin typeface="Times New Roman" pitchFamily="18" charset="0"/>
                <a:cs typeface="Times New Roman" pitchFamily="18" charset="0"/>
              </a:rPr>
              <a:t> </a:t>
            </a:r>
            <a:r>
              <a:rPr lang="en-US" sz="2400" b="1" dirty="0" err="1">
                <a:solidFill>
                  <a:srgbClr val="370ADA"/>
                </a:solidFill>
                <a:latin typeface="Times New Roman" pitchFamily="18" charset="0"/>
                <a:cs typeface="Times New Roman" pitchFamily="18" charset="0"/>
              </a:rPr>
              <a:t>đưa</a:t>
            </a:r>
            <a:r>
              <a:rPr lang="en-US" sz="2400" b="1" dirty="0">
                <a:solidFill>
                  <a:srgbClr val="370ADA"/>
                </a:solidFill>
                <a:latin typeface="Times New Roman" pitchFamily="18" charset="0"/>
                <a:cs typeface="Times New Roman" pitchFamily="18" charset="0"/>
              </a:rPr>
              <a:t> ra ý </a:t>
            </a:r>
            <a:r>
              <a:rPr lang="en-US" sz="2400" b="1" dirty="0" err="1">
                <a:solidFill>
                  <a:srgbClr val="370ADA"/>
                </a:solidFill>
                <a:latin typeface="Times New Roman" pitchFamily="18" charset="0"/>
                <a:cs typeface="Times New Roman" pitchFamily="18" charset="0"/>
              </a:rPr>
              <a:t>kiến</a:t>
            </a:r>
            <a:r>
              <a:rPr lang="en-US" sz="2400" b="1" dirty="0">
                <a:solidFill>
                  <a:srgbClr val="370ADA"/>
                </a:solidFill>
                <a:latin typeface="Times New Roman" pitchFamily="18" charset="0"/>
                <a:cs typeface="Times New Roman" pitchFamily="18" charset="0"/>
              </a:rPr>
              <a:t> </a:t>
            </a:r>
            <a:r>
              <a:rPr lang="en-US" sz="2400" b="1" dirty="0" err="1">
                <a:solidFill>
                  <a:srgbClr val="370ADA"/>
                </a:solidFill>
                <a:latin typeface="Times New Roman" pitchFamily="18" charset="0"/>
                <a:cs typeface="Times New Roman" pitchFamily="18" charset="0"/>
              </a:rPr>
              <a:t>nhưng</a:t>
            </a:r>
            <a:r>
              <a:rPr lang="en-US" sz="2400" b="1" dirty="0">
                <a:solidFill>
                  <a:srgbClr val="370ADA"/>
                </a:solidFill>
                <a:latin typeface="Times New Roman" pitchFamily="18" charset="0"/>
                <a:cs typeface="Times New Roman" pitchFamily="18" charset="0"/>
              </a:rPr>
              <a:t> </a:t>
            </a:r>
            <a:r>
              <a:rPr lang="en-US" sz="2400" b="1" dirty="0" err="1">
                <a:solidFill>
                  <a:srgbClr val="370ADA"/>
                </a:solidFill>
                <a:latin typeface="Times New Roman" pitchFamily="18" charset="0"/>
                <a:cs typeface="Times New Roman" pitchFamily="18" charset="0"/>
              </a:rPr>
              <a:t>bị</a:t>
            </a:r>
            <a:r>
              <a:rPr lang="en-US" sz="2400" b="1" dirty="0">
                <a:solidFill>
                  <a:srgbClr val="370ADA"/>
                </a:solidFill>
                <a:latin typeface="Times New Roman" pitchFamily="18" charset="0"/>
                <a:cs typeface="Times New Roman" pitchFamily="18" charset="0"/>
              </a:rPr>
              <a:t> </a:t>
            </a:r>
            <a:r>
              <a:rPr lang="en-US" sz="2400" b="1" dirty="0" err="1">
                <a:solidFill>
                  <a:srgbClr val="370ADA"/>
                </a:solidFill>
                <a:latin typeface="Times New Roman" pitchFamily="18" charset="0"/>
                <a:cs typeface="Times New Roman" pitchFamily="18" charset="0"/>
              </a:rPr>
              <a:t>đa</a:t>
            </a:r>
            <a:r>
              <a:rPr lang="en-US" sz="2400" b="1" dirty="0">
                <a:solidFill>
                  <a:srgbClr val="370ADA"/>
                </a:solidFill>
                <a:latin typeface="Times New Roman" pitchFamily="18" charset="0"/>
                <a:cs typeface="Times New Roman" pitchFamily="18" charset="0"/>
              </a:rPr>
              <a:t> </a:t>
            </a:r>
            <a:r>
              <a:rPr lang="en-US" sz="2400" b="1" dirty="0" err="1">
                <a:solidFill>
                  <a:srgbClr val="370ADA"/>
                </a:solidFill>
                <a:latin typeface="Times New Roman" pitchFamily="18" charset="0"/>
                <a:cs typeface="Times New Roman" pitchFamily="18" charset="0"/>
              </a:rPr>
              <a:t>số</a:t>
            </a:r>
            <a:r>
              <a:rPr lang="en-US" sz="2400" b="1" dirty="0">
                <a:solidFill>
                  <a:srgbClr val="370ADA"/>
                </a:solidFill>
                <a:latin typeface="Times New Roman" pitchFamily="18" charset="0"/>
                <a:cs typeface="Times New Roman" pitchFamily="18" charset="0"/>
              </a:rPr>
              <a:t> </a:t>
            </a:r>
            <a:r>
              <a:rPr lang="en-US" sz="2400" b="1" dirty="0" err="1">
                <a:solidFill>
                  <a:srgbClr val="370ADA"/>
                </a:solidFill>
                <a:latin typeface="Times New Roman" pitchFamily="18" charset="0"/>
                <a:cs typeface="Times New Roman" pitchFamily="18" charset="0"/>
              </a:rPr>
              <a:t>các</a:t>
            </a:r>
            <a:r>
              <a:rPr lang="en-US" sz="2400" b="1" dirty="0">
                <a:solidFill>
                  <a:srgbClr val="370ADA"/>
                </a:solidFill>
                <a:latin typeface="Times New Roman" pitchFamily="18" charset="0"/>
                <a:cs typeface="Times New Roman" pitchFamily="18" charset="0"/>
              </a:rPr>
              <a:t> </a:t>
            </a:r>
            <a:r>
              <a:rPr lang="en-US" sz="2400" b="1" dirty="0" err="1">
                <a:solidFill>
                  <a:srgbClr val="370ADA"/>
                </a:solidFill>
                <a:latin typeface="Times New Roman" pitchFamily="18" charset="0"/>
                <a:cs typeface="Times New Roman" pitchFamily="18" charset="0"/>
              </a:rPr>
              <a:t>bạn</a:t>
            </a:r>
            <a:r>
              <a:rPr lang="en-US" sz="2400" b="1" dirty="0">
                <a:solidFill>
                  <a:srgbClr val="370ADA"/>
                </a:solidFill>
                <a:latin typeface="Times New Roman" pitchFamily="18" charset="0"/>
                <a:cs typeface="Times New Roman" pitchFamily="18" charset="0"/>
              </a:rPr>
              <a:t> </a:t>
            </a:r>
            <a:r>
              <a:rPr lang="en-US" sz="2400" b="1" dirty="0" err="1">
                <a:solidFill>
                  <a:srgbClr val="370ADA"/>
                </a:solidFill>
                <a:latin typeface="Times New Roman" pitchFamily="18" charset="0"/>
                <a:cs typeface="Times New Roman" pitchFamily="18" charset="0"/>
              </a:rPr>
              <a:t>phản</a:t>
            </a:r>
            <a:r>
              <a:rPr lang="en-US" sz="2400" b="1" dirty="0">
                <a:solidFill>
                  <a:srgbClr val="370ADA"/>
                </a:solidFill>
                <a:latin typeface="Times New Roman" pitchFamily="18" charset="0"/>
                <a:cs typeface="Times New Roman" pitchFamily="18" charset="0"/>
              </a:rPr>
              <a:t> </a:t>
            </a:r>
            <a:r>
              <a:rPr lang="en-US" sz="2400" b="1" dirty="0" err="1">
                <a:solidFill>
                  <a:srgbClr val="370ADA"/>
                </a:solidFill>
                <a:latin typeface="Times New Roman" pitchFamily="18" charset="0"/>
                <a:cs typeface="Times New Roman" pitchFamily="18" charset="0"/>
              </a:rPr>
              <a:t>đối</a:t>
            </a:r>
            <a:r>
              <a:rPr lang="en-US" sz="2400" b="1" dirty="0">
                <a:solidFill>
                  <a:srgbClr val="370ADA"/>
                </a:solidFill>
                <a:latin typeface="Times New Roman" pitchFamily="18" charset="0"/>
                <a:cs typeface="Times New Roman" pitchFamily="18" charset="0"/>
              </a:rPr>
              <a:t>. </a:t>
            </a:r>
            <a:r>
              <a:rPr lang="en-US" sz="2400" b="1" dirty="0" err="1">
                <a:solidFill>
                  <a:srgbClr val="370ADA"/>
                </a:solidFill>
                <a:latin typeface="Times New Roman" pitchFamily="18" charset="0"/>
                <a:cs typeface="Times New Roman" pitchFamily="18" charset="0"/>
              </a:rPr>
              <a:t>Nếu</a:t>
            </a:r>
            <a:r>
              <a:rPr lang="en-US" sz="2400" b="1" dirty="0">
                <a:solidFill>
                  <a:srgbClr val="370ADA"/>
                </a:solidFill>
                <a:latin typeface="Times New Roman" pitchFamily="18" charset="0"/>
                <a:cs typeface="Times New Roman" pitchFamily="18" charset="0"/>
              </a:rPr>
              <a:t> </a:t>
            </a:r>
            <a:r>
              <a:rPr lang="en-US" sz="2400" b="1" dirty="0" err="1">
                <a:solidFill>
                  <a:srgbClr val="370ADA"/>
                </a:solidFill>
                <a:latin typeface="Times New Roman" pitchFamily="18" charset="0"/>
                <a:cs typeface="Times New Roman" pitchFamily="18" charset="0"/>
              </a:rPr>
              <a:t>thấy</a:t>
            </a:r>
            <a:r>
              <a:rPr lang="en-US" sz="2400" b="1" dirty="0">
                <a:solidFill>
                  <a:srgbClr val="370ADA"/>
                </a:solidFill>
                <a:latin typeface="Times New Roman" pitchFamily="18" charset="0"/>
                <a:cs typeface="Times New Roman" pitchFamily="18" charset="0"/>
              </a:rPr>
              <a:t> ý </a:t>
            </a:r>
            <a:r>
              <a:rPr lang="en-US" sz="2400" b="1" dirty="0" err="1">
                <a:solidFill>
                  <a:srgbClr val="370ADA"/>
                </a:solidFill>
                <a:latin typeface="Times New Roman" pitchFamily="18" charset="0"/>
                <a:cs typeface="Times New Roman" pitchFamily="18" charset="0"/>
              </a:rPr>
              <a:t>kiến</a:t>
            </a:r>
            <a:r>
              <a:rPr lang="en-US" sz="2400" b="1" dirty="0">
                <a:solidFill>
                  <a:srgbClr val="370ADA"/>
                </a:solidFill>
                <a:latin typeface="Times New Roman" pitchFamily="18" charset="0"/>
                <a:cs typeface="Times New Roman" pitchFamily="18" charset="0"/>
              </a:rPr>
              <a:t> </a:t>
            </a:r>
            <a:r>
              <a:rPr lang="en-US" sz="2400" b="1" dirty="0" err="1">
                <a:solidFill>
                  <a:srgbClr val="370ADA"/>
                </a:solidFill>
                <a:latin typeface="Times New Roman" pitchFamily="18" charset="0"/>
                <a:cs typeface="Times New Roman" pitchFamily="18" charset="0"/>
              </a:rPr>
              <a:t>đó</a:t>
            </a:r>
            <a:r>
              <a:rPr lang="en-US" sz="2400" b="1" dirty="0">
                <a:solidFill>
                  <a:srgbClr val="370ADA"/>
                </a:solidFill>
                <a:latin typeface="Times New Roman" pitchFamily="18" charset="0"/>
                <a:cs typeface="Times New Roman" pitchFamily="18" charset="0"/>
              </a:rPr>
              <a:t> </a:t>
            </a:r>
            <a:r>
              <a:rPr lang="en-US" sz="2400" b="1" dirty="0" err="1">
                <a:solidFill>
                  <a:srgbClr val="370ADA"/>
                </a:solidFill>
                <a:latin typeface="Times New Roman" pitchFamily="18" charset="0"/>
                <a:cs typeface="Times New Roman" pitchFamily="18" charset="0"/>
              </a:rPr>
              <a:t>đúng</a:t>
            </a:r>
            <a:r>
              <a:rPr lang="en-US" sz="2400" b="1" dirty="0">
                <a:solidFill>
                  <a:srgbClr val="370ADA"/>
                </a:solidFill>
                <a:latin typeface="Times New Roman" pitchFamily="18" charset="0"/>
                <a:cs typeface="Times New Roman" pitchFamily="18" charset="0"/>
              </a:rPr>
              <a:t> </a:t>
            </a:r>
            <a:r>
              <a:rPr lang="en-US" sz="2400" b="1" dirty="0" err="1">
                <a:solidFill>
                  <a:srgbClr val="370ADA"/>
                </a:solidFill>
                <a:latin typeface="Times New Roman" pitchFamily="18" charset="0"/>
                <a:cs typeface="Times New Roman" pitchFamily="18" charset="0"/>
              </a:rPr>
              <a:t>thì</a:t>
            </a:r>
            <a:r>
              <a:rPr lang="en-US" sz="2400" b="1" dirty="0">
                <a:solidFill>
                  <a:srgbClr val="370ADA"/>
                </a:solidFill>
                <a:latin typeface="Times New Roman" pitchFamily="18" charset="0"/>
                <a:cs typeface="Times New Roman" pitchFamily="18" charset="0"/>
              </a:rPr>
              <a:t> </a:t>
            </a:r>
            <a:r>
              <a:rPr lang="en-US" sz="2400" b="1" dirty="0" err="1">
                <a:solidFill>
                  <a:srgbClr val="370ADA"/>
                </a:solidFill>
                <a:latin typeface="Times New Roman" pitchFamily="18" charset="0"/>
                <a:cs typeface="Times New Roman" pitchFamily="18" charset="0"/>
              </a:rPr>
              <a:t>em</a:t>
            </a:r>
            <a:r>
              <a:rPr lang="en-US" sz="2400" b="1" dirty="0">
                <a:solidFill>
                  <a:srgbClr val="370ADA"/>
                </a:solidFill>
                <a:latin typeface="Times New Roman" pitchFamily="18" charset="0"/>
                <a:cs typeface="Times New Roman" pitchFamily="18" charset="0"/>
              </a:rPr>
              <a:t> </a:t>
            </a:r>
            <a:r>
              <a:rPr lang="en-US" sz="2400" b="1" dirty="0" err="1">
                <a:solidFill>
                  <a:srgbClr val="370ADA"/>
                </a:solidFill>
                <a:latin typeface="Times New Roman" pitchFamily="18" charset="0"/>
                <a:cs typeface="Times New Roman" pitchFamily="18" charset="0"/>
              </a:rPr>
              <a:t>sẽ</a:t>
            </a:r>
            <a:r>
              <a:rPr lang="en-US" sz="2400" b="1" dirty="0">
                <a:solidFill>
                  <a:srgbClr val="370ADA"/>
                </a:solidFill>
                <a:latin typeface="Times New Roman" pitchFamily="18" charset="0"/>
                <a:cs typeface="Times New Roman" pitchFamily="18" charset="0"/>
              </a:rPr>
              <a:t> </a:t>
            </a:r>
            <a:r>
              <a:rPr lang="en-US" sz="2400" b="1" dirty="0" err="1">
                <a:solidFill>
                  <a:srgbClr val="370ADA"/>
                </a:solidFill>
                <a:latin typeface="Times New Roman" pitchFamily="18" charset="0"/>
                <a:cs typeface="Times New Roman" pitchFamily="18" charset="0"/>
              </a:rPr>
              <a:t>xử</a:t>
            </a:r>
            <a:r>
              <a:rPr lang="en-US" sz="2400" b="1" dirty="0">
                <a:solidFill>
                  <a:srgbClr val="370ADA"/>
                </a:solidFill>
                <a:latin typeface="Times New Roman" pitchFamily="18" charset="0"/>
                <a:cs typeface="Times New Roman" pitchFamily="18" charset="0"/>
              </a:rPr>
              <a:t> </a:t>
            </a:r>
            <a:r>
              <a:rPr lang="en-US" sz="2400" b="1" dirty="0" err="1">
                <a:solidFill>
                  <a:srgbClr val="370ADA"/>
                </a:solidFill>
                <a:latin typeface="Times New Roman" pitchFamily="18" charset="0"/>
                <a:cs typeface="Times New Roman" pitchFamily="18" charset="0"/>
              </a:rPr>
              <a:t>sự</a:t>
            </a:r>
            <a:r>
              <a:rPr lang="en-US" sz="2400" b="1" dirty="0">
                <a:solidFill>
                  <a:srgbClr val="370ADA"/>
                </a:solidFill>
                <a:latin typeface="Times New Roman" pitchFamily="18" charset="0"/>
                <a:cs typeface="Times New Roman" pitchFamily="18" charset="0"/>
              </a:rPr>
              <a:t> </a:t>
            </a:r>
            <a:r>
              <a:rPr lang="en-US" sz="2400" b="1" dirty="0" err="1">
                <a:solidFill>
                  <a:srgbClr val="370ADA"/>
                </a:solidFill>
                <a:latin typeface="Times New Roman" pitchFamily="18" charset="0"/>
                <a:cs typeface="Times New Roman" pitchFamily="18" charset="0"/>
              </a:rPr>
              <a:t>như</a:t>
            </a:r>
            <a:r>
              <a:rPr lang="en-US" sz="2400" b="1" dirty="0">
                <a:solidFill>
                  <a:srgbClr val="370ADA"/>
                </a:solidFill>
                <a:latin typeface="Times New Roman" pitchFamily="18" charset="0"/>
                <a:cs typeface="Times New Roman" pitchFamily="18" charset="0"/>
              </a:rPr>
              <a:t> </a:t>
            </a:r>
            <a:r>
              <a:rPr lang="en-US" sz="2400" b="1" dirty="0" err="1">
                <a:solidFill>
                  <a:srgbClr val="370ADA"/>
                </a:solidFill>
                <a:latin typeface="Times New Roman" pitchFamily="18" charset="0"/>
                <a:cs typeface="Times New Roman" pitchFamily="18" charset="0"/>
              </a:rPr>
              <a:t>thế</a:t>
            </a:r>
            <a:r>
              <a:rPr lang="en-US" sz="2400" b="1" dirty="0">
                <a:solidFill>
                  <a:srgbClr val="370ADA"/>
                </a:solidFill>
                <a:latin typeface="Times New Roman" pitchFamily="18" charset="0"/>
                <a:cs typeface="Times New Roman" pitchFamily="18" charset="0"/>
              </a:rPr>
              <a:t> </a:t>
            </a:r>
            <a:r>
              <a:rPr lang="en-US" sz="2400" b="1" dirty="0" err="1">
                <a:solidFill>
                  <a:srgbClr val="370ADA"/>
                </a:solidFill>
                <a:latin typeface="Times New Roman" pitchFamily="18" charset="0"/>
                <a:cs typeface="Times New Roman" pitchFamily="18" charset="0"/>
              </a:rPr>
              <a:t>nào</a:t>
            </a:r>
            <a:r>
              <a:rPr lang="en-US" sz="2400" b="1" dirty="0">
                <a:solidFill>
                  <a:srgbClr val="370ADA"/>
                </a:solidFill>
                <a:latin typeface="Times New Roman" pitchFamily="18" charset="0"/>
                <a:cs typeface="Times New Roman" pitchFamily="18" charset="0"/>
              </a:rPr>
              <a:t>?</a:t>
            </a:r>
          </a:p>
          <a:p>
            <a:pPr algn="just" rtl="0"/>
            <a:br>
              <a:rPr lang="en-US" sz="2400" dirty="0">
                <a:latin typeface="Times New Roman" pitchFamily="18" charset="0"/>
                <a:cs typeface="Times New Roman" pitchFamily="18" charset="0"/>
              </a:rPr>
            </a:br>
            <a:endParaRPr lang="vi-VN" dirty="0"/>
          </a:p>
        </p:txBody>
      </p:sp>
      <p:sp>
        <p:nvSpPr>
          <p:cNvPr id="5" name="Chỗ dành sẵn cho Nội dung 4">
            <a:extLst>
              <a:ext uri="{FF2B5EF4-FFF2-40B4-BE49-F238E27FC236}">
                <a16:creationId xmlns:a16="http://schemas.microsoft.com/office/drawing/2014/main" id="{B7C681A8-A6B6-4C07-862F-32C17CFC0D9B}"/>
              </a:ext>
            </a:extLst>
          </p:cNvPr>
          <p:cNvSpPr>
            <a:spLocks noGrp="1"/>
          </p:cNvSpPr>
          <p:nvPr>
            <p:ph sz="half" idx="2"/>
          </p:nvPr>
        </p:nvSpPr>
        <p:spPr>
          <a:xfrm>
            <a:off x="6337924" y="1353623"/>
            <a:ext cx="5776632" cy="3986784"/>
          </a:xfrm>
        </p:spPr>
        <p:txBody>
          <a:bodyPr/>
          <a:lstStyle/>
          <a:p>
            <a:pPr algn="just">
              <a:lnSpc>
                <a:spcPct val="150000"/>
              </a:lnSpc>
            </a:pPr>
            <a:r>
              <a:rPr lang="en-US" sz="2400" b="1" dirty="0" err="1">
                <a:solidFill>
                  <a:srgbClr val="FF0000"/>
                </a:solidFill>
                <a:latin typeface="Times New Roman" pitchFamily="18" charset="0"/>
                <a:cs typeface="Times New Roman" pitchFamily="18" charset="0"/>
              </a:rPr>
              <a:t>Tình</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huống</a:t>
            </a:r>
            <a:r>
              <a:rPr lang="en-US" sz="2400" b="1" dirty="0">
                <a:solidFill>
                  <a:srgbClr val="FF0000"/>
                </a:solidFill>
                <a:latin typeface="Times New Roman" pitchFamily="18" charset="0"/>
                <a:cs typeface="Times New Roman" pitchFamily="18" charset="0"/>
              </a:rPr>
              <a:t> 2</a:t>
            </a:r>
            <a:r>
              <a:rPr lang="en-US" sz="2400" dirty="0">
                <a:solidFill>
                  <a:srgbClr val="FF0000"/>
                </a:solidFill>
                <a:latin typeface="Times New Roman" pitchFamily="18" charset="0"/>
                <a:cs typeface="Times New Roman" pitchFamily="18" charset="0"/>
              </a:rPr>
              <a:t>: </a:t>
            </a:r>
            <a:r>
              <a:rPr lang="en-US" sz="2400" b="1" dirty="0" err="1">
                <a:solidFill>
                  <a:srgbClr val="370ADA"/>
                </a:solidFill>
                <a:latin typeface="Times New Roman" pitchFamily="18" charset="0"/>
                <a:cs typeface="Times New Roman" pitchFamily="18" charset="0"/>
              </a:rPr>
              <a:t>Nếu</a:t>
            </a:r>
            <a:r>
              <a:rPr lang="en-US" sz="2400" b="1" dirty="0">
                <a:solidFill>
                  <a:srgbClr val="370ADA"/>
                </a:solidFill>
                <a:latin typeface="Times New Roman" pitchFamily="18" charset="0"/>
                <a:cs typeface="Times New Roman" pitchFamily="18" charset="0"/>
              </a:rPr>
              <a:t> </a:t>
            </a:r>
            <a:r>
              <a:rPr lang="en-US" sz="2400" b="1" dirty="0" err="1">
                <a:solidFill>
                  <a:srgbClr val="370ADA"/>
                </a:solidFill>
                <a:latin typeface="Times New Roman" pitchFamily="18" charset="0"/>
                <a:cs typeface="Times New Roman" pitchFamily="18" charset="0"/>
              </a:rPr>
              <a:t>biết</a:t>
            </a:r>
            <a:r>
              <a:rPr lang="en-US" sz="2400" b="1" dirty="0">
                <a:solidFill>
                  <a:srgbClr val="370ADA"/>
                </a:solidFill>
                <a:latin typeface="Times New Roman" pitchFamily="18" charset="0"/>
                <a:cs typeface="Times New Roman" pitchFamily="18" charset="0"/>
              </a:rPr>
              <a:t> </a:t>
            </a:r>
            <a:r>
              <a:rPr lang="en-US" sz="2400" b="1" dirty="0" err="1">
                <a:solidFill>
                  <a:srgbClr val="370ADA"/>
                </a:solidFill>
                <a:latin typeface="Times New Roman" pitchFamily="18" charset="0"/>
                <a:cs typeface="Times New Roman" pitchFamily="18" charset="0"/>
              </a:rPr>
              <a:t>bạn</a:t>
            </a:r>
            <a:r>
              <a:rPr lang="en-US" sz="2400" b="1" dirty="0">
                <a:solidFill>
                  <a:srgbClr val="370ADA"/>
                </a:solidFill>
                <a:latin typeface="Times New Roman" pitchFamily="18" charset="0"/>
                <a:cs typeface="Times New Roman" pitchFamily="18" charset="0"/>
              </a:rPr>
              <a:t> </a:t>
            </a:r>
            <a:r>
              <a:rPr lang="en-US" sz="2400" b="1" dirty="0" err="1">
                <a:solidFill>
                  <a:srgbClr val="370ADA"/>
                </a:solidFill>
                <a:latin typeface="Times New Roman" pitchFamily="18" charset="0"/>
                <a:cs typeface="Times New Roman" pitchFamily="18" charset="0"/>
              </a:rPr>
              <a:t>mình</a:t>
            </a:r>
            <a:r>
              <a:rPr lang="en-US" sz="2400" b="1" dirty="0">
                <a:solidFill>
                  <a:srgbClr val="370ADA"/>
                </a:solidFill>
                <a:latin typeface="Times New Roman" pitchFamily="18" charset="0"/>
                <a:cs typeface="Times New Roman" pitchFamily="18" charset="0"/>
              </a:rPr>
              <a:t> quay </a:t>
            </a:r>
            <a:r>
              <a:rPr lang="en-US" sz="2400" b="1" dirty="0" err="1">
                <a:solidFill>
                  <a:srgbClr val="370ADA"/>
                </a:solidFill>
                <a:latin typeface="Times New Roman" pitchFamily="18" charset="0"/>
                <a:cs typeface="Times New Roman" pitchFamily="18" charset="0"/>
              </a:rPr>
              <a:t>cóp</a:t>
            </a:r>
            <a:r>
              <a:rPr lang="en-US" sz="2400" b="1" dirty="0">
                <a:solidFill>
                  <a:srgbClr val="370ADA"/>
                </a:solidFill>
                <a:latin typeface="Times New Roman" pitchFamily="18" charset="0"/>
                <a:cs typeface="Times New Roman" pitchFamily="18" charset="0"/>
              </a:rPr>
              <a:t> </a:t>
            </a:r>
            <a:r>
              <a:rPr lang="en-US" sz="2400" b="1" dirty="0" err="1">
                <a:solidFill>
                  <a:srgbClr val="370ADA"/>
                </a:solidFill>
                <a:latin typeface="Times New Roman" pitchFamily="18" charset="0"/>
                <a:cs typeface="Times New Roman" pitchFamily="18" charset="0"/>
              </a:rPr>
              <a:t>trong</a:t>
            </a:r>
            <a:r>
              <a:rPr lang="en-US" sz="2400" b="1" dirty="0">
                <a:solidFill>
                  <a:srgbClr val="370ADA"/>
                </a:solidFill>
                <a:latin typeface="Times New Roman" pitchFamily="18" charset="0"/>
                <a:cs typeface="Times New Roman" pitchFamily="18" charset="0"/>
              </a:rPr>
              <a:t> </a:t>
            </a:r>
            <a:r>
              <a:rPr lang="en-US" sz="2400" b="1" dirty="0" err="1">
                <a:solidFill>
                  <a:srgbClr val="370ADA"/>
                </a:solidFill>
                <a:latin typeface="Times New Roman" pitchFamily="18" charset="0"/>
                <a:cs typeface="Times New Roman" pitchFamily="18" charset="0"/>
              </a:rPr>
              <a:t>giờ</a:t>
            </a:r>
            <a:r>
              <a:rPr lang="en-US" sz="2400" b="1" dirty="0">
                <a:solidFill>
                  <a:srgbClr val="370ADA"/>
                </a:solidFill>
                <a:latin typeface="Times New Roman" pitchFamily="18" charset="0"/>
                <a:cs typeface="Times New Roman" pitchFamily="18" charset="0"/>
              </a:rPr>
              <a:t> </a:t>
            </a:r>
            <a:r>
              <a:rPr lang="en-US" sz="2400" b="1" dirty="0" err="1">
                <a:solidFill>
                  <a:srgbClr val="370ADA"/>
                </a:solidFill>
                <a:latin typeface="Times New Roman" pitchFamily="18" charset="0"/>
                <a:cs typeface="Times New Roman" pitchFamily="18" charset="0"/>
              </a:rPr>
              <a:t>kiểm</a:t>
            </a:r>
            <a:r>
              <a:rPr lang="en-US" sz="2400" b="1" dirty="0">
                <a:solidFill>
                  <a:srgbClr val="370ADA"/>
                </a:solidFill>
                <a:latin typeface="Times New Roman" pitchFamily="18" charset="0"/>
                <a:cs typeface="Times New Roman" pitchFamily="18" charset="0"/>
              </a:rPr>
              <a:t> </a:t>
            </a:r>
            <a:r>
              <a:rPr lang="en-US" sz="2400" b="1" dirty="0" err="1">
                <a:solidFill>
                  <a:srgbClr val="370ADA"/>
                </a:solidFill>
                <a:latin typeface="Times New Roman" pitchFamily="18" charset="0"/>
                <a:cs typeface="Times New Roman" pitchFamily="18" charset="0"/>
              </a:rPr>
              <a:t>tra</a:t>
            </a:r>
            <a:r>
              <a:rPr lang="en-US" sz="2400" b="1" dirty="0">
                <a:solidFill>
                  <a:srgbClr val="370ADA"/>
                </a:solidFill>
                <a:latin typeface="Times New Roman" pitchFamily="18" charset="0"/>
                <a:cs typeface="Times New Roman" pitchFamily="18" charset="0"/>
              </a:rPr>
              <a:t>, </a:t>
            </a:r>
            <a:r>
              <a:rPr lang="en-US" sz="2400" b="1" dirty="0" err="1">
                <a:solidFill>
                  <a:srgbClr val="370ADA"/>
                </a:solidFill>
                <a:latin typeface="Times New Roman" pitchFamily="18" charset="0"/>
                <a:cs typeface="Times New Roman" pitchFamily="18" charset="0"/>
              </a:rPr>
              <a:t>em</a:t>
            </a:r>
            <a:r>
              <a:rPr lang="en-US" sz="2400" b="1" dirty="0">
                <a:solidFill>
                  <a:srgbClr val="370ADA"/>
                </a:solidFill>
                <a:latin typeface="Times New Roman" pitchFamily="18" charset="0"/>
                <a:cs typeface="Times New Roman" pitchFamily="18" charset="0"/>
              </a:rPr>
              <a:t> </a:t>
            </a:r>
            <a:r>
              <a:rPr lang="en-US" sz="2400" b="1" dirty="0" err="1">
                <a:solidFill>
                  <a:srgbClr val="370ADA"/>
                </a:solidFill>
                <a:latin typeface="Times New Roman" pitchFamily="18" charset="0"/>
                <a:cs typeface="Times New Roman" pitchFamily="18" charset="0"/>
              </a:rPr>
              <a:t>sẽ</a:t>
            </a:r>
            <a:r>
              <a:rPr lang="en-US" sz="2400" b="1" dirty="0">
                <a:solidFill>
                  <a:srgbClr val="370ADA"/>
                </a:solidFill>
                <a:latin typeface="Times New Roman" pitchFamily="18" charset="0"/>
                <a:cs typeface="Times New Roman" pitchFamily="18" charset="0"/>
              </a:rPr>
              <a:t> </a:t>
            </a:r>
            <a:r>
              <a:rPr lang="en-US" sz="2400" b="1" dirty="0" err="1">
                <a:solidFill>
                  <a:srgbClr val="370ADA"/>
                </a:solidFill>
                <a:latin typeface="Times New Roman" pitchFamily="18" charset="0"/>
                <a:cs typeface="Times New Roman" pitchFamily="18" charset="0"/>
              </a:rPr>
              <a:t>làm</a:t>
            </a:r>
            <a:r>
              <a:rPr lang="en-US" sz="2400" b="1" dirty="0">
                <a:solidFill>
                  <a:srgbClr val="370ADA"/>
                </a:solidFill>
                <a:latin typeface="Times New Roman" pitchFamily="18" charset="0"/>
                <a:cs typeface="Times New Roman" pitchFamily="18" charset="0"/>
              </a:rPr>
              <a:t> </a:t>
            </a:r>
            <a:r>
              <a:rPr lang="en-US" sz="2400" b="1" dirty="0" err="1">
                <a:solidFill>
                  <a:srgbClr val="370ADA"/>
                </a:solidFill>
                <a:latin typeface="Times New Roman" pitchFamily="18" charset="0"/>
                <a:cs typeface="Times New Roman" pitchFamily="18" charset="0"/>
              </a:rPr>
              <a:t>gì</a:t>
            </a:r>
            <a:r>
              <a:rPr lang="en-US" sz="2400" b="1" dirty="0">
                <a:solidFill>
                  <a:srgbClr val="370ADA"/>
                </a:solidFill>
                <a:latin typeface="Times New Roman" pitchFamily="18" charset="0"/>
                <a:cs typeface="Times New Roman" pitchFamily="18" charset="0"/>
              </a:rPr>
              <a:t>?</a:t>
            </a:r>
          </a:p>
          <a:p>
            <a:pPr marL="0" indent="0" algn="just">
              <a:buNone/>
            </a:pPr>
            <a:br>
              <a:rPr lang="en-US" sz="2400" dirty="0">
                <a:latin typeface="Times New Roman" pitchFamily="18" charset="0"/>
                <a:cs typeface="Times New Roman" pitchFamily="18" charset="0"/>
              </a:rPr>
            </a:br>
            <a:endParaRPr lang="en-US" dirty="0"/>
          </a:p>
        </p:txBody>
      </p:sp>
      <p:pic>
        <p:nvPicPr>
          <p:cNvPr id="7" name="Hình ảnh 6">
            <a:extLst>
              <a:ext uri="{FF2B5EF4-FFF2-40B4-BE49-F238E27FC236}">
                <a16:creationId xmlns:a16="http://schemas.microsoft.com/office/drawing/2014/main" id="{AFE9F127-9781-49C0-9576-A79AC483F8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9843" y="3779169"/>
            <a:ext cx="4595682" cy="2786360"/>
          </a:xfrm>
          <a:prstGeom prst="rect">
            <a:avLst/>
          </a:prstGeom>
        </p:spPr>
      </p:pic>
      <p:pic>
        <p:nvPicPr>
          <p:cNvPr id="9" name="Hình ảnh 8">
            <a:extLst>
              <a:ext uri="{FF2B5EF4-FFF2-40B4-BE49-F238E27FC236}">
                <a16:creationId xmlns:a16="http://schemas.microsoft.com/office/drawing/2014/main" id="{F8030D52-F51A-4060-98A3-686BB0F71A8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6477" y="3243699"/>
            <a:ext cx="5285130" cy="3321830"/>
          </a:xfrm>
          <a:prstGeom prst="rect">
            <a:avLst/>
          </a:prstGeom>
        </p:spPr>
      </p:pic>
    </p:spTree>
    <p:extLst>
      <p:ext uri="{BB962C8B-B14F-4D97-AF65-F5344CB8AC3E}">
        <p14:creationId xmlns:p14="http://schemas.microsoft.com/office/powerpoint/2010/main" val="3046280894"/>
      </p:ext>
    </p:extLst>
  </p:cSld>
  <p:clrMapOvr>
    <a:masterClrMapping/>
  </p:clrMapOvr>
  <mc:AlternateContent xmlns:mc="http://schemas.openxmlformats.org/markup-compatibility/2006" xmlns:p14="http://schemas.microsoft.com/office/powerpoint/2010/main">
    <mc:Choice Requires="p14">
      <p:transition spd="slow" p14:dur="1250">
        <p14:flip dir="r"/>
        <p:sndAc>
          <p:stSnd>
            <p:snd r:embed="rId3" name="chimes.wav"/>
          </p:stSnd>
        </p:sndAc>
      </p:transition>
    </mc:Choice>
    <mc:Fallback xmlns="">
      <p:transition spd="slow">
        <p:fade/>
        <p:sndAc>
          <p:stSnd>
            <p:snd r:embed="rId6" name="chimes.wav"/>
          </p:stSnd>
        </p:sndAc>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hủ đề Offic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hủ đề Offic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1015</TotalTime>
  <Words>1727</Words>
  <Application>Microsoft Office PowerPoint</Application>
  <PresentationFormat>Màn hình rộng</PresentationFormat>
  <Paragraphs>187</Paragraphs>
  <Slides>30</Slides>
  <Notes>9</Notes>
  <HiddenSlides>0</HiddenSlides>
  <MMClips>1</MMClips>
  <ScaleCrop>false</ScaleCrop>
  <HeadingPairs>
    <vt:vector size="6" baseType="variant">
      <vt:variant>
        <vt:lpstr>Phông được Dùng</vt:lpstr>
      </vt:variant>
      <vt:variant>
        <vt:i4>5</vt:i4>
      </vt:variant>
      <vt:variant>
        <vt:lpstr>Chủ đề</vt:lpstr>
      </vt:variant>
      <vt:variant>
        <vt:i4>1</vt:i4>
      </vt:variant>
      <vt:variant>
        <vt:lpstr>Tiêu đề Bản chiếu</vt:lpstr>
      </vt:variant>
      <vt:variant>
        <vt:i4>30</vt:i4>
      </vt:variant>
    </vt:vector>
  </HeadingPairs>
  <TitlesOfParts>
    <vt:vector size="36" baseType="lpstr">
      <vt:lpstr>Arial</vt:lpstr>
      <vt:lpstr>Calibri</vt:lpstr>
      <vt:lpstr>Calibri Light</vt:lpstr>
      <vt:lpstr>Raleway</vt:lpstr>
      <vt:lpstr>Times New Roman</vt:lpstr>
      <vt:lpstr>Chủ đề Office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Tình huống</vt:lpstr>
      <vt:lpstr>Giải quyết tình huống 1</vt:lpstr>
      <vt:lpstr>Giải quyết tình huống 2</vt:lpstr>
      <vt:lpstr>Bản trình bày PowerPoint</vt:lpstr>
      <vt:lpstr>Bản trình bày PowerPoint</vt:lpstr>
      <vt:lpstr>Quan sát các bức hình sau đây và cho biết em đồng ý với hành động của những nhân vật và không đồng ý với nhân vật nào? Vì sao ? </vt:lpstr>
      <vt:lpstr>Bản trình bày PowerPoint</vt:lpstr>
      <vt:lpstr>Sắp xếp các hình ảnh sau đây vào 2 cột sau cho hợp lý</vt:lpstr>
      <vt:lpstr>Sắp xếp các hình ảnh sau đây vào 2 cột sau cho hợp lý</vt:lpstr>
      <vt:lpstr>Bản trình bày PowerPoint</vt:lpstr>
      <vt:lpstr>Bản trình bày PowerPoint</vt:lpstr>
      <vt:lpstr>BIỂU HIỆN CỦA TÔN TRỌNG LẼ PHẢI</vt:lpstr>
      <vt:lpstr>Đọc thông tin sau và đưa ra suy nghĩ của em?</vt:lpstr>
      <vt:lpstr>Bản trình bày PowerPoint</vt:lpstr>
      <vt:lpstr>Bản trình bày PowerPoint</vt:lpstr>
      <vt:lpstr>Bản trình bày PowerPoint</vt:lpstr>
      <vt:lpstr> Luyện tập </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1 TÔN TRỌNG LẼ PHẢI</dc:title>
  <dc:creator>Phạm Thanh Hà</dc:creator>
  <cp:lastModifiedBy>Le Thi Tam</cp:lastModifiedBy>
  <cp:revision>21</cp:revision>
  <dcterms:created xsi:type="dcterms:W3CDTF">2021-08-19T02:58:58Z</dcterms:created>
  <dcterms:modified xsi:type="dcterms:W3CDTF">2021-09-05T04:31:00Z</dcterms:modified>
</cp:coreProperties>
</file>