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9"/>
  </p:notesMasterIdLst>
  <p:sldIdLst>
    <p:sldId id="286" r:id="rId2"/>
    <p:sldId id="291" r:id="rId3"/>
    <p:sldId id="293" r:id="rId4"/>
    <p:sldId id="288" r:id="rId5"/>
    <p:sldId id="289" r:id="rId6"/>
    <p:sldId id="290" r:id="rId7"/>
    <p:sldId id="29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006600"/>
    <a:srgbClr val="C0C0C0"/>
    <a:srgbClr val="33CCCC"/>
    <a:srgbClr val="CCCC00"/>
    <a:srgbClr val="FF99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35" autoAdjust="0"/>
    <p:restoredTop sz="94660" autoAdjust="0"/>
  </p:normalViewPr>
  <p:slideViewPr>
    <p:cSldViewPr>
      <p:cViewPr>
        <p:scale>
          <a:sx n="80" d="100"/>
          <a:sy n="80" d="100"/>
        </p:scale>
        <p:origin x="-94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EB76D8-1184-4E66-B848-91DF99FAE33C}" type="datetimeFigureOut">
              <a:rPr lang="en-US"/>
              <a:pPr/>
              <a:t>18/09/2021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80EB94-D2AE-43D2-AE4A-90C8695D92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36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="" xmlns:a16="http://schemas.microsoft.com/office/drawing/2014/main" id="{91228C5D-7D19-4525-A864-22665BFB9E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E1E66E5-EC4A-48E9-8868-B00584608FF4}" type="slidenum">
              <a:rPr lang="en-US" altLang="vi-VN"/>
              <a:pPr/>
              <a:t>1</a:t>
            </a:fld>
            <a:endParaRPr lang="en-US" altLang="vi-VN"/>
          </a:p>
        </p:txBody>
      </p:sp>
      <p:sp>
        <p:nvSpPr>
          <p:cNvPr id="13315" name="Rectangle 2">
            <a:extLst>
              <a:ext uri="{FF2B5EF4-FFF2-40B4-BE49-F238E27FC236}">
                <a16:creationId xmlns="" xmlns:a16="http://schemas.microsoft.com/office/drawing/2014/main" id="{7BC8FDF0-1B5C-447F-BE5E-4B663C0848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="" xmlns:a16="http://schemas.microsoft.com/office/drawing/2014/main" id="{28321CC5-5EEB-47FD-8FA0-EF6755A956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="" xmlns:a16="http://schemas.microsoft.com/office/drawing/2014/main" id="{12227F6A-83C0-4BA1-B097-4EB016B208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7F54BC1-7B2D-4140-880C-06EACB0BFD83}" type="slidenum">
              <a:rPr lang="en-US" altLang="vi-VN"/>
              <a:pPr/>
              <a:t>2</a:t>
            </a:fld>
            <a:endParaRPr lang="en-US" altLang="vi-VN"/>
          </a:p>
        </p:txBody>
      </p:sp>
      <p:sp>
        <p:nvSpPr>
          <p:cNvPr id="14339" name="Rectangle 2">
            <a:extLst>
              <a:ext uri="{FF2B5EF4-FFF2-40B4-BE49-F238E27FC236}">
                <a16:creationId xmlns="" xmlns:a16="http://schemas.microsoft.com/office/drawing/2014/main" id="{F9D4294D-74C8-489F-A9F6-197412AF07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="" xmlns:a16="http://schemas.microsoft.com/office/drawing/2014/main" id="{E127022B-43BB-4E64-A1E2-CE5BA5AB9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="" xmlns:a16="http://schemas.microsoft.com/office/drawing/2014/main" id="{BDEACD6D-FC08-4501-AF36-96ADBFEB18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DE34B31-DDC5-4FEA-826C-5694529418C0}" type="slidenum">
              <a:rPr lang="en-US" altLang="vi-VN"/>
              <a:pPr/>
              <a:t>3</a:t>
            </a:fld>
            <a:endParaRPr lang="en-US" altLang="vi-VN"/>
          </a:p>
        </p:txBody>
      </p:sp>
      <p:sp>
        <p:nvSpPr>
          <p:cNvPr id="15363" name="Rectangle 2">
            <a:extLst>
              <a:ext uri="{FF2B5EF4-FFF2-40B4-BE49-F238E27FC236}">
                <a16:creationId xmlns="" xmlns:a16="http://schemas.microsoft.com/office/drawing/2014/main" id="{FF2A3346-EA9B-426F-A39E-E8491A4B73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="" xmlns:a16="http://schemas.microsoft.com/office/drawing/2014/main" id="{80F80AFC-2AAC-4AA0-A6C5-094433542D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="" xmlns:a16="http://schemas.microsoft.com/office/drawing/2014/main" id="{357562A3-4097-4F84-ADB0-7C02FF57BA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C388189-16EA-4D17-831A-07F93DB2487A}" type="slidenum">
              <a:rPr lang="en-US" altLang="vi-VN"/>
              <a:pPr/>
              <a:t>4</a:t>
            </a:fld>
            <a:endParaRPr lang="en-US" altLang="vi-VN"/>
          </a:p>
        </p:txBody>
      </p:sp>
      <p:sp>
        <p:nvSpPr>
          <p:cNvPr id="16387" name="Rectangle 2">
            <a:extLst>
              <a:ext uri="{FF2B5EF4-FFF2-40B4-BE49-F238E27FC236}">
                <a16:creationId xmlns="" xmlns:a16="http://schemas.microsoft.com/office/drawing/2014/main" id="{68D42574-A4EF-4FB8-9E80-E8027601C7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="" xmlns:a16="http://schemas.microsoft.com/office/drawing/2014/main" id="{B8F148F1-080F-45CA-BC7C-32A915D4D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="" xmlns:a16="http://schemas.microsoft.com/office/drawing/2014/main" id="{B71E44CC-DCA9-48B1-BDB5-4A74132867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103329-9D6F-4F8D-8A37-D860004E10FF}" type="slidenum">
              <a:rPr lang="en-US" altLang="vi-VN"/>
              <a:pPr/>
              <a:t>5</a:t>
            </a:fld>
            <a:endParaRPr lang="en-US" altLang="vi-VN"/>
          </a:p>
        </p:txBody>
      </p:sp>
      <p:sp>
        <p:nvSpPr>
          <p:cNvPr id="17411" name="Rectangle 2">
            <a:extLst>
              <a:ext uri="{FF2B5EF4-FFF2-40B4-BE49-F238E27FC236}">
                <a16:creationId xmlns="" xmlns:a16="http://schemas.microsoft.com/office/drawing/2014/main" id="{0A0FCA4E-5812-4276-B000-39B184E3F8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="" xmlns:a16="http://schemas.microsoft.com/office/drawing/2014/main" id="{FCCDB9CA-FCDF-486D-B0E3-58BCE5AF00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="" xmlns:a16="http://schemas.microsoft.com/office/drawing/2014/main" id="{E7AAF8C0-0DCF-449D-9157-2032CAA228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6FF405-8D37-4C75-ACC6-F2C6CD91583F}" type="slidenum">
              <a:rPr lang="en-US" altLang="vi-VN"/>
              <a:pPr/>
              <a:t>6</a:t>
            </a:fld>
            <a:endParaRPr lang="en-US" altLang="vi-VN"/>
          </a:p>
        </p:txBody>
      </p:sp>
      <p:sp>
        <p:nvSpPr>
          <p:cNvPr id="18435" name="Rectangle 2">
            <a:extLst>
              <a:ext uri="{FF2B5EF4-FFF2-40B4-BE49-F238E27FC236}">
                <a16:creationId xmlns="" xmlns:a16="http://schemas.microsoft.com/office/drawing/2014/main" id="{1AE38875-3DC9-48EB-B074-943357B327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="" xmlns:a16="http://schemas.microsoft.com/office/drawing/2014/main" id="{B30D4227-8FC8-40EF-BFB8-E9D3AACEF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FAC37F-6104-4DE6-9BE1-B066748D4A86}" type="datetimeFigureOut">
              <a:rPr lang="en-US"/>
              <a:pPr/>
              <a:t>18/09/2021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CB578-2819-46A2-A919-5B5E687F8E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44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6C2CE96-21E7-45CF-AB14-81C30DB46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946ACD7-A1A1-4C8A-B047-0A20EAB8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9288708-0ED2-4B7B-976D-86DE6E6B0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18777-14E1-40A6-89B6-A6292DF7C77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9612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0E22B84A-FFE0-4E71-828B-85903F4A0D96}" type="datetimeFigureOut">
              <a:rPr lang="en-US"/>
              <a:pPr/>
              <a:t>18/09/2021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AD82D21-AFEC-45D4-8396-473D4F55ADF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668" name="Picture 1" descr="cn8tr021h08">
            <a:extLst>
              <a:ext uri="{FF2B5EF4-FFF2-40B4-BE49-F238E27FC236}">
                <a16:creationId xmlns="" xmlns:a16="http://schemas.microsoft.com/office/drawing/2014/main" id="{C6394542-7F19-45D0-9B2E-8C5B3CA716E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438650"/>
            <a:ext cx="1244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099" name="Group 2">
            <a:extLst>
              <a:ext uri="{FF2B5EF4-FFF2-40B4-BE49-F238E27FC236}">
                <a16:creationId xmlns="" xmlns:a16="http://schemas.microsoft.com/office/drawing/2014/main" id="{CD5C6947-E665-4121-9E9F-C9833BE1AB55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66688"/>
            <a:ext cx="8839200" cy="685800"/>
            <a:chOff x="96" y="105"/>
            <a:chExt cx="5568" cy="432"/>
          </a:xfrm>
        </p:grpSpPr>
        <p:sp>
          <p:nvSpPr>
            <p:cNvPr id="4163" name="Rectangle 3">
              <a:extLst>
                <a:ext uri="{FF2B5EF4-FFF2-40B4-BE49-F238E27FC236}">
                  <a16:creationId xmlns="" xmlns:a16="http://schemas.microsoft.com/office/drawing/2014/main" id="{A0315B51-A0DB-484A-BF47-D36141452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105"/>
              <a:ext cx="5568" cy="432"/>
            </a:xfrm>
            <a:prstGeom prst="rect">
              <a:avLst/>
            </a:prstGeom>
            <a:gradFill rotWithShape="1">
              <a:gsLst>
                <a:gs pos="0">
                  <a:srgbClr val="CCECFF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vi-VN" sz="2400">
                <a:solidFill>
                  <a:srgbClr val="FF0000"/>
                </a:solidFill>
                <a:latin typeface="VNI-Zap" pitchFamily="2" charset="0"/>
              </a:endParaRPr>
            </a:p>
          </p:txBody>
        </p:sp>
        <p:sp>
          <p:nvSpPr>
            <p:cNvPr id="4164" name="WordArt 4">
              <a:extLst>
                <a:ext uri="{FF2B5EF4-FFF2-40B4-BE49-F238E27FC236}">
                  <a16:creationId xmlns="" xmlns:a16="http://schemas.microsoft.com/office/drawing/2014/main" id="{F7B34EA1-E6EA-4484-AE57-FDB5C467741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72" y="144"/>
              <a:ext cx="4512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B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ài</a:t>
              </a:r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5: B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ài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tập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thực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hành</a:t>
              </a:r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</a:p>
            <a:p>
              <a:pPr algn="ctr"/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ĐỌC BẢN VẼ CÁC KHỐI ĐA DIỆN</a:t>
              </a:r>
              <a:endParaRPr lang="vi-VN" sz="3600" kern="10" dirty="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</a:endParaRPr>
            </a:p>
          </p:txBody>
        </p:sp>
      </p:grpSp>
      <p:sp>
        <p:nvSpPr>
          <p:cNvPr id="4100" name="Rectangle 5">
            <a:extLst>
              <a:ext uri="{FF2B5EF4-FFF2-40B4-BE49-F238E27FC236}">
                <a16:creationId xmlns="" xmlns:a16="http://schemas.microsoft.com/office/drawing/2014/main" id="{104AD204-6429-4417-8EAC-72DCB1AE7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14300"/>
            <a:ext cx="8963025" cy="6657975"/>
          </a:xfrm>
          <a:prstGeom prst="rect">
            <a:avLst/>
          </a:prstGeom>
          <a:noFill/>
          <a:ln w="76200" cmpd="tri">
            <a:solidFill>
              <a:srgbClr val="33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/>
          </a:p>
        </p:txBody>
      </p:sp>
      <p:sp>
        <p:nvSpPr>
          <p:cNvPr id="61446" name="Text Box 6">
            <a:extLst>
              <a:ext uri="{FF2B5EF4-FFF2-40B4-BE49-F238E27FC236}">
                <a16:creationId xmlns="" xmlns:a16="http://schemas.microsoft.com/office/drawing/2014/main" id="{912094CC-793D-465C-86C9-3D6BDBB75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144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solidFill>
                  <a:srgbClr val="D60093"/>
                </a:solidFill>
                <a:latin typeface="VNI-Times" pitchFamily="2" charset="0"/>
              </a:rPr>
              <a:t>II. </a:t>
            </a:r>
            <a:r>
              <a:rPr lang="en-US" altLang="vi-VN" sz="2800" b="1" dirty="0" err="1">
                <a:solidFill>
                  <a:srgbClr val="D60093"/>
                </a:solidFill>
                <a:latin typeface="VNI-Times" pitchFamily="2" charset="0"/>
              </a:rPr>
              <a:t>Nội</a:t>
            </a:r>
            <a:r>
              <a:rPr lang="en-US" altLang="vi-VN" sz="2800" b="1" dirty="0">
                <a:solidFill>
                  <a:srgbClr val="D60093"/>
                </a:solidFill>
                <a:latin typeface="VNI-Times" pitchFamily="2" charset="0"/>
              </a:rPr>
              <a:t> dung</a:t>
            </a:r>
          </a:p>
        </p:txBody>
      </p:sp>
      <p:sp>
        <p:nvSpPr>
          <p:cNvPr id="61447" name="Text Box 7">
            <a:extLst>
              <a:ext uri="{FF2B5EF4-FFF2-40B4-BE49-F238E27FC236}">
                <a16:creationId xmlns="" xmlns:a16="http://schemas.microsoft.com/office/drawing/2014/main" id="{62EB3F76-BC35-40CC-8853-81D175A39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71600"/>
            <a:ext cx="4114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1, 2, 3, 4 (h.5.1)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A, B, C, D (h.5.2)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(x)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5.1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vi-VN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altLang="vi-VN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A, B, C, D.</a:t>
            </a:r>
          </a:p>
        </p:txBody>
      </p:sp>
      <p:sp>
        <p:nvSpPr>
          <p:cNvPr id="61648" name="Text Box 208">
            <a:extLst>
              <a:ext uri="{FF2B5EF4-FFF2-40B4-BE49-F238E27FC236}">
                <a16:creationId xmlns="" xmlns:a16="http://schemas.microsoft.com/office/drawing/2014/main" id="{B168A0DA-B7F4-4053-9C6F-E70E193BC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40223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b="1" dirty="0" err="1">
                <a:solidFill>
                  <a:srgbClr val="005BE2"/>
                </a:solidFill>
                <a:latin typeface="VNI-Times" pitchFamily="2" charset="0"/>
              </a:rPr>
              <a:t>Bảng</a:t>
            </a:r>
            <a:r>
              <a:rPr lang="en-US" altLang="vi-VN" sz="2000" b="1" dirty="0">
                <a:solidFill>
                  <a:srgbClr val="005BE2"/>
                </a:solidFill>
                <a:latin typeface="VNI-Times" pitchFamily="2" charset="0"/>
              </a:rPr>
              <a:t> 5.1</a:t>
            </a:r>
          </a:p>
        </p:txBody>
      </p:sp>
      <p:pic>
        <p:nvPicPr>
          <p:cNvPr id="61649" name="Picture 1" descr="cn8tr021h01">
            <a:extLst>
              <a:ext uri="{FF2B5EF4-FFF2-40B4-BE49-F238E27FC236}">
                <a16:creationId xmlns="" xmlns:a16="http://schemas.microsoft.com/office/drawing/2014/main" id="{14B93685-72A5-44BB-8E41-2F3C364CE79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0400" y="1019175"/>
            <a:ext cx="11684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0" name="Picture 1" descr="cn8tr021h02">
            <a:extLst>
              <a:ext uri="{FF2B5EF4-FFF2-40B4-BE49-F238E27FC236}">
                <a16:creationId xmlns="" xmlns:a16="http://schemas.microsoft.com/office/drawing/2014/main" id="{D4ACB21C-E048-43B1-9456-1D58105C85B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009650"/>
            <a:ext cx="107315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1" name="Picture 1" descr="cn8tr021h03">
            <a:extLst>
              <a:ext uri="{FF2B5EF4-FFF2-40B4-BE49-F238E27FC236}">
                <a16:creationId xmlns="" xmlns:a16="http://schemas.microsoft.com/office/drawing/2014/main" id="{5C139833-BE25-4A8F-A0ED-AD4B8C4F2BD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038225"/>
            <a:ext cx="9017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2" name="Picture 1" descr="cn8tr021h04">
            <a:extLst>
              <a:ext uri="{FF2B5EF4-FFF2-40B4-BE49-F238E27FC236}">
                <a16:creationId xmlns="" xmlns:a16="http://schemas.microsoft.com/office/drawing/2014/main" id="{24587B51-8B89-4CE2-9239-2EAD6F72429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863" y="1066800"/>
            <a:ext cx="92233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53" name="Text Box 213">
            <a:extLst>
              <a:ext uri="{FF2B5EF4-FFF2-40B4-BE49-F238E27FC236}">
                <a16:creationId xmlns="" xmlns:a16="http://schemas.microsoft.com/office/drawing/2014/main" id="{30DB55BF-C3BB-4845-9B40-21BA63B27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0938" y="3290888"/>
            <a:ext cx="3733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b="1" i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i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5.1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US" altLang="vi-VN" b="1" dirty="0">
              <a:solidFill>
                <a:srgbClr val="005B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54" name="Oval 214">
            <a:extLst>
              <a:ext uri="{FF2B5EF4-FFF2-40B4-BE49-F238E27FC236}">
                <a16:creationId xmlns="" xmlns:a16="http://schemas.microsoft.com/office/drawing/2014/main" id="{5B481D5B-BB7D-4217-A5DF-96A2C48F3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0194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1</a:t>
            </a:r>
          </a:p>
        </p:txBody>
      </p:sp>
      <p:sp>
        <p:nvSpPr>
          <p:cNvPr id="61657" name="Oval 217">
            <a:extLst>
              <a:ext uri="{FF2B5EF4-FFF2-40B4-BE49-F238E27FC236}">
                <a16:creationId xmlns="" xmlns:a16="http://schemas.microsoft.com/office/drawing/2014/main" id="{850DAF63-CAE1-4592-80CD-31EAB65F2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300513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2</a:t>
            </a:r>
          </a:p>
        </p:txBody>
      </p:sp>
      <p:sp>
        <p:nvSpPr>
          <p:cNvPr id="61658" name="Oval 218">
            <a:extLst>
              <a:ext uri="{FF2B5EF4-FFF2-40B4-BE49-F238E27FC236}">
                <a16:creationId xmlns="" xmlns:a16="http://schemas.microsoft.com/office/drawing/2014/main" id="{FC9A7044-885A-4957-9F66-48175360B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8363" y="30194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3</a:t>
            </a:r>
          </a:p>
        </p:txBody>
      </p:sp>
      <p:sp>
        <p:nvSpPr>
          <p:cNvPr id="61659" name="Oval 219">
            <a:extLst>
              <a:ext uri="{FF2B5EF4-FFF2-40B4-BE49-F238E27FC236}">
                <a16:creationId xmlns="" xmlns:a16="http://schemas.microsoft.com/office/drawing/2014/main" id="{FB0D239B-226F-47AE-A1EC-83C53A3D7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9450" y="30194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4</a:t>
            </a:r>
          </a:p>
        </p:txBody>
      </p:sp>
      <p:sp>
        <p:nvSpPr>
          <p:cNvPr id="61660" name="Text Box 220">
            <a:extLst>
              <a:ext uri="{FF2B5EF4-FFF2-40B4-BE49-F238E27FC236}">
                <a16:creationId xmlns="" xmlns:a16="http://schemas.microsoft.com/office/drawing/2014/main" id="{DDBBEA86-5CEC-499B-8AC9-334B9DAE7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6186488"/>
            <a:ext cx="2924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b="1" i="1" dirty="0" err="1" smtClean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i="1" dirty="0" smtClean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5.2.</a:t>
            </a:r>
            <a:r>
              <a:rPr lang="en-US" altLang="vi-VN" b="1" dirty="0" smtClean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b="1" dirty="0" smtClean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b="1" dirty="0" smtClean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endParaRPr lang="en-US" altLang="vi-VN" b="1" dirty="0">
              <a:solidFill>
                <a:srgbClr val="005B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61" name="Oval 221">
            <a:extLst>
              <a:ext uri="{FF2B5EF4-FFF2-40B4-BE49-F238E27FC236}">
                <a16:creationId xmlns="" xmlns:a16="http://schemas.microsoft.com/office/drawing/2014/main" id="{927BA1FD-5555-4758-9714-14470510B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9912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A</a:t>
            </a:r>
          </a:p>
        </p:txBody>
      </p:sp>
      <p:sp>
        <p:nvSpPr>
          <p:cNvPr id="61662" name="Oval 222">
            <a:extLst>
              <a:ext uri="{FF2B5EF4-FFF2-40B4-BE49-F238E27FC236}">
                <a16:creationId xmlns="" xmlns:a16="http://schemas.microsoft.com/office/drawing/2014/main" id="{39D3D971-DFD1-4851-88E4-D39E2D36E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050" y="597693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B</a:t>
            </a:r>
          </a:p>
        </p:txBody>
      </p:sp>
      <p:sp>
        <p:nvSpPr>
          <p:cNvPr id="61663" name="Oval 223">
            <a:extLst>
              <a:ext uri="{FF2B5EF4-FFF2-40B4-BE49-F238E27FC236}">
                <a16:creationId xmlns="" xmlns:a16="http://schemas.microsoft.com/office/drawing/2014/main" id="{AC0D7975-7C83-4486-A85A-1570797FD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8050" y="59912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C</a:t>
            </a:r>
          </a:p>
        </p:txBody>
      </p:sp>
      <p:sp>
        <p:nvSpPr>
          <p:cNvPr id="61664" name="Oval 224">
            <a:extLst>
              <a:ext uri="{FF2B5EF4-FFF2-40B4-BE49-F238E27FC236}">
                <a16:creationId xmlns="" xmlns:a16="http://schemas.microsoft.com/office/drawing/2014/main" id="{3640A9C5-8E10-4763-8CD2-A40C13151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9138" y="59912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D</a:t>
            </a:r>
          </a:p>
        </p:txBody>
      </p:sp>
      <p:pic>
        <p:nvPicPr>
          <p:cNvPr id="61665" name="Picture 1" descr="cn8tr021h05">
            <a:extLst>
              <a:ext uri="{FF2B5EF4-FFF2-40B4-BE49-F238E27FC236}">
                <a16:creationId xmlns="" xmlns:a16="http://schemas.microsoft.com/office/drawing/2014/main" id="{5C73F4BE-6EA8-4D19-886E-E3A0F8F8DC1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343400"/>
            <a:ext cx="11890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66" name="Picture 1" descr="cn8tr021h06">
            <a:extLst>
              <a:ext uri="{FF2B5EF4-FFF2-40B4-BE49-F238E27FC236}">
                <a16:creationId xmlns="" xmlns:a16="http://schemas.microsoft.com/office/drawing/2014/main" id="{658A9E0C-556D-46BD-904E-0499C6053C1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463" y="4371975"/>
            <a:ext cx="11350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67" name="Picture 1" descr="cn8tr021h07">
            <a:extLst>
              <a:ext uri="{FF2B5EF4-FFF2-40B4-BE49-F238E27FC236}">
                <a16:creationId xmlns="" xmlns:a16="http://schemas.microsoft.com/office/drawing/2014/main" id="{E5F8E4A2-0717-4C54-8197-5B999BC9267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343400"/>
            <a:ext cx="12223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07">
            <a:extLst>
              <a:ext uri="{FF2B5EF4-FFF2-40B4-BE49-F238E27FC236}">
                <a16:creationId xmlns="" xmlns:a16="http://schemas.microsoft.com/office/drawing/2014/main" id="{105B1EB5-2F9F-4292-A3E8-A89ECF1B8023}"/>
              </a:ext>
            </a:extLst>
          </p:cNvPr>
          <p:cNvGrpSpPr>
            <a:grpSpLocks/>
          </p:cNvGrpSpPr>
          <p:nvPr/>
        </p:nvGrpSpPr>
        <p:grpSpPr bwMode="auto">
          <a:xfrm>
            <a:off x="106017" y="4211678"/>
            <a:ext cx="4213571" cy="2417721"/>
            <a:chOff x="405" y="2448"/>
            <a:chExt cx="3147" cy="1712"/>
          </a:xfrm>
        </p:grpSpPr>
        <p:grpSp>
          <p:nvGrpSpPr>
            <p:cNvPr id="4122" name="Group 206">
              <a:extLst>
                <a:ext uri="{FF2B5EF4-FFF2-40B4-BE49-F238E27FC236}">
                  <a16:creationId xmlns="" xmlns:a16="http://schemas.microsoft.com/office/drawing/2014/main" id="{E434B1C9-063B-406C-A666-C7F7CA2614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2496"/>
              <a:ext cx="3120" cy="1664"/>
              <a:chOff x="432" y="2496"/>
              <a:chExt cx="3120" cy="1664"/>
            </a:xfrm>
          </p:grpSpPr>
          <p:sp>
            <p:nvSpPr>
              <p:cNvPr id="4125" name="Rectangle 89">
                <a:extLst>
                  <a:ext uri="{FF2B5EF4-FFF2-40B4-BE49-F238E27FC236}">
                    <a16:creationId xmlns="" xmlns:a16="http://schemas.microsoft.com/office/drawing/2014/main" id="{B5C00F05-85DD-40AB-B924-52137C366B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26" name="Rectangle 88">
                <a:extLst>
                  <a:ext uri="{FF2B5EF4-FFF2-40B4-BE49-F238E27FC236}">
                    <a16:creationId xmlns="" xmlns:a16="http://schemas.microsoft.com/office/drawing/2014/main" id="{02D0495B-8426-4CFA-A39B-DE25CA7C7F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27" name="Rectangle 87">
                <a:extLst>
                  <a:ext uri="{FF2B5EF4-FFF2-40B4-BE49-F238E27FC236}">
                    <a16:creationId xmlns="" xmlns:a16="http://schemas.microsoft.com/office/drawing/2014/main" id="{E8D16A71-4AC4-44FE-801F-714CF33B1E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28" name="Rectangle 86">
                <a:extLst>
                  <a:ext uri="{FF2B5EF4-FFF2-40B4-BE49-F238E27FC236}">
                    <a16:creationId xmlns="" xmlns:a16="http://schemas.microsoft.com/office/drawing/2014/main" id="{04AB52D1-EA15-4DA0-82A2-1601693424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29" name="Rectangle 85">
                <a:extLst>
                  <a:ext uri="{FF2B5EF4-FFF2-40B4-BE49-F238E27FC236}">
                    <a16:creationId xmlns="" xmlns:a16="http://schemas.microsoft.com/office/drawing/2014/main" id="{30C17505-C202-44CC-9FAC-45FF9733AA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834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altLang="vi-VN"/>
              </a:p>
            </p:txBody>
          </p:sp>
          <p:sp>
            <p:nvSpPr>
              <p:cNvPr id="4130" name="Rectangle 84">
                <a:extLst>
                  <a:ext uri="{FF2B5EF4-FFF2-40B4-BE49-F238E27FC236}">
                    <a16:creationId xmlns="" xmlns:a16="http://schemas.microsoft.com/office/drawing/2014/main" id="{62D4AF61-C454-440D-A5EA-18D6EA1746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31" name="Rectangle 83">
                <a:extLst>
                  <a:ext uri="{FF2B5EF4-FFF2-40B4-BE49-F238E27FC236}">
                    <a16:creationId xmlns="" xmlns:a16="http://schemas.microsoft.com/office/drawing/2014/main" id="{82547E1F-F21A-4F89-BE42-1A846175F7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32" name="Rectangle 82">
                <a:extLst>
                  <a:ext uri="{FF2B5EF4-FFF2-40B4-BE49-F238E27FC236}">
                    <a16:creationId xmlns="" xmlns:a16="http://schemas.microsoft.com/office/drawing/2014/main" id="{CB8AD6E1-483E-4259-A946-865EB91026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33" name="Rectangle 81">
                <a:extLst>
                  <a:ext uri="{FF2B5EF4-FFF2-40B4-BE49-F238E27FC236}">
                    <a16:creationId xmlns="" xmlns:a16="http://schemas.microsoft.com/office/drawing/2014/main" id="{9A3226EE-1675-4B47-AB17-60EF55929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34" name="Rectangle 80">
                <a:extLst>
                  <a:ext uri="{FF2B5EF4-FFF2-40B4-BE49-F238E27FC236}">
                    <a16:creationId xmlns="" xmlns:a16="http://schemas.microsoft.com/office/drawing/2014/main" id="{B6E8BBAA-434B-4D71-A06F-EB15D5A4B6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508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vi-VN"/>
              </a:p>
            </p:txBody>
          </p:sp>
          <p:sp>
            <p:nvSpPr>
              <p:cNvPr id="4135" name="Rectangle 79">
                <a:extLst>
                  <a:ext uri="{FF2B5EF4-FFF2-40B4-BE49-F238E27FC236}">
                    <a16:creationId xmlns="" xmlns:a16="http://schemas.microsoft.com/office/drawing/2014/main" id="{764BDCAB-20AA-4775-A019-E273B95EA2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36" name="Rectangle 78">
                <a:extLst>
                  <a:ext uri="{FF2B5EF4-FFF2-40B4-BE49-F238E27FC236}">
                    <a16:creationId xmlns="" xmlns:a16="http://schemas.microsoft.com/office/drawing/2014/main" id="{672B1478-994C-4867-A4A5-A4AD3752AA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37" name="Rectangle 77">
                <a:extLst>
                  <a:ext uri="{FF2B5EF4-FFF2-40B4-BE49-F238E27FC236}">
                    <a16:creationId xmlns="" xmlns:a16="http://schemas.microsoft.com/office/drawing/2014/main" id="{FD2ADE77-B0B2-4517-B137-E3B891E3E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38" name="Rectangle 76">
                <a:extLst>
                  <a:ext uri="{FF2B5EF4-FFF2-40B4-BE49-F238E27FC236}">
                    <a16:creationId xmlns="" xmlns:a16="http://schemas.microsoft.com/office/drawing/2014/main" id="{401911B0-5B0F-42B4-AE66-698621F94F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39" name="Rectangle 75">
                <a:extLst>
                  <a:ext uri="{FF2B5EF4-FFF2-40B4-BE49-F238E27FC236}">
                    <a16:creationId xmlns="" xmlns:a16="http://schemas.microsoft.com/office/drawing/2014/main" id="{C89C822C-B303-4866-9F65-52F512B9EC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182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vi-VN"/>
              </a:p>
            </p:txBody>
          </p:sp>
          <p:sp>
            <p:nvSpPr>
              <p:cNvPr id="4140" name="Rectangle 74">
                <a:extLst>
                  <a:ext uri="{FF2B5EF4-FFF2-40B4-BE49-F238E27FC236}">
                    <a16:creationId xmlns="" xmlns:a16="http://schemas.microsoft.com/office/drawing/2014/main" id="{6BD8DBAF-6FE6-4D40-A439-9E791ADD6D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41" name="Rectangle 73">
                <a:extLst>
                  <a:ext uri="{FF2B5EF4-FFF2-40B4-BE49-F238E27FC236}">
                    <a16:creationId xmlns="" xmlns:a16="http://schemas.microsoft.com/office/drawing/2014/main" id="{9499DB98-65D2-4DA1-8A9B-7D7B8CC173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42" name="Rectangle 72">
                <a:extLst>
                  <a:ext uri="{FF2B5EF4-FFF2-40B4-BE49-F238E27FC236}">
                    <a16:creationId xmlns="" xmlns:a16="http://schemas.microsoft.com/office/drawing/2014/main" id="{71EAA7C3-B0F5-4195-92F1-0FC0C6F753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43" name="Rectangle 71">
                <a:extLst>
                  <a:ext uri="{FF2B5EF4-FFF2-40B4-BE49-F238E27FC236}">
                    <a16:creationId xmlns="" xmlns:a16="http://schemas.microsoft.com/office/drawing/2014/main" id="{B44CAE81-77BA-42F7-ADFD-1A21B304DE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44" name="Rectangle 70">
                <a:extLst>
                  <a:ext uri="{FF2B5EF4-FFF2-40B4-BE49-F238E27FC236}">
                    <a16:creationId xmlns="" xmlns:a16="http://schemas.microsoft.com/office/drawing/2014/main" id="{8B882593-9322-453C-BACC-DB6A986A35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856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vi-VN"/>
              </a:p>
            </p:txBody>
          </p:sp>
          <p:sp>
            <p:nvSpPr>
              <p:cNvPr id="4145" name="Rectangle 69">
                <a:extLst>
                  <a:ext uri="{FF2B5EF4-FFF2-40B4-BE49-F238E27FC236}">
                    <a16:creationId xmlns="" xmlns:a16="http://schemas.microsoft.com/office/drawing/2014/main" id="{94AD991E-B658-42E2-8109-5DD1530288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n-US" altLang="vi-VN"/>
              </a:p>
            </p:txBody>
          </p:sp>
          <p:sp>
            <p:nvSpPr>
              <p:cNvPr id="4146" name="Rectangle 68">
                <a:extLst>
                  <a:ext uri="{FF2B5EF4-FFF2-40B4-BE49-F238E27FC236}">
                    <a16:creationId xmlns="" xmlns:a16="http://schemas.microsoft.com/office/drawing/2014/main" id="{73A82216-B935-4C31-94FE-0B585D3F43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altLang="vi-VN"/>
              </a:p>
            </p:txBody>
          </p:sp>
          <p:sp>
            <p:nvSpPr>
              <p:cNvPr id="4147" name="Rectangle 67">
                <a:extLst>
                  <a:ext uri="{FF2B5EF4-FFF2-40B4-BE49-F238E27FC236}">
                    <a16:creationId xmlns="" xmlns:a16="http://schemas.microsoft.com/office/drawing/2014/main" id="{B7C23BB8-22CB-44C0-B209-480E318A3B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altLang="vi-VN"/>
              </a:p>
            </p:txBody>
          </p:sp>
          <p:sp>
            <p:nvSpPr>
              <p:cNvPr id="4148" name="Rectangle 66">
                <a:extLst>
                  <a:ext uri="{FF2B5EF4-FFF2-40B4-BE49-F238E27FC236}">
                    <a16:creationId xmlns="" xmlns:a16="http://schemas.microsoft.com/office/drawing/2014/main" id="{B60299C7-2A70-410B-BDF2-B1101FE00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altLang="vi-VN"/>
              </a:p>
            </p:txBody>
          </p:sp>
          <p:sp>
            <p:nvSpPr>
              <p:cNvPr id="4149" name="Rectangle 65">
                <a:extLst>
                  <a:ext uri="{FF2B5EF4-FFF2-40B4-BE49-F238E27FC236}">
                    <a16:creationId xmlns="" xmlns:a16="http://schemas.microsoft.com/office/drawing/2014/main" id="{211B8160-1CE7-422E-B20C-6CFA31996E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496"/>
                <a:ext cx="728" cy="360"/>
              </a:xfrm>
              <a:prstGeom prst="rect">
                <a:avLst/>
              </a:prstGeom>
              <a:solidFill>
                <a:srgbClr val="99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4150" name="Line 90">
                <a:extLst>
                  <a:ext uri="{FF2B5EF4-FFF2-40B4-BE49-F238E27FC236}">
                    <a16:creationId xmlns="" xmlns:a16="http://schemas.microsoft.com/office/drawing/2014/main" id="{B491D2FC-FB94-4AFF-9DD8-5FF64F4E60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496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51" name="Line 91">
                <a:extLst>
                  <a:ext uri="{FF2B5EF4-FFF2-40B4-BE49-F238E27FC236}">
                    <a16:creationId xmlns="" xmlns:a16="http://schemas.microsoft.com/office/drawing/2014/main" id="{9D95AB95-D724-449D-9ACA-0EAB8F454A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4160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52" name="Line 92">
                <a:extLst>
                  <a:ext uri="{FF2B5EF4-FFF2-40B4-BE49-F238E27FC236}">
                    <a16:creationId xmlns="" xmlns:a16="http://schemas.microsoft.com/office/drawing/2014/main" id="{E9EDBAD1-71B8-405E-8A4C-C61B1BEC7A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53" name="Line 93">
                <a:extLst>
                  <a:ext uri="{FF2B5EF4-FFF2-40B4-BE49-F238E27FC236}">
                    <a16:creationId xmlns="" xmlns:a16="http://schemas.microsoft.com/office/drawing/2014/main" id="{F4634AE6-C038-448D-A107-2A97B059A6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2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54" name="Line 96">
                <a:extLst>
                  <a:ext uri="{FF2B5EF4-FFF2-40B4-BE49-F238E27FC236}">
                    <a16:creationId xmlns="" xmlns:a16="http://schemas.microsoft.com/office/drawing/2014/main" id="{87CA9B02-6979-4A25-8260-19B67FA572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856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55" name="Line 98">
                <a:extLst>
                  <a:ext uri="{FF2B5EF4-FFF2-40B4-BE49-F238E27FC236}">
                    <a16:creationId xmlns="" xmlns:a16="http://schemas.microsoft.com/office/drawing/2014/main" id="{C45663D4-7EFF-44E2-A68B-463E2B1535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0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56" name="Line 101">
                <a:extLst>
                  <a:ext uri="{FF2B5EF4-FFF2-40B4-BE49-F238E27FC236}">
                    <a16:creationId xmlns="" xmlns:a16="http://schemas.microsoft.com/office/drawing/2014/main" id="{C90443E1-829F-4479-9766-F0FDEE4A5C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58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57" name="Line 104">
                <a:extLst>
                  <a:ext uri="{FF2B5EF4-FFF2-40B4-BE49-F238E27FC236}">
                    <a16:creationId xmlns="" xmlns:a16="http://schemas.microsoft.com/office/drawing/2014/main" id="{8A638942-534D-487C-A624-945703A30B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6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58" name="Line 107">
                <a:extLst>
                  <a:ext uri="{FF2B5EF4-FFF2-40B4-BE49-F238E27FC236}">
                    <a16:creationId xmlns="" xmlns:a16="http://schemas.microsoft.com/office/drawing/2014/main" id="{96C2C004-4B5C-4E82-9F59-FC337F0BBA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4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59" name="Line 111">
                <a:extLst>
                  <a:ext uri="{FF2B5EF4-FFF2-40B4-BE49-F238E27FC236}">
                    <a16:creationId xmlns="" xmlns:a16="http://schemas.microsoft.com/office/drawing/2014/main" id="{3EFB7C33-060D-4376-964A-6F14AB72CA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182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60" name="Line 134">
                <a:extLst>
                  <a:ext uri="{FF2B5EF4-FFF2-40B4-BE49-F238E27FC236}">
                    <a16:creationId xmlns="" xmlns:a16="http://schemas.microsoft.com/office/drawing/2014/main" id="{FF07CFCD-02C5-4B73-A3AE-5C9C63219A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508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61" name="Line 157">
                <a:extLst>
                  <a:ext uri="{FF2B5EF4-FFF2-40B4-BE49-F238E27FC236}">
                    <a16:creationId xmlns="" xmlns:a16="http://schemas.microsoft.com/office/drawing/2014/main" id="{92E2D03B-2405-4884-9042-39ED076DB4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834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62" name="Line 205">
                <a:extLst>
                  <a:ext uri="{FF2B5EF4-FFF2-40B4-BE49-F238E27FC236}">
                    <a16:creationId xmlns="" xmlns:a16="http://schemas.microsoft.com/office/drawing/2014/main" id="{4B57E814-41E2-4A04-A9B7-3741B297C2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514"/>
                <a:ext cx="72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123" name="Text Box 34">
              <a:extLst>
                <a:ext uri="{FF2B5EF4-FFF2-40B4-BE49-F238E27FC236}">
                  <a16:creationId xmlns="" xmlns:a16="http://schemas.microsoft.com/office/drawing/2014/main" id="{EA829ADE-6CE1-4DE3-9D9C-052B652CF7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" y="2448"/>
              <a:ext cx="64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1700" dirty="0" err="1">
                  <a:solidFill>
                    <a:schemeClr val="tx2"/>
                  </a:solidFill>
                  <a:latin typeface="Times New Roman" panose="02020603050405020304" pitchFamily="18" charset="0"/>
                </a:rPr>
                <a:t>Vật</a:t>
              </a:r>
              <a:r>
                <a:rPr lang="en-US" altLang="vi-VN" sz="1700" dirty="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1700" dirty="0" err="1">
                  <a:solidFill>
                    <a:schemeClr val="tx2"/>
                  </a:solidFill>
                  <a:latin typeface="Times New Roman" panose="02020603050405020304" pitchFamily="18" charset="0"/>
                </a:rPr>
                <a:t>thể</a:t>
              </a:r>
              <a:endParaRPr lang="en-US" altLang="vi-VN" sz="1700" dirty="0">
                <a:solidFill>
                  <a:schemeClr val="tx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24" name="Text Box 36">
              <a:extLst>
                <a:ext uri="{FF2B5EF4-FFF2-40B4-BE49-F238E27FC236}">
                  <a16:creationId xmlns="" xmlns:a16="http://schemas.microsoft.com/office/drawing/2014/main" id="{0A090436-C449-4326-8327-C2B328EFE4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" y="2648"/>
              <a:ext cx="1084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1700">
                  <a:solidFill>
                    <a:schemeClr val="tx2"/>
                  </a:solidFill>
                  <a:latin typeface="Times New Roman" panose="02020603050405020304" pitchFamily="18" charset="0"/>
                </a:rPr>
                <a:t>Bản vẽ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1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1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1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1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1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1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1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1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1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1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1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1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1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1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1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1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1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61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6" grpId="0"/>
      <p:bldP spid="61447" grpId="0"/>
      <p:bldP spid="61648" grpId="0"/>
      <p:bldP spid="61653" grpId="0"/>
      <p:bldP spid="61654" grpId="0" animBg="1"/>
      <p:bldP spid="61657" grpId="0" animBg="1"/>
      <p:bldP spid="61658" grpId="0" animBg="1"/>
      <p:bldP spid="61659" grpId="0" animBg="1"/>
      <p:bldP spid="61660" grpId="0"/>
      <p:bldP spid="61661" grpId="0" animBg="1"/>
      <p:bldP spid="61662" grpId="0" animBg="1"/>
      <p:bldP spid="61663" grpId="0" animBg="1"/>
      <p:bldP spid="6166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cn8tr021h08">
            <a:extLst>
              <a:ext uri="{FF2B5EF4-FFF2-40B4-BE49-F238E27FC236}">
                <a16:creationId xmlns="" xmlns:a16="http://schemas.microsoft.com/office/drawing/2014/main" id="{71CE8193-3A16-40B4-8C27-7314D2F286D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438650"/>
            <a:ext cx="1244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3" name="Group 3">
            <a:extLst>
              <a:ext uri="{FF2B5EF4-FFF2-40B4-BE49-F238E27FC236}">
                <a16:creationId xmlns="" xmlns:a16="http://schemas.microsoft.com/office/drawing/2014/main" id="{1D0912E4-AF6C-4493-95F2-65D78A3B7CFE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66688"/>
            <a:ext cx="8839200" cy="685800"/>
            <a:chOff x="96" y="105"/>
            <a:chExt cx="5568" cy="432"/>
          </a:xfrm>
        </p:grpSpPr>
        <p:sp>
          <p:nvSpPr>
            <p:cNvPr id="5188" name="Rectangle 4">
              <a:extLst>
                <a:ext uri="{FF2B5EF4-FFF2-40B4-BE49-F238E27FC236}">
                  <a16:creationId xmlns="" xmlns:a16="http://schemas.microsoft.com/office/drawing/2014/main" id="{0F8F8EE1-1F28-445C-84B8-6FFB3B0ED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105"/>
              <a:ext cx="5568" cy="432"/>
            </a:xfrm>
            <a:prstGeom prst="rect">
              <a:avLst/>
            </a:prstGeom>
            <a:gradFill rotWithShape="1">
              <a:gsLst>
                <a:gs pos="0">
                  <a:srgbClr val="CCECFF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vi-VN" sz="2400">
                <a:solidFill>
                  <a:srgbClr val="FF0000"/>
                </a:solidFill>
                <a:latin typeface="VNI-Zap" pitchFamily="2" charset="0"/>
              </a:endParaRPr>
            </a:p>
          </p:txBody>
        </p:sp>
        <p:sp>
          <p:nvSpPr>
            <p:cNvPr id="5189" name="WordArt 5">
              <a:extLst>
                <a:ext uri="{FF2B5EF4-FFF2-40B4-BE49-F238E27FC236}">
                  <a16:creationId xmlns="" xmlns:a16="http://schemas.microsoft.com/office/drawing/2014/main" id="{D9FD3758-F8B5-4181-AFB2-7DE6963C071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72" y="144"/>
              <a:ext cx="4512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B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ài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5: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Bài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tập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thực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hành</a:t>
              </a:r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</a:p>
            <a:p>
              <a:pPr algn="ctr"/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ĐỌC BẢN VẼ CÁC KHỐI ĐA DIỆN</a:t>
              </a:r>
              <a:endParaRPr lang="vi-VN" sz="3600" kern="10" dirty="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</a:endParaRPr>
            </a:p>
          </p:txBody>
        </p:sp>
      </p:grpSp>
      <p:sp>
        <p:nvSpPr>
          <p:cNvPr id="5124" name="Rectangle 6">
            <a:extLst>
              <a:ext uri="{FF2B5EF4-FFF2-40B4-BE49-F238E27FC236}">
                <a16:creationId xmlns="" xmlns:a16="http://schemas.microsoft.com/office/drawing/2014/main" id="{74A1FC8B-3241-48D9-B673-7F3835100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14300"/>
            <a:ext cx="8963025" cy="6657975"/>
          </a:xfrm>
          <a:prstGeom prst="rect">
            <a:avLst/>
          </a:prstGeom>
          <a:noFill/>
          <a:ln w="76200" cmpd="tri">
            <a:solidFill>
              <a:srgbClr val="33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/>
          </a:p>
        </p:txBody>
      </p:sp>
      <p:sp>
        <p:nvSpPr>
          <p:cNvPr id="74759" name="Text Box 7">
            <a:extLst>
              <a:ext uri="{FF2B5EF4-FFF2-40B4-BE49-F238E27FC236}">
                <a16:creationId xmlns="" xmlns:a16="http://schemas.microsoft.com/office/drawing/2014/main" id="{6618757D-FE26-42F2-927A-F578A971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144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altLang="vi-VN" sz="2800" b="1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60" name="Text Box 8">
            <a:extLst>
              <a:ext uri="{FF2B5EF4-FFF2-40B4-BE49-F238E27FC236}">
                <a16:creationId xmlns="" xmlns:a16="http://schemas.microsoft.com/office/drawing/2014/main" id="{40E3193C-AF15-4E95-9C4B-36B012DD9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447800"/>
            <a:ext cx="4114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dirty="0">
                <a:solidFill>
                  <a:srgbClr val="000099"/>
                </a:solidFill>
                <a:latin typeface="VNI-Times" pitchFamily="2" charset="0"/>
              </a:rPr>
              <a:t>-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5.1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(x)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127" name="Text Box 9">
            <a:extLst>
              <a:ext uri="{FF2B5EF4-FFF2-40B4-BE49-F238E27FC236}">
                <a16:creationId xmlns="" xmlns:a16="http://schemas.microsoft.com/office/drawing/2014/main" id="{83F19F33-81B7-498A-A0DA-E7DE0D4E8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32" y="37875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b="1" dirty="0" err="1">
                <a:solidFill>
                  <a:srgbClr val="005BE2"/>
                </a:solidFill>
                <a:latin typeface="VNI-Times" pitchFamily="2" charset="0"/>
              </a:rPr>
              <a:t>Bảng</a:t>
            </a:r>
            <a:r>
              <a:rPr lang="en-US" altLang="vi-VN" sz="2000" b="1" dirty="0">
                <a:solidFill>
                  <a:srgbClr val="005BE2"/>
                </a:solidFill>
                <a:latin typeface="VNI-Times" pitchFamily="2" charset="0"/>
              </a:rPr>
              <a:t> 5.1</a:t>
            </a:r>
          </a:p>
        </p:txBody>
      </p:sp>
      <p:pic>
        <p:nvPicPr>
          <p:cNvPr id="5128" name="Picture 1" descr="cn8tr021h01">
            <a:extLst>
              <a:ext uri="{FF2B5EF4-FFF2-40B4-BE49-F238E27FC236}">
                <a16:creationId xmlns="" xmlns:a16="http://schemas.microsoft.com/office/drawing/2014/main" id="{CC47A539-82BE-4566-AD21-4F01A254FAA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0400" y="1019175"/>
            <a:ext cx="11684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" descr="cn8tr021h02">
            <a:extLst>
              <a:ext uri="{FF2B5EF4-FFF2-40B4-BE49-F238E27FC236}">
                <a16:creationId xmlns="" xmlns:a16="http://schemas.microsoft.com/office/drawing/2014/main" id="{869CA492-AF17-4D08-B76A-19DD18F2991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009650"/>
            <a:ext cx="107315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" descr="cn8tr021h03">
            <a:extLst>
              <a:ext uri="{FF2B5EF4-FFF2-40B4-BE49-F238E27FC236}">
                <a16:creationId xmlns="" xmlns:a16="http://schemas.microsoft.com/office/drawing/2014/main" id="{88C7AEBE-E190-44D5-B9AC-127F21B8290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038225"/>
            <a:ext cx="9017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" descr="cn8tr021h04">
            <a:extLst>
              <a:ext uri="{FF2B5EF4-FFF2-40B4-BE49-F238E27FC236}">
                <a16:creationId xmlns="" xmlns:a16="http://schemas.microsoft.com/office/drawing/2014/main" id="{DEAB5B13-2A73-48C0-B0B9-894D565593A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863" y="1066800"/>
            <a:ext cx="92233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14">
            <a:extLst>
              <a:ext uri="{FF2B5EF4-FFF2-40B4-BE49-F238E27FC236}">
                <a16:creationId xmlns="" xmlns:a16="http://schemas.microsoft.com/office/drawing/2014/main" id="{5441417C-7B91-4A81-9E92-FBECA0D5C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0938" y="3290888"/>
            <a:ext cx="3733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b="1" i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i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5.1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US" altLang="vi-VN" b="1" dirty="0">
              <a:solidFill>
                <a:srgbClr val="005B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3" name="Oval 15">
            <a:extLst>
              <a:ext uri="{FF2B5EF4-FFF2-40B4-BE49-F238E27FC236}">
                <a16:creationId xmlns="" xmlns:a16="http://schemas.microsoft.com/office/drawing/2014/main" id="{4B8FF5CE-38F7-44B7-BF8A-0C2155C94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0194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1</a:t>
            </a:r>
          </a:p>
        </p:txBody>
      </p:sp>
      <p:sp>
        <p:nvSpPr>
          <p:cNvPr id="5134" name="Oval 16">
            <a:extLst>
              <a:ext uri="{FF2B5EF4-FFF2-40B4-BE49-F238E27FC236}">
                <a16:creationId xmlns="" xmlns:a16="http://schemas.microsoft.com/office/drawing/2014/main" id="{7266BEA6-3CFA-4687-B6E8-0F2435BEF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300513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2</a:t>
            </a:r>
          </a:p>
        </p:txBody>
      </p:sp>
      <p:sp>
        <p:nvSpPr>
          <p:cNvPr id="5135" name="Oval 17">
            <a:extLst>
              <a:ext uri="{FF2B5EF4-FFF2-40B4-BE49-F238E27FC236}">
                <a16:creationId xmlns="" xmlns:a16="http://schemas.microsoft.com/office/drawing/2014/main" id="{0EE615C7-E128-46D1-A998-0421DBC14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8363" y="30194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3</a:t>
            </a:r>
          </a:p>
        </p:txBody>
      </p:sp>
      <p:sp>
        <p:nvSpPr>
          <p:cNvPr id="5136" name="Oval 18">
            <a:extLst>
              <a:ext uri="{FF2B5EF4-FFF2-40B4-BE49-F238E27FC236}">
                <a16:creationId xmlns="" xmlns:a16="http://schemas.microsoft.com/office/drawing/2014/main" id="{2C5DE8F5-5382-4037-8DD7-D60E465B1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9450" y="30194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4</a:t>
            </a:r>
          </a:p>
        </p:txBody>
      </p:sp>
      <p:sp>
        <p:nvSpPr>
          <p:cNvPr id="5137" name="Text Box 19">
            <a:extLst>
              <a:ext uri="{FF2B5EF4-FFF2-40B4-BE49-F238E27FC236}">
                <a16:creationId xmlns="" xmlns:a16="http://schemas.microsoft.com/office/drawing/2014/main" id="{3F49102E-E606-43DD-B552-02843BCEA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6186488"/>
            <a:ext cx="2924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b="1" i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i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5.2.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endParaRPr lang="en-US" altLang="vi-VN" b="1" dirty="0">
              <a:solidFill>
                <a:srgbClr val="005B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8" name="Oval 20">
            <a:extLst>
              <a:ext uri="{FF2B5EF4-FFF2-40B4-BE49-F238E27FC236}">
                <a16:creationId xmlns="" xmlns:a16="http://schemas.microsoft.com/office/drawing/2014/main" id="{42AE1ED1-3D13-4ACE-B4FE-622D89917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9912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A</a:t>
            </a:r>
          </a:p>
        </p:txBody>
      </p:sp>
      <p:sp>
        <p:nvSpPr>
          <p:cNvPr id="5139" name="Oval 21">
            <a:extLst>
              <a:ext uri="{FF2B5EF4-FFF2-40B4-BE49-F238E27FC236}">
                <a16:creationId xmlns="" xmlns:a16="http://schemas.microsoft.com/office/drawing/2014/main" id="{F0CEF046-CDBA-4FA5-B73C-C82519F77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050" y="597693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B</a:t>
            </a:r>
          </a:p>
        </p:txBody>
      </p:sp>
      <p:sp>
        <p:nvSpPr>
          <p:cNvPr id="5140" name="Oval 22">
            <a:extLst>
              <a:ext uri="{FF2B5EF4-FFF2-40B4-BE49-F238E27FC236}">
                <a16:creationId xmlns="" xmlns:a16="http://schemas.microsoft.com/office/drawing/2014/main" id="{B551BEA0-53AE-405B-B889-2C2D7C09B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8050" y="59912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C</a:t>
            </a:r>
          </a:p>
        </p:txBody>
      </p:sp>
      <p:sp>
        <p:nvSpPr>
          <p:cNvPr id="5141" name="Oval 23">
            <a:extLst>
              <a:ext uri="{FF2B5EF4-FFF2-40B4-BE49-F238E27FC236}">
                <a16:creationId xmlns="" xmlns:a16="http://schemas.microsoft.com/office/drawing/2014/main" id="{3DC6FFBE-CC75-41C1-9AC1-0EB56CBBF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9138" y="59912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D</a:t>
            </a:r>
          </a:p>
        </p:txBody>
      </p:sp>
      <p:pic>
        <p:nvPicPr>
          <p:cNvPr id="5142" name="Picture 1" descr="cn8tr021h05">
            <a:extLst>
              <a:ext uri="{FF2B5EF4-FFF2-40B4-BE49-F238E27FC236}">
                <a16:creationId xmlns="" xmlns:a16="http://schemas.microsoft.com/office/drawing/2014/main" id="{9E7ED01A-66B6-4C12-8136-BEBBCA1438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343400"/>
            <a:ext cx="11890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1" descr="cn8tr021h06">
            <a:extLst>
              <a:ext uri="{FF2B5EF4-FFF2-40B4-BE49-F238E27FC236}">
                <a16:creationId xmlns="" xmlns:a16="http://schemas.microsoft.com/office/drawing/2014/main" id="{D1CCBF81-DADC-4C3B-A6A4-82D7A7FEF6B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463" y="4371975"/>
            <a:ext cx="11350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4" name="Picture 1" descr="cn8tr021h07">
            <a:extLst>
              <a:ext uri="{FF2B5EF4-FFF2-40B4-BE49-F238E27FC236}">
                <a16:creationId xmlns="" xmlns:a16="http://schemas.microsoft.com/office/drawing/2014/main" id="{B4FDCA81-C553-47C8-BA92-22721B45E0A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343400"/>
            <a:ext cx="12223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45" name="Group 69">
            <a:extLst>
              <a:ext uri="{FF2B5EF4-FFF2-40B4-BE49-F238E27FC236}">
                <a16:creationId xmlns="" xmlns:a16="http://schemas.microsoft.com/office/drawing/2014/main" id="{C1488607-4011-48FE-967D-0FC495356373}"/>
              </a:ext>
            </a:extLst>
          </p:cNvPr>
          <p:cNvGrpSpPr>
            <a:grpSpLocks/>
          </p:cNvGrpSpPr>
          <p:nvPr/>
        </p:nvGrpSpPr>
        <p:grpSpPr bwMode="auto">
          <a:xfrm>
            <a:off x="39757" y="4184375"/>
            <a:ext cx="4413179" cy="2527575"/>
            <a:chOff x="405" y="2466"/>
            <a:chExt cx="3147" cy="1694"/>
          </a:xfrm>
        </p:grpSpPr>
        <p:grpSp>
          <p:nvGrpSpPr>
            <p:cNvPr id="5147" name="Group 70">
              <a:extLst>
                <a:ext uri="{FF2B5EF4-FFF2-40B4-BE49-F238E27FC236}">
                  <a16:creationId xmlns="" xmlns:a16="http://schemas.microsoft.com/office/drawing/2014/main" id="{C4BD51CF-99C1-45C7-81A6-7E25BD7431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2496"/>
              <a:ext cx="3120" cy="1664"/>
              <a:chOff x="432" y="2496"/>
              <a:chExt cx="3120" cy="1664"/>
            </a:xfrm>
          </p:grpSpPr>
          <p:sp>
            <p:nvSpPr>
              <p:cNvPr id="5150" name="Rectangle 71">
                <a:extLst>
                  <a:ext uri="{FF2B5EF4-FFF2-40B4-BE49-F238E27FC236}">
                    <a16:creationId xmlns="" xmlns:a16="http://schemas.microsoft.com/office/drawing/2014/main" id="{6E27680F-2ADA-45BD-B33F-22503EB5FC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51" name="Rectangle 72">
                <a:extLst>
                  <a:ext uri="{FF2B5EF4-FFF2-40B4-BE49-F238E27FC236}">
                    <a16:creationId xmlns="" xmlns:a16="http://schemas.microsoft.com/office/drawing/2014/main" id="{722F2B5D-8486-4AC6-B115-90FD0F5E56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52" name="Rectangle 73">
                <a:extLst>
                  <a:ext uri="{FF2B5EF4-FFF2-40B4-BE49-F238E27FC236}">
                    <a16:creationId xmlns="" xmlns:a16="http://schemas.microsoft.com/office/drawing/2014/main" id="{4F90F199-3D6D-4904-AC42-98DB7A9766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53" name="Rectangle 74">
                <a:extLst>
                  <a:ext uri="{FF2B5EF4-FFF2-40B4-BE49-F238E27FC236}">
                    <a16:creationId xmlns="" xmlns:a16="http://schemas.microsoft.com/office/drawing/2014/main" id="{A68FD4BD-1BF5-4506-9972-877B43F1E9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54" name="Rectangle 75">
                <a:extLst>
                  <a:ext uri="{FF2B5EF4-FFF2-40B4-BE49-F238E27FC236}">
                    <a16:creationId xmlns="" xmlns:a16="http://schemas.microsoft.com/office/drawing/2014/main" id="{7AB6F266-0DA6-403F-8749-6DEB1C0B52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834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altLang="vi-VN"/>
              </a:p>
            </p:txBody>
          </p:sp>
          <p:sp>
            <p:nvSpPr>
              <p:cNvPr id="5155" name="Rectangle 76">
                <a:extLst>
                  <a:ext uri="{FF2B5EF4-FFF2-40B4-BE49-F238E27FC236}">
                    <a16:creationId xmlns="" xmlns:a16="http://schemas.microsoft.com/office/drawing/2014/main" id="{7098D2F0-3230-43DF-8ED9-B383E6CC4A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56" name="Rectangle 77">
                <a:extLst>
                  <a:ext uri="{FF2B5EF4-FFF2-40B4-BE49-F238E27FC236}">
                    <a16:creationId xmlns="" xmlns:a16="http://schemas.microsoft.com/office/drawing/2014/main" id="{20C7E033-7A91-438F-B20D-2B6709ED02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57" name="Rectangle 78">
                <a:extLst>
                  <a:ext uri="{FF2B5EF4-FFF2-40B4-BE49-F238E27FC236}">
                    <a16:creationId xmlns="" xmlns:a16="http://schemas.microsoft.com/office/drawing/2014/main" id="{74116427-4B73-4993-AE80-2685B7218F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58" name="Rectangle 79">
                <a:extLst>
                  <a:ext uri="{FF2B5EF4-FFF2-40B4-BE49-F238E27FC236}">
                    <a16:creationId xmlns="" xmlns:a16="http://schemas.microsoft.com/office/drawing/2014/main" id="{C544D28F-8E33-48D2-BF65-EF30F284AC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59" name="Rectangle 80">
                <a:extLst>
                  <a:ext uri="{FF2B5EF4-FFF2-40B4-BE49-F238E27FC236}">
                    <a16:creationId xmlns="" xmlns:a16="http://schemas.microsoft.com/office/drawing/2014/main" id="{12650495-E62C-4022-A513-18C9A6A3D1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508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vi-VN"/>
              </a:p>
            </p:txBody>
          </p:sp>
          <p:sp>
            <p:nvSpPr>
              <p:cNvPr id="5160" name="Rectangle 81">
                <a:extLst>
                  <a:ext uri="{FF2B5EF4-FFF2-40B4-BE49-F238E27FC236}">
                    <a16:creationId xmlns="" xmlns:a16="http://schemas.microsoft.com/office/drawing/2014/main" id="{EA8C1FF6-B31E-48A9-ABA5-BA922E0ADE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61" name="Rectangle 82">
                <a:extLst>
                  <a:ext uri="{FF2B5EF4-FFF2-40B4-BE49-F238E27FC236}">
                    <a16:creationId xmlns="" xmlns:a16="http://schemas.microsoft.com/office/drawing/2014/main" id="{99E10EAE-7969-4CBE-8D3D-040276CD8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62" name="Rectangle 83">
                <a:extLst>
                  <a:ext uri="{FF2B5EF4-FFF2-40B4-BE49-F238E27FC236}">
                    <a16:creationId xmlns="" xmlns:a16="http://schemas.microsoft.com/office/drawing/2014/main" id="{5EDE3A42-5483-441D-9F09-F691A40D7A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63" name="Rectangle 84">
                <a:extLst>
                  <a:ext uri="{FF2B5EF4-FFF2-40B4-BE49-F238E27FC236}">
                    <a16:creationId xmlns="" xmlns:a16="http://schemas.microsoft.com/office/drawing/2014/main" id="{8593A31F-E111-477B-8F9C-B6A2D4C18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64" name="Rectangle 85">
                <a:extLst>
                  <a:ext uri="{FF2B5EF4-FFF2-40B4-BE49-F238E27FC236}">
                    <a16:creationId xmlns="" xmlns:a16="http://schemas.microsoft.com/office/drawing/2014/main" id="{20C308F2-001F-4196-8D5D-68B49D54E6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182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vi-VN"/>
              </a:p>
            </p:txBody>
          </p:sp>
          <p:sp>
            <p:nvSpPr>
              <p:cNvPr id="5165" name="Rectangle 86">
                <a:extLst>
                  <a:ext uri="{FF2B5EF4-FFF2-40B4-BE49-F238E27FC236}">
                    <a16:creationId xmlns="" xmlns:a16="http://schemas.microsoft.com/office/drawing/2014/main" id="{D355EEE0-8C68-46FE-B0A9-08E9070269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66" name="Rectangle 87">
                <a:extLst>
                  <a:ext uri="{FF2B5EF4-FFF2-40B4-BE49-F238E27FC236}">
                    <a16:creationId xmlns="" xmlns:a16="http://schemas.microsoft.com/office/drawing/2014/main" id="{AB18502A-2597-4DE0-AC3E-AE9E70CFA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67" name="Rectangle 88">
                <a:extLst>
                  <a:ext uri="{FF2B5EF4-FFF2-40B4-BE49-F238E27FC236}">
                    <a16:creationId xmlns="" xmlns:a16="http://schemas.microsoft.com/office/drawing/2014/main" id="{753B38E9-BEEB-4975-A81B-4D5779B478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68" name="Rectangle 89">
                <a:extLst>
                  <a:ext uri="{FF2B5EF4-FFF2-40B4-BE49-F238E27FC236}">
                    <a16:creationId xmlns="" xmlns:a16="http://schemas.microsoft.com/office/drawing/2014/main" id="{0D22E693-78A5-480C-B676-7DA90FDFC0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69" name="Rectangle 90">
                <a:extLst>
                  <a:ext uri="{FF2B5EF4-FFF2-40B4-BE49-F238E27FC236}">
                    <a16:creationId xmlns="" xmlns:a16="http://schemas.microsoft.com/office/drawing/2014/main" id="{E8FB924E-CFA2-40C8-B0C5-F53170C2F6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856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vi-VN"/>
              </a:p>
            </p:txBody>
          </p:sp>
          <p:sp>
            <p:nvSpPr>
              <p:cNvPr id="5170" name="Rectangle 91">
                <a:extLst>
                  <a:ext uri="{FF2B5EF4-FFF2-40B4-BE49-F238E27FC236}">
                    <a16:creationId xmlns="" xmlns:a16="http://schemas.microsoft.com/office/drawing/2014/main" id="{E6C0CCA0-0854-4E34-803A-082BF6C09C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n-US" altLang="vi-VN"/>
              </a:p>
            </p:txBody>
          </p:sp>
          <p:sp>
            <p:nvSpPr>
              <p:cNvPr id="5171" name="Rectangle 92">
                <a:extLst>
                  <a:ext uri="{FF2B5EF4-FFF2-40B4-BE49-F238E27FC236}">
                    <a16:creationId xmlns="" xmlns:a16="http://schemas.microsoft.com/office/drawing/2014/main" id="{09C904BD-824C-4835-8592-8E31A24A85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altLang="vi-VN"/>
              </a:p>
            </p:txBody>
          </p:sp>
          <p:sp>
            <p:nvSpPr>
              <p:cNvPr id="5172" name="Rectangle 93">
                <a:extLst>
                  <a:ext uri="{FF2B5EF4-FFF2-40B4-BE49-F238E27FC236}">
                    <a16:creationId xmlns="" xmlns:a16="http://schemas.microsoft.com/office/drawing/2014/main" id="{A50536B6-7A60-41FA-9562-EEBCD4EAF9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altLang="vi-VN"/>
              </a:p>
            </p:txBody>
          </p:sp>
          <p:sp>
            <p:nvSpPr>
              <p:cNvPr id="5173" name="Rectangle 94">
                <a:extLst>
                  <a:ext uri="{FF2B5EF4-FFF2-40B4-BE49-F238E27FC236}">
                    <a16:creationId xmlns="" xmlns:a16="http://schemas.microsoft.com/office/drawing/2014/main" id="{108E4367-0CF8-4B0D-B68A-FE4EBD9CBD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altLang="vi-VN"/>
              </a:p>
            </p:txBody>
          </p:sp>
          <p:sp>
            <p:nvSpPr>
              <p:cNvPr id="5174" name="Rectangle 95">
                <a:extLst>
                  <a:ext uri="{FF2B5EF4-FFF2-40B4-BE49-F238E27FC236}">
                    <a16:creationId xmlns="" xmlns:a16="http://schemas.microsoft.com/office/drawing/2014/main" id="{F961932C-57A4-41EF-B794-D6B8BA002B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496"/>
                <a:ext cx="728" cy="360"/>
              </a:xfrm>
              <a:prstGeom prst="rect">
                <a:avLst/>
              </a:prstGeom>
              <a:solidFill>
                <a:srgbClr val="99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5175" name="Line 96">
                <a:extLst>
                  <a:ext uri="{FF2B5EF4-FFF2-40B4-BE49-F238E27FC236}">
                    <a16:creationId xmlns="" xmlns:a16="http://schemas.microsoft.com/office/drawing/2014/main" id="{AB64A64C-885B-45C1-A62A-9F410E315C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496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76" name="Line 97">
                <a:extLst>
                  <a:ext uri="{FF2B5EF4-FFF2-40B4-BE49-F238E27FC236}">
                    <a16:creationId xmlns="" xmlns:a16="http://schemas.microsoft.com/office/drawing/2014/main" id="{1EC80721-8075-4DA1-9A0F-873B894459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4160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77" name="Line 98">
                <a:extLst>
                  <a:ext uri="{FF2B5EF4-FFF2-40B4-BE49-F238E27FC236}">
                    <a16:creationId xmlns="" xmlns:a16="http://schemas.microsoft.com/office/drawing/2014/main" id="{936C74CD-D5AA-4596-9C47-E180DA7897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78" name="Line 99">
                <a:extLst>
                  <a:ext uri="{FF2B5EF4-FFF2-40B4-BE49-F238E27FC236}">
                    <a16:creationId xmlns="" xmlns:a16="http://schemas.microsoft.com/office/drawing/2014/main" id="{5893C524-D65E-4311-98D8-B235D12307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2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79" name="Line 100">
                <a:extLst>
                  <a:ext uri="{FF2B5EF4-FFF2-40B4-BE49-F238E27FC236}">
                    <a16:creationId xmlns="" xmlns:a16="http://schemas.microsoft.com/office/drawing/2014/main" id="{07E44DA9-3497-4FDF-8945-E8884F3FA5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856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80" name="Line 101">
                <a:extLst>
                  <a:ext uri="{FF2B5EF4-FFF2-40B4-BE49-F238E27FC236}">
                    <a16:creationId xmlns="" xmlns:a16="http://schemas.microsoft.com/office/drawing/2014/main" id="{2A18F730-679D-4658-A037-23AB65F31A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0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81" name="Line 102">
                <a:extLst>
                  <a:ext uri="{FF2B5EF4-FFF2-40B4-BE49-F238E27FC236}">
                    <a16:creationId xmlns="" xmlns:a16="http://schemas.microsoft.com/office/drawing/2014/main" id="{367BA600-1056-4485-89D8-2DE0C5BA7E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58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82" name="Line 103">
                <a:extLst>
                  <a:ext uri="{FF2B5EF4-FFF2-40B4-BE49-F238E27FC236}">
                    <a16:creationId xmlns="" xmlns:a16="http://schemas.microsoft.com/office/drawing/2014/main" id="{B4CA810A-BB51-4039-98B4-265AD882CD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6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83" name="Line 104">
                <a:extLst>
                  <a:ext uri="{FF2B5EF4-FFF2-40B4-BE49-F238E27FC236}">
                    <a16:creationId xmlns="" xmlns:a16="http://schemas.microsoft.com/office/drawing/2014/main" id="{3637BD22-97D6-494D-AD1B-CC11DBE15E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4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84" name="Line 105">
                <a:extLst>
                  <a:ext uri="{FF2B5EF4-FFF2-40B4-BE49-F238E27FC236}">
                    <a16:creationId xmlns="" xmlns:a16="http://schemas.microsoft.com/office/drawing/2014/main" id="{69447709-5142-49E0-B6B6-A4A78DA3C8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182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85" name="Line 106">
                <a:extLst>
                  <a:ext uri="{FF2B5EF4-FFF2-40B4-BE49-F238E27FC236}">
                    <a16:creationId xmlns="" xmlns:a16="http://schemas.microsoft.com/office/drawing/2014/main" id="{D21DB669-369A-4F8E-843A-E10C6250AB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508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86" name="Line 107">
                <a:extLst>
                  <a:ext uri="{FF2B5EF4-FFF2-40B4-BE49-F238E27FC236}">
                    <a16:creationId xmlns="" xmlns:a16="http://schemas.microsoft.com/office/drawing/2014/main" id="{98BAAF93-C137-4960-B04A-F396B41A01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834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87" name="Line 108">
                <a:extLst>
                  <a:ext uri="{FF2B5EF4-FFF2-40B4-BE49-F238E27FC236}">
                    <a16:creationId xmlns="" xmlns:a16="http://schemas.microsoft.com/office/drawing/2014/main" id="{9C490854-C4DB-42BE-930A-1C31CA710F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514"/>
                <a:ext cx="72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148" name="Text Box 109">
              <a:extLst>
                <a:ext uri="{FF2B5EF4-FFF2-40B4-BE49-F238E27FC236}">
                  <a16:creationId xmlns="" xmlns:a16="http://schemas.microsoft.com/office/drawing/2014/main" id="{497CAD8A-5915-4B02-AB08-8F8842F1B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" y="2466"/>
              <a:ext cx="816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1700" dirty="0" err="1">
                  <a:solidFill>
                    <a:schemeClr val="tx2"/>
                  </a:solidFill>
                  <a:latin typeface="Times New Roman" panose="02020603050405020304" pitchFamily="18" charset="0"/>
                </a:rPr>
                <a:t>Vật</a:t>
              </a:r>
              <a:r>
                <a:rPr lang="en-US" altLang="vi-VN" sz="1700" dirty="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1700" dirty="0" err="1">
                  <a:solidFill>
                    <a:schemeClr val="tx2"/>
                  </a:solidFill>
                  <a:latin typeface="Times New Roman" panose="02020603050405020304" pitchFamily="18" charset="0"/>
                </a:rPr>
                <a:t>thể</a:t>
              </a:r>
              <a:endParaRPr lang="en-US" altLang="vi-VN" sz="1700" dirty="0">
                <a:solidFill>
                  <a:schemeClr val="tx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149" name="Text Box 110">
              <a:extLst>
                <a:ext uri="{FF2B5EF4-FFF2-40B4-BE49-F238E27FC236}">
                  <a16:creationId xmlns="" xmlns:a16="http://schemas.microsoft.com/office/drawing/2014/main" id="{9C03A0EB-C793-4E93-A403-B282250E47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" y="2648"/>
              <a:ext cx="1084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1700">
                  <a:solidFill>
                    <a:schemeClr val="tx2"/>
                  </a:solidFill>
                  <a:latin typeface="Times New Roman" panose="02020603050405020304" pitchFamily="18" charset="0"/>
                </a:rPr>
                <a:t>Bản vẽ</a:t>
              </a:r>
            </a:p>
          </p:txBody>
        </p:sp>
      </p:grpSp>
      <p:sp>
        <p:nvSpPr>
          <p:cNvPr id="74863" name="Text Box 111">
            <a:extLst>
              <a:ext uri="{FF2B5EF4-FFF2-40B4-BE49-F238E27FC236}">
                <a16:creationId xmlns="" xmlns:a16="http://schemas.microsoft.com/office/drawing/2014/main" id="{E1996FA1-9516-4835-8D98-532C3B062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803525"/>
            <a:ext cx="4114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vi-VN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A, B, C, 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4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9" grpId="0"/>
      <p:bldP spid="74760" grpId="0"/>
      <p:bldP spid="748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="" xmlns:a16="http://schemas.microsoft.com/office/drawing/2014/main" id="{E19F7809-8D33-431B-9DF6-45A1CC641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524000"/>
            <a:ext cx="1981200" cy="2438400"/>
          </a:xfrm>
          <a:prstGeom prst="rect">
            <a:avLst/>
          </a:prstGeom>
          <a:noFill/>
          <a:ln w="952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pic>
        <p:nvPicPr>
          <p:cNvPr id="78851" name="Picture 1" descr="cn8tr021h08">
            <a:extLst>
              <a:ext uri="{FF2B5EF4-FFF2-40B4-BE49-F238E27FC236}">
                <a16:creationId xmlns="" xmlns:a16="http://schemas.microsoft.com/office/drawing/2014/main" id="{6A4F2E59-963B-42F5-8221-C870459DF77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438650"/>
            <a:ext cx="1244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8" name="Group 4">
            <a:extLst>
              <a:ext uri="{FF2B5EF4-FFF2-40B4-BE49-F238E27FC236}">
                <a16:creationId xmlns="" xmlns:a16="http://schemas.microsoft.com/office/drawing/2014/main" id="{9868C49F-2F96-42B2-B8A1-F941E35FD444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66688"/>
            <a:ext cx="8839200" cy="685800"/>
            <a:chOff x="96" y="105"/>
            <a:chExt cx="5568" cy="432"/>
          </a:xfrm>
        </p:grpSpPr>
        <p:sp>
          <p:nvSpPr>
            <p:cNvPr id="6231" name="Rectangle 5">
              <a:extLst>
                <a:ext uri="{FF2B5EF4-FFF2-40B4-BE49-F238E27FC236}">
                  <a16:creationId xmlns="" xmlns:a16="http://schemas.microsoft.com/office/drawing/2014/main" id="{A04B3B90-5D9B-4453-8910-601CCCADB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105"/>
              <a:ext cx="5568" cy="432"/>
            </a:xfrm>
            <a:prstGeom prst="rect">
              <a:avLst/>
            </a:prstGeom>
            <a:gradFill rotWithShape="1">
              <a:gsLst>
                <a:gs pos="0">
                  <a:srgbClr val="CCECFF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vi-VN" sz="2400">
                <a:solidFill>
                  <a:srgbClr val="FF0000"/>
                </a:solidFill>
                <a:latin typeface="VNI-Zap" pitchFamily="2" charset="0"/>
              </a:endParaRPr>
            </a:p>
          </p:txBody>
        </p:sp>
        <p:sp>
          <p:nvSpPr>
            <p:cNvPr id="6232" name="WordArt 6">
              <a:extLst>
                <a:ext uri="{FF2B5EF4-FFF2-40B4-BE49-F238E27FC236}">
                  <a16:creationId xmlns="" xmlns:a16="http://schemas.microsoft.com/office/drawing/2014/main" id="{153037BB-744A-4F5B-9287-F32D44BC190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72" y="144"/>
              <a:ext cx="4512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B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ài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5: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Bài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tập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thực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hành</a:t>
              </a:r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</a:p>
            <a:p>
              <a:pPr algn="ctr"/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ĐỌC BẢN VẼ CÁC KHỐI ĐA DIỆN</a:t>
              </a:r>
              <a:endParaRPr lang="vi-VN" sz="3600" kern="10" dirty="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</a:endParaRPr>
            </a:p>
          </p:txBody>
        </p:sp>
      </p:grpSp>
      <p:sp>
        <p:nvSpPr>
          <p:cNvPr id="6149" name="Rectangle 7">
            <a:extLst>
              <a:ext uri="{FF2B5EF4-FFF2-40B4-BE49-F238E27FC236}">
                <a16:creationId xmlns="" xmlns:a16="http://schemas.microsoft.com/office/drawing/2014/main" id="{047DE295-3CFA-44CD-A966-C51DD6B29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14300"/>
            <a:ext cx="8963025" cy="6657975"/>
          </a:xfrm>
          <a:prstGeom prst="rect">
            <a:avLst/>
          </a:prstGeom>
          <a:noFill/>
          <a:ln w="76200" cmpd="tri">
            <a:solidFill>
              <a:srgbClr val="33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/>
          </a:p>
        </p:txBody>
      </p:sp>
      <p:sp>
        <p:nvSpPr>
          <p:cNvPr id="78856" name="Text Box 8">
            <a:extLst>
              <a:ext uri="{FF2B5EF4-FFF2-40B4-BE49-F238E27FC236}">
                <a16:creationId xmlns="" xmlns:a16="http://schemas.microsoft.com/office/drawing/2014/main" id="{8486708F-13C4-4652-9A7D-2E2AE04E9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144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endParaRPr lang="en-US" altLang="vi-VN" sz="2800" b="1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57" name="Text Box 9">
            <a:extLst>
              <a:ext uri="{FF2B5EF4-FFF2-40B4-BE49-F238E27FC236}">
                <a16:creationId xmlns="" xmlns:a16="http://schemas.microsoft.com/office/drawing/2014/main" id="{312C515E-B33C-411E-96DF-7E2FE9709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106527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b="1" dirty="0" err="1">
                <a:solidFill>
                  <a:srgbClr val="005BE2"/>
                </a:solidFill>
                <a:latin typeface="VNI-Times" pitchFamily="2" charset="0"/>
              </a:rPr>
              <a:t>Bảng</a:t>
            </a:r>
            <a:r>
              <a:rPr lang="en-US" altLang="vi-VN" sz="2000" b="1" dirty="0">
                <a:solidFill>
                  <a:srgbClr val="005BE2"/>
                </a:solidFill>
                <a:latin typeface="VNI-Times" pitchFamily="2" charset="0"/>
              </a:rPr>
              <a:t> 5.1</a:t>
            </a:r>
          </a:p>
        </p:txBody>
      </p:sp>
      <p:pic>
        <p:nvPicPr>
          <p:cNvPr id="78858" name="Picture 1" descr="cn8tr021h01">
            <a:extLst>
              <a:ext uri="{FF2B5EF4-FFF2-40B4-BE49-F238E27FC236}">
                <a16:creationId xmlns="" xmlns:a16="http://schemas.microsoft.com/office/drawing/2014/main" id="{427819B6-9817-48D2-B687-CFE77B55452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400" y="1600200"/>
            <a:ext cx="11684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9" name="Picture 1" descr="cn8tr021h02">
            <a:extLst>
              <a:ext uri="{FF2B5EF4-FFF2-40B4-BE49-F238E27FC236}">
                <a16:creationId xmlns="" xmlns:a16="http://schemas.microsoft.com/office/drawing/2014/main" id="{4573C180-BBC3-4CC6-B5ED-FF1709876D6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57338"/>
            <a:ext cx="1135063" cy="215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60" name="Picture 1" descr="cn8tr021h03">
            <a:extLst>
              <a:ext uri="{FF2B5EF4-FFF2-40B4-BE49-F238E27FC236}">
                <a16:creationId xmlns="" xmlns:a16="http://schemas.microsoft.com/office/drawing/2014/main" id="{C6B8B9D9-43A8-45E2-96C9-DFEC8CE0B85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1581150"/>
            <a:ext cx="93662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61" name="Picture 1" descr="cn8tr021h04">
            <a:extLst>
              <a:ext uri="{FF2B5EF4-FFF2-40B4-BE49-F238E27FC236}">
                <a16:creationId xmlns="" xmlns:a16="http://schemas.microsoft.com/office/drawing/2014/main" id="{F4C3E69C-803B-4957-869A-AADB73C1CF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063" y="1576388"/>
            <a:ext cx="973137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62" name="Text Box 14">
            <a:extLst>
              <a:ext uri="{FF2B5EF4-FFF2-40B4-BE49-F238E27FC236}">
                <a16:creationId xmlns="" xmlns:a16="http://schemas.microsoft.com/office/drawing/2014/main" id="{187CF379-956C-4DE4-95AF-F4FAC7C92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976688"/>
            <a:ext cx="3733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b="1" i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US" altLang="vi-VN" b="1" dirty="0">
              <a:solidFill>
                <a:srgbClr val="005B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63" name="Oval 15">
            <a:extLst>
              <a:ext uri="{FF2B5EF4-FFF2-40B4-BE49-F238E27FC236}">
                <a16:creationId xmlns="" xmlns:a16="http://schemas.microsoft.com/office/drawing/2014/main" id="{82FE69B4-CDAB-4A90-B289-42F1533B4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657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1</a:t>
            </a:r>
          </a:p>
        </p:txBody>
      </p:sp>
      <p:sp>
        <p:nvSpPr>
          <p:cNvPr id="78864" name="Oval 16">
            <a:extLst>
              <a:ext uri="{FF2B5EF4-FFF2-40B4-BE49-F238E27FC236}">
                <a16:creationId xmlns="" xmlns:a16="http://schemas.microsoft.com/office/drawing/2014/main" id="{EA255576-4124-41A4-90C6-C495CE72B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657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2</a:t>
            </a:r>
          </a:p>
        </p:txBody>
      </p:sp>
      <p:sp>
        <p:nvSpPr>
          <p:cNvPr id="78865" name="Oval 17">
            <a:extLst>
              <a:ext uri="{FF2B5EF4-FFF2-40B4-BE49-F238E27FC236}">
                <a16:creationId xmlns="" xmlns:a16="http://schemas.microsoft.com/office/drawing/2014/main" id="{1A484059-6F15-4EC0-AE06-9ECF78CDC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657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3</a:t>
            </a:r>
          </a:p>
        </p:txBody>
      </p:sp>
      <p:sp>
        <p:nvSpPr>
          <p:cNvPr id="78866" name="Oval 18">
            <a:extLst>
              <a:ext uri="{FF2B5EF4-FFF2-40B4-BE49-F238E27FC236}">
                <a16:creationId xmlns="" xmlns:a16="http://schemas.microsoft.com/office/drawing/2014/main" id="{87FB7982-3BAC-4506-84CE-28ABD8677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64807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4</a:t>
            </a:r>
          </a:p>
        </p:txBody>
      </p:sp>
      <p:sp>
        <p:nvSpPr>
          <p:cNvPr id="78867" name="Text Box 19">
            <a:extLst>
              <a:ext uri="{FF2B5EF4-FFF2-40B4-BE49-F238E27FC236}">
                <a16:creationId xmlns="" xmlns:a16="http://schemas.microsoft.com/office/drawing/2014/main" id="{B9E64B1B-3821-435A-A38C-C51F991D7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6186488"/>
            <a:ext cx="2924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b="1" i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b="1" i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5.2.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endParaRPr lang="en-US" altLang="vi-VN" b="1" dirty="0">
              <a:solidFill>
                <a:srgbClr val="005B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68" name="Oval 20">
            <a:extLst>
              <a:ext uri="{FF2B5EF4-FFF2-40B4-BE49-F238E27FC236}">
                <a16:creationId xmlns="" xmlns:a16="http://schemas.microsoft.com/office/drawing/2014/main" id="{B950953D-D001-4C41-815A-7CAA847A7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9912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A</a:t>
            </a:r>
          </a:p>
        </p:txBody>
      </p:sp>
      <p:sp>
        <p:nvSpPr>
          <p:cNvPr id="78869" name="Oval 21">
            <a:extLst>
              <a:ext uri="{FF2B5EF4-FFF2-40B4-BE49-F238E27FC236}">
                <a16:creationId xmlns="" xmlns:a16="http://schemas.microsoft.com/office/drawing/2014/main" id="{F1D6BE9A-F244-4ED7-AF3C-8D3F3DAFE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050" y="597693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B</a:t>
            </a:r>
          </a:p>
        </p:txBody>
      </p:sp>
      <p:sp>
        <p:nvSpPr>
          <p:cNvPr id="78870" name="Oval 22">
            <a:extLst>
              <a:ext uri="{FF2B5EF4-FFF2-40B4-BE49-F238E27FC236}">
                <a16:creationId xmlns="" xmlns:a16="http://schemas.microsoft.com/office/drawing/2014/main" id="{B4FFB4E5-42E8-418D-A0FA-2E76BC98F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8050" y="59912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C</a:t>
            </a:r>
          </a:p>
        </p:txBody>
      </p:sp>
      <p:sp>
        <p:nvSpPr>
          <p:cNvPr id="78871" name="Oval 23">
            <a:extLst>
              <a:ext uri="{FF2B5EF4-FFF2-40B4-BE49-F238E27FC236}">
                <a16:creationId xmlns="" xmlns:a16="http://schemas.microsoft.com/office/drawing/2014/main" id="{EAE03A81-5A30-46F6-94E6-36D3E5A38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9138" y="5991225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D</a:t>
            </a:r>
          </a:p>
        </p:txBody>
      </p:sp>
      <p:pic>
        <p:nvPicPr>
          <p:cNvPr id="78872" name="Picture 1" descr="cn8tr021h05">
            <a:extLst>
              <a:ext uri="{FF2B5EF4-FFF2-40B4-BE49-F238E27FC236}">
                <a16:creationId xmlns="" xmlns:a16="http://schemas.microsoft.com/office/drawing/2014/main" id="{A303E8E6-2BFC-4EDA-A61D-2E184443E4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343400"/>
            <a:ext cx="11890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73" name="Picture 1" descr="cn8tr021h06">
            <a:extLst>
              <a:ext uri="{FF2B5EF4-FFF2-40B4-BE49-F238E27FC236}">
                <a16:creationId xmlns="" xmlns:a16="http://schemas.microsoft.com/office/drawing/2014/main" id="{773D4B2F-AE3C-45E1-B089-EB3C1C2ECF2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463" y="4371975"/>
            <a:ext cx="11350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74" name="Picture 1" descr="cn8tr021h07">
            <a:extLst>
              <a:ext uri="{FF2B5EF4-FFF2-40B4-BE49-F238E27FC236}">
                <a16:creationId xmlns="" xmlns:a16="http://schemas.microsoft.com/office/drawing/2014/main" id="{E059E4C5-BAB0-4A69-BE16-B6EF7B76FA2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343400"/>
            <a:ext cx="12223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7">
            <a:extLst>
              <a:ext uri="{FF2B5EF4-FFF2-40B4-BE49-F238E27FC236}">
                <a16:creationId xmlns="" xmlns:a16="http://schemas.microsoft.com/office/drawing/2014/main" id="{284787A7-9ACA-4401-A71A-45CF61FFF2A5}"/>
              </a:ext>
            </a:extLst>
          </p:cNvPr>
          <p:cNvGrpSpPr>
            <a:grpSpLocks/>
          </p:cNvGrpSpPr>
          <p:nvPr/>
        </p:nvGrpSpPr>
        <p:grpSpPr bwMode="auto">
          <a:xfrm>
            <a:off x="13253" y="4359576"/>
            <a:ext cx="4439684" cy="2346023"/>
            <a:chOff x="405" y="2457"/>
            <a:chExt cx="3147" cy="1703"/>
          </a:xfrm>
        </p:grpSpPr>
        <p:grpSp>
          <p:nvGrpSpPr>
            <p:cNvPr id="6190" name="Group 28">
              <a:extLst>
                <a:ext uri="{FF2B5EF4-FFF2-40B4-BE49-F238E27FC236}">
                  <a16:creationId xmlns="" xmlns:a16="http://schemas.microsoft.com/office/drawing/2014/main" id="{207AFDB4-A22A-4346-9E5B-D3D2686051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2496"/>
              <a:ext cx="3120" cy="1664"/>
              <a:chOff x="432" y="2496"/>
              <a:chExt cx="3120" cy="1664"/>
            </a:xfrm>
          </p:grpSpPr>
          <p:sp>
            <p:nvSpPr>
              <p:cNvPr id="6193" name="Rectangle 29">
                <a:extLst>
                  <a:ext uri="{FF2B5EF4-FFF2-40B4-BE49-F238E27FC236}">
                    <a16:creationId xmlns="" xmlns:a16="http://schemas.microsoft.com/office/drawing/2014/main" id="{F2E1494C-D847-4C7B-8F6D-D2B6D83EE4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194" name="Rectangle 30">
                <a:extLst>
                  <a:ext uri="{FF2B5EF4-FFF2-40B4-BE49-F238E27FC236}">
                    <a16:creationId xmlns="" xmlns:a16="http://schemas.microsoft.com/office/drawing/2014/main" id="{CA7F889F-35E9-4013-B9E2-FF60D4AD5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vi-VN" sz="2800"/>
                  <a:t>X</a:t>
                </a:r>
              </a:p>
            </p:txBody>
          </p:sp>
          <p:sp>
            <p:nvSpPr>
              <p:cNvPr id="6195" name="Rectangle 31">
                <a:extLst>
                  <a:ext uri="{FF2B5EF4-FFF2-40B4-BE49-F238E27FC236}">
                    <a16:creationId xmlns="" xmlns:a16="http://schemas.microsoft.com/office/drawing/2014/main" id="{BAD26E8A-EA2A-45F0-BB4D-E1EE1856B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196" name="Rectangle 32">
                <a:extLst>
                  <a:ext uri="{FF2B5EF4-FFF2-40B4-BE49-F238E27FC236}">
                    <a16:creationId xmlns="" xmlns:a16="http://schemas.microsoft.com/office/drawing/2014/main" id="{086560A5-6549-4FD8-A89C-1DE55ED06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3834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197" name="Rectangle 33">
                <a:extLst>
                  <a:ext uri="{FF2B5EF4-FFF2-40B4-BE49-F238E27FC236}">
                    <a16:creationId xmlns="" xmlns:a16="http://schemas.microsoft.com/office/drawing/2014/main" id="{9D6D487F-8D1A-403A-8EB3-E7893253B7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834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altLang="vi-VN"/>
              </a:p>
            </p:txBody>
          </p:sp>
          <p:sp>
            <p:nvSpPr>
              <p:cNvPr id="6198" name="Rectangle 34">
                <a:extLst>
                  <a:ext uri="{FF2B5EF4-FFF2-40B4-BE49-F238E27FC236}">
                    <a16:creationId xmlns="" xmlns:a16="http://schemas.microsoft.com/office/drawing/2014/main" id="{B5EC1BC3-4080-4130-8BA2-7565A2D85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vi-VN" sz="2800"/>
                  <a:t>X</a:t>
                </a:r>
              </a:p>
            </p:txBody>
          </p:sp>
          <p:sp>
            <p:nvSpPr>
              <p:cNvPr id="6199" name="Rectangle 35">
                <a:extLst>
                  <a:ext uri="{FF2B5EF4-FFF2-40B4-BE49-F238E27FC236}">
                    <a16:creationId xmlns="" xmlns:a16="http://schemas.microsoft.com/office/drawing/2014/main" id="{9E098C10-5BCD-4927-991B-51ABEB16B0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00" name="Rectangle 36">
                <a:extLst>
                  <a:ext uri="{FF2B5EF4-FFF2-40B4-BE49-F238E27FC236}">
                    <a16:creationId xmlns="" xmlns:a16="http://schemas.microsoft.com/office/drawing/2014/main" id="{1FF797D6-328E-4FA1-9B0F-A5FBCE9832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01" name="Rectangle 37">
                <a:extLst>
                  <a:ext uri="{FF2B5EF4-FFF2-40B4-BE49-F238E27FC236}">
                    <a16:creationId xmlns="" xmlns:a16="http://schemas.microsoft.com/office/drawing/2014/main" id="{08D72D18-3CBE-44AB-9FC5-954C055EB9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3508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02" name="Rectangle 38">
                <a:extLst>
                  <a:ext uri="{FF2B5EF4-FFF2-40B4-BE49-F238E27FC236}">
                    <a16:creationId xmlns="" xmlns:a16="http://schemas.microsoft.com/office/drawing/2014/main" id="{992F20C0-1AA4-484F-ADE4-7CAEA7AF02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508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vi-VN"/>
              </a:p>
            </p:txBody>
          </p:sp>
          <p:sp>
            <p:nvSpPr>
              <p:cNvPr id="6203" name="Rectangle 39">
                <a:extLst>
                  <a:ext uri="{FF2B5EF4-FFF2-40B4-BE49-F238E27FC236}">
                    <a16:creationId xmlns="" xmlns:a16="http://schemas.microsoft.com/office/drawing/2014/main" id="{67A8E0D8-28D8-4C71-96F2-4E8EC23E79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04" name="Rectangle 40">
                <a:extLst>
                  <a:ext uri="{FF2B5EF4-FFF2-40B4-BE49-F238E27FC236}">
                    <a16:creationId xmlns="" xmlns:a16="http://schemas.microsoft.com/office/drawing/2014/main" id="{364604D7-9911-472C-8CCA-4BE419FC3D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05" name="Rectangle 41">
                <a:extLst>
                  <a:ext uri="{FF2B5EF4-FFF2-40B4-BE49-F238E27FC236}">
                    <a16:creationId xmlns="" xmlns:a16="http://schemas.microsoft.com/office/drawing/2014/main" id="{616D82FB-E21F-41A3-A1F7-C24842698D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06" name="Rectangle 42">
                <a:extLst>
                  <a:ext uri="{FF2B5EF4-FFF2-40B4-BE49-F238E27FC236}">
                    <a16:creationId xmlns="" xmlns:a16="http://schemas.microsoft.com/office/drawing/2014/main" id="{266F060C-D45D-40A2-9098-3AAB5114BE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3182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vi-VN" sz="2800"/>
                  <a:t>X</a:t>
                </a:r>
              </a:p>
            </p:txBody>
          </p:sp>
          <p:sp>
            <p:nvSpPr>
              <p:cNvPr id="6207" name="Rectangle 43">
                <a:extLst>
                  <a:ext uri="{FF2B5EF4-FFF2-40B4-BE49-F238E27FC236}">
                    <a16:creationId xmlns="" xmlns:a16="http://schemas.microsoft.com/office/drawing/2014/main" id="{8497ECCE-06DA-45DE-8C5E-7D17369678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182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vi-VN"/>
              </a:p>
            </p:txBody>
          </p:sp>
          <p:sp>
            <p:nvSpPr>
              <p:cNvPr id="6208" name="Rectangle 44">
                <a:extLst>
                  <a:ext uri="{FF2B5EF4-FFF2-40B4-BE49-F238E27FC236}">
                    <a16:creationId xmlns="" xmlns:a16="http://schemas.microsoft.com/office/drawing/2014/main" id="{8E0D2D17-08BD-4B1B-9EE6-AD57E273CA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09" name="Rectangle 45">
                <a:extLst>
                  <a:ext uri="{FF2B5EF4-FFF2-40B4-BE49-F238E27FC236}">
                    <a16:creationId xmlns="" xmlns:a16="http://schemas.microsoft.com/office/drawing/2014/main" id="{54C4A850-57A4-4ED2-AA3F-1E6B5A4068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10" name="Rectangle 46">
                <a:extLst>
                  <a:ext uri="{FF2B5EF4-FFF2-40B4-BE49-F238E27FC236}">
                    <a16:creationId xmlns="" xmlns:a16="http://schemas.microsoft.com/office/drawing/2014/main" id="{6B24199F-65A9-48E9-A46D-F30DAFC31A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lang="en-US" altLang="vi-VN" sz="2800"/>
                  <a:t>X</a:t>
                </a:r>
              </a:p>
            </p:txBody>
          </p:sp>
          <p:sp>
            <p:nvSpPr>
              <p:cNvPr id="6211" name="Rectangle 47">
                <a:extLst>
                  <a:ext uri="{FF2B5EF4-FFF2-40B4-BE49-F238E27FC236}">
                    <a16:creationId xmlns="" xmlns:a16="http://schemas.microsoft.com/office/drawing/2014/main" id="{9493F89D-8886-4CE3-9746-47E6154868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2856"/>
                <a:ext cx="598" cy="32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12" name="Rectangle 48">
                <a:extLst>
                  <a:ext uri="{FF2B5EF4-FFF2-40B4-BE49-F238E27FC236}">
                    <a16:creationId xmlns="" xmlns:a16="http://schemas.microsoft.com/office/drawing/2014/main" id="{598C0CDB-11A1-4705-9329-E25146A243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856"/>
                <a:ext cx="728" cy="326"/>
              </a:xfrm>
              <a:prstGeom prst="rect">
                <a:avLst/>
              </a:prstGeom>
              <a:solidFill>
                <a:srgbClr val="99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vi-VN"/>
              </a:p>
            </p:txBody>
          </p:sp>
          <p:sp>
            <p:nvSpPr>
              <p:cNvPr id="6213" name="Rectangle 49">
                <a:extLst>
                  <a:ext uri="{FF2B5EF4-FFF2-40B4-BE49-F238E27FC236}">
                    <a16:creationId xmlns="" xmlns:a16="http://schemas.microsoft.com/office/drawing/2014/main" id="{777767D0-D99A-4DA3-9EA6-4DD67D5293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n-US" altLang="vi-VN"/>
              </a:p>
            </p:txBody>
          </p:sp>
          <p:sp>
            <p:nvSpPr>
              <p:cNvPr id="6214" name="Rectangle 50">
                <a:extLst>
                  <a:ext uri="{FF2B5EF4-FFF2-40B4-BE49-F238E27FC236}">
                    <a16:creationId xmlns="" xmlns:a16="http://schemas.microsoft.com/office/drawing/2014/main" id="{1A1F76E0-41F8-455E-8230-13755A8F8D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altLang="vi-VN"/>
              </a:p>
            </p:txBody>
          </p:sp>
          <p:sp>
            <p:nvSpPr>
              <p:cNvPr id="6215" name="Rectangle 51">
                <a:extLst>
                  <a:ext uri="{FF2B5EF4-FFF2-40B4-BE49-F238E27FC236}">
                    <a16:creationId xmlns="" xmlns:a16="http://schemas.microsoft.com/office/drawing/2014/main" id="{B5DDCE51-AFFE-43F9-9915-3287C5513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altLang="vi-VN"/>
              </a:p>
            </p:txBody>
          </p:sp>
          <p:sp>
            <p:nvSpPr>
              <p:cNvPr id="6216" name="Rectangle 52">
                <a:extLst>
                  <a:ext uri="{FF2B5EF4-FFF2-40B4-BE49-F238E27FC236}">
                    <a16:creationId xmlns="" xmlns:a16="http://schemas.microsoft.com/office/drawing/2014/main" id="{86751EFB-28E4-4BFB-824E-D5E1FD693C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2496"/>
                <a:ext cx="598" cy="360"/>
              </a:xfrm>
              <a:prstGeom prst="rect">
                <a:avLst/>
              </a:prstGeom>
              <a:solidFill>
                <a:srgbClr val="FFD5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vi-V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altLang="vi-VN"/>
              </a:p>
            </p:txBody>
          </p:sp>
          <p:sp>
            <p:nvSpPr>
              <p:cNvPr id="6217" name="Rectangle 53">
                <a:extLst>
                  <a:ext uri="{FF2B5EF4-FFF2-40B4-BE49-F238E27FC236}">
                    <a16:creationId xmlns="" xmlns:a16="http://schemas.microsoft.com/office/drawing/2014/main" id="{21FB9F0C-83C8-4966-8BCA-E2B99A3FEA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496"/>
                <a:ext cx="728" cy="360"/>
              </a:xfrm>
              <a:prstGeom prst="rect">
                <a:avLst/>
              </a:prstGeom>
              <a:solidFill>
                <a:srgbClr val="99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vi-VN" sz="2800"/>
              </a:p>
            </p:txBody>
          </p:sp>
          <p:sp>
            <p:nvSpPr>
              <p:cNvPr id="6218" name="Line 54">
                <a:extLst>
                  <a:ext uri="{FF2B5EF4-FFF2-40B4-BE49-F238E27FC236}">
                    <a16:creationId xmlns="" xmlns:a16="http://schemas.microsoft.com/office/drawing/2014/main" id="{514F6B2D-BA12-4E97-98C5-55240FCFC5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496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9" name="Line 55">
                <a:extLst>
                  <a:ext uri="{FF2B5EF4-FFF2-40B4-BE49-F238E27FC236}">
                    <a16:creationId xmlns="" xmlns:a16="http://schemas.microsoft.com/office/drawing/2014/main" id="{E6B4A95E-CDC4-464F-B988-E2FD1193C6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4160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0" name="Line 56">
                <a:extLst>
                  <a:ext uri="{FF2B5EF4-FFF2-40B4-BE49-F238E27FC236}">
                    <a16:creationId xmlns="" xmlns:a16="http://schemas.microsoft.com/office/drawing/2014/main" id="{F1F534F3-FB0F-40B2-A310-802F92C7C4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1" name="Line 57">
                <a:extLst>
                  <a:ext uri="{FF2B5EF4-FFF2-40B4-BE49-F238E27FC236}">
                    <a16:creationId xmlns="" xmlns:a16="http://schemas.microsoft.com/office/drawing/2014/main" id="{DE9AE3C2-F47F-4EDB-B5A1-D25674BF41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2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2" name="Line 58">
                <a:extLst>
                  <a:ext uri="{FF2B5EF4-FFF2-40B4-BE49-F238E27FC236}">
                    <a16:creationId xmlns="" xmlns:a16="http://schemas.microsoft.com/office/drawing/2014/main" id="{CA062248-63A9-468B-8E5A-AFCB638AFD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856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3" name="Line 59">
                <a:extLst>
                  <a:ext uri="{FF2B5EF4-FFF2-40B4-BE49-F238E27FC236}">
                    <a16:creationId xmlns="" xmlns:a16="http://schemas.microsoft.com/office/drawing/2014/main" id="{649F1F44-4C88-4D95-931A-7566B2E44A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0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4" name="Line 60">
                <a:extLst>
                  <a:ext uri="{FF2B5EF4-FFF2-40B4-BE49-F238E27FC236}">
                    <a16:creationId xmlns="" xmlns:a16="http://schemas.microsoft.com/office/drawing/2014/main" id="{27615246-79C8-4456-BF31-3D7385AA3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58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5" name="Line 61">
                <a:extLst>
                  <a:ext uri="{FF2B5EF4-FFF2-40B4-BE49-F238E27FC236}">
                    <a16:creationId xmlns="" xmlns:a16="http://schemas.microsoft.com/office/drawing/2014/main" id="{1FAD4A2F-E40C-497A-9155-32CB0EB3AF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6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6" name="Line 62">
                <a:extLst>
                  <a:ext uri="{FF2B5EF4-FFF2-40B4-BE49-F238E27FC236}">
                    <a16:creationId xmlns="" xmlns:a16="http://schemas.microsoft.com/office/drawing/2014/main" id="{B912C6BD-D559-453B-B2BB-799E08DF72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4" y="2496"/>
                <a:ext cx="0" cy="1664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7" name="Line 63">
                <a:extLst>
                  <a:ext uri="{FF2B5EF4-FFF2-40B4-BE49-F238E27FC236}">
                    <a16:creationId xmlns="" xmlns:a16="http://schemas.microsoft.com/office/drawing/2014/main" id="{C710B48F-3728-4CAE-8219-3BDFE9F739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182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8" name="Line 64">
                <a:extLst>
                  <a:ext uri="{FF2B5EF4-FFF2-40B4-BE49-F238E27FC236}">
                    <a16:creationId xmlns="" xmlns:a16="http://schemas.microsoft.com/office/drawing/2014/main" id="{613D1E22-16E8-4233-8DB0-812240DD9D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508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9" name="Line 65">
                <a:extLst>
                  <a:ext uri="{FF2B5EF4-FFF2-40B4-BE49-F238E27FC236}">
                    <a16:creationId xmlns="" xmlns:a16="http://schemas.microsoft.com/office/drawing/2014/main" id="{EB287F3E-FFE6-496C-8266-75492C1C61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834"/>
                <a:ext cx="3120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0" name="Line 66">
                <a:extLst>
                  <a:ext uri="{FF2B5EF4-FFF2-40B4-BE49-F238E27FC236}">
                    <a16:creationId xmlns="" xmlns:a16="http://schemas.microsoft.com/office/drawing/2014/main" id="{F4C1CF4B-5B98-45E9-A0BC-31A1BD635A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2514"/>
                <a:ext cx="72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6191" name="Text Box 67">
              <a:extLst>
                <a:ext uri="{FF2B5EF4-FFF2-40B4-BE49-F238E27FC236}">
                  <a16:creationId xmlns="" xmlns:a16="http://schemas.microsoft.com/office/drawing/2014/main" id="{4493AFB5-605D-4D15-826D-D117F321BB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" y="2457"/>
              <a:ext cx="816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1700" dirty="0" err="1">
                  <a:solidFill>
                    <a:schemeClr val="tx2"/>
                  </a:solidFill>
                  <a:latin typeface="Times New Roman" panose="02020603050405020304" pitchFamily="18" charset="0"/>
                </a:rPr>
                <a:t>Vật</a:t>
              </a:r>
              <a:r>
                <a:rPr lang="en-US" altLang="vi-VN" sz="1700" dirty="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1700" dirty="0" err="1">
                  <a:solidFill>
                    <a:schemeClr val="tx2"/>
                  </a:solidFill>
                  <a:latin typeface="Times New Roman" panose="02020603050405020304" pitchFamily="18" charset="0"/>
                </a:rPr>
                <a:t>thể</a:t>
              </a:r>
              <a:endParaRPr lang="en-US" altLang="vi-VN" sz="1700" dirty="0">
                <a:solidFill>
                  <a:schemeClr val="tx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192" name="Text Box 68">
              <a:extLst>
                <a:ext uri="{FF2B5EF4-FFF2-40B4-BE49-F238E27FC236}">
                  <a16:creationId xmlns="" xmlns:a16="http://schemas.microsoft.com/office/drawing/2014/main" id="{5D5F38EF-8185-42EC-AE2B-8B2CFC100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" y="2648"/>
              <a:ext cx="1084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1700">
                  <a:solidFill>
                    <a:schemeClr val="tx2"/>
                  </a:solidFill>
                  <a:latin typeface="Times New Roman" panose="02020603050405020304" pitchFamily="18" charset="0"/>
                </a:rPr>
                <a:t>Bản vẽ</a:t>
              </a:r>
            </a:p>
          </p:txBody>
        </p:sp>
      </p:grpSp>
      <p:grpSp>
        <p:nvGrpSpPr>
          <p:cNvPr id="5" name="Group 69">
            <a:extLst>
              <a:ext uri="{FF2B5EF4-FFF2-40B4-BE49-F238E27FC236}">
                <a16:creationId xmlns="" xmlns:a16="http://schemas.microsoft.com/office/drawing/2014/main" id="{37A65EB8-3A0E-440D-8BC0-100FE2F855F5}"/>
              </a:ext>
            </a:extLst>
          </p:cNvPr>
          <p:cNvGrpSpPr>
            <a:grpSpLocks/>
          </p:cNvGrpSpPr>
          <p:nvPr/>
        </p:nvGrpSpPr>
        <p:grpSpPr bwMode="auto">
          <a:xfrm>
            <a:off x="3919538" y="1676400"/>
            <a:ext cx="304800" cy="990600"/>
            <a:chOff x="4032" y="192"/>
            <a:chExt cx="624" cy="2064"/>
          </a:xfrm>
        </p:grpSpPr>
        <p:sp>
          <p:nvSpPr>
            <p:cNvPr id="6188" name="Rectangle 70">
              <a:extLst>
                <a:ext uri="{FF2B5EF4-FFF2-40B4-BE49-F238E27FC236}">
                  <a16:creationId xmlns="" xmlns:a16="http://schemas.microsoft.com/office/drawing/2014/main" id="{6FE46E03-459E-47C0-A68A-5677642D6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92"/>
              <a:ext cx="624" cy="2064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189" name="Line 71">
              <a:extLst>
                <a:ext uri="{FF2B5EF4-FFF2-40B4-BE49-F238E27FC236}">
                  <a16:creationId xmlns="" xmlns:a16="http://schemas.microsoft.com/office/drawing/2014/main" id="{6F697D26-828D-4EE4-B815-023B9E0091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200"/>
              <a:ext cx="6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6" name="Group 72">
            <a:extLst>
              <a:ext uri="{FF2B5EF4-FFF2-40B4-BE49-F238E27FC236}">
                <a16:creationId xmlns="" xmlns:a16="http://schemas.microsoft.com/office/drawing/2014/main" id="{B2AEDFE4-9A28-473E-889F-CBFAFB6AF604}"/>
              </a:ext>
            </a:extLst>
          </p:cNvPr>
          <p:cNvGrpSpPr>
            <a:grpSpLocks/>
          </p:cNvGrpSpPr>
          <p:nvPr/>
        </p:nvGrpSpPr>
        <p:grpSpPr bwMode="auto">
          <a:xfrm>
            <a:off x="1595438" y="1685925"/>
            <a:ext cx="309562" cy="990600"/>
            <a:chOff x="2544" y="1008"/>
            <a:chExt cx="192" cy="816"/>
          </a:xfrm>
        </p:grpSpPr>
        <p:sp>
          <p:nvSpPr>
            <p:cNvPr id="6186" name="Rectangle 73">
              <a:extLst>
                <a:ext uri="{FF2B5EF4-FFF2-40B4-BE49-F238E27FC236}">
                  <a16:creationId xmlns="" xmlns:a16="http://schemas.microsoft.com/office/drawing/2014/main" id="{F3492179-D56B-45E6-9F83-E979470FA4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008"/>
              <a:ext cx="192" cy="816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187" name="Line 74">
              <a:extLst>
                <a:ext uri="{FF2B5EF4-FFF2-40B4-BE49-F238E27FC236}">
                  <a16:creationId xmlns="" xmlns:a16="http://schemas.microsoft.com/office/drawing/2014/main" id="{210E7F4D-3667-4F30-9A0E-77D388822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407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7" name="Group 75">
            <a:extLst>
              <a:ext uri="{FF2B5EF4-FFF2-40B4-BE49-F238E27FC236}">
                <a16:creationId xmlns="" xmlns:a16="http://schemas.microsoft.com/office/drawing/2014/main" id="{94580AD7-B2A3-4898-A1F8-5B863C093B5C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1647825"/>
            <a:ext cx="309563" cy="990600"/>
            <a:chOff x="2544" y="1008"/>
            <a:chExt cx="192" cy="816"/>
          </a:xfrm>
        </p:grpSpPr>
        <p:sp>
          <p:nvSpPr>
            <p:cNvPr id="6184" name="Rectangle 76">
              <a:extLst>
                <a:ext uri="{FF2B5EF4-FFF2-40B4-BE49-F238E27FC236}">
                  <a16:creationId xmlns="" xmlns:a16="http://schemas.microsoft.com/office/drawing/2014/main" id="{C2089D5B-B97C-49D8-8D36-D7A0ABE6F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008"/>
              <a:ext cx="192" cy="816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185" name="Line 77">
              <a:extLst>
                <a:ext uri="{FF2B5EF4-FFF2-40B4-BE49-F238E27FC236}">
                  <a16:creationId xmlns="" xmlns:a16="http://schemas.microsoft.com/office/drawing/2014/main" id="{743995AB-D478-4062-A771-BDD51CF0D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407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8" name="Group 78">
            <a:extLst>
              <a:ext uri="{FF2B5EF4-FFF2-40B4-BE49-F238E27FC236}">
                <a16:creationId xmlns="" xmlns:a16="http://schemas.microsoft.com/office/drawing/2014/main" id="{A6BE7ADA-2EB6-413C-9FE6-82B2785A1F20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1628775"/>
            <a:ext cx="304800" cy="990600"/>
            <a:chOff x="4032" y="192"/>
            <a:chExt cx="624" cy="2064"/>
          </a:xfrm>
        </p:grpSpPr>
        <p:sp>
          <p:nvSpPr>
            <p:cNvPr id="6182" name="Rectangle 79">
              <a:extLst>
                <a:ext uri="{FF2B5EF4-FFF2-40B4-BE49-F238E27FC236}">
                  <a16:creationId xmlns="" xmlns:a16="http://schemas.microsoft.com/office/drawing/2014/main" id="{533048BB-183B-4FDE-A30B-947638424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92"/>
              <a:ext cx="624" cy="2064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183" name="Line 80">
              <a:extLst>
                <a:ext uri="{FF2B5EF4-FFF2-40B4-BE49-F238E27FC236}">
                  <a16:creationId xmlns="" xmlns:a16="http://schemas.microsoft.com/office/drawing/2014/main" id="{C0FFFAA8-5E4C-4CEF-9A8E-B674835592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200"/>
              <a:ext cx="6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8929" name="Rectangle 81">
            <a:extLst>
              <a:ext uri="{FF2B5EF4-FFF2-40B4-BE49-F238E27FC236}">
                <a16:creationId xmlns="" xmlns:a16="http://schemas.microsoft.com/office/drawing/2014/main" id="{42B16E03-F313-4FF5-958E-E20089DA2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524000"/>
            <a:ext cx="1981200" cy="2438400"/>
          </a:xfrm>
          <a:prstGeom prst="rect">
            <a:avLst/>
          </a:prstGeom>
          <a:noFill/>
          <a:ln w="952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78930" name="Rectangle 82">
            <a:extLst>
              <a:ext uri="{FF2B5EF4-FFF2-40B4-BE49-F238E27FC236}">
                <a16:creationId xmlns="" xmlns:a16="http://schemas.microsoft.com/office/drawing/2014/main" id="{336DF48E-8F5B-4045-9BFB-FB837EAD0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524000"/>
            <a:ext cx="1981200" cy="2438400"/>
          </a:xfrm>
          <a:prstGeom prst="rect">
            <a:avLst/>
          </a:prstGeom>
          <a:noFill/>
          <a:ln w="952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78931" name="Rectangle 83">
            <a:extLst>
              <a:ext uri="{FF2B5EF4-FFF2-40B4-BE49-F238E27FC236}">
                <a16:creationId xmlns="" xmlns:a16="http://schemas.microsoft.com/office/drawing/2014/main" id="{4FD62BC9-7C03-4173-B839-919AF1BD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1524000"/>
            <a:ext cx="1981200" cy="2438400"/>
          </a:xfrm>
          <a:prstGeom prst="rect">
            <a:avLst/>
          </a:prstGeom>
          <a:noFill/>
          <a:ln w="952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78932" name="Rectangle 84">
            <a:extLst>
              <a:ext uri="{FF2B5EF4-FFF2-40B4-BE49-F238E27FC236}">
                <a16:creationId xmlns="" xmlns:a16="http://schemas.microsoft.com/office/drawing/2014/main" id="{1958C176-6F89-4BC8-9891-4CD087AE9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1524000"/>
            <a:ext cx="1981200" cy="2438400"/>
          </a:xfrm>
          <a:prstGeom prst="rect">
            <a:avLst/>
          </a:prstGeom>
          <a:noFill/>
          <a:ln w="952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78933" name="Oval 85">
            <a:extLst>
              <a:ext uri="{FF2B5EF4-FFF2-40B4-BE49-F238E27FC236}">
                <a16:creationId xmlns="" xmlns:a16="http://schemas.microsoft.com/office/drawing/2014/main" id="{5E914F14-DB47-41C5-8561-22F068268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657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A</a:t>
            </a:r>
          </a:p>
        </p:txBody>
      </p:sp>
      <p:sp>
        <p:nvSpPr>
          <p:cNvPr id="78934" name="Oval 86">
            <a:extLst>
              <a:ext uri="{FF2B5EF4-FFF2-40B4-BE49-F238E27FC236}">
                <a16:creationId xmlns="" xmlns:a16="http://schemas.microsoft.com/office/drawing/2014/main" id="{64494D3C-0A8D-4640-ADE4-2816BBFE2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657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B</a:t>
            </a:r>
          </a:p>
        </p:txBody>
      </p:sp>
      <p:sp>
        <p:nvSpPr>
          <p:cNvPr id="78935" name="Oval 87">
            <a:extLst>
              <a:ext uri="{FF2B5EF4-FFF2-40B4-BE49-F238E27FC236}">
                <a16:creationId xmlns="" xmlns:a16="http://schemas.microsoft.com/office/drawing/2014/main" id="{D0137525-285E-499C-8CF4-B5686D3C1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0738" y="365283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C</a:t>
            </a:r>
          </a:p>
        </p:txBody>
      </p:sp>
      <p:sp>
        <p:nvSpPr>
          <p:cNvPr id="78936" name="Oval 88">
            <a:extLst>
              <a:ext uri="{FF2B5EF4-FFF2-40B4-BE49-F238E27FC236}">
                <a16:creationId xmlns="" xmlns:a16="http://schemas.microsoft.com/office/drawing/2014/main" id="{428BC39B-1951-4061-BC1D-ECA6A0800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657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1600" b="1">
                <a:latin typeface="VNI-Times" pitchFamily="2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nimBg="1"/>
      <p:bldP spid="78856" grpId="0"/>
      <p:bldP spid="78857" grpId="0"/>
      <p:bldP spid="78862" grpId="0"/>
      <p:bldP spid="78863" grpId="0" animBg="1"/>
      <p:bldP spid="78864" grpId="0" animBg="1"/>
      <p:bldP spid="78865" grpId="0" animBg="1"/>
      <p:bldP spid="78866" grpId="0" animBg="1"/>
      <p:bldP spid="78867" grpId="0"/>
      <p:bldP spid="78868" grpId="0" animBg="1"/>
      <p:bldP spid="78869" grpId="0" animBg="1"/>
      <p:bldP spid="78870" grpId="0" animBg="1"/>
      <p:bldP spid="78871" grpId="0" animBg="1"/>
      <p:bldP spid="78929" grpId="0" animBg="1"/>
      <p:bldP spid="78930" grpId="0" animBg="1"/>
      <p:bldP spid="78931" grpId="0" animBg="1"/>
      <p:bldP spid="78932" grpId="0" animBg="1"/>
      <p:bldP spid="78933" grpId="0" animBg="1"/>
      <p:bldP spid="78934" grpId="0" animBg="1"/>
      <p:bldP spid="78935" grpId="0" animBg="1"/>
      <p:bldP spid="789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50" name="Picture 1" descr="cn8tr022h03">
            <a:extLst>
              <a:ext uri="{FF2B5EF4-FFF2-40B4-BE49-F238E27FC236}">
                <a16:creationId xmlns="" xmlns:a16="http://schemas.microsoft.com/office/drawing/2014/main" id="{9D7C1A93-6D87-4E99-8CAB-93FC08D7999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809750"/>
            <a:ext cx="32766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9" name="Picture 1" descr="cn8tr022h02">
            <a:extLst>
              <a:ext uri="{FF2B5EF4-FFF2-40B4-BE49-F238E27FC236}">
                <a16:creationId xmlns="" xmlns:a16="http://schemas.microsoft.com/office/drawing/2014/main" id="{8173CF28-B57A-49C8-9EA2-4B367375CFD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725" y="1600200"/>
            <a:ext cx="3165475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72" name="Group 10">
            <a:extLst>
              <a:ext uri="{FF2B5EF4-FFF2-40B4-BE49-F238E27FC236}">
                <a16:creationId xmlns="" xmlns:a16="http://schemas.microsoft.com/office/drawing/2014/main" id="{7EE15766-AFD6-4941-8E40-3040A6505D94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04775"/>
            <a:ext cx="8839200" cy="747713"/>
            <a:chOff x="96" y="66"/>
            <a:chExt cx="5568" cy="471"/>
          </a:xfrm>
        </p:grpSpPr>
        <p:sp>
          <p:nvSpPr>
            <p:cNvPr id="7178" name="Rectangle 3">
              <a:extLst>
                <a:ext uri="{FF2B5EF4-FFF2-40B4-BE49-F238E27FC236}">
                  <a16:creationId xmlns="" xmlns:a16="http://schemas.microsoft.com/office/drawing/2014/main" id="{A161CF4F-C436-46AA-9B45-45DDB691F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105"/>
              <a:ext cx="5568" cy="432"/>
            </a:xfrm>
            <a:prstGeom prst="rect">
              <a:avLst/>
            </a:prstGeom>
            <a:gradFill rotWithShape="1">
              <a:gsLst>
                <a:gs pos="0">
                  <a:srgbClr val="CCECFF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vi-VN" sz="2400">
                <a:solidFill>
                  <a:srgbClr val="FF0000"/>
                </a:solidFill>
                <a:latin typeface="VNI-Zap" pitchFamily="2" charset="0"/>
              </a:endParaRPr>
            </a:p>
          </p:txBody>
        </p:sp>
        <p:sp>
          <p:nvSpPr>
            <p:cNvPr id="7179" name="WordArt 4">
              <a:extLst>
                <a:ext uri="{FF2B5EF4-FFF2-40B4-BE49-F238E27FC236}">
                  <a16:creationId xmlns="" xmlns:a16="http://schemas.microsoft.com/office/drawing/2014/main" id="{4291348F-FF13-4E93-8CBA-D9C759438CD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88" y="66"/>
              <a:ext cx="51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C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ó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thể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em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chưa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biết</a:t>
              </a:r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: C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ÁCH VẼ HÌNH BA CHIỀU</a:t>
              </a:r>
              <a:endParaRPr lang="vi-VN" sz="3600" kern="10" dirty="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</a:endParaRPr>
            </a:p>
          </p:txBody>
        </p:sp>
      </p:grpSp>
      <p:sp>
        <p:nvSpPr>
          <p:cNvPr id="65542" name="Text Box 6">
            <a:extLst>
              <a:ext uri="{FF2B5EF4-FFF2-40B4-BE49-F238E27FC236}">
                <a16:creationId xmlns="" xmlns:a16="http://schemas.microsoft.com/office/drawing/2014/main" id="{B98861E4-ECBD-4CB5-9904-EC82F1553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959475"/>
            <a:ext cx="8686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  <a:p>
            <a:pPr algn="ctr" eaLnBrk="1" hangingPunct="1">
              <a:buFontTx/>
              <a:buChar char="-"/>
            </a:pPr>
            <a:endParaRPr lang="en-US" altLang="vi-VN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543" name="Text Box 7">
            <a:extLst>
              <a:ext uri="{FF2B5EF4-FFF2-40B4-BE49-F238E27FC236}">
                <a16:creationId xmlns="" xmlns:a16="http://schemas.microsoft.com/office/drawing/2014/main" id="{58112FA7-0163-4B1C-840E-D695A61CF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144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altLang="vi-VN" sz="2800" b="1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5548" name="Picture 1" descr="cn8tr022h01">
            <a:extLst>
              <a:ext uri="{FF2B5EF4-FFF2-40B4-BE49-F238E27FC236}">
                <a16:creationId xmlns="" xmlns:a16="http://schemas.microsoft.com/office/drawing/2014/main" id="{1387A4ED-2EE0-44A4-BC81-8B25031E46D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495550"/>
            <a:ext cx="212883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Rectangle 15">
            <a:extLst>
              <a:ext uri="{FF2B5EF4-FFF2-40B4-BE49-F238E27FC236}">
                <a16:creationId xmlns="" xmlns:a16="http://schemas.microsoft.com/office/drawing/2014/main" id="{17B20832-F298-47A0-8258-6D654313C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14300"/>
            <a:ext cx="8963025" cy="6657975"/>
          </a:xfrm>
          <a:prstGeom prst="rect">
            <a:avLst/>
          </a:prstGeom>
          <a:noFill/>
          <a:ln w="76200" cmpd="tri">
            <a:solidFill>
              <a:srgbClr val="33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/>
          </a:p>
        </p:txBody>
      </p:sp>
      <p:sp>
        <p:nvSpPr>
          <p:cNvPr id="65552" name="Text Box 16">
            <a:extLst>
              <a:ext uri="{FF2B5EF4-FFF2-40B4-BE49-F238E27FC236}">
                <a16:creationId xmlns="" xmlns:a16="http://schemas.microsoft.com/office/drawing/2014/main" id="{532724C4-E544-4F9E-954E-BBB90B372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953000"/>
            <a:ext cx="434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b="1" i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b="1" i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5.3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altLang="vi-VN" sz="2000" b="1" dirty="0">
              <a:solidFill>
                <a:srgbClr val="005B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48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/>
      <p:bldP spid="65543" grpId="0"/>
      <p:bldP spid="655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3">
            <a:extLst>
              <a:ext uri="{FF2B5EF4-FFF2-40B4-BE49-F238E27FC236}">
                <a16:creationId xmlns="" xmlns:a16="http://schemas.microsoft.com/office/drawing/2014/main" id="{40111EF4-0759-4156-AFD3-785A5E97BC71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04775"/>
            <a:ext cx="8839200" cy="747713"/>
            <a:chOff x="96" y="66"/>
            <a:chExt cx="5568" cy="471"/>
          </a:xfrm>
        </p:grpSpPr>
        <p:sp>
          <p:nvSpPr>
            <p:cNvPr id="8202" name="Rectangle 4">
              <a:extLst>
                <a:ext uri="{FF2B5EF4-FFF2-40B4-BE49-F238E27FC236}">
                  <a16:creationId xmlns="" xmlns:a16="http://schemas.microsoft.com/office/drawing/2014/main" id="{2D2F844A-BD4B-4051-A69C-DA03B95C9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105"/>
              <a:ext cx="5568" cy="432"/>
            </a:xfrm>
            <a:prstGeom prst="rect">
              <a:avLst/>
            </a:prstGeom>
            <a:gradFill rotWithShape="1">
              <a:gsLst>
                <a:gs pos="0">
                  <a:srgbClr val="CCECFF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vi-VN" sz="2400">
                <a:solidFill>
                  <a:srgbClr val="FF0000"/>
                </a:solidFill>
                <a:latin typeface="VNI-Zap" pitchFamily="2" charset="0"/>
              </a:endParaRPr>
            </a:p>
          </p:txBody>
        </p:sp>
        <p:sp>
          <p:nvSpPr>
            <p:cNvPr id="8203" name="WordArt 5">
              <a:extLst>
                <a:ext uri="{FF2B5EF4-FFF2-40B4-BE49-F238E27FC236}">
                  <a16:creationId xmlns="" xmlns:a16="http://schemas.microsoft.com/office/drawing/2014/main" id="{006013E5-E39F-4FB7-BB80-C08E142642C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88" y="66"/>
              <a:ext cx="51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C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ó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thể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em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chưa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biết</a:t>
              </a:r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: C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ÁCH VẼ HÌNH BA CHIỀU</a:t>
              </a:r>
              <a:endParaRPr lang="vi-VN" sz="3600" kern="10" dirty="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</a:endParaRPr>
            </a:p>
          </p:txBody>
        </p:sp>
      </p:grpSp>
      <p:sp>
        <p:nvSpPr>
          <p:cNvPr id="67590" name="Text Box 6">
            <a:extLst>
              <a:ext uri="{FF2B5EF4-FFF2-40B4-BE49-F238E27FC236}">
                <a16:creationId xmlns="" xmlns:a16="http://schemas.microsoft.com/office/drawing/2014/main" id="{A24F83DA-E33E-4917-AE8E-29D51121C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45757"/>
            <a:ext cx="90582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tam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vi-VN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vi-VN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US" altLang="vi-VN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  <a:p>
            <a:pPr eaLnBrk="1" hangingPunct="1">
              <a:buFontTx/>
              <a:buChar char="-"/>
            </a:pPr>
            <a:endParaRPr lang="en-US" altLang="vi-VN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91" name="Text Box 7">
            <a:extLst>
              <a:ext uri="{FF2B5EF4-FFF2-40B4-BE49-F238E27FC236}">
                <a16:creationId xmlns="" xmlns:a16="http://schemas.microsoft.com/office/drawing/2014/main" id="{ACA5076D-9B7A-45EB-A0F7-0950796A0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14400"/>
            <a:ext cx="8686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2. CÁCH VẼ HÌNH BA CHIỀU CỦA HÌNH LĂNG TRỤ (h.5.4)</a:t>
            </a:r>
          </a:p>
        </p:txBody>
      </p:sp>
      <p:pic>
        <p:nvPicPr>
          <p:cNvPr id="8197" name="Picture 1" descr="cn8tr022h04">
            <a:extLst>
              <a:ext uri="{FF2B5EF4-FFF2-40B4-BE49-F238E27FC236}">
                <a16:creationId xmlns="" xmlns:a16="http://schemas.microsoft.com/office/drawing/2014/main" id="{F6215FBD-A667-4CF1-9511-17F52A2C9AD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33528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" descr="cn8tr022h05">
            <a:extLst>
              <a:ext uri="{FF2B5EF4-FFF2-40B4-BE49-F238E27FC236}">
                <a16:creationId xmlns="" xmlns:a16="http://schemas.microsoft.com/office/drawing/2014/main" id="{8CA5277C-CDC6-41CE-A4B7-A250B036BB3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2209800"/>
            <a:ext cx="24574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" descr="cn8tr022h06">
            <a:extLst>
              <a:ext uri="{FF2B5EF4-FFF2-40B4-BE49-F238E27FC236}">
                <a16:creationId xmlns="" xmlns:a16="http://schemas.microsoft.com/office/drawing/2014/main" id="{2F5A450D-2FA4-44CF-9B75-49909F07FE6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057400"/>
            <a:ext cx="206375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Rectangle 13">
            <a:extLst>
              <a:ext uri="{FF2B5EF4-FFF2-40B4-BE49-F238E27FC236}">
                <a16:creationId xmlns="" xmlns:a16="http://schemas.microsoft.com/office/drawing/2014/main" id="{AC6F4E73-0CFC-4C47-A7BE-68C7C2579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14300"/>
            <a:ext cx="8963025" cy="6657975"/>
          </a:xfrm>
          <a:prstGeom prst="rect">
            <a:avLst/>
          </a:prstGeom>
          <a:noFill/>
          <a:ln w="76200" cmpd="tri">
            <a:solidFill>
              <a:srgbClr val="33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/>
          </a:p>
        </p:txBody>
      </p:sp>
      <p:sp>
        <p:nvSpPr>
          <p:cNvPr id="8201" name="Text Box 14">
            <a:extLst>
              <a:ext uri="{FF2B5EF4-FFF2-40B4-BE49-F238E27FC236}">
                <a16:creationId xmlns="" xmlns:a16="http://schemas.microsoft.com/office/drawing/2014/main" id="{DA57AD8E-77A8-4425-9517-54DF70E22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181600"/>
            <a:ext cx="388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b="1" i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b="1" i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5.4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trụ</a:t>
            </a:r>
            <a:endParaRPr lang="en-US" altLang="vi-VN" sz="2000" b="1" dirty="0">
              <a:solidFill>
                <a:srgbClr val="005B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4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  <p:bldP spid="675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 descr="cn8tr022h09">
            <a:extLst>
              <a:ext uri="{FF2B5EF4-FFF2-40B4-BE49-F238E27FC236}">
                <a16:creationId xmlns="" xmlns:a16="http://schemas.microsoft.com/office/drawing/2014/main" id="{3DBADFCF-7D4F-4032-9644-C471E404F3E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913" y="1885950"/>
            <a:ext cx="3341687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19" name="Group 3">
            <a:extLst>
              <a:ext uri="{FF2B5EF4-FFF2-40B4-BE49-F238E27FC236}">
                <a16:creationId xmlns="" xmlns:a16="http://schemas.microsoft.com/office/drawing/2014/main" id="{B96B9E65-99E3-46DD-A973-D74EC7391AB0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04775"/>
            <a:ext cx="8839200" cy="747713"/>
            <a:chOff x="96" y="66"/>
            <a:chExt cx="5568" cy="471"/>
          </a:xfrm>
        </p:grpSpPr>
        <p:sp>
          <p:nvSpPr>
            <p:cNvPr id="9226" name="Rectangle 4">
              <a:extLst>
                <a:ext uri="{FF2B5EF4-FFF2-40B4-BE49-F238E27FC236}">
                  <a16:creationId xmlns="" xmlns:a16="http://schemas.microsoft.com/office/drawing/2014/main" id="{F97DAA36-C539-4C90-BC89-1594194DF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105"/>
              <a:ext cx="5568" cy="432"/>
            </a:xfrm>
            <a:prstGeom prst="rect">
              <a:avLst/>
            </a:prstGeom>
            <a:gradFill rotWithShape="1">
              <a:gsLst>
                <a:gs pos="0">
                  <a:srgbClr val="CCECFF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vi-VN" sz="2400">
                <a:solidFill>
                  <a:srgbClr val="FF0000"/>
                </a:solidFill>
                <a:latin typeface="VNI-Zap" pitchFamily="2" charset="0"/>
              </a:endParaRPr>
            </a:p>
          </p:txBody>
        </p:sp>
        <p:sp>
          <p:nvSpPr>
            <p:cNvPr id="9227" name="WordArt 5">
              <a:extLst>
                <a:ext uri="{FF2B5EF4-FFF2-40B4-BE49-F238E27FC236}">
                  <a16:creationId xmlns="" xmlns:a16="http://schemas.microsoft.com/office/drawing/2014/main" id="{7FE327BE-E2AA-48D2-9701-35451822F6B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88" y="66"/>
              <a:ext cx="51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C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ó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thể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em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chưa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 </a:t>
              </a:r>
              <a:r>
                <a:rPr lang="en-US" sz="3600" kern="10" dirty="0" err="1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biết</a:t>
              </a:r>
              <a:r>
                <a:rPr lang="vi-VN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: C</a:t>
              </a:r>
              <a:r>
                <a:rPr lang="en-US" sz="3600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ÁCH VẼ HÌNH BA CHIỀU</a:t>
              </a:r>
              <a:endParaRPr lang="vi-VN" sz="3600" kern="10" dirty="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</a:endParaRPr>
            </a:p>
          </p:txBody>
        </p:sp>
      </p:grpSp>
      <p:sp>
        <p:nvSpPr>
          <p:cNvPr id="69638" name="Text Box 6">
            <a:extLst>
              <a:ext uri="{FF2B5EF4-FFF2-40B4-BE49-F238E27FC236}">
                <a16:creationId xmlns="" xmlns:a16="http://schemas.microsoft.com/office/drawing/2014/main" id="{5B1DF6A5-2B9E-4EF9-8C40-04E3161C5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" y="5867400"/>
            <a:ext cx="88201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chóp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chóp</a:t>
            </a:r>
            <a:r>
              <a:rPr lang="en-US" alt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  <a:p>
            <a:pPr algn="ctr" eaLnBrk="1" hangingPunct="1">
              <a:buFontTx/>
              <a:buChar char="-"/>
            </a:pPr>
            <a:endParaRPr lang="en-US" altLang="vi-VN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9" name="Text Box 7">
            <a:extLst>
              <a:ext uri="{FF2B5EF4-FFF2-40B4-BE49-F238E27FC236}">
                <a16:creationId xmlns="" xmlns:a16="http://schemas.microsoft.com/office/drawing/2014/main" id="{FD7F2F98-D4FE-4E25-8F6F-1309D759F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144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chóp</a:t>
            </a:r>
            <a:r>
              <a:rPr lang="en-US" altLang="vi-VN" sz="28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(h.5.5)</a:t>
            </a:r>
          </a:p>
        </p:txBody>
      </p:sp>
      <p:pic>
        <p:nvPicPr>
          <p:cNvPr id="9222" name="Picture 1" descr="cn8tr022h07">
            <a:extLst>
              <a:ext uri="{FF2B5EF4-FFF2-40B4-BE49-F238E27FC236}">
                <a16:creationId xmlns="" xmlns:a16="http://schemas.microsoft.com/office/drawing/2014/main" id="{36B639B9-DEFA-4F10-A50F-3892FD6B183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3429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1" descr="cn8tr022h08">
            <a:extLst>
              <a:ext uri="{FF2B5EF4-FFF2-40B4-BE49-F238E27FC236}">
                <a16:creationId xmlns="" xmlns:a16="http://schemas.microsoft.com/office/drawing/2014/main" id="{C1C5D8AD-7B9F-44F7-9E0B-918FBD79EA2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905000"/>
            <a:ext cx="2246313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12">
            <a:extLst>
              <a:ext uri="{FF2B5EF4-FFF2-40B4-BE49-F238E27FC236}">
                <a16:creationId xmlns="" xmlns:a16="http://schemas.microsoft.com/office/drawing/2014/main" id="{736CFA26-429F-4D3E-9982-63D87356A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14300"/>
            <a:ext cx="8963025" cy="6657975"/>
          </a:xfrm>
          <a:prstGeom prst="rect">
            <a:avLst/>
          </a:prstGeom>
          <a:noFill/>
          <a:ln w="76200" cmpd="tri">
            <a:solidFill>
              <a:srgbClr val="33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/>
          </a:p>
        </p:txBody>
      </p:sp>
      <p:sp>
        <p:nvSpPr>
          <p:cNvPr id="9225" name="Text Box 13">
            <a:extLst>
              <a:ext uri="{FF2B5EF4-FFF2-40B4-BE49-F238E27FC236}">
                <a16:creationId xmlns="" xmlns:a16="http://schemas.microsoft.com/office/drawing/2014/main" id="{C1E8F5F3-6B37-4841-83DB-41F551BA4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814888"/>
            <a:ext cx="365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b="1" i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b="1" i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5.5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2000" b="1" dirty="0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5BE2"/>
                </a:solidFill>
                <a:latin typeface="Times New Roman" pitchFamily="18" charset="0"/>
                <a:cs typeface="Times New Roman" pitchFamily="18" charset="0"/>
              </a:rPr>
              <a:t>chóp</a:t>
            </a:r>
            <a:endParaRPr lang="en-US" altLang="vi-VN" sz="2000" b="1" dirty="0">
              <a:solidFill>
                <a:srgbClr val="005B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8" grpId="0"/>
      <p:bldP spid="696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8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2213</TotalTime>
  <Words>483</Words>
  <Application>Microsoft Office PowerPoint</Application>
  <PresentationFormat>On-screen Show (4:3)</PresentationFormat>
  <Paragraphs>101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MỐI GHÉP CỐ ĐỊNH MỐI GHÉP KHÔNG THÁO ĐƯỢC</dc:title>
  <dc:creator>User</dc:creator>
  <cp:lastModifiedBy>ADMIN</cp:lastModifiedBy>
  <cp:revision>198</cp:revision>
  <dcterms:created xsi:type="dcterms:W3CDTF">2011-09-20T16:29:47Z</dcterms:created>
  <dcterms:modified xsi:type="dcterms:W3CDTF">2021-09-18T02:37:22Z</dcterms:modified>
</cp:coreProperties>
</file>