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56" r:id="rId3"/>
    <p:sldId id="258" r:id="rId4"/>
    <p:sldId id="259" r:id="rId5"/>
    <p:sldId id="260"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34AE"/>
    <a:srgbClr val="FDD3EF"/>
    <a:srgbClr val="FFFEC1"/>
    <a:srgbClr val="CCFFFF"/>
    <a:srgbClr val="FFFD95"/>
    <a:srgbClr val="E2F9FE"/>
    <a:srgbClr val="FFFFFF"/>
    <a:srgbClr val="7CE7FC"/>
    <a:srgbClr val="A1EEFD"/>
    <a:srgbClr val="D2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D7577-284F-441A-9364-1EE200CE68F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EA75B58-88A7-48C8-9A14-120415A1EF10}">
      <dgm:prSet phldrT="[Text]" custT="1"/>
      <dgm:spPr>
        <a:solidFill>
          <a:schemeClr val="bg1"/>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600" b="1" smtClean="0">
              <a:solidFill>
                <a:srgbClr val="FF0000"/>
              </a:solidFill>
              <a:latin typeface="Times New Roman" pitchFamily="18" charset="0"/>
              <a:cs typeface="Times New Roman" pitchFamily="18" charset="0"/>
            </a:rPr>
            <a:t>Cổng trường mở ra</a:t>
          </a:r>
          <a:endParaRPr lang="en-US" sz="2600" b="1">
            <a:solidFill>
              <a:srgbClr val="FF0000"/>
            </a:solidFill>
            <a:latin typeface="Times New Roman" pitchFamily="18" charset="0"/>
            <a:cs typeface="Times New Roman" pitchFamily="18" charset="0"/>
          </a:endParaRPr>
        </a:p>
      </dgm:t>
    </dgm:pt>
    <dgm:pt modelId="{AB6E819A-44B0-4621-84F2-0CBAEF37DD30}" type="parTrans" cxnId="{79DC550D-0172-46AD-B9A6-A993C28DC858}">
      <dgm:prSet/>
      <dgm:spPr/>
      <dgm:t>
        <a:bodyPr/>
        <a:lstStyle/>
        <a:p>
          <a:endParaRPr lang="en-US" sz="1600"/>
        </a:p>
      </dgm:t>
    </dgm:pt>
    <dgm:pt modelId="{8E95490D-A529-4E93-9A4D-BD7F4B1B9A89}" type="sibTrans" cxnId="{79DC550D-0172-46AD-B9A6-A993C28DC858}">
      <dgm:prSet/>
      <dgm:spPr/>
      <dgm:t>
        <a:bodyPr/>
        <a:lstStyle/>
        <a:p>
          <a:endParaRPr lang="en-US" sz="1600"/>
        </a:p>
      </dgm:t>
    </dgm:pt>
    <dgm:pt modelId="{B9D6BB59-8D88-48CC-B111-A8B67B10F04B}">
      <dgm:prSet phldrT="[Text]" custT="1"/>
      <dgm:spPr>
        <a:solidFill>
          <a:schemeClr val="accent5">
            <a:lumMod val="20000"/>
            <a:lumOff val="80000"/>
          </a:scheme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smtClean="0">
              <a:solidFill>
                <a:srgbClr val="C00000"/>
              </a:solidFill>
              <a:latin typeface="Times New Roman" pitchFamily="18" charset="0"/>
              <a:cs typeface="Times New Roman" pitchFamily="18" charset="0"/>
            </a:rPr>
            <a:t>Nội dung</a:t>
          </a:r>
          <a:endParaRPr lang="en-US" sz="2400" b="1">
            <a:solidFill>
              <a:srgbClr val="C00000"/>
            </a:solidFill>
            <a:latin typeface="Times New Roman" pitchFamily="18" charset="0"/>
            <a:cs typeface="Times New Roman" pitchFamily="18" charset="0"/>
          </a:endParaRPr>
        </a:p>
      </dgm:t>
    </dgm:pt>
    <dgm:pt modelId="{2B1DA4A0-4CD0-4827-A0BC-199D9B2D21BC}" type="parTrans" cxnId="{1A7860E3-C830-428D-B6AD-69EA76D2C2B3}">
      <dgm:prSet custT="1"/>
      <dgm:spPr>
        <a:ln w="3175"/>
      </dgm:spPr>
      <dgm:t>
        <a:bodyPr/>
        <a:lstStyle/>
        <a:p>
          <a:endParaRPr lang="en-US" sz="1600"/>
        </a:p>
      </dgm:t>
    </dgm:pt>
    <dgm:pt modelId="{6ABB9897-4D42-4EC7-B26F-4E8C5AD571A6}" type="sibTrans" cxnId="{1A7860E3-C830-428D-B6AD-69EA76D2C2B3}">
      <dgm:prSet/>
      <dgm:spPr/>
      <dgm:t>
        <a:bodyPr/>
        <a:lstStyle/>
        <a:p>
          <a:endParaRPr lang="en-US" sz="1600"/>
        </a:p>
      </dgm:t>
    </dgm:pt>
    <dgm:pt modelId="{A58932CE-6897-4404-A941-0FDA327D30B2}">
      <dgm:prSet phldrT="[Text]" custT="1"/>
      <dgm:spPr>
        <a:solidFill>
          <a:srgbClr val="CCFFCC"/>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400" b="1" smtClean="0">
              <a:solidFill>
                <a:srgbClr val="0070C0"/>
              </a:solidFill>
              <a:latin typeface="Times New Roman" pitchFamily="18" charset="0"/>
              <a:cs typeface="Times New Roman" pitchFamily="18" charset="0"/>
            </a:rPr>
            <a:t>Tâm trạng của hai mẹ con trong buổi tối trước ngày khai trường</a:t>
          </a:r>
          <a:endParaRPr lang="en-US" sz="2400" b="1" u="none">
            <a:solidFill>
              <a:srgbClr val="002060"/>
            </a:solidFill>
            <a:latin typeface="Times New Roman" pitchFamily="18" charset="0"/>
            <a:cs typeface="Times New Roman" pitchFamily="18" charset="0"/>
          </a:endParaRPr>
        </a:p>
      </dgm:t>
    </dgm:pt>
    <dgm:pt modelId="{0F968188-C04B-4121-A4E0-E6ABD7463BF6}" type="parTrans" cxnId="{3E69877A-3694-4F4C-B009-7D8FA446A610}">
      <dgm:prSet custT="1"/>
      <dgm:spPr>
        <a:ln w="3175"/>
      </dgm:spPr>
      <dgm:t>
        <a:bodyPr/>
        <a:lstStyle/>
        <a:p>
          <a:endParaRPr lang="en-US" sz="1600"/>
        </a:p>
      </dgm:t>
    </dgm:pt>
    <dgm:pt modelId="{6C598BC4-50A8-454B-9DEF-7F643A514AA6}" type="sibTrans" cxnId="{3E69877A-3694-4F4C-B009-7D8FA446A610}">
      <dgm:prSet/>
      <dgm:spPr/>
      <dgm:t>
        <a:bodyPr/>
        <a:lstStyle/>
        <a:p>
          <a:endParaRPr lang="en-US" sz="1600"/>
        </a:p>
      </dgm:t>
    </dgm:pt>
    <dgm:pt modelId="{EF94D5AE-1F1C-4DED-9004-7BDCB0ED09B4}">
      <dgm:prSet phldrT="[Text]" custT="1"/>
      <dgm:spPr>
        <a:solidFill>
          <a:schemeClr val="accent5">
            <a:lumMod val="20000"/>
            <a:lumOff val="80000"/>
          </a:schemeClr>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smtClean="0">
              <a:solidFill>
                <a:srgbClr val="C00000"/>
              </a:solidFill>
              <a:latin typeface="Times New Roman" pitchFamily="18" charset="0"/>
              <a:cs typeface="Times New Roman" pitchFamily="18" charset="0"/>
            </a:rPr>
            <a:t>Nghệ thuật</a:t>
          </a:r>
          <a:endParaRPr lang="en-US" sz="2400" b="1">
            <a:solidFill>
              <a:srgbClr val="C00000"/>
            </a:solidFill>
            <a:latin typeface="Times New Roman" pitchFamily="18" charset="0"/>
            <a:cs typeface="Times New Roman" pitchFamily="18" charset="0"/>
          </a:endParaRPr>
        </a:p>
      </dgm:t>
    </dgm:pt>
    <dgm:pt modelId="{603AB265-EC98-490E-8755-41EA8E18D433}" type="parTrans" cxnId="{0CA978B7-CFBF-4AFC-977B-4BC8A3A4DBB1}">
      <dgm:prSet custT="1"/>
      <dgm:spPr>
        <a:ln w="3175"/>
      </dgm:spPr>
      <dgm:t>
        <a:bodyPr/>
        <a:lstStyle/>
        <a:p>
          <a:endParaRPr lang="en-US" sz="1600"/>
        </a:p>
      </dgm:t>
    </dgm:pt>
    <dgm:pt modelId="{D570A9FC-D59D-41E9-9DC7-83463B65343F}" type="sibTrans" cxnId="{0CA978B7-CFBF-4AFC-977B-4BC8A3A4DBB1}">
      <dgm:prSet/>
      <dgm:spPr/>
      <dgm:t>
        <a:bodyPr/>
        <a:lstStyle/>
        <a:p>
          <a:endParaRPr lang="en-US" sz="1600"/>
        </a:p>
      </dgm:t>
    </dgm:pt>
    <dgm:pt modelId="{7E5DB7D9-0385-4487-A65A-032412A0AD41}">
      <dgm:prSet phldrT="[Text]" custT="1"/>
      <dgm:spPr>
        <a:solidFill>
          <a:srgbClr val="CCFFCC"/>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smtClean="0">
              <a:solidFill>
                <a:srgbClr val="0070C0"/>
              </a:solidFill>
              <a:latin typeface="Times New Roman" pitchFamily="18" charset="0"/>
              <a:cs typeface="Times New Roman" pitchFamily="18" charset="0"/>
            </a:rPr>
            <a:t>Ấn tượng tuổi thơ và liên tưởng của mẹ</a:t>
          </a:r>
          <a:endParaRPr lang="en-US" sz="2400" b="1" u="none">
            <a:solidFill>
              <a:srgbClr val="002060"/>
            </a:solidFill>
            <a:latin typeface="Times New Roman" pitchFamily="18" charset="0"/>
            <a:cs typeface="Times New Roman" pitchFamily="18" charset="0"/>
          </a:endParaRPr>
        </a:p>
      </dgm:t>
    </dgm:pt>
    <dgm:pt modelId="{7392C04A-9CDB-4FDF-B9A7-6AE4DC021F94}" type="parTrans" cxnId="{CC6A6B55-3679-4A66-8891-20F08181B48F}">
      <dgm:prSet custT="1"/>
      <dgm:spPr>
        <a:ln w="3175"/>
      </dgm:spPr>
      <dgm:t>
        <a:bodyPr/>
        <a:lstStyle/>
        <a:p>
          <a:endParaRPr lang="en-US" sz="1600"/>
        </a:p>
      </dgm:t>
    </dgm:pt>
    <dgm:pt modelId="{229A2E46-7A91-4655-BBA9-5BE162539FB0}" type="sibTrans" cxnId="{CC6A6B55-3679-4A66-8891-20F08181B48F}">
      <dgm:prSet/>
      <dgm:spPr/>
      <dgm:t>
        <a:bodyPr/>
        <a:lstStyle/>
        <a:p>
          <a:endParaRPr lang="en-US" sz="1600"/>
        </a:p>
      </dgm:t>
    </dgm:pt>
    <dgm:pt modelId="{9C022B1D-ECE8-4C95-B272-428E1FCEC9DB}">
      <dgm:prSet phldrT="[Text]" custT="1"/>
      <dgm:spPr>
        <a:solidFill>
          <a:schemeClr val="accent6">
            <a:lumMod val="20000"/>
            <a:lumOff val="8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smtClean="0">
              <a:solidFill>
                <a:srgbClr val="0070C0"/>
              </a:solidFill>
              <a:latin typeface="Times New Roman" pitchFamily="18" charset="0"/>
              <a:cs typeface="Times New Roman" pitchFamily="18" charset="0"/>
            </a:rPr>
            <a:t>Lựa chọn hình thức tự bạch như những dòng nhật kí của người mẹ đối với con.</a:t>
          </a:r>
          <a:endParaRPr lang="en-US" sz="2400" b="1">
            <a:solidFill>
              <a:srgbClr val="0070C0"/>
            </a:solidFill>
          </a:endParaRPr>
        </a:p>
      </dgm:t>
    </dgm:pt>
    <dgm:pt modelId="{1B7264F5-383D-4C34-BAF9-BB998FD0C826}" type="parTrans" cxnId="{1BA275B9-D1A5-4D04-8EB6-E10093BEFE74}">
      <dgm:prSet custT="1"/>
      <dgm:spPr>
        <a:ln w="3175">
          <a:solidFill>
            <a:schemeClr val="accent1"/>
          </a:solidFill>
        </a:ln>
      </dgm:spPr>
      <dgm:t>
        <a:bodyPr/>
        <a:lstStyle/>
        <a:p>
          <a:endParaRPr lang="en-US" sz="1600"/>
        </a:p>
      </dgm:t>
    </dgm:pt>
    <dgm:pt modelId="{C199BCEB-CD26-47EE-B27A-9E64B6CC2470}" type="sibTrans" cxnId="{1BA275B9-D1A5-4D04-8EB6-E10093BEFE74}">
      <dgm:prSet/>
      <dgm:spPr/>
      <dgm:t>
        <a:bodyPr/>
        <a:lstStyle/>
        <a:p>
          <a:endParaRPr lang="en-US" sz="1600"/>
        </a:p>
      </dgm:t>
    </dgm:pt>
    <dgm:pt modelId="{D2D3DD72-9259-479B-ABCE-CEFC16E2A14F}">
      <dgm:prSet custT="1"/>
      <dgm:spPr>
        <a:solidFill>
          <a:schemeClr val="accent6">
            <a:lumMod val="20000"/>
            <a:lumOff val="8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2400" b="1" smtClean="0">
              <a:solidFill>
                <a:srgbClr val="0070C0"/>
              </a:solidFill>
              <a:latin typeface="Times New Roman" pitchFamily="18" charset="0"/>
              <a:cs typeface="Times New Roman" pitchFamily="18" charset="0"/>
            </a:rPr>
            <a:t>Sử dụng ngôn ngữ biểu cảm</a:t>
          </a:r>
          <a:endParaRPr lang="en-US" sz="2400" b="1">
            <a:solidFill>
              <a:srgbClr val="0070C0"/>
            </a:solidFill>
          </a:endParaRPr>
        </a:p>
      </dgm:t>
    </dgm:pt>
    <dgm:pt modelId="{62F0E5EE-7131-4C61-B6E9-4D01381A3566}" type="parTrans" cxnId="{7D4C3373-1D4A-499A-BBC1-BB9723E593E0}">
      <dgm:prSet/>
      <dgm:spPr>
        <a:ln w="3175"/>
      </dgm:spPr>
      <dgm:t>
        <a:bodyPr/>
        <a:lstStyle/>
        <a:p>
          <a:endParaRPr lang="en-US"/>
        </a:p>
      </dgm:t>
    </dgm:pt>
    <dgm:pt modelId="{52363540-5059-4D1E-879B-3828AED77882}" type="sibTrans" cxnId="{7D4C3373-1D4A-499A-BBC1-BB9723E593E0}">
      <dgm:prSet/>
      <dgm:spPr/>
      <dgm:t>
        <a:bodyPr/>
        <a:lstStyle/>
        <a:p>
          <a:endParaRPr lang="en-US"/>
        </a:p>
      </dgm:t>
    </dgm:pt>
    <dgm:pt modelId="{EAA37096-1685-490F-B43F-D9F73F10918E}" type="pres">
      <dgm:prSet presAssocID="{728D7577-284F-441A-9364-1EE200CE68F8}" presName="diagram" presStyleCnt="0">
        <dgm:presLayoutVars>
          <dgm:chPref val="1"/>
          <dgm:dir/>
          <dgm:animOne val="branch"/>
          <dgm:animLvl val="lvl"/>
          <dgm:resizeHandles val="exact"/>
        </dgm:presLayoutVars>
      </dgm:prSet>
      <dgm:spPr/>
      <dgm:t>
        <a:bodyPr/>
        <a:lstStyle/>
        <a:p>
          <a:endParaRPr lang="en-US"/>
        </a:p>
      </dgm:t>
    </dgm:pt>
    <dgm:pt modelId="{7D244B6D-8658-4142-8867-857C32DD0B7E}" type="pres">
      <dgm:prSet presAssocID="{FEA75B58-88A7-48C8-9A14-120415A1EF10}" presName="root1" presStyleCnt="0"/>
      <dgm:spPr/>
      <dgm:t>
        <a:bodyPr/>
        <a:lstStyle/>
        <a:p>
          <a:endParaRPr lang="en-US"/>
        </a:p>
      </dgm:t>
    </dgm:pt>
    <dgm:pt modelId="{2F8E79F2-40EF-47BD-99C8-C7DAFF7CD6D3}" type="pres">
      <dgm:prSet presAssocID="{FEA75B58-88A7-48C8-9A14-120415A1EF10}" presName="LevelOneTextNode" presStyleLbl="node0" presStyleIdx="0" presStyleCnt="1" custScaleX="160556" custScaleY="499013" custLinFactNeighborY="16">
        <dgm:presLayoutVars>
          <dgm:chPref val="3"/>
        </dgm:presLayoutVars>
      </dgm:prSet>
      <dgm:spPr/>
      <dgm:t>
        <a:bodyPr/>
        <a:lstStyle/>
        <a:p>
          <a:endParaRPr lang="en-US"/>
        </a:p>
      </dgm:t>
    </dgm:pt>
    <dgm:pt modelId="{04AB2A2C-0626-4818-8BD5-8100272B23B7}" type="pres">
      <dgm:prSet presAssocID="{FEA75B58-88A7-48C8-9A14-120415A1EF10}" presName="level2hierChild" presStyleCnt="0"/>
      <dgm:spPr/>
      <dgm:t>
        <a:bodyPr/>
        <a:lstStyle/>
        <a:p>
          <a:endParaRPr lang="en-US"/>
        </a:p>
      </dgm:t>
    </dgm:pt>
    <dgm:pt modelId="{C48059C9-D955-4BE3-BFB2-99CED5061002}" type="pres">
      <dgm:prSet presAssocID="{2B1DA4A0-4CD0-4827-A0BC-199D9B2D21BC}" presName="conn2-1" presStyleLbl="parChTrans1D2" presStyleIdx="0" presStyleCnt="2"/>
      <dgm:spPr/>
      <dgm:t>
        <a:bodyPr/>
        <a:lstStyle/>
        <a:p>
          <a:endParaRPr lang="en-US"/>
        </a:p>
      </dgm:t>
    </dgm:pt>
    <dgm:pt modelId="{CE9757C7-6B97-4A1E-960F-711ECF4DA786}" type="pres">
      <dgm:prSet presAssocID="{2B1DA4A0-4CD0-4827-A0BC-199D9B2D21BC}" presName="connTx" presStyleLbl="parChTrans1D2" presStyleIdx="0" presStyleCnt="2"/>
      <dgm:spPr/>
      <dgm:t>
        <a:bodyPr/>
        <a:lstStyle/>
        <a:p>
          <a:endParaRPr lang="en-US"/>
        </a:p>
      </dgm:t>
    </dgm:pt>
    <dgm:pt modelId="{15D9C16B-A30F-4ACC-B9AA-4C4FEBD8721F}" type="pres">
      <dgm:prSet presAssocID="{B9D6BB59-8D88-48CC-B111-A8B67B10F04B}" presName="root2" presStyleCnt="0"/>
      <dgm:spPr/>
      <dgm:t>
        <a:bodyPr/>
        <a:lstStyle/>
        <a:p>
          <a:endParaRPr lang="en-US"/>
        </a:p>
      </dgm:t>
    </dgm:pt>
    <dgm:pt modelId="{206B8561-3C2A-4534-8E4C-B0C6055EDBB7}" type="pres">
      <dgm:prSet presAssocID="{B9D6BB59-8D88-48CC-B111-A8B67B10F04B}" presName="LevelTwoTextNode" presStyleLbl="node2" presStyleIdx="0" presStyleCnt="2" custScaleY="329817" custLinFactY="-8654" custLinFactNeighborX="-6537" custLinFactNeighborY="-100000">
        <dgm:presLayoutVars>
          <dgm:chPref val="3"/>
        </dgm:presLayoutVars>
      </dgm:prSet>
      <dgm:spPr/>
      <dgm:t>
        <a:bodyPr/>
        <a:lstStyle/>
        <a:p>
          <a:endParaRPr lang="en-US"/>
        </a:p>
      </dgm:t>
    </dgm:pt>
    <dgm:pt modelId="{D46358ED-19FC-4CCB-9ED1-54E91A411D8B}" type="pres">
      <dgm:prSet presAssocID="{B9D6BB59-8D88-48CC-B111-A8B67B10F04B}" presName="level3hierChild" presStyleCnt="0"/>
      <dgm:spPr/>
      <dgm:t>
        <a:bodyPr/>
        <a:lstStyle/>
        <a:p>
          <a:endParaRPr lang="en-US"/>
        </a:p>
      </dgm:t>
    </dgm:pt>
    <dgm:pt modelId="{B2210077-F087-4D19-84D4-BAD5E466015E}" type="pres">
      <dgm:prSet presAssocID="{0F968188-C04B-4121-A4E0-E6ABD7463BF6}" presName="conn2-1" presStyleLbl="parChTrans1D3" presStyleIdx="0" presStyleCnt="4"/>
      <dgm:spPr/>
      <dgm:t>
        <a:bodyPr/>
        <a:lstStyle/>
        <a:p>
          <a:endParaRPr lang="en-US"/>
        </a:p>
      </dgm:t>
    </dgm:pt>
    <dgm:pt modelId="{21002712-5B61-4907-9A21-EA9F1867F854}" type="pres">
      <dgm:prSet presAssocID="{0F968188-C04B-4121-A4E0-E6ABD7463BF6}" presName="connTx" presStyleLbl="parChTrans1D3" presStyleIdx="0" presStyleCnt="4"/>
      <dgm:spPr/>
      <dgm:t>
        <a:bodyPr/>
        <a:lstStyle/>
        <a:p>
          <a:endParaRPr lang="en-US"/>
        </a:p>
      </dgm:t>
    </dgm:pt>
    <dgm:pt modelId="{3F9A0147-2166-4744-A6CC-07CAFFE49143}" type="pres">
      <dgm:prSet presAssocID="{A58932CE-6897-4404-A941-0FDA327D30B2}" presName="root2" presStyleCnt="0"/>
      <dgm:spPr/>
      <dgm:t>
        <a:bodyPr/>
        <a:lstStyle/>
        <a:p>
          <a:endParaRPr lang="en-US"/>
        </a:p>
      </dgm:t>
    </dgm:pt>
    <dgm:pt modelId="{0967D042-BD0C-44FD-ABC0-5FDF83E93023}" type="pres">
      <dgm:prSet presAssocID="{A58932CE-6897-4404-A941-0FDA327D30B2}" presName="LevelTwoTextNode" presStyleLbl="node3" presStyleIdx="0" presStyleCnt="4" custScaleX="506207" custScaleY="229953" custLinFactY="-22865" custLinFactNeighborX="-23810" custLinFactNeighborY="-100000">
        <dgm:presLayoutVars>
          <dgm:chPref val="3"/>
        </dgm:presLayoutVars>
      </dgm:prSet>
      <dgm:spPr/>
      <dgm:t>
        <a:bodyPr/>
        <a:lstStyle/>
        <a:p>
          <a:endParaRPr lang="en-US"/>
        </a:p>
      </dgm:t>
    </dgm:pt>
    <dgm:pt modelId="{6C895CB2-63A7-45D3-9918-598750C22BEE}" type="pres">
      <dgm:prSet presAssocID="{A58932CE-6897-4404-A941-0FDA327D30B2}" presName="level3hierChild" presStyleCnt="0"/>
      <dgm:spPr/>
      <dgm:t>
        <a:bodyPr/>
        <a:lstStyle/>
        <a:p>
          <a:endParaRPr lang="en-US"/>
        </a:p>
      </dgm:t>
    </dgm:pt>
    <dgm:pt modelId="{940BB5A3-C4ED-4215-8B8F-9EDE2B9B7985}" type="pres">
      <dgm:prSet presAssocID="{7392C04A-9CDB-4FDF-B9A7-6AE4DC021F94}" presName="conn2-1" presStyleLbl="parChTrans1D3" presStyleIdx="1" presStyleCnt="4"/>
      <dgm:spPr/>
      <dgm:t>
        <a:bodyPr/>
        <a:lstStyle/>
        <a:p>
          <a:endParaRPr lang="en-US"/>
        </a:p>
      </dgm:t>
    </dgm:pt>
    <dgm:pt modelId="{9A5E0C77-7673-4F89-A4D8-EFA3395C5A5A}" type="pres">
      <dgm:prSet presAssocID="{7392C04A-9CDB-4FDF-B9A7-6AE4DC021F94}" presName="connTx" presStyleLbl="parChTrans1D3" presStyleIdx="1" presStyleCnt="4"/>
      <dgm:spPr/>
      <dgm:t>
        <a:bodyPr/>
        <a:lstStyle/>
        <a:p>
          <a:endParaRPr lang="en-US"/>
        </a:p>
      </dgm:t>
    </dgm:pt>
    <dgm:pt modelId="{273454D5-7EBF-435E-9179-B695FBA72659}" type="pres">
      <dgm:prSet presAssocID="{7E5DB7D9-0385-4487-A65A-032412A0AD41}" presName="root2" presStyleCnt="0"/>
      <dgm:spPr/>
      <dgm:t>
        <a:bodyPr/>
        <a:lstStyle/>
        <a:p>
          <a:endParaRPr lang="en-US"/>
        </a:p>
      </dgm:t>
    </dgm:pt>
    <dgm:pt modelId="{AD86624A-1FC2-406F-A7FD-C7758824A3FF}" type="pres">
      <dgm:prSet presAssocID="{7E5DB7D9-0385-4487-A65A-032412A0AD41}" presName="LevelTwoTextNode" presStyleLbl="node3" presStyleIdx="1" presStyleCnt="4" custScaleX="504271" custScaleY="186934" custLinFactNeighborX="-25384" custLinFactNeighborY="-59614">
        <dgm:presLayoutVars>
          <dgm:chPref val="3"/>
        </dgm:presLayoutVars>
      </dgm:prSet>
      <dgm:spPr/>
      <dgm:t>
        <a:bodyPr/>
        <a:lstStyle/>
        <a:p>
          <a:endParaRPr lang="en-US"/>
        </a:p>
      </dgm:t>
    </dgm:pt>
    <dgm:pt modelId="{AD9B4686-6A66-4C6D-B637-D361028165EE}" type="pres">
      <dgm:prSet presAssocID="{7E5DB7D9-0385-4487-A65A-032412A0AD41}" presName="level3hierChild" presStyleCnt="0"/>
      <dgm:spPr/>
      <dgm:t>
        <a:bodyPr/>
        <a:lstStyle/>
        <a:p>
          <a:endParaRPr lang="en-US"/>
        </a:p>
      </dgm:t>
    </dgm:pt>
    <dgm:pt modelId="{A9825DEB-ADFA-489D-B143-903EF21063F2}" type="pres">
      <dgm:prSet presAssocID="{603AB265-EC98-490E-8755-41EA8E18D433}" presName="conn2-1" presStyleLbl="parChTrans1D2" presStyleIdx="1" presStyleCnt="2"/>
      <dgm:spPr/>
      <dgm:t>
        <a:bodyPr/>
        <a:lstStyle/>
        <a:p>
          <a:endParaRPr lang="en-US"/>
        </a:p>
      </dgm:t>
    </dgm:pt>
    <dgm:pt modelId="{E70E182C-91A5-45CC-8616-51551204BADC}" type="pres">
      <dgm:prSet presAssocID="{603AB265-EC98-490E-8755-41EA8E18D433}" presName="connTx" presStyleLbl="parChTrans1D2" presStyleIdx="1" presStyleCnt="2"/>
      <dgm:spPr/>
      <dgm:t>
        <a:bodyPr/>
        <a:lstStyle/>
        <a:p>
          <a:endParaRPr lang="en-US"/>
        </a:p>
      </dgm:t>
    </dgm:pt>
    <dgm:pt modelId="{5236808D-B9BF-4BCA-BBDA-C2D79CCEC4AC}" type="pres">
      <dgm:prSet presAssocID="{EF94D5AE-1F1C-4DED-9004-7BDCB0ED09B4}" presName="root2" presStyleCnt="0"/>
      <dgm:spPr/>
      <dgm:t>
        <a:bodyPr/>
        <a:lstStyle/>
        <a:p>
          <a:endParaRPr lang="en-US"/>
        </a:p>
      </dgm:t>
    </dgm:pt>
    <dgm:pt modelId="{B23986AE-5CF3-46FA-A814-7BDF5AA6CDB4}" type="pres">
      <dgm:prSet presAssocID="{EF94D5AE-1F1C-4DED-9004-7BDCB0ED09B4}" presName="LevelTwoTextNode" presStyleLbl="node2" presStyleIdx="1" presStyleCnt="2" custScaleY="340290" custLinFactY="14246" custLinFactNeighborX="-13855" custLinFactNeighborY="100000">
        <dgm:presLayoutVars>
          <dgm:chPref val="3"/>
        </dgm:presLayoutVars>
      </dgm:prSet>
      <dgm:spPr/>
      <dgm:t>
        <a:bodyPr/>
        <a:lstStyle/>
        <a:p>
          <a:endParaRPr lang="en-US"/>
        </a:p>
      </dgm:t>
    </dgm:pt>
    <dgm:pt modelId="{4FEF314D-61FC-4E46-AE08-BF74C0B42EE5}" type="pres">
      <dgm:prSet presAssocID="{EF94D5AE-1F1C-4DED-9004-7BDCB0ED09B4}" presName="level3hierChild" presStyleCnt="0"/>
      <dgm:spPr/>
      <dgm:t>
        <a:bodyPr/>
        <a:lstStyle/>
        <a:p>
          <a:endParaRPr lang="en-US"/>
        </a:p>
      </dgm:t>
    </dgm:pt>
    <dgm:pt modelId="{5E0F1B0B-125C-4E20-BD58-715BBDF4447C}" type="pres">
      <dgm:prSet presAssocID="{1B7264F5-383D-4C34-BAF9-BB998FD0C826}" presName="conn2-1" presStyleLbl="parChTrans1D3" presStyleIdx="2" presStyleCnt="4"/>
      <dgm:spPr/>
      <dgm:t>
        <a:bodyPr/>
        <a:lstStyle/>
        <a:p>
          <a:endParaRPr lang="en-US"/>
        </a:p>
      </dgm:t>
    </dgm:pt>
    <dgm:pt modelId="{B5C5833F-8281-4B2A-B3EA-E4A9CCD719A0}" type="pres">
      <dgm:prSet presAssocID="{1B7264F5-383D-4C34-BAF9-BB998FD0C826}" presName="connTx" presStyleLbl="parChTrans1D3" presStyleIdx="2" presStyleCnt="4"/>
      <dgm:spPr/>
      <dgm:t>
        <a:bodyPr/>
        <a:lstStyle/>
        <a:p>
          <a:endParaRPr lang="en-US"/>
        </a:p>
      </dgm:t>
    </dgm:pt>
    <dgm:pt modelId="{BE430FAA-1577-43BD-A531-66EB3EBF4D70}" type="pres">
      <dgm:prSet presAssocID="{9C022B1D-ECE8-4C95-B272-428E1FCEC9DB}" presName="root2" presStyleCnt="0"/>
      <dgm:spPr/>
      <dgm:t>
        <a:bodyPr/>
        <a:lstStyle/>
        <a:p>
          <a:endParaRPr lang="en-US"/>
        </a:p>
      </dgm:t>
    </dgm:pt>
    <dgm:pt modelId="{CC23F6F8-7E09-41A2-83DA-28279FCA87CF}" type="pres">
      <dgm:prSet presAssocID="{9C022B1D-ECE8-4C95-B272-428E1FCEC9DB}" presName="LevelTwoTextNode" presStyleLbl="node3" presStyleIdx="2" presStyleCnt="4" custScaleX="517588" custScaleY="293549" custLinFactNeighborX="-36386" custLinFactNeighborY="68841">
        <dgm:presLayoutVars>
          <dgm:chPref val="3"/>
        </dgm:presLayoutVars>
      </dgm:prSet>
      <dgm:spPr/>
      <dgm:t>
        <a:bodyPr/>
        <a:lstStyle/>
        <a:p>
          <a:endParaRPr lang="en-US"/>
        </a:p>
      </dgm:t>
    </dgm:pt>
    <dgm:pt modelId="{BD1ECD16-B7DD-4CB8-9538-7FA18F2D5896}" type="pres">
      <dgm:prSet presAssocID="{9C022B1D-ECE8-4C95-B272-428E1FCEC9DB}" presName="level3hierChild" presStyleCnt="0"/>
      <dgm:spPr/>
      <dgm:t>
        <a:bodyPr/>
        <a:lstStyle/>
        <a:p>
          <a:endParaRPr lang="en-US"/>
        </a:p>
      </dgm:t>
    </dgm:pt>
    <dgm:pt modelId="{FEF32789-655F-45C8-A790-D7EEF8538E61}" type="pres">
      <dgm:prSet presAssocID="{62F0E5EE-7131-4C61-B6E9-4D01381A3566}" presName="conn2-1" presStyleLbl="parChTrans1D3" presStyleIdx="3" presStyleCnt="4"/>
      <dgm:spPr/>
      <dgm:t>
        <a:bodyPr/>
        <a:lstStyle/>
        <a:p>
          <a:endParaRPr lang="en-US"/>
        </a:p>
      </dgm:t>
    </dgm:pt>
    <dgm:pt modelId="{0C5AB3E1-88AA-4D94-B24F-79B0263A4810}" type="pres">
      <dgm:prSet presAssocID="{62F0E5EE-7131-4C61-B6E9-4D01381A3566}" presName="connTx" presStyleLbl="parChTrans1D3" presStyleIdx="3" presStyleCnt="4"/>
      <dgm:spPr/>
      <dgm:t>
        <a:bodyPr/>
        <a:lstStyle/>
        <a:p>
          <a:endParaRPr lang="en-US"/>
        </a:p>
      </dgm:t>
    </dgm:pt>
    <dgm:pt modelId="{21029F9F-6C51-4BDB-BB1D-EED4D6FA330F}" type="pres">
      <dgm:prSet presAssocID="{D2D3DD72-9259-479B-ABCE-CEFC16E2A14F}" presName="root2" presStyleCnt="0"/>
      <dgm:spPr/>
      <dgm:t>
        <a:bodyPr/>
        <a:lstStyle/>
        <a:p>
          <a:endParaRPr lang="en-US"/>
        </a:p>
      </dgm:t>
    </dgm:pt>
    <dgm:pt modelId="{B6A07EEE-54CF-4F1B-B7DE-2BFABE71390F}" type="pres">
      <dgm:prSet presAssocID="{D2D3DD72-9259-479B-ABCE-CEFC16E2A14F}" presName="LevelTwoTextNode" presStyleLbl="node3" presStyleIdx="3" presStyleCnt="4" custScaleX="514247" custLinFactY="60891" custLinFactNeighborX="-36386" custLinFactNeighborY="100000">
        <dgm:presLayoutVars>
          <dgm:chPref val="3"/>
        </dgm:presLayoutVars>
      </dgm:prSet>
      <dgm:spPr/>
      <dgm:t>
        <a:bodyPr/>
        <a:lstStyle/>
        <a:p>
          <a:endParaRPr lang="en-US"/>
        </a:p>
      </dgm:t>
    </dgm:pt>
    <dgm:pt modelId="{D82D3DC6-1668-408B-B99F-0CC41D0B28C6}" type="pres">
      <dgm:prSet presAssocID="{D2D3DD72-9259-479B-ABCE-CEFC16E2A14F}" presName="level3hierChild" presStyleCnt="0"/>
      <dgm:spPr/>
      <dgm:t>
        <a:bodyPr/>
        <a:lstStyle/>
        <a:p>
          <a:endParaRPr lang="en-US"/>
        </a:p>
      </dgm:t>
    </dgm:pt>
  </dgm:ptLst>
  <dgm:cxnLst>
    <dgm:cxn modelId="{CC6A6B55-3679-4A66-8891-20F08181B48F}" srcId="{B9D6BB59-8D88-48CC-B111-A8B67B10F04B}" destId="{7E5DB7D9-0385-4487-A65A-032412A0AD41}" srcOrd="1" destOrd="0" parTransId="{7392C04A-9CDB-4FDF-B9A7-6AE4DC021F94}" sibTransId="{229A2E46-7A91-4655-BBA9-5BE162539FB0}"/>
    <dgm:cxn modelId="{D43EF6F8-B3BF-42FD-A9C1-C2AD78510184}" type="presOf" srcId="{0F968188-C04B-4121-A4E0-E6ABD7463BF6}" destId="{B2210077-F087-4D19-84D4-BAD5E466015E}" srcOrd="0" destOrd="0" presId="urn:microsoft.com/office/officeart/2005/8/layout/hierarchy2"/>
    <dgm:cxn modelId="{73E36056-9E5F-441E-BCB3-63408764BDC2}" type="presOf" srcId="{B9D6BB59-8D88-48CC-B111-A8B67B10F04B}" destId="{206B8561-3C2A-4534-8E4C-B0C6055EDBB7}" srcOrd="0" destOrd="0" presId="urn:microsoft.com/office/officeart/2005/8/layout/hierarchy2"/>
    <dgm:cxn modelId="{09EC0645-DF2E-4754-9A9B-481B73D444F1}" type="presOf" srcId="{728D7577-284F-441A-9364-1EE200CE68F8}" destId="{EAA37096-1685-490F-B43F-D9F73F10918E}" srcOrd="0" destOrd="0" presId="urn:microsoft.com/office/officeart/2005/8/layout/hierarchy2"/>
    <dgm:cxn modelId="{E0CC46E1-16B3-45F7-BB2A-0B70708DA103}" type="presOf" srcId="{EF94D5AE-1F1C-4DED-9004-7BDCB0ED09B4}" destId="{B23986AE-5CF3-46FA-A814-7BDF5AA6CDB4}" srcOrd="0" destOrd="0" presId="urn:microsoft.com/office/officeart/2005/8/layout/hierarchy2"/>
    <dgm:cxn modelId="{0CA978B7-CFBF-4AFC-977B-4BC8A3A4DBB1}" srcId="{FEA75B58-88A7-48C8-9A14-120415A1EF10}" destId="{EF94D5AE-1F1C-4DED-9004-7BDCB0ED09B4}" srcOrd="1" destOrd="0" parTransId="{603AB265-EC98-490E-8755-41EA8E18D433}" sibTransId="{D570A9FC-D59D-41E9-9DC7-83463B65343F}"/>
    <dgm:cxn modelId="{8D79C0FF-B28F-4851-B4A2-1593DDA9B0E8}" type="presOf" srcId="{0F968188-C04B-4121-A4E0-E6ABD7463BF6}" destId="{21002712-5B61-4907-9A21-EA9F1867F854}" srcOrd="1" destOrd="0" presId="urn:microsoft.com/office/officeart/2005/8/layout/hierarchy2"/>
    <dgm:cxn modelId="{119516FF-A03A-441A-AB82-B6886A336B04}" type="presOf" srcId="{603AB265-EC98-490E-8755-41EA8E18D433}" destId="{E70E182C-91A5-45CC-8616-51551204BADC}" srcOrd="1" destOrd="0" presId="urn:microsoft.com/office/officeart/2005/8/layout/hierarchy2"/>
    <dgm:cxn modelId="{CC969E08-7CC9-4CD4-9E4B-885CA13386B0}" type="presOf" srcId="{2B1DA4A0-4CD0-4827-A0BC-199D9B2D21BC}" destId="{C48059C9-D955-4BE3-BFB2-99CED5061002}" srcOrd="0" destOrd="0" presId="urn:microsoft.com/office/officeart/2005/8/layout/hierarchy2"/>
    <dgm:cxn modelId="{79DC550D-0172-46AD-B9A6-A993C28DC858}" srcId="{728D7577-284F-441A-9364-1EE200CE68F8}" destId="{FEA75B58-88A7-48C8-9A14-120415A1EF10}" srcOrd="0" destOrd="0" parTransId="{AB6E819A-44B0-4621-84F2-0CBAEF37DD30}" sibTransId="{8E95490D-A529-4E93-9A4D-BD7F4B1B9A89}"/>
    <dgm:cxn modelId="{8CDC0315-38E1-4F9F-B066-605D4BE0424D}" type="presOf" srcId="{2B1DA4A0-4CD0-4827-A0BC-199D9B2D21BC}" destId="{CE9757C7-6B97-4A1E-960F-711ECF4DA786}" srcOrd="1" destOrd="0" presId="urn:microsoft.com/office/officeart/2005/8/layout/hierarchy2"/>
    <dgm:cxn modelId="{8FF4E54D-BC9A-4729-9841-3A0B1838C010}" type="presOf" srcId="{62F0E5EE-7131-4C61-B6E9-4D01381A3566}" destId="{0C5AB3E1-88AA-4D94-B24F-79B0263A4810}" srcOrd="1" destOrd="0" presId="urn:microsoft.com/office/officeart/2005/8/layout/hierarchy2"/>
    <dgm:cxn modelId="{1A7860E3-C830-428D-B6AD-69EA76D2C2B3}" srcId="{FEA75B58-88A7-48C8-9A14-120415A1EF10}" destId="{B9D6BB59-8D88-48CC-B111-A8B67B10F04B}" srcOrd="0" destOrd="0" parTransId="{2B1DA4A0-4CD0-4827-A0BC-199D9B2D21BC}" sibTransId="{6ABB9897-4D42-4EC7-B26F-4E8C5AD571A6}"/>
    <dgm:cxn modelId="{6E306305-6AD0-45F4-957C-8AFE1EF380BF}" type="presOf" srcId="{A58932CE-6897-4404-A941-0FDA327D30B2}" destId="{0967D042-BD0C-44FD-ABC0-5FDF83E93023}" srcOrd="0" destOrd="0" presId="urn:microsoft.com/office/officeart/2005/8/layout/hierarchy2"/>
    <dgm:cxn modelId="{C3469269-11F5-43D4-A725-3E2EBC97FC76}" type="presOf" srcId="{603AB265-EC98-490E-8755-41EA8E18D433}" destId="{A9825DEB-ADFA-489D-B143-903EF21063F2}" srcOrd="0" destOrd="0" presId="urn:microsoft.com/office/officeart/2005/8/layout/hierarchy2"/>
    <dgm:cxn modelId="{582EF33B-0F1B-4DF1-BF95-7D558B8F7355}" type="presOf" srcId="{7E5DB7D9-0385-4487-A65A-032412A0AD41}" destId="{AD86624A-1FC2-406F-A7FD-C7758824A3FF}" srcOrd="0" destOrd="0" presId="urn:microsoft.com/office/officeart/2005/8/layout/hierarchy2"/>
    <dgm:cxn modelId="{274242B3-B4C6-483A-BE5F-EB60D2FCBD26}" type="presOf" srcId="{7392C04A-9CDB-4FDF-B9A7-6AE4DC021F94}" destId="{940BB5A3-C4ED-4215-8B8F-9EDE2B9B7985}" srcOrd="0" destOrd="0" presId="urn:microsoft.com/office/officeart/2005/8/layout/hierarchy2"/>
    <dgm:cxn modelId="{64BDE7B8-0525-430F-A9C5-80E82D88BE34}" type="presOf" srcId="{9C022B1D-ECE8-4C95-B272-428E1FCEC9DB}" destId="{CC23F6F8-7E09-41A2-83DA-28279FCA87CF}" srcOrd="0" destOrd="0" presId="urn:microsoft.com/office/officeart/2005/8/layout/hierarchy2"/>
    <dgm:cxn modelId="{3E69877A-3694-4F4C-B009-7D8FA446A610}" srcId="{B9D6BB59-8D88-48CC-B111-A8B67B10F04B}" destId="{A58932CE-6897-4404-A941-0FDA327D30B2}" srcOrd="0" destOrd="0" parTransId="{0F968188-C04B-4121-A4E0-E6ABD7463BF6}" sibTransId="{6C598BC4-50A8-454B-9DEF-7F643A514AA6}"/>
    <dgm:cxn modelId="{7D4C3373-1D4A-499A-BBC1-BB9723E593E0}" srcId="{EF94D5AE-1F1C-4DED-9004-7BDCB0ED09B4}" destId="{D2D3DD72-9259-479B-ABCE-CEFC16E2A14F}" srcOrd="1" destOrd="0" parTransId="{62F0E5EE-7131-4C61-B6E9-4D01381A3566}" sibTransId="{52363540-5059-4D1E-879B-3828AED77882}"/>
    <dgm:cxn modelId="{2053E787-B9C2-4FE9-8FD4-E682D18C8958}" type="presOf" srcId="{1B7264F5-383D-4C34-BAF9-BB998FD0C826}" destId="{5E0F1B0B-125C-4E20-BD58-715BBDF4447C}" srcOrd="0" destOrd="0" presId="urn:microsoft.com/office/officeart/2005/8/layout/hierarchy2"/>
    <dgm:cxn modelId="{2A5F9833-C746-4400-8E83-8CE55176AE20}" type="presOf" srcId="{D2D3DD72-9259-479B-ABCE-CEFC16E2A14F}" destId="{B6A07EEE-54CF-4F1B-B7DE-2BFABE71390F}" srcOrd="0" destOrd="0" presId="urn:microsoft.com/office/officeart/2005/8/layout/hierarchy2"/>
    <dgm:cxn modelId="{50615255-B201-46B6-97DA-FBB43CA2B0F2}" type="presOf" srcId="{1B7264F5-383D-4C34-BAF9-BB998FD0C826}" destId="{B5C5833F-8281-4B2A-B3EA-E4A9CCD719A0}" srcOrd="1" destOrd="0" presId="urn:microsoft.com/office/officeart/2005/8/layout/hierarchy2"/>
    <dgm:cxn modelId="{F581FA85-62BB-4F77-BC92-ED355B5477C9}" type="presOf" srcId="{7392C04A-9CDB-4FDF-B9A7-6AE4DC021F94}" destId="{9A5E0C77-7673-4F89-A4D8-EFA3395C5A5A}" srcOrd="1" destOrd="0" presId="urn:microsoft.com/office/officeart/2005/8/layout/hierarchy2"/>
    <dgm:cxn modelId="{9E099549-A436-4F88-BDD4-2F1A23D4ED47}" type="presOf" srcId="{FEA75B58-88A7-48C8-9A14-120415A1EF10}" destId="{2F8E79F2-40EF-47BD-99C8-C7DAFF7CD6D3}" srcOrd="0" destOrd="0" presId="urn:microsoft.com/office/officeart/2005/8/layout/hierarchy2"/>
    <dgm:cxn modelId="{44EEE0C6-FC59-4E67-887B-60CE7DB4482F}" type="presOf" srcId="{62F0E5EE-7131-4C61-B6E9-4D01381A3566}" destId="{FEF32789-655F-45C8-A790-D7EEF8538E61}" srcOrd="0" destOrd="0" presId="urn:microsoft.com/office/officeart/2005/8/layout/hierarchy2"/>
    <dgm:cxn modelId="{1BA275B9-D1A5-4D04-8EB6-E10093BEFE74}" srcId="{EF94D5AE-1F1C-4DED-9004-7BDCB0ED09B4}" destId="{9C022B1D-ECE8-4C95-B272-428E1FCEC9DB}" srcOrd="0" destOrd="0" parTransId="{1B7264F5-383D-4C34-BAF9-BB998FD0C826}" sibTransId="{C199BCEB-CD26-47EE-B27A-9E64B6CC2470}"/>
    <dgm:cxn modelId="{68E456C4-CDD5-4748-A1DD-F9C5C59CD422}" type="presParOf" srcId="{EAA37096-1685-490F-B43F-D9F73F10918E}" destId="{7D244B6D-8658-4142-8867-857C32DD0B7E}" srcOrd="0" destOrd="0" presId="urn:microsoft.com/office/officeart/2005/8/layout/hierarchy2"/>
    <dgm:cxn modelId="{8A15782F-64C8-421E-9CEC-73AE069D4D4E}" type="presParOf" srcId="{7D244B6D-8658-4142-8867-857C32DD0B7E}" destId="{2F8E79F2-40EF-47BD-99C8-C7DAFF7CD6D3}" srcOrd="0" destOrd="0" presId="urn:microsoft.com/office/officeart/2005/8/layout/hierarchy2"/>
    <dgm:cxn modelId="{C61EA711-CF46-4BC5-867C-BEED6D461BB8}" type="presParOf" srcId="{7D244B6D-8658-4142-8867-857C32DD0B7E}" destId="{04AB2A2C-0626-4818-8BD5-8100272B23B7}" srcOrd="1" destOrd="0" presId="urn:microsoft.com/office/officeart/2005/8/layout/hierarchy2"/>
    <dgm:cxn modelId="{3EEDF718-A74F-4C3C-BA6A-7569271365A4}" type="presParOf" srcId="{04AB2A2C-0626-4818-8BD5-8100272B23B7}" destId="{C48059C9-D955-4BE3-BFB2-99CED5061002}" srcOrd="0" destOrd="0" presId="urn:microsoft.com/office/officeart/2005/8/layout/hierarchy2"/>
    <dgm:cxn modelId="{7BAFBDF2-B4D1-46B7-B2F4-7839C11B1A3A}" type="presParOf" srcId="{C48059C9-D955-4BE3-BFB2-99CED5061002}" destId="{CE9757C7-6B97-4A1E-960F-711ECF4DA786}" srcOrd="0" destOrd="0" presId="urn:microsoft.com/office/officeart/2005/8/layout/hierarchy2"/>
    <dgm:cxn modelId="{017C2A40-3C91-4C4D-AFC7-316AB6A55688}" type="presParOf" srcId="{04AB2A2C-0626-4818-8BD5-8100272B23B7}" destId="{15D9C16B-A30F-4ACC-B9AA-4C4FEBD8721F}" srcOrd="1" destOrd="0" presId="urn:microsoft.com/office/officeart/2005/8/layout/hierarchy2"/>
    <dgm:cxn modelId="{395B15BD-76A0-4CA6-8150-7D4C6518E7C2}" type="presParOf" srcId="{15D9C16B-A30F-4ACC-B9AA-4C4FEBD8721F}" destId="{206B8561-3C2A-4534-8E4C-B0C6055EDBB7}" srcOrd="0" destOrd="0" presId="urn:microsoft.com/office/officeart/2005/8/layout/hierarchy2"/>
    <dgm:cxn modelId="{8F17213C-0DA5-4C63-822B-A5829A407404}" type="presParOf" srcId="{15D9C16B-A30F-4ACC-B9AA-4C4FEBD8721F}" destId="{D46358ED-19FC-4CCB-9ED1-54E91A411D8B}" srcOrd="1" destOrd="0" presId="urn:microsoft.com/office/officeart/2005/8/layout/hierarchy2"/>
    <dgm:cxn modelId="{FEDEE768-CBD2-4B4F-9838-ABA5CB5678E1}" type="presParOf" srcId="{D46358ED-19FC-4CCB-9ED1-54E91A411D8B}" destId="{B2210077-F087-4D19-84D4-BAD5E466015E}" srcOrd="0" destOrd="0" presId="urn:microsoft.com/office/officeart/2005/8/layout/hierarchy2"/>
    <dgm:cxn modelId="{B55D9C24-FB58-4504-B818-64372D95B53E}" type="presParOf" srcId="{B2210077-F087-4D19-84D4-BAD5E466015E}" destId="{21002712-5B61-4907-9A21-EA9F1867F854}" srcOrd="0" destOrd="0" presId="urn:microsoft.com/office/officeart/2005/8/layout/hierarchy2"/>
    <dgm:cxn modelId="{C876016C-191D-48EB-9F09-C09CC690F137}" type="presParOf" srcId="{D46358ED-19FC-4CCB-9ED1-54E91A411D8B}" destId="{3F9A0147-2166-4744-A6CC-07CAFFE49143}" srcOrd="1" destOrd="0" presId="urn:microsoft.com/office/officeart/2005/8/layout/hierarchy2"/>
    <dgm:cxn modelId="{6546E639-9520-4F66-975D-550C7D27D3FF}" type="presParOf" srcId="{3F9A0147-2166-4744-A6CC-07CAFFE49143}" destId="{0967D042-BD0C-44FD-ABC0-5FDF83E93023}" srcOrd="0" destOrd="0" presId="urn:microsoft.com/office/officeart/2005/8/layout/hierarchy2"/>
    <dgm:cxn modelId="{5454033A-14BB-498D-8ACE-0858A8CD2725}" type="presParOf" srcId="{3F9A0147-2166-4744-A6CC-07CAFFE49143}" destId="{6C895CB2-63A7-45D3-9918-598750C22BEE}" srcOrd="1" destOrd="0" presId="urn:microsoft.com/office/officeart/2005/8/layout/hierarchy2"/>
    <dgm:cxn modelId="{43E304D9-042F-4B4D-B7CB-9C68D949C73A}" type="presParOf" srcId="{D46358ED-19FC-4CCB-9ED1-54E91A411D8B}" destId="{940BB5A3-C4ED-4215-8B8F-9EDE2B9B7985}" srcOrd="2" destOrd="0" presId="urn:microsoft.com/office/officeart/2005/8/layout/hierarchy2"/>
    <dgm:cxn modelId="{E4C843EE-B2D2-478A-B0C5-7CE0E643BB93}" type="presParOf" srcId="{940BB5A3-C4ED-4215-8B8F-9EDE2B9B7985}" destId="{9A5E0C77-7673-4F89-A4D8-EFA3395C5A5A}" srcOrd="0" destOrd="0" presId="urn:microsoft.com/office/officeart/2005/8/layout/hierarchy2"/>
    <dgm:cxn modelId="{A9966925-86CD-4D95-B72A-7DEEFD72AFB6}" type="presParOf" srcId="{D46358ED-19FC-4CCB-9ED1-54E91A411D8B}" destId="{273454D5-7EBF-435E-9179-B695FBA72659}" srcOrd="3" destOrd="0" presId="urn:microsoft.com/office/officeart/2005/8/layout/hierarchy2"/>
    <dgm:cxn modelId="{3462E81B-9D6C-4A17-945A-4AC610C336F8}" type="presParOf" srcId="{273454D5-7EBF-435E-9179-B695FBA72659}" destId="{AD86624A-1FC2-406F-A7FD-C7758824A3FF}" srcOrd="0" destOrd="0" presId="urn:microsoft.com/office/officeart/2005/8/layout/hierarchy2"/>
    <dgm:cxn modelId="{4755EAA7-9554-4CD8-996A-DFEA190F6BCA}" type="presParOf" srcId="{273454D5-7EBF-435E-9179-B695FBA72659}" destId="{AD9B4686-6A66-4C6D-B637-D361028165EE}" srcOrd="1" destOrd="0" presId="urn:microsoft.com/office/officeart/2005/8/layout/hierarchy2"/>
    <dgm:cxn modelId="{7CF71BC5-528F-41DF-89CD-00195A6CA7FC}" type="presParOf" srcId="{04AB2A2C-0626-4818-8BD5-8100272B23B7}" destId="{A9825DEB-ADFA-489D-B143-903EF21063F2}" srcOrd="2" destOrd="0" presId="urn:microsoft.com/office/officeart/2005/8/layout/hierarchy2"/>
    <dgm:cxn modelId="{94DE000B-2972-410E-B45D-31FB6E2DE610}" type="presParOf" srcId="{A9825DEB-ADFA-489D-B143-903EF21063F2}" destId="{E70E182C-91A5-45CC-8616-51551204BADC}" srcOrd="0" destOrd="0" presId="urn:microsoft.com/office/officeart/2005/8/layout/hierarchy2"/>
    <dgm:cxn modelId="{17F832E4-9786-4B28-A221-09BC6F8A2613}" type="presParOf" srcId="{04AB2A2C-0626-4818-8BD5-8100272B23B7}" destId="{5236808D-B9BF-4BCA-BBDA-C2D79CCEC4AC}" srcOrd="3" destOrd="0" presId="urn:microsoft.com/office/officeart/2005/8/layout/hierarchy2"/>
    <dgm:cxn modelId="{E2F8EFA6-4D60-4342-9DF0-3B3EAF30458F}" type="presParOf" srcId="{5236808D-B9BF-4BCA-BBDA-C2D79CCEC4AC}" destId="{B23986AE-5CF3-46FA-A814-7BDF5AA6CDB4}" srcOrd="0" destOrd="0" presId="urn:microsoft.com/office/officeart/2005/8/layout/hierarchy2"/>
    <dgm:cxn modelId="{45288E6F-892F-48A7-B019-93AB7CEE61A4}" type="presParOf" srcId="{5236808D-B9BF-4BCA-BBDA-C2D79CCEC4AC}" destId="{4FEF314D-61FC-4E46-AE08-BF74C0B42EE5}" srcOrd="1" destOrd="0" presId="urn:microsoft.com/office/officeart/2005/8/layout/hierarchy2"/>
    <dgm:cxn modelId="{321B233B-D140-4338-8961-E37C5558FAEF}" type="presParOf" srcId="{4FEF314D-61FC-4E46-AE08-BF74C0B42EE5}" destId="{5E0F1B0B-125C-4E20-BD58-715BBDF4447C}" srcOrd="0" destOrd="0" presId="urn:microsoft.com/office/officeart/2005/8/layout/hierarchy2"/>
    <dgm:cxn modelId="{477BEBF5-C84E-4044-BB75-B579FFAF8DDA}" type="presParOf" srcId="{5E0F1B0B-125C-4E20-BD58-715BBDF4447C}" destId="{B5C5833F-8281-4B2A-B3EA-E4A9CCD719A0}" srcOrd="0" destOrd="0" presId="urn:microsoft.com/office/officeart/2005/8/layout/hierarchy2"/>
    <dgm:cxn modelId="{059535AB-C88E-4B03-9491-2FCAF789DFC8}" type="presParOf" srcId="{4FEF314D-61FC-4E46-AE08-BF74C0B42EE5}" destId="{BE430FAA-1577-43BD-A531-66EB3EBF4D70}" srcOrd="1" destOrd="0" presId="urn:microsoft.com/office/officeart/2005/8/layout/hierarchy2"/>
    <dgm:cxn modelId="{651CE56C-EF4F-4AE9-95A9-ED13F1782321}" type="presParOf" srcId="{BE430FAA-1577-43BD-A531-66EB3EBF4D70}" destId="{CC23F6F8-7E09-41A2-83DA-28279FCA87CF}" srcOrd="0" destOrd="0" presId="urn:microsoft.com/office/officeart/2005/8/layout/hierarchy2"/>
    <dgm:cxn modelId="{8CF2C5CC-AE4C-4CDC-8EC8-C23375D000AD}" type="presParOf" srcId="{BE430FAA-1577-43BD-A531-66EB3EBF4D70}" destId="{BD1ECD16-B7DD-4CB8-9538-7FA18F2D5896}" srcOrd="1" destOrd="0" presId="urn:microsoft.com/office/officeart/2005/8/layout/hierarchy2"/>
    <dgm:cxn modelId="{321325B2-69AD-4217-AA7C-8AFAA5A870E4}" type="presParOf" srcId="{4FEF314D-61FC-4E46-AE08-BF74C0B42EE5}" destId="{FEF32789-655F-45C8-A790-D7EEF8538E61}" srcOrd="2" destOrd="0" presId="urn:microsoft.com/office/officeart/2005/8/layout/hierarchy2"/>
    <dgm:cxn modelId="{E1F20D2D-6F49-424A-B403-B3A1EC7B67FF}" type="presParOf" srcId="{FEF32789-655F-45C8-A790-D7EEF8538E61}" destId="{0C5AB3E1-88AA-4D94-B24F-79B0263A4810}" srcOrd="0" destOrd="0" presId="urn:microsoft.com/office/officeart/2005/8/layout/hierarchy2"/>
    <dgm:cxn modelId="{688B73FD-5067-4F79-8BA1-EEC169E27EEF}" type="presParOf" srcId="{4FEF314D-61FC-4E46-AE08-BF74C0B42EE5}" destId="{21029F9F-6C51-4BDB-BB1D-EED4D6FA330F}" srcOrd="3" destOrd="0" presId="urn:microsoft.com/office/officeart/2005/8/layout/hierarchy2"/>
    <dgm:cxn modelId="{A326033A-59F7-4849-88B3-AC2B26623073}" type="presParOf" srcId="{21029F9F-6C51-4BDB-BB1D-EED4D6FA330F}" destId="{B6A07EEE-54CF-4F1B-B7DE-2BFABE71390F}" srcOrd="0" destOrd="0" presId="urn:microsoft.com/office/officeart/2005/8/layout/hierarchy2"/>
    <dgm:cxn modelId="{65D59D24-74EC-4984-AF55-87373494BF2A}" type="presParOf" srcId="{21029F9F-6C51-4BDB-BB1D-EED4D6FA330F}" destId="{D82D3DC6-1668-408B-B99F-0CC41D0B28C6}"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E79F2-40EF-47BD-99C8-C7DAFF7CD6D3}">
      <dsp:nvSpPr>
        <dsp:cNvPr id="0" name=""/>
        <dsp:cNvSpPr/>
      </dsp:nvSpPr>
      <dsp:spPr>
        <a:xfrm>
          <a:off x="5604" y="1823030"/>
          <a:ext cx="1351004" cy="2099482"/>
        </a:xfrm>
        <a:prstGeom prst="roundRect">
          <a:avLst>
            <a:gd name="adj" fmla="val 10000"/>
          </a:avLst>
        </a:prstGeom>
        <a:solidFill>
          <a:schemeClr val="bg1"/>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smtClean="0">
              <a:solidFill>
                <a:srgbClr val="FF0000"/>
              </a:solidFill>
              <a:latin typeface="Times New Roman" pitchFamily="18" charset="0"/>
              <a:cs typeface="Times New Roman" pitchFamily="18" charset="0"/>
            </a:rPr>
            <a:t>Cổng trường mở ra</a:t>
          </a:r>
          <a:endParaRPr lang="en-US" sz="2600" b="1" kern="1200">
            <a:solidFill>
              <a:srgbClr val="FF0000"/>
            </a:solidFill>
            <a:latin typeface="Times New Roman" pitchFamily="18" charset="0"/>
            <a:cs typeface="Times New Roman" pitchFamily="18" charset="0"/>
          </a:endParaRPr>
        </a:p>
      </dsp:txBody>
      <dsp:txXfrm>
        <a:off x="45174" y="1862600"/>
        <a:ext cx="1271864" cy="2020342"/>
      </dsp:txXfrm>
    </dsp:sp>
    <dsp:sp modelId="{C48059C9-D955-4BE3-BFB2-99CED5061002}">
      <dsp:nvSpPr>
        <dsp:cNvPr id="0" name=""/>
        <dsp:cNvSpPr/>
      </dsp:nvSpPr>
      <dsp:spPr>
        <a:xfrm rot="16890111">
          <a:off x="791338" y="2174219"/>
          <a:ext cx="1412117" cy="13346"/>
        </a:xfrm>
        <a:custGeom>
          <a:avLst/>
          <a:gdLst/>
          <a:ahLst/>
          <a:cxnLst/>
          <a:rect l="0" t="0" r="0" b="0"/>
          <a:pathLst>
            <a:path>
              <a:moveTo>
                <a:pt x="0" y="6673"/>
              </a:moveTo>
              <a:lnTo>
                <a:pt x="1412117" y="6673"/>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1462094" y="2145589"/>
        <a:ext cx="70605" cy="70605"/>
      </dsp:txXfrm>
    </dsp:sp>
    <dsp:sp modelId="{206B8561-3C2A-4534-8E4C-B0C6055EDBB7}">
      <dsp:nvSpPr>
        <dsp:cNvPr id="0" name=""/>
        <dsp:cNvSpPr/>
      </dsp:nvSpPr>
      <dsp:spPr>
        <a:xfrm>
          <a:off x="1638184" y="795198"/>
          <a:ext cx="841453" cy="1387628"/>
        </a:xfrm>
        <a:prstGeom prst="roundRect">
          <a:avLst>
            <a:gd name="adj" fmla="val 10000"/>
          </a:avLst>
        </a:prstGeom>
        <a:solidFill>
          <a:schemeClr val="accent5">
            <a:lumMod val="20000"/>
            <a:lumOff val="80000"/>
          </a:schemeClr>
        </a:solidFill>
        <a:ln w="31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C00000"/>
              </a:solidFill>
              <a:latin typeface="Times New Roman" pitchFamily="18" charset="0"/>
              <a:cs typeface="Times New Roman" pitchFamily="18" charset="0"/>
            </a:rPr>
            <a:t>Nội dung</a:t>
          </a:r>
          <a:endParaRPr lang="en-US" sz="2400" b="1" kern="1200">
            <a:solidFill>
              <a:srgbClr val="C00000"/>
            </a:solidFill>
            <a:latin typeface="Times New Roman" pitchFamily="18" charset="0"/>
            <a:cs typeface="Times New Roman" pitchFamily="18" charset="0"/>
          </a:endParaRPr>
        </a:p>
      </dsp:txBody>
      <dsp:txXfrm>
        <a:off x="1662829" y="819843"/>
        <a:ext cx="792163" cy="1338338"/>
      </dsp:txXfrm>
    </dsp:sp>
    <dsp:sp modelId="{B2210077-F087-4D19-84D4-BAD5E466015E}">
      <dsp:nvSpPr>
        <dsp:cNvPr id="0" name=""/>
        <dsp:cNvSpPr/>
      </dsp:nvSpPr>
      <dsp:spPr>
        <a:xfrm rot="17492174">
          <a:off x="2314779" y="1240046"/>
          <a:ext cx="520955" cy="13346"/>
        </a:xfrm>
        <a:custGeom>
          <a:avLst/>
          <a:gdLst/>
          <a:ahLst/>
          <a:cxnLst/>
          <a:rect l="0" t="0" r="0" b="0"/>
          <a:pathLst>
            <a:path>
              <a:moveTo>
                <a:pt x="0" y="6673"/>
              </a:moveTo>
              <a:lnTo>
                <a:pt x="520955" y="6673"/>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562233" y="1233696"/>
        <a:ext cx="26047" cy="26047"/>
      </dsp:txXfrm>
    </dsp:sp>
    <dsp:sp modelId="{0967D042-BD0C-44FD-ABC0-5FDF83E93023}">
      <dsp:nvSpPr>
        <dsp:cNvPr id="0" name=""/>
        <dsp:cNvSpPr/>
      </dsp:nvSpPr>
      <dsp:spPr>
        <a:xfrm>
          <a:off x="2670876" y="520690"/>
          <a:ext cx="4259498" cy="967474"/>
        </a:xfrm>
        <a:prstGeom prst="roundRect">
          <a:avLst>
            <a:gd name="adj" fmla="val 10000"/>
          </a:avLst>
        </a:prstGeom>
        <a:solidFill>
          <a:srgbClr val="CCFFCC"/>
        </a:solidFill>
        <a:ln w="31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solidFill>
                <a:srgbClr val="0070C0"/>
              </a:solidFill>
              <a:latin typeface="Times New Roman" pitchFamily="18" charset="0"/>
              <a:cs typeface="Times New Roman" pitchFamily="18" charset="0"/>
            </a:rPr>
            <a:t>Tâm trạng của hai mẹ con trong buổi tối trước ngày khai trường</a:t>
          </a:r>
          <a:endParaRPr lang="en-US" sz="2400" b="1" u="none" kern="1200">
            <a:solidFill>
              <a:srgbClr val="002060"/>
            </a:solidFill>
            <a:latin typeface="Times New Roman" pitchFamily="18" charset="0"/>
            <a:cs typeface="Times New Roman" pitchFamily="18" charset="0"/>
          </a:endParaRPr>
        </a:p>
      </dsp:txBody>
      <dsp:txXfrm>
        <a:off x="2699212" y="549026"/>
        <a:ext cx="4202826" cy="910802"/>
      </dsp:txXfrm>
    </dsp:sp>
    <dsp:sp modelId="{940BB5A3-C4ED-4215-8B8F-9EDE2B9B7985}">
      <dsp:nvSpPr>
        <dsp:cNvPr id="0" name=""/>
        <dsp:cNvSpPr/>
      </dsp:nvSpPr>
      <dsp:spPr>
        <a:xfrm rot="4568645">
          <a:off x="2197013" y="1843147"/>
          <a:ext cx="743243" cy="13346"/>
        </a:xfrm>
        <a:custGeom>
          <a:avLst/>
          <a:gdLst/>
          <a:ahLst/>
          <a:cxnLst/>
          <a:rect l="0" t="0" r="0" b="0"/>
          <a:pathLst>
            <a:path>
              <a:moveTo>
                <a:pt x="0" y="6673"/>
              </a:moveTo>
              <a:lnTo>
                <a:pt x="743243" y="6673"/>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550054" y="1831239"/>
        <a:ext cx="37162" cy="37162"/>
      </dsp:txXfrm>
    </dsp:sp>
    <dsp:sp modelId="{AD86624A-1FC2-406F-A7FD-C7758824A3FF}">
      <dsp:nvSpPr>
        <dsp:cNvPr id="0" name=""/>
        <dsp:cNvSpPr/>
      </dsp:nvSpPr>
      <dsp:spPr>
        <a:xfrm>
          <a:off x="2657631" y="1817387"/>
          <a:ext cx="4243207" cy="786481"/>
        </a:xfrm>
        <a:prstGeom prst="roundRect">
          <a:avLst>
            <a:gd name="adj" fmla="val 10000"/>
          </a:avLst>
        </a:prstGeom>
        <a:solidFill>
          <a:srgbClr val="CCFFCC"/>
        </a:solidFill>
        <a:ln w="31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0070C0"/>
              </a:solidFill>
              <a:latin typeface="Times New Roman" pitchFamily="18" charset="0"/>
              <a:cs typeface="Times New Roman" pitchFamily="18" charset="0"/>
            </a:rPr>
            <a:t>Ấn tượng tuổi thơ và liên tưởng của mẹ</a:t>
          </a:r>
          <a:endParaRPr lang="en-US" sz="2400" b="1" u="none" kern="1200">
            <a:solidFill>
              <a:srgbClr val="002060"/>
            </a:solidFill>
            <a:latin typeface="Times New Roman" pitchFamily="18" charset="0"/>
            <a:cs typeface="Times New Roman" pitchFamily="18" charset="0"/>
          </a:endParaRPr>
        </a:p>
      </dsp:txBody>
      <dsp:txXfrm>
        <a:off x="2680666" y="1840422"/>
        <a:ext cx="4197137" cy="740411"/>
      </dsp:txXfrm>
    </dsp:sp>
    <dsp:sp modelId="{A9825DEB-ADFA-489D-B143-903EF21063F2}">
      <dsp:nvSpPr>
        <dsp:cNvPr id="0" name=""/>
        <dsp:cNvSpPr/>
      </dsp:nvSpPr>
      <dsp:spPr>
        <a:xfrm rot="4858507">
          <a:off x="765367" y="3558658"/>
          <a:ext cx="1402482" cy="13346"/>
        </a:xfrm>
        <a:custGeom>
          <a:avLst/>
          <a:gdLst/>
          <a:ahLst/>
          <a:cxnLst/>
          <a:rect l="0" t="0" r="0" b="0"/>
          <a:pathLst>
            <a:path>
              <a:moveTo>
                <a:pt x="0" y="6673"/>
              </a:moveTo>
              <a:lnTo>
                <a:pt x="1402482" y="6673"/>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1431546" y="3530269"/>
        <a:ext cx="70124" cy="70124"/>
      </dsp:txXfrm>
    </dsp:sp>
    <dsp:sp modelId="{B23986AE-5CF3-46FA-A814-7BDF5AA6CDB4}">
      <dsp:nvSpPr>
        <dsp:cNvPr id="0" name=""/>
        <dsp:cNvSpPr/>
      </dsp:nvSpPr>
      <dsp:spPr>
        <a:xfrm>
          <a:off x="1576607" y="3542046"/>
          <a:ext cx="841453" cy="1431691"/>
        </a:xfrm>
        <a:prstGeom prst="roundRect">
          <a:avLst>
            <a:gd name="adj" fmla="val 10000"/>
          </a:avLst>
        </a:prstGeom>
        <a:solidFill>
          <a:schemeClr val="accent5">
            <a:lumMod val="20000"/>
            <a:lumOff val="80000"/>
          </a:schemeClr>
        </a:solidFill>
        <a:ln w="31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C00000"/>
              </a:solidFill>
              <a:latin typeface="Times New Roman" pitchFamily="18" charset="0"/>
              <a:cs typeface="Times New Roman" pitchFamily="18" charset="0"/>
            </a:rPr>
            <a:t>Nghệ thuật</a:t>
          </a:r>
          <a:endParaRPr lang="en-US" sz="2400" b="1" kern="1200">
            <a:solidFill>
              <a:srgbClr val="C00000"/>
            </a:solidFill>
            <a:latin typeface="Times New Roman" pitchFamily="18" charset="0"/>
            <a:cs typeface="Times New Roman" pitchFamily="18" charset="0"/>
          </a:endParaRPr>
        </a:p>
      </dsp:txBody>
      <dsp:txXfrm>
        <a:off x="1601252" y="3566691"/>
        <a:ext cx="792163" cy="1382401"/>
      </dsp:txXfrm>
    </dsp:sp>
    <dsp:sp modelId="{5E0F1B0B-125C-4E20-BD58-715BBDF4447C}">
      <dsp:nvSpPr>
        <dsp:cNvPr id="0" name=""/>
        <dsp:cNvSpPr/>
      </dsp:nvSpPr>
      <dsp:spPr>
        <a:xfrm rot="17325193">
          <a:off x="2262947" y="4034744"/>
          <a:ext cx="457222" cy="13346"/>
        </a:xfrm>
        <a:custGeom>
          <a:avLst/>
          <a:gdLst/>
          <a:ahLst/>
          <a:cxnLst/>
          <a:rect l="0" t="0" r="0" b="0"/>
          <a:pathLst>
            <a:path>
              <a:moveTo>
                <a:pt x="0" y="6673"/>
              </a:moveTo>
              <a:lnTo>
                <a:pt x="457222" y="6673"/>
              </a:lnTo>
            </a:path>
          </a:pathLst>
        </a:custGeom>
        <a:noFill/>
        <a:ln w="31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480127" y="4029987"/>
        <a:ext cx="22861" cy="22861"/>
      </dsp:txXfrm>
    </dsp:sp>
    <dsp:sp modelId="{CC23F6F8-7E09-41A2-83DA-28279FCA87CF}">
      <dsp:nvSpPr>
        <dsp:cNvPr id="0" name=""/>
        <dsp:cNvSpPr/>
      </dsp:nvSpPr>
      <dsp:spPr>
        <a:xfrm>
          <a:off x="2565054" y="3207423"/>
          <a:ext cx="4355264" cy="1235039"/>
        </a:xfrm>
        <a:prstGeom prst="roundRect">
          <a:avLst>
            <a:gd name="adj" fmla="val 10000"/>
          </a:avLst>
        </a:prstGeom>
        <a:solidFill>
          <a:schemeClr val="accent6">
            <a:lumMod val="20000"/>
            <a:lumOff val="80000"/>
          </a:schemeClr>
        </a:solidFill>
        <a:ln w="31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0070C0"/>
              </a:solidFill>
              <a:latin typeface="Times New Roman" pitchFamily="18" charset="0"/>
              <a:cs typeface="Times New Roman" pitchFamily="18" charset="0"/>
            </a:rPr>
            <a:t>Lựa chọn hình thức tự bạch như những dòng nhật kí của người mẹ đối với con.</a:t>
          </a:r>
          <a:endParaRPr lang="en-US" sz="2400" b="1" kern="1200">
            <a:solidFill>
              <a:srgbClr val="0070C0"/>
            </a:solidFill>
          </a:endParaRPr>
        </a:p>
      </dsp:txBody>
      <dsp:txXfrm>
        <a:off x="2601227" y="3243596"/>
        <a:ext cx="4282918" cy="1162693"/>
      </dsp:txXfrm>
    </dsp:sp>
    <dsp:sp modelId="{FEF32789-655F-45C8-A790-D7EEF8538E61}">
      <dsp:nvSpPr>
        <dsp:cNvPr id="0" name=""/>
        <dsp:cNvSpPr/>
      </dsp:nvSpPr>
      <dsp:spPr>
        <a:xfrm rot="4808127">
          <a:off x="2062554" y="4673880"/>
          <a:ext cx="858007" cy="13346"/>
        </a:xfrm>
        <a:custGeom>
          <a:avLst/>
          <a:gdLst/>
          <a:ahLst/>
          <a:cxnLst/>
          <a:rect l="0" t="0" r="0" b="0"/>
          <a:pathLst>
            <a:path>
              <a:moveTo>
                <a:pt x="0" y="6673"/>
              </a:moveTo>
              <a:lnTo>
                <a:pt x="858007" y="6673"/>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70107" y="4659103"/>
        <a:ext cx="42900" cy="42900"/>
      </dsp:txXfrm>
    </dsp:sp>
    <dsp:sp modelId="{B6A07EEE-54CF-4F1B-B7DE-2BFABE71390F}">
      <dsp:nvSpPr>
        <dsp:cNvPr id="0" name=""/>
        <dsp:cNvSpPr/>
      </dsp:nvSpPr>
      <dsp:spPr>
        <a:xfrm>
          <a:off x="2565054" y="4892851"/>
          <a:ext cx="4327151" cy="420726"/>
        </a:xfrm>
        <a:prstGeom prst="roundRect">
          <a:avLst>
            <a:gd name="adj" fmla="val 10000"/>
          </a:avLst>
        </a:prstGeom>
        <a:solidFill>
          <a:schemeClr val="accent6">
            <a:lumMod val="20000"/>
            <a:lumOff val="80000"/>
          </a:schemeClr>
        </a:solidFill>
        <a:ln w="31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0070C0"/>
              </a:solidFill>
              <a:latin typeface="Times New Roman" pitchFamily="18" charset="0"/>
              <a:cs typeface="Times New Roman" pitchFamily="18" charset="0"/>
            </a:rPr>
            <a:t>Sử dụng ngôn ngữ biểu cảm</a:t>
          </a:r>
          <a:endParaRPr lang="en-US" sz="2400" b="1" kern="1200">
            <a:solidFill>
              <a:srgbClr val="0070C0"/>
            </a:solidFill>
          </a:endParaRPr>
        </a:p>
      </dsp:txBody>
      <dsp:txXfrm>
        <a:off x="2577377" y="4905174"/>
        <a:ext cx="4302505" cy="3960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ED10E-271C-4359-920B-01DBE924777A}" type="datetimeFigureOut">
              <a:rPr lang="en-US" smtClean="0"/>
              <a:t>9/5/2021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65F770-F6FD-40B9-8C3E-10A59281F803}" type="slidenum">
              <a:rPr lang="en-US" smtClean="0"/>
              <a:t>‹#›</a:t>
            </a:fld>
            <a:endParaRPr lang="en-US"/>
          </a:p>
        </p:txBody>
      </p:sp>
    </p:spTree>
    <p:extLst>
      <p:ext uri="{BB962C8B-B14F-4D97-AF65-F5344CB8AC3E}">
        <p14:creationId xmlns:p14="http://schemas.microsoft.com/office/powerpoint/2010/main" val="346113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65F770-F6FD-40B9-8C3E-10A59281F803}" type="slidenum">
              <a:rPr lang="en-US" smtClean="0"/>
              <a:t>6</a:t>
            </a:fld>
            <a:endParaRPr lang="en-US"/>
          </a:p>
        </p:txBody>
      </p:sp>
    </p:spTree>
    <p:extLst>
      <p:ext uri="{BB962C8B-B14F-4D97-AF65-F5344CB8AC3E}">
        <p14:creationId xmlns:p14="http://schemas.microsoft.com/office/powerpoint/2010/main" val="192612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288970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68573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308036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89992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45290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E41C5-FDA5-4FFE-AAC4-3CFADA12EB53}"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51171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E41C5-FDA5-4FFE-AAC4-3CFADA12EB53}"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50826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E41C5-FDA5-4FFE-AAC4-3CFADA12EB53}"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02044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E41C5-FDA5-4FFE-AAC4-3CFADA12EB53}"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315232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E41C5-FDA5-4FFE-AAC4-3CFADA12EB53}"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51270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E41C5-FDA5-4FFE-AAC4-3CFADA12EB53}"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290007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E41C5-FDA5-4FFE-AAC4-3CFADA12EB53}" type="datetimeFigureOut">
              <a:rPr lang="en-US" smtClean="0"/>
              <a:t>9/5/2021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47411-E619-43E9-9990-CA029430BF09}" type="slidenum">
              <a:rPr lang="en-US" smtClean="0"/>
              <a:t>‹#›</a:t>
            </a:fld>
            <a:endParaRPr lang="en-US"/>
          </a:p>
        </p:txBody>
      </p:sp>
    </p:spTree>
    <p:extLst>
      <p:ext uri="{BB962C8B-B14F-4D97-AF65-F5344CB8AC3E}">
        <p14:creationId xmlns:p14="http://schemas.microsoft.com/office/powerpoint/2010/main" val="272526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gif"/><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Truong%20em.mp4" TargetMode="External"/><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3.wmf"/><Relationship Id="rId3" Type="http://schemas.openxmlformats.org/officeDocument/2006/relationships/notesSlide" Target="../notesSlides/notesSlide1.xml"/><Relationship Id="rId7" Type="http://schemas.openxmlformats.org/officeDocument/2006/relationships/diagramData" Target="../diagrams/data1.xml"/><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gif"/><Relationship Id="rId11" Type="http://schemas.microsoft.com/office/2007/relationships/diagramDrawing" Target="../diagrams/drawing1.xml"/><Relationship Id="rId5" Type="http://schemas.openxmlformats.org/officeDocument/2006/relationships/image" Target="../media/image11.jpeg"/><Relationship Id="rId10" Type="http://schemas.openxmlformats.org/officeDocument/2006/relationships/diagramColors" Target="../diagrams/colors1.xml"/><Relationship Id="rId4" Type="http://schemas.openxmlformats.org/officeDocument/2006/relationships/image" Target="../media/image14.jpe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2021-2022\hinh\1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6" y="76200"/>
            <a:ext cx="8983160" cy="6806875"/>
          </a:xfrm>
          <a:prstGeom prst="rect">
            <a:avLst/>
          </a:prstGeom>
          <a:noFill/>
          <a:ln>
            <a:noFill/>
          </a:ln>
        </p:spPr>
      </p:pic>
      <p:grpSp>
        <p:nvGrpSpPr>
          <p:cNvPr id="2050" name="Group 4"/>
          <p:cNvGrpSpPr>
            <a:grpSpLocks/>
          </p:cNvGrpSpPr>
          <p:nvPr/>
        </p:nvGrpSpPr>
        <p:grpSpPr bwMode="auto">
          <a:xfrm>
            <a:off x="0" y="0"/>
            <a:ext cx="9144000" cy="6934200"/>
            <a:chOff x="0" y="-24"/>
            <a:chExt cx="5760" cy="4368"/>
          </a:xfrm>
        </p:grpSpPr>
        <p:grpSp>
          <p:nvGrpSpPr>
            <p:cNvPr id="2056" name="Group 5"/>
            <p:cNvGrpSpPr>
              <a:grpSpLocks/>
            </p:cNvGrpSpPr>
            <p:nvPr/>
          </p:nvGrpSpPr>
          <p:grpSpPr bwMode="auto">
            <a:xfrm>
              <a:off x="0" y="-24"/>
              <a:ext cx="5760" cy="4368"/>
              <a:chOff x="0" y="-24"/>
              <a:chExt cx="5760" cy="4368"/>
            </a:xfrm>
          </p:grpSpPr>
          <p:pic>
            <p:nvPicPr>
              <p:cNvPr id="2066" name="Picture 6"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7"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9"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7" name="Group 10"/>
            <p:cNvGrpSpPr>
              <a:grpSpLocks/>
            </p:cNvGrpSpPr>
            <p:nvPr/>
          </p:nvGrpSpPr>
          <p:grpSpPr bwMode="auto">
            <a:xfrm>
              <a:off x="0" y="0"/>
              <a:ext cx="5760" cy="4320"/>
              <a:chOff x="0" y="0"/>
              <a:chExt cx="5760" cy="4320"/>
            </a:xfrm>
          </p:grpSpPr>
          <p:pic>
            <p:nvPicPr>
              <p:cNvPr id="2058" name="Picture 11"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6"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1" name="Picture 2">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2272" y="3835404"/>
            <a:ext cx="2068512"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51589" y="3729206"/>
            <a:ext cx="3084513" cy="299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66371" y="1172185"/>
            <a:ext cx="6905288" cy="923330"/>
          </a:xfrm>
          <a:prstGeom prst="rect">
            <a:avLst/>
          </a:prstGeom>
          <a:noFill/>
        </p:spPr>
        <p:txBody>
          <a:bodyPr wrap="none" lIns="91440" tIns="45720" rIns="91440" bIns="45720">
            <a:prstTxWarp prst="textChevron">
              <a:avLst/>
            </a:prstTxWarp>
            <a:spAutoFit/>
          </a:bodyPr>
          <a:lstStyle/>
          <a:p>
            <a:pPr algn="ctr"/>
            <a:r>
              <a:rPr lang="en-US" sz="5400" b="1" cap="none" spc="0" smtClean="0">
                <a:ln w="17780" cmpd="sng">
                  <a:solidFill>
                    <a:srgbClr val="FFFFFF"/>
                  </a:solidFill>
                  <a:prstDash val="solid"/>
                  <a:miter lim="800000"/>
                </a:ln>
                <a:solidFill>
                  <a:srgbClr val="FF0000"/>
                </a:solidFill>
                <a:effectLst>
                  <a:outerShdw blurRad="50800" algn="tl" rotWithShape="0">
                    <a:srgbClr val="000000"/>
                  </a:outerShdw>
                </a:effectLst>
              </a:rPr>
              <a:t>CỔNG TRƯỜNG MỞ RA</a:t>
            </a:r>
            <a:endParaRPr lang="en-US" sz="5400" b="1" cap="none" spc="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194788334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22" presetClass="emph" presetSubtype="0" repeatCount="indefinite" fill="hold" grpId="0" nodeType="afterEffect">
                                  <p:stCondLst>
                                    <p:cond delay="0"/>
                                  </p:stCondLst>
                                  <p:childTnLst>
                                    <p:animClr clrSpc="hsl" dir="cw">
                                      <p:cBhvr override="childStyle">
                                        <p:cTn id="10" dur="500" fill="hold"/>
                                        <p:tgtEl>
                                          <p:spTgt spid="2"/>
                                        </p:tgtEl>
                                        <p:attrNameLst>
                                          <p:attrName>style.color</p:attrName>
                                        </p:attrNameLst>
                                      </p:cBhvr>
                                      <p:by>
                                        <p:hsl h="-7200000" s="0" l="0"/>
                                      </p:by>
                                    </p:animClr>
                                    <p:animClr clrSpc="hsl" dir="cw">
                                      <p:cBhvr>
                                        <p:cTn id="11" dur="500" fill="hold"/>
                                        <p:tgtEl>
                                          <p:spTgt spid="2"/>
                                        </p:tgtEl>
                                        <p:attrNameLst>
                                          <p:attrName>fillcolor</p:attrName>
                                        </p:attrNameLst>
                                      </p:cBhvr>
                                      <p:by>
                                        <p:hsl h="-7200000" s="0" l="0"/>
                                      </p:by>
                                    </p:animClr>
                                    <p:animClr clrSpc="hsl" dir="cw">
                                      <p:cBhvr>
                                        <p:cTn id="12" dur="500" fill="hold"/>
                                        <p:tgtEl>
                                          <p:spTgt spid="2"/>
                                        </p:tgtEl>
                                        <p:attrNameLst>
                                          <p:attrName>stroke.color</p:attrName>
                                        </p:attrNameLst>
                                      </p:cBhvr>
                                      <p:by>
                                        <p:hsl h="-7200000" s="0" l="0"/>
                                      </p:by>
                                    </p:animClr>
                                    <p:set>
                                      <p:cBhvr>
                                        <p:cTn id="13"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51155" y="13841"/>
            <a:ext cx="7078990" cy="1143000"/>
          </a:xfrm>
          <a:prstGeom prst="rect">
            <a:avLst/>
          </a:prstGeom>
          <a:no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i="1" smtClean="0">
                <a:latin typeface="Times New Roman" pitchFamily="18" charset="0"/>
                <a:cs typeface="Times New Roman" pitchFamily="18" charset="0"/>
              </a:rPr>
              <a:t>   </a:t>
            </a:r>
            <a:r>
              <a:rPr lang="en-US" sz="2400" i="1" u="sng" smtClean="0">
                <a:solidFill>
                  <a:srgbClr val="0070C0"/>
                </a:solidFill>
                <a:latin typeface="Times New Roman" pitchFamily="18" charset="0"/>
                <a:cs typeface="Times New Roman" pitchFamily="18" charset="0"/>
              </a:rPr>
              <a:t>Văn bản </a:t>
            </a:r>
            <a:r>
              <a:rPr lang="en-US" sz="2400" smtClean="0">
                <a:solidFill>
                  <a:srgbClr val="0070C0"/>
                </a:solidFill>
                <a:latin typeface="Times New Roman" pitchFamily="18" charset="0"/>
                <a:cs typeface="Times New Roman" pitchFamily="18" charset="0"/>
              </a:rPr>
              <a:t>:  </a:t>
            </a:r>
            <a:r>
              <a:rPr lang="en-US" sz="2800" smtClean="0">
                <a:solidFill>
                  <a:srgbClr val="0070C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CỔNG TRƯỜNG MỞ RA</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(Theo Lí Lan)</a:t>
            </a:r>
            <a:endParaRPr lang="en-US" sz="2800" i="1">
              <a:latin typeface="Times New Roman" pitchFamily="18" charset="0"/>
              <a:cs typeface="Times New Roman" pitchFamily="18" charset="0"/>
            </a:endParaRPr>
          </a:p>
        </p:txBody>
      </p:sp>
      <p:pic>
        <p:nvPicPr>
          <p:cNvPr id="19" name="Picture 18" descr="B:\2021-2022\hinh\1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0" y="13025"/>
            <a:ext cx="2028175" cy="1143816"/>
          </a:xfrm>
          <a:prstGeom prst="rect">
            <a:avLst/>
          </a:prstGeom>
          <a:noFill/>
          <a:ln>
            <a:noFill/>
          </a:ln>
        </p:spPr>
      </p:pic>
      <p:sp>
        <p:nvSpPr>
          <p:cNvPr id="6" name="Rectangle 5"/>
          <p:cNvSpPr/>
          <p:nvPr/>
        </p:nvSpPr>
        <p:spPr>
          <a:xfrm>
            <a:off x="304799" y="1614070"/>
            <a:ext cx="4419601" cy="3816429"/>
          </a:xfrm>
          <a:prstGeom prst="rect">
            <a:avLst/>
          </a:prstGeom>
        </p:spPr>
        <p:txBody>
          <a:bodyPr wrap="square">
            <a:spAutoFit/>
          </a:bodyPr>
          <a:lstStyle/>
          <a:p>
            <a:pPr>
              <a:spcBef>
                <a:spcPts val="600"/>
              </a:spcBef>
              <a:spcAft>
                <a:spcPts val="600"/>
              </a:spcAft>
            </a:pPr>
            <a:r>
              <a:rPr lang="en-US" sz="240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I/ </a:t>
            </a:r>
            <a:r>
              <a:rPr lang="en-US" sz="2400" b="1" u="sng">
                <a:solidFill>
                  <a:srgbClr val="FF0000"/>
                </a:solidFill>
                <a:latin typeface="Times New Roman" pitchFamily="18" charset="0"/>
                <a:cs typeface="Times New Roman" pitchFamily="18" charset="0"/>
              </a:rPr>
              <a:t>Tìm hiểu chung:</a:t>
            </a:r>
            <a:endParaRPr lang="en-US" sz="2400">
              <a:solidFill>
                <a:srgbClr val="FF0000"/>
              </a:solidFill>
              <a:latin typeface="Times New Roman" pitchFamily="18" charset="0"/>
              <a:cs typeface="Times New Roman" pitchFamily="18" charset="0"/>
            </a:endParaRPr>
          </a:p>
          <a:p>
            <a:pPr>
              <a:spcBef>
                <a:spcPts val="600"/>
              </a:spcBef>
              <a:spcAft>
                <a:spcPts val="600"/>
              </a:spcAft>
            </a:pPr>
            <a:r>
              <a:rPr lang="en-US" sz="2400" b="1">
                <a:solidFill>
                  <a:srgbClr val="0070C0"/>
                </a:solidFill>
                <a:latin typeface="Times New Roman" pitchFamily="18" charset="0"/>
                <a:cs typeface="Times New Roman" pitchFamily="18" charset="0"/>
              </a:rPr>
              <a:t>1/ </a:t>
            </a:r>
            <a:r>
              <a:rPr lang="en-US" sz="2400" b="1" u="sng">
                <a:solidFill>
                  <a:srgbClr val="0070C0"/>
                </a:solidFill>
                <a:latin typeface="Times New Roman" pitchFamily="18" charset="0"/>
                <a:cs typeface="Times New Roman" pitchFamily="18" charset="0"/>
              </a:rPr>
              <a:t>Văn bản: </a:t>
            </a:r>
            <a:endParaRPr lang="en-US" sz="2400" b="1">
              <a:solidFill>
                <a:srgbClr val="0070C0"/>
              </a:solidFill>
              <a:latin typeface="Times New Roman" pitchFamily="18" charset="0"/>
              <a:cs typeface="Times New Roman" pitchFamily="18" charset="0"/>
            </a:endParaRPr>
          </a:p>
          <a:p>
            <a:pPr algn="just">
              <a:spcBef>
                <a:spcPts val="600"/>
              </a:spcBef>
              <a:spcAft>
                <a:spcPts val="600"/>
              </a:spcAft>
            </a:pPr>
            <a:r>
              <a:rPr lang="fr-FR" sz="2400" smtClean="0">
                <a:latin typeface="Times New Roman" pitchFamily="18" charset="0"/>
                <a:cs typeface="Times New Roman" pitchFamily="18" charset="0"/>
              </a:rPr>
              <a:t>	Bài </a:t>
            </a:r>
            <a:r>
              <a:rPr lang="fr-FR" sz="2400">
                <a:latin typeface="Times New Roman" pitchFamily="18" charset="0"/>
                <a:cs typeface="Times New Roman" pitchFamily="18" charset="0"/>
              </a:rPr>
              <a:t>kí thuộc loại văn bản nhật dụng, trích từ </a:t>
            </a:r>
            <a:r>
              <a:rPr lang="fr-FR" sz="2000">
                <a:latin typeface="Times New Roman" pitchFamily="18" charset="0"/>
                <a:cs typeface="Times New Roman" pitchFamily="18" charset="0"/>
              </a:rPr>
              <a:t>báo </a:t>
            </a:r>
            <a:r>
              <a:rPr lang="fr-FR" sz="2000" smtClean="0">
                <a:latin typeface="Times New Roman" pitchFamily="18" charset="0"/>
                <a:cs typeface="Times New Roman" pitchFamily="18" charset="0"/>
              </a:rPr>
              <a:t>Yêu trẻ </a:t>
            </a:r>
            <a:r>
              <a:rPr lang="fr-FR" sz="2000">
                <a:latin typeface="Times New Roman" pitchFamily="18" charset="0"/>
                <a:cs typeface="Times New Roman" pitchFamily="18" charset="0"/>
              </a:rPr>
              <a:t>– Thành phố Hồ Chí Minh</a:t>
            </a:r>
            <a:r>
              <a:rPr lang="fr-FR" sz="2000" smtClean="0">
                <a:latin typeface="Times New Roman" pitchFamily="18" charset="0"/>
                <a:cs typeface="Times New Roman" pitchFamily="18" charset="0"/>
              </a:rPr>
              <a:t>.</a:t>
            </a:r>
            <a:r>
              <a:rPr lang="fr-FR"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a:spcBef>
                <a:spcPts val="600"/>
              </a:spcBef>
              <a:spcAft>
                <a:spcPts val="600"/>
              </a:spcAft>
            </a:pPr>
            <a:r>
              <a:rPr lang="fr-FR" sz="2000" b="1">
                <a:solidFill>
                  <a:srgbClr val="0070C0"/>
                </a:solidFill>
                <a:latin typeface="Times New Roman" pitchFamily="18" charset="0"/>
                <a:cs typeface="Times New Roman" pitchFamily="18" charset="0"/>
              </a:rPr>
              <a:t>2/ </a:t>
            </a:r>
            <a:r>
              <a:rPr lang="fr-FR" sz="2000" b="1" u="sng">
                <a:solidFill>
                  <a:srgbClr val="0070C0"/>
                </a:solidFill>
                <a:latin typeface="Times New Roman" pitchFamily="18" charset="0"/>
                <a:cs typeface="Times New Roman" pitchFamily="18" charset="0"/>
              </a:rPr>
              <a:t>Phương thức biểu đạt</a:t>
            </a:r>
            <a:r>
              <a:rPr lang="fr-FR" sz="2400">
                <a:latin typeface="Times New Roman" pitchFamily="18" charset="0"/>
                <a:cs typeface="Times New Roman" pitchFamily="18" charset="0"/>
              </a:rPr>
              <a:t> : </a:t>
            </a:r>
          </a:p>
          <a:p>
            <a:pPr>
              <a:spcBef>
                <a:spcPts val="600"/>
              </a:spcBef>
              <a:spcAft>
                <a:spcPts val="600"/>
              </a:spcAft>
            </a:pPr>
            <a:endParaRPr lang="fr-FR" sz="2400" b="1" smtClean="0">
              <a:solidFill>
                <a:srgbClr val="0070C0"/>
              </a:solidFill>
              <a:latin typeface="Times New Roman" pitchFamily="18" charset="0"/>
              <a:cs typeface="Times New Roman" pitchFamily="18" charset="0"/>
            </a:endParaRPr>
          </a:p>
          <a:p>
            <a:pPr>
              <a:spcBef>
                <a:spcPts val="600"/>
              </a:spcBef>
              <a:spcAft>
                <a:spcPts val="600"/>
              </a:spcAft>
            </a:pPr>
            <a:r>
              <a:rPr lang="fr-FR" sz="2400" b="1" smtClean="0">
                <a:solidFill>
                  <a:srgbClr val="0070C0"/>
                </a:solidFill>
                <a:latin typeface="Times New Roman" pitchFamily="18" charset="0"/>
                <a:cs typeface="Times New Roman" pitchFamily="18" charset="0"/>
              </a:rPr>
              <a:t>3</a:t>
            </a:r>
            <a:r>
              <a:rPr lang="fr-FR" sz="2400" b="1">
                <a:solidFill>
                  <a:srgbClr val="0070C0"/>
                </a:solidFill>
                <a:latin typeface="Times New Roman" pitchFamily="18" charset="0"/>
                <a:cs typeface="Times New Roman" pitchFamily="18" charset="0"/>
              </a:rPr>
              <a:t>/ </a:t>
            </a:r>
            <a:r>
              <a:rPr lang="fr-FR" sz="2400" b="1" u="sng">
                <a:solidFill>
                  <a:srgbClr val="0070C0"/>
                </a:solidFill>
                <a:latin typeface="Times New Roman" pitchFamily="18" charset="0"/>
                <a:cs typeface="Times New Roman" pitchFamily="18" charset="0"/>
              </a:rPr>
              <a:t>Bố cục</a:t>
            </a:r>
            <a:r>
              <a:rPr lang="fr-FR" sz="2400" b="1" smtClean="0">
                <a:solidFill>
                  <a:srgbClr val="0070C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cxnSp>
        <p:nvCxnSpPr>
          <p:cNvPr id="8" name="Straight Connector 7"/>
          <p:cNvCxnSpPr/>
          <p:nvPr/>
        </p:nvCxnSpPr>
        <p:spPr>
          <a:xfrm>
            <a:off x="4800590" y="1614070"/>
            <a:ext cx="0" cy="5015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4883720" y="1825939"/>
            <a:ext cx="3927760" cy="3085486"/>
          </a:xfrm>
          <a:prstGeom prst="cloudCallou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Em hãy cho biết văn bản có xuất xứ như thế nào? </a:t>
            </a:r>
            <a:endParaRPr lang="en-US" sz="2400" b="1">
              <a:solidFill>
                <a:srgbClr val="C00000"/>
              </a:solidFill>
              <a:latin typeface="Times New Roman" pitchFamily="18" charset="0"/>
              <a:cs typeface="Times New Roman" pitchFamily="18" charset="0"/>
            </a:endParaRPr>
          </a:p>
        </p:txBody>
      </p:sp>
      <p:sp>
        <p:nvSpPr>
          <p:cNvPr id="11" name="Cloud Callout 10"/>
          <p:cNvSpPr/>
          <p:nvPr/>
        </p:nvSpPr>
        <p:spPr>
          <a:xfrm>
            <a:off x="4911425" y="1825934"/>
            <a:ext cx="3927760" cy="3085486"/>
          </a:xfrm>
          <a:prstGeom prst="cloudCallout">
            <a:avLst/>
          </a:prstGeom>
          <a:solidFill>
            <a:srgbClr val="F8FEB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70C0"/>
                </a:solidFill>
              </a:rPr>
              <a:t>Bài văn kể chuyện nhà trường, chuyện đứa con đến trường hay biểu hiện tâm tư người mẹ?</a:t>
            </a:r>
            <a:endParaRPr lang="en-US" sz="2400" b="1">
              <a:solidFill>
                <a:srgbClr val="0070C0"/>
              </a:solidFill>
              <a:latin typeface="Times New Roman" pitchFamily="18" charset="0"/>
              <a:cs typeface="Times New Roman" pitchFamily="18" charset="0"/>
            </a:endParaRPr>
          </a:p>
        </p:txBody>
      </p:sp>
      <p:sp>
        <p:nvSpPr>
          <p:cNvPr id="12" name="Cloud Callout 11"/>
          <p:cNvSpPr/>
          <p:nvPr/>
        </p:nvSpPr>
        <p:spPr>
          <a:xfrm>
            <a:off x="4897565" y="1614070"/>
            <a:ext cx="3913910" cy="3283490"/>
          </a:xfrm>
          <a:prstGeom prst="cloudCallou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7030A0"/>
                </a:solidFill>
                <a:latin typeface="Times New Roman" pitchFamily="18" charset="0"/>
                <a:cs typeface="Times New Roman" pitchFamily="18" charset="0"/>
              </a:rPr>
              <a:t>Cách viết để thể hiện cảm xúc của một văn bản như vậy gọi </a:t>
            </a:r>
            <a:r>
              <a:rPr lang="en-US" sz="2400" b="1" smtClean="0">
                <a:solidFill>
                  <a:srgbClr val="7030A0"/>
                </a:solidFill>
                <a:latin typeface="Times New Roman" pitchFamily="18" charset="0"/>
                <a:cs typeface="Times New Roman" pitchFamily="18" charset="0"/>
              </a:rPr>
              <a:t>là cách viết theo </a:t>
            </a:r>
            <a:r>
              <a:rPr lang="en-US" sz="2400" b="1">
                <a:solidFill>
                  <a:srgbClr val="7030A0"/>
                </a:solidFill>
                <a:latin typeface="Times New Roman" pitchFamily="18" charset="0"/>
                <a:cs typeface="Times New Roman" pitchFamily="18" charset="0"/>
              </a:rPr>
              <a:t>phương thức biểu đạt </a:t>
            </a:r>
            <a:r>
              <a:rPr lang="en-US" sz="2400" b="1" smtClean="0">
                <a:solidFill>
                  <a:srgbClr val="7030A0"/>
                </a:solidFill>
                <a:latin typeface="Times New Roman" pitchFamily="18" charset="0"/>
                <a:cs typeface="Times New Roman" pitchFamily="18" charset="0"/>
              </a:rPr>
              <a:t>nào?</a:t>
            </a:r>
            <a:endParaRPr lang="en-US" sz="2400" b="1">
              <a:solidFill>
                <a:srgbClr val="7030A0"/>
              </a:solidFill>
              <a:latin typeface="Times New Roman" pitchFamily="18" charset="0"/>
              <a:cs typeface="Times New Roman" pitchFamily="18" charset="0"/>
            </a:endParaRPr>
          </a:p>
        </p:txBody>
      </p:sp>
      <p:sp>
        <p:nvSpPr>
          <p:cNvPr id="13" name="Rectangle 12"/>
          <p:cNvSpPr/>
          <p:nvPr/>
        </p:nvSpPr>
        <p:spPr>
          <a:xfrm>
            <a:off x="1281465" y="4421994"/>
            <a:ext cx="1430200" cy="461665"/>
          </a:xfrm>
          <a:prstGeom prst="rect">
            <a:avLst/>
          </a:prstGeom>
        </p:spPr>
        <p:txBody>
          <a:bodyPr wrap="none">
            <a:spAutoFit/>
          </a:bodyPr>
          <a:lstStyle/>
          <a:p>
            <a:r>
              <a:rPr lang="fr-FR" sz="2400" smtClean="0">
                <a:latin typeface="Times New Roman" pitchFamily="18" charset="0"/>
                <a:cs typeface="Times New Roman" pitchFamily="18" charset="0"/>
              </a:rPr>
              <a:t>Biểu cảm.</a:t>
            </a:r>
            <a:endParaRPr lang="en-US" sz="2400"/>
          </a:p>
        </p:txBody>
      </p:sp>
      <p:sp>
        <p:nvSpPr>
          <p:cNvPr id="14" name="Flowchart: Sequential Access Storage 13"/>
          <p:cNvSpPr/>
          <p:nvPr/>
        </p:nvSpPr>
        <p:spPr>
          <a:xfrm>
            <a:off x="4925285" y="1992666"/>
            <a:ext cx="3726870" cy="2828724"/>
          </a:xfrm>
          <a:prstGeom prst="flowChartMagneticTape">
            <a:avLst/>
          </a:prstGeom>
          <a:solidFill>
            <a:schemeClr val="accent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itchFamily="18" charset="0"/>
                <a:cs typeface="Times New Roman" pitchFamily="18" charset="0"/>
              </a:rPr>
              <a:t>Bố cục bài văn chia làm mấy phần? Nêu ý chính của mỗi phần ?</a:t>
            </a:r>
          </a:p>
        </p:txBody>
      </p:sp>
      <p:sp>
        <p:nvSpPr>
          <p:cNvPr id="15" name="Rectangle 14"/>
          <p:cNvSpPr/>
          <p:nvPr/>
        </p:nvSpPr>
        <p:spPr>
          <a:xfrm>
            <a:off x="1787911" y="4959895"/>
            <a:ext cx="1380506" cy="461665"/>
          </a:xfrm>
          <a:prstGeom prst="rect">
            <a:avLst/>
          </a:prstGeom>
        </p:spPr>
        <p:txBody>
          <a:bodyPr wrap="none">
            <a:spAutoFit/>
          </a:bodyPr>
          <a:lstStyle/>
          <a:p>
            <a:r>
              <a:rPr lang="fr-FR" sz="2400" smtClean="0">
                <a:latin typeface="Times New Roman" pitchFamily="18" charset="0"/>
                <a:cs typeface="Times New Roman" pitchFamily="18" charset="0"/>
              </a:rPr>
              <a:t>Hai phần.</a:t>
            </a:r>
            <a:endParaRPr lang="en-US" sz="2400"/>
          </a:p>
        </p:txBody>
      </p:sp>
      <p:sp>
        <p:nvSpPr>
          <p:cNvPr id="16" name="Rectangle 15"/>
          <p:cNvSpPr/>
          <p:nvPr/>
        </p:nvSpPr>
        <p:spPr>
          <a:xfrm>
            <a:off x="4911430" y="2011492"/>
            <a:ext cx="4107880" cy="3724096"/>
          </a:xfrm>
          <a:prstGeom prst="rect">
            <a:avLst/>
          </a:prstGeom>
          <a:solidFill>
            <a:schemeClr val="accent4">
              <a:lumMod val="20000"/>
              <a:lumOff val="80000"/>
            </a:schemeClr>
          </a:solidFill>
          <a:ln w="19050">
            <a:solidFill>
              <a:schemeClr val="tx1"/>
            </a:solidFill>
          </a:ln>
        </p:spPr>
        <p:txBody>
          <a:bodyPr wrap="square">
            <a:spAutoFit/>
          </a:bodyPr>
          <a:lstStyle/>
          <a:p>
            <a:pPr>
              <a:spcBef>
                <a:spcPts val="600"/>
              </a:spcBef>
            </a:pPr>
            <a:r>
              <a:rPr lang="en-US" sz="2400" b="1" smtClean="0">
                <a:solidFill>
                  <a:srgbClr val="C00000"/>
                </a:solidFill>
                <a:latin typeface="Times New Roman" pitchFamily="18" charset="0"/>
                <a:cs typeface="Times New Roman" pitchFamily="18" charset="0"/>
              </a:rPr>
              <a:t> </a:t>
            </a:r>
            <a:r>
              <a:rPr lang="en-US" sz="2400" b="1">
                <a:solidFill>
                  <a:srgbClr val="C00000"/>
                </a:solidFill>
                <a:latin typeface="Times New Roman" pitchFamily="18" charset="0"/>
                <a:cs typeface="Times New Roman" pitchFamily="18" charset="0"/>
              </a:rPr>
              <a:t>Bài văn chia làm hai phần:</a:t>
            </a:r>
          </a:p>
          <a:p>
            <a:pPr algn="just">
              <a:spcBef>
                <a:spcPts val="600"/>
              </a:spcBef>
            </a:pPr>
            <a:r>
              <a:rPr lang="en-US" sz="2400" b="1">
                <a:latin typeface="Times New Roman" pitchFamily="18" charset="0"/>
                <a:cs typeface="Times New Roman" pitchFamily="18" charset="0"/>
              </a:rPr>
              <a:t>  + </a:t>
            </a:r>
            <a:r>
              <a:rPr lang="en-US" sz="2400" b="1">
                <a:solidFill>
                  <a:srgbClr val="C00000"/>
                </a:solidFill>
                <a:latin typeface="Times New Roman" pitchFamily="18" charset="0"/>
                <a:cs typeface="Times New Roman" pitchFamily="18" charset="0"/>
              </a:rPr>
              <a:t>Phần 1</a:t>
            </a:r>
            <a:r>
              <a:rPr lang="en-US" sz="2400" b="1">
                <a:latin typeface="Times New Roman" pitchFamily="18" charset="0"/>
                <a:cs typeface="Times New Roman" pitchFamily="18" charset="0"/>
              </a:rPr>
              <a:t>: Từ </a:t>
            </a:r>
            <a:r>
              <a:rPr lang="en-US" sz="2400" b="1" smtClean="0">
                <a:latin typeface="Times New Roman" pitchFamily="18" charset="0"/>
                <a:cs typeface="Times New Roman" pitchFamily="18" charset="0"/>
              </a:rPr>
              <a:t>đầu đến “…</a:t>
            </a:r>
            <a:r>
              <a:rPr lang="en-US" sz="2400" b="1">
                <a:latin typeface="Times New Roman" pitchFamily="18" charset="0"/>
                <a:cs typeface="Times New Roman" pitchFamily="18" charset="0"/>
              </a:rPr>
              <a:t>ngày đầu năm học”  </a:t>
            </a:r>
            <a:endParaRPr lang="en-US" sz="2400" b="1" smtClean="0">
              <a:latin typeface="Times New Roman" pitchFamily="18" charset="0"/>
              <a:cs typeface="Times New Roman" pitchFamily="18" charset="0"/>
            </a:endParaRPr>
          </a:p>
          <a:p>
            <a:pPr>
              <a:spcBef>
                <a:spcPts val="600"/>
              </a:spcBef>
            </a:pPr>
            <a:r>
              <a:rPr lang="en-US" sz="2400" b="1" smtClean="0">
                <a:solidFill>
                  <a:srgbClr val="0070C0"/>
                </a:solidFill>
                <a:latin typeface="Times New Roman" pitchFamily="18" charset="0"/>
                <a:cs typeface="Times New Roman" pitchFamily="18" charset="0"/>
                <a:sym typeface="Symbol"/>
              </a:rPr>
              <a:t></a:t>
            </a:r>
            <a:r>
              <a:rPr lang="en-US" sz="2400" b="1" smtClean="0">
                <a:solidFill>
                  <a:srgbClr val="0070C0"/>
                </a:solidFill>
                <a:latin typeface="Times New Roman" pitchFamily="18" charset="0"/>
                <a:cs typeface="Times New Roman" pitchFamily="18" charset="0"/>
              </a:rPr>
              <a:t>   </a:t>
            </a:r>
            <a:r>
              <a:rPr lang="en-US" sz="2400" b="1">
                <a:solidFill>
                  <a:srgbClr val="0070C0"/>
                </a:solidFill>
                <a:latin typeface="Times New Roman" pitchFamily="18" charset="0"/>
                <a:cs typeface="Times New Roman" pitchFamily="18" charset="0"/>
              </a:rPr>
              <a:t>Tâm trạng của hai mẹ con trong buổi tối trước ngày khai giảng. </a:t>
            </a:r>
          </a:p>
          <a:p>
            <a:pPr>
              <a:spcBef>
                <a:spcPts val="600"/>
              </a:spcBef>
            </a:pPr>
            <a:r>
              <a:rPr lang="en-US" sz="2400" b="1">
                <a:latin typeface="Times New Roman" pitchFamily="18" charset="0"/>
                <a:cs typeface="Times New Roman" pitchFamily="18" charset="0"/>
              </a:rPr>
              <a:t>  + </a:t>
            </a:r>
            <a:r>
              <a:rPr lang="en-US" sz="2400" b="1">
                <a:solidFill>
                  <a:srgbClr val="C00000"/>
                </a:solidFill>
                <a:latin typeface="Times New Roman" pitchFamily="18" charset="0"/>
                <a:cs typeface="Times New Roman" pitchFamily="18" charset="0"/>
              </a:rPr>
              <a:t>Phần 2</a:t>
            </a:r>
            <a:r>
              <a:rPr lang="en-US" sz="2400" b="1">
                <a:latin typeface="Times New Roman" pitchFamily="18" charset="0"/>
                <a:cs typeface="Times New Roman" pitchFamily="18" charset="0"/>
              </a:rPr>
              <a:t>: Phần còn lại </a:t>
            </a:r>
            <a:endParaRPr lang="en-US" sz="2400" b="1" smtClean="0">
              <a:latin typeface="Times New Roman" pitchFamily="18" charset="0"/>
              <a:cs typeface="Times New Roman" pitchFamily="18" charset="0"/>
            </a:endParaRPr>
          </a:p>
          <a:p>
            <a:pPr>
              <a:spcBef>
                <a:spcPts val="600"/>
              </a:spcBef>
            </a:pPr>
            <a:r>
              <a:rPr lang="en-US" sz="2400" b="1" smtClean="0">
                <a:solidFill>
                  <a:srgbClr val="0070C0"/>
                </a:solidFill>
                <a:latin typeface="Times New Roman" pitchFamily="18" charset="0"/>
                <a:cs typeface="Times New Roman" pitchFamily="18" charset="0"/>
                <a:sym typeface="Symbol"/>
              </a:rPr>
              <a:t></a:t>
            </a:r>
            <a:r>
              <a:rPr lang="en-US" sz="2400" b="1" smtClean="0">
                <a:solidFill>
                  <a:srgbClr val="0070C0"/>
                </a:solidFill>
                <a:latin typeface="Times New Roman" pitchFamily="18" charset="0"/>
                <a:cs typeface="Times New Roman" pitchFamily="18" charset="0"/>
              </a:rPr>
              <a:t> </a:t>
            </a:r>
            <a:r>
              <a:rPr lang="en-US" sz="2400" b="1">
                <a:solidFill>
                  <a:srgbClr val="0070C0"/>
                </a:solidFill>
                <a:latin typeface="Times New Roman" pitchFamily="18" charset="0"/>
                <a:cs typeface="Times New Roman" pitchFamily="18" charset="0"/>
              </a:rPr>
              <a:t>Ấn tượng tuổi thơ và       liên tưởng của mẹ. </a:t>
            </a:r>
          </a:p>
        </p:txBody>
      </p:sp>
      <p:sp>
        <p:nvSpPr>
          <p:cNvPr id="17" name="Rectangle 16"/>
          <p:cNvSpPr/>
          <p:nvPr/>
        </p:nvSpPr>
        <p:spPr>
          <a:xfrm>
            <a:off x="3916681" y="1267756"/>
            <a:ext cx="814647" cy="923330"/>
          </a:xfrm>
          <a:prstGeom prst="rect">
            <a:avLst/>
          </a:prstGeom>
        </p:spPr>
        <p:txBody>
          <a:bodyPr wrap="none">
            <a:spAutoFit/>
          </a:bodyPr>
          <a:lstStyle/>
          <a:p>
            <a:r>
              <a:rPr lang="en-US" sz="5400" b="1" smtClean="0">
                <a:sym typeface="Wingdings"/>
              </a:rPr>
              <a:t></a:t>
            </a:r>
            <a:endParaRPr lang="en-US" sz="5400" b="1"/>
          </a:p>
        </p:txBody>
      </p:sp>
      <p:sp>
        <p:nvSpPr>
          <p:cNvPr id="18" name="Rectangle 17"/>
          <p:cNvSpPr/>
          <p:nvPr/>
        </p:nvSpPr>
        <p:spPr>
          <a:xfrm>
            <a:off x="4869859" y="1956123"/>
            <a:ext cx="4191085" cy="4462760"/>
          </a:xfrm>
          <a:prstGeom prst="rect">
            <a:avLst/>
          </a:prstGeom>
          <a:solidFill>
            <a:srgbClr val="F8FEB0"/>
          </a:solidFill>
          <a:ln>
            <a:solidFill>
              <a:srgbClr val="00B050"/>
            </a:solidFill>
          </a:ln>
        </p:spPr>
        <p:txBody>
          <a:bodyPr wrap="square">
            <a:spAutoFit/>
          </a:bodyPr>
          <a:lstStyle/>
          <a:p>
            <a:pPr algn="ctr">
              <a:spcBef>
                <a:spcPts val="600"/>
              </a:spcBef>
            </a:pPr>
            <a:r>
              <a:rPr lang="en-US" sz="2400" b="1" smtClean="0">
                <a:solidFill>
                  <a:srgbClr val="FF0000"/>
                </a:solidFill>
                <a:latin typeface="Times New Roman" pitchFamily="18" charset="0"/>
                <a:cs typeface="Times New Roman" pitchFamily="18" charset="0"/>
              </a:rPr>
              <a:t>Chúng ta cùng đọc văn bản nhé!</a:t>
            </a:r>
          </a:p>
          <a:p>
            <a:pPr algn="ctr">
              <a:spcBef>
                <a:spcPts val="600"/>
              </a:spcBef>
            </a:pP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Hướng dẫn </a:t>
            </a:r>
            <a:r>
              <a:rPr lang="en-US" sz="2400" b="1" smtClean="0">
                <a:latin typeface="Times New Roman" pitchFamily="18" charset="0"/>
                <a:cs typeface="Times New Roman" pitchFamily="18" charset="0"/>
              </a:rPr>
              <a:t>đọc </a:t>
            </a:r>
            <a:r>
              <a:rPr lang="en-US" sz="2400" b="1">
                <a:latin typeface="Times New Roman" pitchFamily="18" charset="0"/>
                <a:cs typeface="Times New Roman" pitchFamily="18" charset="0"/>
              </a:rPr>
              <a:t>văn </a:t>
            </a:r>
            <a:r>
              <a:rPr lang="en-US" sz="2400" b="1" smtClean="0">
                <a:latin typeface="Times New Roman" pitchFamily="18" charset="0"/>
                <a:cs typeface="Times New Roman" pitchFamily="18" charset="0"/>
              </a:rPr>
              <a:t>bản</a:t>
            </a:r>
            <a:endParaRPr lang="en-US" sz="2400" b="1">
              <a:latin typeface="Times New Roman" pitchFamily="18" charset="0"/>
              <a:cs typeface="Times New Roman" pitchFamily="18" charset="0"/>
            </a:endParaRPr>
          </a:p>
          <a:p>
            <a:pPr>
              <a:spcBef>
                <a:spcPts val="600"/>
              </a:spcBef>
            </a:pPr>
            <a:r>
              <a:rPr lang="en-US" sz="2400">
                <a:latin typeface="Times New Roman" pitchFamily="18" charset="0"/>
                <a:cs typeface="Times New Roman" pitchFamily="18" charset="0"/>
              </a:rPr>
              <a:t> + Khi nhìn con ngủ đọc giọng dịu dàng, chậm rãi,  thầm thì         </a:t>
            </a:r>
          </a:p>
          <a:p>
            <a:pPr>
              <a:spcBef>
                <a:spcPts val="600"/>
              </a:spcBef>
            </a:pPr>
            <a:r>
              <a:rPr lang="en-US" sz="2400">
                <a:latin typeface="Times New Roman" pitchFamily="18" charset="0"/>
                <a:cs typeface="Times New Roman" pitchFamily="18" charset="0"/>
              </a:rPr>
              <a:t> + Khi hồi tưởng bà ngoại đã đi trên đường tới lớp đọc với giọng xa vắng.</a:t>
            </a:r>
          </a:p>
          <a:p>
            <a:pPr>
              <a:spcBef>
                <a:spcPts val="600"/>
              </a:spcBef>
            </a:pPr>
            <a:r>
              <a:rPr lang="en-US" sz="2400">
                <a:latin typeface="Times New Roman" pitchFamily="18" charset="0"/>
                <a:cs typeface="Times New Roman" pitchFamily="18" charset="0"/>
              </a:rPr>
              <a:t> + Khi nhớ lại bà ngoại đứng ngoài cổng trường đọc giọng hơi buồn buồn.</a:t>
            </a:r>
          </a:p>
        </p:txBody>
      </p:sp>
      <p:sp>
        <p:nvSpPr>
          <p:cNvPr id="20" name="Rectangle 19"/>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oa-phc6b0e1bba3ng-22 | Tuổi Trẻ Trường Đại học Nông Lâm Thái Nguy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 y="5421560"/>
            <a:ext cx="3650679" cy="136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946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1" nodeType="clickEffect">
                                  <p:stCondLst>
                                    <p:cond delay="0"/>
                                  </p:stCondLst>
                                  <p:childTnLst>
                                    <p:animEffect transition="out" filter="wedge">
                                      <p:cBhvr>
                                        <p:cTn id="46" dur="2000"/>
                                        <p:tgtEl>
                                          <p:spTgt spid="10"/>
                                        </p:tgtEl>
                                      </p:cBhvr>
                                    </p:animEffect>
                                    <p:set>
                                      <p:cBhvr>
                                        <p:cTn id="47" dur="1" fill="hold">
                                          <p:stCondLst>
                                            <p:cond delay="19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xit" presetSubtype="0" fill="hold" grpId="1" nodeType="clickEffect">
                                  <p:stCondLst>
                                    <p:cond delay="0"/>
                                  </p:stCondLst>
                                  <p:childTnLst>
                                    <p:animEffect transition="out" filter="fade">
                                      <p:cBhvr>
                                        <p:cTn id="57" dur="1000"/>
                                        <p:tgtEl>
                                          <p:spTgt spid="18"/>
                                        </p:tgtEl>
                                      </p:cBhvr>
                                    </p:animEffect>
                                    <p:anim calcmode="lin" valueType="num">
                                      <p:cBhvr>
                                        <p:cTn id="58" dur="1000"/>
                                        <p:tgtEl>
                                          <p:spTgt spid="18"/>
                                        </p:tgtEl>
                                        <p:attrNameLst>
                                          <p:attrName>ppt_x</p:attrName>
                                        </p:attrNameLst>
                                      </p:cBhvr>
                                      <p:tavLst>
                                        <p:tav tm="0">
                                          <p:val>
                                            <p:strVal val="ppt_x"/>
                                          </p:val>
                                        </p:tav>
                                        <p:tav tm="100000">
                                          <p:val>
                                            <p:strVal val="ppt_x"/>
                                          </p:val>
                                        </p:tav>
                                      </p:tavLst>
                                    </p:anim>
                                    <p:anim calcmode="lin" valueType="num">
                                      <p:cBhvr>
                                        <p:cTn id="59" dur="1000"/>
                                        <p:tgtEl>
                                          <p:spTgt spid="18"/>
                                        </p:tgtEl>
                                        <p:attrNameLst>
                                          <p:attrName>ppt_y</p:attrName>
                                        </p:attrNameLst>
                                      </p:cBhvr>
                                      <p:tavLst>
                                        <p:tav tm="0">
                                          <p:val>
                                            <p:strVal val="ppt_y"/>
                                          </p:val>
                                        </p:tav>
                                        <p:tav tm="100000">
                                          <p:val>
                                            <p:strVal val="ppt_y-.1"/>
                                          </p:val>
                                        </p:tav>
                                      </p:tavLst>
                                    </p:anim>
                                    <p:set>
                                      <p:cBhvr>
                                        <p:cTn id="60" dur="1" fill="hold">
                                          <p:stCondLst>
                                            <p:cond delay="999"/>
                                          </p:stCondLst>
                                        </p:cTn>
                                        <p:tgtEl>
                                          <p:spTgt spid="1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11"/>
                                        </p:tgtEl>
                                      </p:cBhvr>
                                    </p:animEffect>
                                    <p:anim calcmode="lin" valueType="num">
                                      <p:cBhvr>
                                        <p:cTn id="72" dur="1000"/>
                                        <p:tgtEl>
                                          <p:spTgt spid="11"/>
                                        </p:tgtEl>
                                        <p:attrNameLst>
                                          <p:attrName>ppt_x</p:attrName>
                                        </p:attrNameLst>
                                      </p:cBhvr>
                                      <p:tavLst>
                                        <p:tav tm="0">
                                          <p:val>
                                            <p:strVal val="ppt_x"/>
                                          </p:val>
                                        </p:tav>
                                        <p:tav tm="100000">
                                          <p:val>
                                            <p:strVal val="ppt_x"/>
                                          </p:val>
                                        </p:tav>
                                      </p:tavLst>
                                    </p:anim>
                                    <p:anim calcmode="lin" valueType="num">
                                      <p:cBhvr>
                                        <p:cTn id="73" dur="1000"/>
                                        <p:tgtEl>
                                          <p:spTgt spid="11"/>
                                        </p:tgtEl>
                                        <p:attrNameLst>
                                          <p:attrName>ppt_y</p:attrName>
                                        </p:attrNameLst>
                                      </p:cBhvr>
                                      <p:tavLst>
                                        <p:tav tm="0">
                                          <p:val>
                                            <p:strVal val="ppt_y"/>
                                          </p:val>
                                        </p:tav>
                                        <p:tav tm="100000">
                                          <p:val>
                                            <p:strVal val="ppt_y+.1"/>
                                          </p:val>
                                        </p:tav>
                                      </p:tavLst>
                                    </p:anim>
                                    <p:set>
                                      <p:cBhvr>
                                        <p:cTn id="74" dur="1" fill="hold">
                                          <p:stCondLst>
                                            <p:cond delay="999"/>
                                          </p:stCondLst>
                                        </p:cTn>
                                        <p:tgtEl>
                                          <p:spTgt spid="1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xit" presetSubtype="0" fill="hold" grpId="1" nodeType="clickEffect">
                                  <p:stCondLst>
                                    <p:cond delay="0"/>
                                  </p:stCondLst>
                                  <p:childTnLst>
                                    <p:animEffect transition="out" filter="fade">
                                      <p:cBhvr>
                                        <p:cTn id="85" dur="1000"/>
                                        <p:tgtEl>
                                          <p:spTgt spid="12"/>
                                        </p:tgtEl>
                                      </p:cBhvr>
                                    </p:animEffect>
                                    <p:anim calcmode="lin" valueType="num">
                                      <p:cBhvr>
                                        <p:cTn id="86" dur="1000"/>
                                        <p:tgtEl>
                                          <p:spTgt spid="12"/>
                                        </p:tgtEl>
                                        <p:attrNameLst>
                                          <p:attrName>ppt_x</p:attrName>
                                        </p:attrNameLst>
                                      </p:cBhvr>
                                      <p:tavLst>
                                        <p:tav tm="0">
                                          <p:val>
                                            <p:strVal val="ppt_x"/>
                                          </p:val>
                                        </p:tav>
                                        <p:tav tm="100000">
                                          <p:val>
                                            <p:strVal val="ppt_x"/>
                                          </p:val>
                                        </p:tav>
                                      </p:tavLst>
                                    </p:anim>
                                    <p:anim calcmode="lin" valueType="num">
                                      <p:cBhvr>
                                        <p:cTn id="87" dur="1000"/>
                                        <p:tgtEl>
                                          <p:spTgt spid="12"/>
                                        </p:tgtEl>
                                        <p:attrNameLst>
                                          <p:attrName>ppt_y</p:attrName>
                                        </p:attrNameLst>
                                      </p:cBhvr>
                                      <p:tavLst>
                                        <p:tav tm="0">
                                          <p:val>
                                            <p:strVal val="ppt_y"/>
                                          </p:val>
                                        </p:tav>
                                        <p:tav tm="100000">
                                          <p:val>
                                            <p:strVal val="ppt_y-.1"/>
                                          </p:val>
                                        </p:tav>
                                      </p:tavLst>
                                    </p:anim>
                                    <p:set>
                                      <p:cBhvr>
                                        <p:cTn id="88" dur="1" fill="hold">
                                          <p:stCondLst>
                                            <p:cond delay="999"/>
                                          </p:stCondLst>
                                        </p:cTn>
                                        <p:tgtEl>
                                          <p:spTgt spid="1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6">
                                            <p:txEl>
                                              <p:pRg st="3" end="3"/>
                                            </p:txEl>
                                          </p:spTgt>
                                        </p:tgtEl>
                                        <p:attrNameLst>
                                          <p:attrName>style.visibility</p:attrName>
                                        </p:attrNameLst>
                                      </p:cBhvr>
                                      <p:to>
                                        <p:strVal val="visible"/>
                                      </p:to>
                                    </p:set>
                                    <p:animEffect transition="in" filter="barn(inVertical)">
                                      <p:cBhvr>
                                        <p:cTn id="93" dur="500"/>
                                        <p:tgtEl>
                                          <p:spTgt spid="6">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barn(inVertical)">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heel(1)">
                                      <p:cBhvr>
                                        <p:cTn id="103" dur="2000"/>
                                        <p:tgtEl>
                                          <p:spTgt spid="14"/>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xit" presetSubtype="0" fill="hold" grpId="1" nodeType="clickEffect">
                                  <p:stCondLst>
                                    <p:cond delay="0"/>
                                  </p:stCondLst>
                                  <p:childTnLst>
                                    <p:animEffect transition="out" filter="fade">
                                      <p:cBhvr>
                                        <p:cTn id="107" dur="1000"/>
                                        <p:tgtEl>
                                          <p:spTgt spid="14"/>
                                        </p:tgtEl>
                                      </p:cBhvr>
                                    </p:animEffect>
                                    <p:anim calcmode="lin" valueType="num">
                                      <p:cBhvr>
                                        <p:cTn id="108" dur="1000"/>
                                        <p:tgtEl>
                                          <p:spTgt spid="14"/>
                                        </p:tgtEl>
                                        <p:attrNameLst>
                                          <p:attrName>ppt_x</p:attrName>
                                        </p:attrNameLst>
                                      </p:cBhvr>
                                      <p:tavLst>
                                        <p:tav tm="0">
                                          <p:val>
                                            <p:strVal val="ppt_x"/>
                                          </p:val>
                                        </p:tav>
                                        <p:tav tm="100000">
                                          <p:val>
                                            <p:strVal val="ppt_x"/>
                                          </p:val>
                                        </p:tav>
                                      </p:tavLst>
                                    </p:anim>
                                    <p:anim calcmode="lin" valueType="num">
                                      <p:cBhvr>
                                        <p:cTn id="109" dur="1000"/>
                                        <p:tgtEl>
                                          <p:spTgt spid="14"/>
                                        </p:tgtEl>
                                        <p:attrNameLst>
                                          <p:attrName>ppt_y</p:attrName>
                                        </p:attrNameLst>
                                      </p:cBhvr>
                                      <p:tavLst>
                                        <p:tav tm="0">
                                          <p:val>
                                            <p:strVal val="ppt_y"/>
                                          </p:val>
                                        </p:tav>
                                        <p:tav tm="100000">
                                          <p:val>
                                            <p:strVal val="ppt_y+.1"/>
                                          </p:val>
                                        </p:tav>
                                      </p:tavLst>
                                    </p:anim>
                                    <p:set>
                                      <p:cBhvr>
                                        <p:cTn id="110" dur="1" fill="hold">
                                          <p:stCondLst>
                                            <p:cond delay="999"/>
                                          </p:stCondLst>
                                        </p:cTn>
                                        <p:tgtEl>
                                          <p:spTgt spid="1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6">
                                            <p:txEl>
                                              <p:pRg st="5" end="5"/>
                                            </p:txEl>
                                          </p:spTgt>
                                        </p:tgtEl>
                                        <p:attrNameLst>
                                          <p:attrName>style.visibility</p:attrName>
                                        </p:attrNameLst>
                                      </p:cBhvr>
                                      <p:to>
                                        <p:strVal val="visible"/>
                                      </p:to>
                                    </p:set>
                                    <p:animEffect transition="in" filter="barn(inVertical)">
                                      <p:cBhvr>
                                        <p:cTn id="115" dur="500"/>
                                        <p:tgtEl>
                                          <p:spTgt spid="6">
                                            <p:txEl>
                                              <p:pRg st="5" end="5"/>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1000"/>
                                        <p:tgtEl>
                                          <p:spTgt spid="16"/>
                                        </p:tgtEl>
                                      </p:cBhvr>
                                    </p:animEffect>
                                    <p:anim calcmode="lin" valueType="num">
                                      <p:cBhvr>
                                        <p:cTn id="128" dur="1000" fill="hold"/>
                                        <p:tgtEl>
                                          <p:spTgt spid="16"/>
                                        </p:tgtEl>
                                        <p:attrNameLst>
                                          <p:attrName>ppt_x</p:attrName>
                                        </p:attrNameLst>
                                      </p:cBhvr>
                                      <p:tavLst>
                                        <p:tav tm="0">
                                          <p:val>
                                            <p:strVal val="#ppt_x"/>
                                          </p:val>
                                        </p:tav>
                                        <p:tav tm="100000">
                                          <p:val>
                                            <p:strVal val="#ppt_x"/>
                                          </p:val>
                                        </p:tav>
                                      </p:tavLst>
                                    </p:anim>
                                    <p:anim calcmode="lin" valueType="num">
                                      <p:cBhvr>
                                        <p:cTn id="1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11" grpId="0" animBg="1"/>
      <p:bldP spid="11" grpId="1" animBg="1"/>
      <p:bldP spid="12" grpId="0" animBg="1"/>
      <p:bldP spid="12" grpId="1" animBg="1"/>
      <p:bldP spid="13" grpId="0"/>
      <p:bldP spid="14" grpId="0" animBg="1"/>
      <p:bldP spid="14" grpId="1" animBg="1"/>
      <p:bldP spid="15" grpId="0"/>
      <p:bldP spid="16" grpId="0" animBg="1"/>
      <p:bldP spid="17" grpId="0"/>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1695418"/>
              </p:ext>
            </p:extLst>
          </p:nvPr>
        </p:nvGraphicFramePr>
        <p:xfrm>
          <a:off x="187030" y="2617086"/>
          <a:ext cx="4934202" cy="2926080"/>
        </p:xfrm>
        <a:graphic>
          <a:graphicData uri="http://schemas.openxmlformats.org/drawingml/2006/table">
            <a:tbl>
              <a:tblPr firstRow="1" firstCol="1" lastRow="1" lastCol="1" bandRow="1" bandCol="1">
                <a:tableStyleId>{5C22544A-7EE6-4342-B048-85BDC9FD1C3A}</a:tableStyleId>
              </a:tblPr>
              <a:tblGrid>
                <a:gridCol w="2608487"/>
                <a:gridCol w="2325715"/>
              </a:tblGrid>
              <a:tr h="182880">
                <a:tc>
                  <a:txBody>
                    <a:bodyPr/>
                    <a:lstStyle/>
                    <a:p>
                      <a:pPr algn="just">
                        <a:spcAft>
                          <a:spcPts val="0"/>
                        </a:spcAft>
                      </a:pPr>
                      <a:r>
                        <a:rPr lang="fr-FR" sz="2400">
                          <a:solidFill>
                            <a:schemeClr val="tx1"/>
                          </a:solidFill>
                          <a:effectLst/>
                          <a:latin typeface="Times New Roman" pitchFamily="18" charset="0"/>
                          <a:cs typeface="Times New Roman" pitchFamily="18" charset="0"/>
                        </a:rPr>
                        <a:t>          </a:t>
                      </a:r>
                      <a:r>
                        <a:rPr lang="en-US" sz="2400">
                          <a:solidFill>
                            <a:schemeClr val="tx1"/>
                          </a:solidFill>
                          <a:effectLst/>
                          <a:latin typeface="Times New Roman" pitchFamily="18" charset="0"/>
                          <a:cs typeface="Times New Roman" pitchFamily="18" charset="0"/>
                        </a:rPr>
                        <a:t>Mẹ</a:t>
                      </a:r>
                      <a:endParaRPr lang="en-US" sz="24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400">
                          <a:solidFill>
                            <a:schemeClr val="tx1"/>
                          </a:solidFill>
                          <a:effectLst/>
                          <a:latin typeface="Times New Roman" pitchFamily="18" charset="0"/>
                          <a:cs typeface="Times New Roman" pitchFamily="18" charset="0"/>
                        </a:rPr>
                        <a:t>         Con</a:t>
                      </a:r>
                      <a:endParaRPr lang="en-US" sz="24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2025">
                <a:tc>
                  <a:txBody>
                    <a:bodyPr/>
                    <a:lstStyle/>
                    <a:p>
                      <a:pPr marL="0" indent="0" algn="just">
                        <a:spcAft>
                          <a:spcPts val="0"/>
                        </a:spcAft>
                        <a:buFontTx/>
                        <a:buNone/>
                      </a:pPr>
                      <a:endParaRPr lang="en-US" sz="2400" smtClean="0">
                        <a:solidFill>
                          <a:schemeClr val="tx1"/>
                        </a:solidFill>
                        <a:effectLst/>
                        <a:latin typeface="Times New Roman" pitchFamily="18" charset="0"/>
                        <a:ea typeface="Times New Roman"/>
                        <a:cs typeface="Times New Roman" pitchFamily="18" charset="0"/>
                      </a:endParaRPr>
                    </a:p>
                    <a:p>
                      <a:pPr marL="0" indent="0" algn="just">
                        <a:spcAft>
                          <a:spcPts val="0"/>
                        </a:spcAft>
                        <a:buFontTx/>
                        <a:buNone/>
                      </a:pPr>
                      <a:endParaRPr lang="en-US" sz="240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400">
                          <a:solidFill>
                            <a:schemeClr val="tx1"/>
                          </a:solidFill>
                          <a:effectLst/>
                          <a:latin typeface="Times New Roman" pitchFamily="18" charset="0"/>
                          <a:cs typeface="Times New Roman" pitchFamily="18" charset="0"/>
                        </a:rPr>
                        <a:t> </a:t>
                      </a:r>
                      <a:endParaRPr lang="en-US" sz="2400" smtClean="0">
                        <a:solidFill>
                          <a:schemeClr val="tx1"/>
                        </a:solidFill>
                        <a:effectLst/>
                        <a:latin typeface="Times New Roman" pitchFamily="18" charset="0"/>
                        <a:cs typeface="Times New Roman" pitchFamily="18" charset="0"/>
                      </a:endParaRPr>
                    </a:p>
                    <a:p>
                      <a:pPr algn="just">
                        <a:spcAft>
                          <a:spcPts val="0"/>
                        </a:spcAft>
                      </a:pPr>
                      <a:endParaRPr lang="en-US" sz="2400" smtClean="0">
                        <a:solidFill>
                          <a:schemeClr val="tx1"/>
                        </a:solidFill>
                        <a:effectLst/>
                        <a:latin typeface="Times New Roman" pitchFamily="18" charset="0"/>
                        <a:cs typeface="Times New Roman" pitchFamily="18" charset="0"/>
                      </a:endParaRPr>
                    </a:p>
                    <a:p>
                      <a:pPr algn="just">
                        <a:spcAft>
                          <a:spcPts val="0"/>
                        </a:spcAft>
                      </a:pPr>
                      <a:endParaRPr lang="en-US" sz="2400" smtClean="0">
                        <a:solidFill>
                          <a:schemeClr val="tx1"/>
                        </a:solidFill>
                        <a:effectLst/>
                        <a:latin typeface="Times New Roman" pitchFamily="18" charset="0"/>
                        <a:cs typeface="Times New Roman" pitchFamily="18" charset="0"/>
                      </a:endParaRPr>
                    </a:p>
                    <a:p>
                      <a:pPr algn="just">
                        <a:spcAft>
                          <a:spcPts val="0"/>
                        </a:spcAft>
                      </a:pPr>
                      <a:endParaRPr lang="en-US" sz="2400" smtClean="0">
                        <a:solidFill>
                          <a:schemeClr val="tx1"/>
                        </a:solidFill>
                        <a:effectLst/>
                        <a:latin typeface="Times New Roman" pitchFamily="18" charset="0"/>
                        <a:cs typeface="Times New Roman" pitchFamily="18" charset="0"/>
                      </a:endParaRPr>
                    </a:p>
                    <a:p>
                      <a:pPr algn="just">
                        <a:spcAft>
                          <a:spcPts val="0"/>
                        </a:spcAft>
                      </a:pPr>
                      <a:endParaRPr lang="en-US" sz="2400" smtClean="0">
                        <a:solidFill>
                          <a:schemeClr val="tx1"/>
                        </a:solidFill>
                        <a:effectLst/>
                        <a:latin typeface="Times New Roman" pitchFamily="18" charset="0"/>
                        <a:cs typeface="Times New Roman" pitchFamily="18" charset="0"/>
                      </a:endParaRPr>
                    </a:p>
                    <a:p>
                      <a:pPr algn="just">
                        <a:spcAft>
                          <a:spcPts val="0"/>
                        </a:spcAft>
                      </a:pPr>
                      <a:endParaRPr lang="en-US" sz="2400" smtClean="0">
                        <a:solidFill>
                          <a:schemeClr val="tx1"/>
                        </a:solidFill>
                        <a:effectLst/>
                        <a:latin typeface="Times New Roman" pitchFamily="18" charset="0"/>
                        <a:cs typeface="Times New Roman" pitchFamily="18" charset="0"/>
                      </a:endParaRPr>
                    </a:p>
                    <a:p>
                      <a:pPr algn="just">
                        <a:spcAft>
                          <a:spcPts val="0"/>
                        </a:spcAft>
                      </a:pPr>
                      <a:endParaRPr lang="en-US" sz="2400" smtClean="0">
                        <a:solidFill>
                          <a:schemeClr val="tx1"/>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itle 1"/>
          <p:cNvSpPr txBox="1">
            <a:spLocks/>
          </p:cNvSpPr>
          <p:nvPr/>
        </p:nvSpPr>
        <p:spPr>
          <a:xfrm>
            <a:off x="7386" y="10887"/>
            <a:ext cx="7245960" cy="1115305"/>
          </a:xfrm>
          <a:prstGeom prst="rect">
            <a:avLst/>
          </a:prstGeom>
          <a:no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solidFill>
                  <a:srgbClr val="0070C0"/>
                </a:solidFill>
                <a:latin typeface="Times New Roman" pitchFamily="18" charset="0"/>
                <a:cs typeface="Times New Roman" pitchFamily="18" charset="0"/>
              </a:rPr>
              <a:t>Văn bản </a:t>
            </a:r>
            <a:r>
              <a:rPr lang="en-US" sz="2400" smtClean="0">
                <a:solidFill>
                  <a:srgbClr val="0070C0"/>
                </a:solidFill>
                <a:latin typeface="Times New Roman" pitchFamily="18" charset="0"/>
                <a:cs typeface="Times New Roman" pitchFamily="18" charset="0"/>
              </a:rPr>
              <a:t>:</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CỔNG TRƯỜNG MỞ RA</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(Theo Lí Lan)</a:t>
            </a:r>
            <a:endParaRPr lang="en-US" sz="2800" i="1">
              <a:latin typeface="Times New Roman" pitchFamily="18" charset="0"/>
              <a:cs typeface="Times New Roman" pitchFamily="18" charset="0"/>
            </a:endParaRPr>
          </a:p>
        </p:txBody>
      </p:sp>
      <p:sp>
        <p:nvSpPr>
          <p:cNvPr id="6" name="Rectangle 5"/>
          <p:cNvSpPr/>
          <p:nvPr/>
        </p:nvSpPr>
        <p:spPr>
          <a:xfrm>
            <a:off x="249379" y="1239985"/>
            <a:ext cx="4836214" cy="1354217"/>
          </a:xfrm>
          <a:prstGeom prst="rect">
            <a:avLst/>
          </a:prstGeom>
        </p:spPr>
        <p:txBody>
          <a:bodyPr wrap="square">
            <a:spAutoFit/>
          </a:bodyPr>
          <a:lstStyle/>
          <a:p>
            <a:pPr>
              <a:spcBef>
                <a:spcPts val="600"/>
              </a:spcBef>
              <a:spcAft>
                <a:spcPts val="600"/>
              </a:spcAft>
            </a:pPr>
            <a:r>
              <a:rPr lang="en-US" sz="2400">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II/ </a:t>
            </a:r>
            <a:r>
              <a:rPr lang="en-US" sz="2400" b="1" u="sng">
                <a:solidFill>
                  <a:srgbClr val="FF0000"/>
                </a:solidFill>
                <a:latin typeface="Times New Roman" pitchFamily="18" charset="0"/>
                <a:cs typeface="Times New Roman" pitchFamily="18" charset="0"/>
              </a:rPr>
              <a:t>Tìm </a:t>
            </a:r>
            <a:r>
              <a:rPr lang="en-US" sz="2400" b="1" u="sng" smtClean="0">
                <a:solidFill>
                  <a:srgbClr val="FF0000"/>
                </a:solidFill>
                <a:latin typeface="Times New Roman" pitchFamily="18" charset="0"/>
                <a:cs typeface="Times New Roman" pitchFamily="18" charset="0"/>
              </a:rPr>
              <a:t>hiểu chi tiết văn bản:</a:t>
            </a:r>
            <a:endParaRPr lang="en-US" sz="2400">
              <a:solidFill>
                <a:srgbClr val="FF0000"/>
              </a:solidFill>
              <a:latin typeface="Times New Roman" pitchFamily="18" charset="0"/>
              <a:cs typeface="Times New Roman" pitchFamily="18" charset="0"/>
            </a:endParaRPr>
          </a:p>
          <a:p>
            <a:pPr algn="just">
              <a:spcBef>
                <a:spcPts val="600"/>
              </a:spcBef>
              <a:spcAft>
                <a:spcPts val="600"/>
              </a:spcAft>
            </a:pPr>
            <a:r>
              <a:rPr lang="fr-FR" sz="2400" b="1" smtClean="0">
                <a:solidFill>
                  <a:srgbClr val="0070C0"/>
                </a:solidFill>
                <a:latin typeface="Times New Roman" pitchFamily="18" charset="0"/>
                <a:cs typeface="Times New Roman" pitchFamily="18" charset="0"/>
              </a:rPr>
              <a:t>1</a:t>
            </a:r>
            <a:r>
              <a:rPr lang="fr-FR" sz="2400" b="1">
                <a:solidFill>
                  <a:srgbClr val="0070C0"/>
                </a:solidFill>
                <a:latin typeface="Times New Roman" pitchFamily="18" charset="0"/>
                <a:cs typeface="Times New Roman" pitchFamily="18" charset="0"/>
              </a:rPr>
              <a:t>/ Tâm trạng của hai mẹ con trong buổi tối trước ngày khai trường </a:t>
            </a:r>
            <a:r>
              <a:rPr lang="fr-FR"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cxnSp>
        <p:nvCxnSpPr>
          <p:cNvPr id="8" name="Straight Connector 7"/>
          <p:cNvCxnSpPr/>
          <p:nvPr/>
        </p:nvCxnSpPr>
        <p:spPr>
          <a:xfrm>
            <a:off x="5190507" y="1378535"/>
            <a:ext cx="0" cy="52370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5240639" y="1825939"/>
            <a:ext cx="3814279" cy="3085486"/>
          </a:xfrm>
          <a:prstGeom prst="cloudCallou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Nhân vật chính trong văn bản là ai?</a:t>
            </a:r>
            <a:endParaRPr lang="en-US" sz="2400" b="1">
              <a:solidFill>
                <a:srgbClr val="C00000"/>
              </a:solidFill>
              <a:latin typeface="Times New Roman" pitchFamily="18" charset="0"/>
              <a:cs typeface="Times New Roman" pitchFamily="18" charset="0"/>
            </a:endParaRPr>
          </a:p>
        </p:txBody>
      </p:sp>
      <p:sp>
        <p:nvSpPr>
          <p:cNvPr id="11" name="Cloud Callout 10"/>
          <p:cNvSpPr/>
          <p:nvPr/>
        </p:nvSpPr>
        <p:spPr>
          <a:xfrm>
            <a:off x="5362693" y="1659674"/>
            <a:ext cx="3781307" cy="3085486"/>
          </a:xfrm>
          <a:prstGeom prst="cloudCallout">
            <a:avLst/>
          </a:prstGeom>
          <a:solidFill>
            <a:srgbClr val="F8FEB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7030A0"/>
                </a:solidFill>
                <a:latin typeface="Times New Roman" pitchFamily="18" charset="0"/>
                <a:cs typeface="Times New Roman" pitchFamily="18" charset="0"/>
              </a:rPr>
              <a:t>Đêm trước ngày khai trường tâm trạng người mẹ và đứa con có gì khác nhau?</a:t>
            </a:r>
          </a:p>
        </p:txBody>
      </p:sp>
      <p:sp>
        <p:nvSpPr>
          <p:cNvPr id="13" name="Rectangle 12"/>
          <p:cNvSpPr/>
          <p:nvPr/>
        </p:nvSpPr>
        <p:spPr>
          <a:xfrm>
            <a:off x="207814" y="2987666"/>
            <a:ext cx="2531762" cy="1200329"/>
          </a:xfrm>
          <a:prstGeom prst="rect">
            <a:avLst/>
          </a:prstGeom>
        </p:spPr>
        <p:txBody>
          <a:bodyPr wrap="square">
            <a:spAutoFit/>
          </a:bodyPr>
          <a:lstStyle/>
          <a:p>
            <a:pPr algn="just">
              <a:spcAft>
                <a:spcPts val="0"/>
              </a:spcAft>
            </a:pPr>
            <a:r>
              <a:rPr lang="en-US" sz="2400" smtClean="0">
                <a:solidFill>
                  <a:schemeClr val="tx1"/>
                </a:solidFill>
                <a:effectLst/>
                <a:latin typeface="Times New Roman" pitchFamily="18" charset="0"/>
                <a:cs typeface="Times New Roman" pitchFamily="18" charset="0"/>
              </a:rPr>
              <a:t>- Hồi hộp, bồn chồn, trằn trọc không ngủ được.</a:t>
            </a:r>
            <a:endParaRPr lang="en-US" sz="2400">
              <a:solidFill>
                <a:schemeClr val="tx1"/>
              </a:solidFill>
              <a:effectLst/>
              <a:latin typeface="Times New Roman" pitchFamily="18" charset="0"/>
              <a:cs typeface="Times New Roman" pitchFamily="18" charset="0"/>
            </a:endParaRPr>
          </a:p>
        </p:txBody>
      </p:sp>
      <p:sp>
        <p:nvSpPr>
          <p:cNvPr id="17" name="Rectangle 16"/>
          <p:cNvSpPr/>
          <p:nvPr/>
        </p:nvSpPr>
        <p:spPr>
          <a:xfrm>
            <a:off x="4124506" y="907526"/>
            <a:ext cx="814647" cy="923330"/>
          </a:xfrm>
          <a:prstGeom prst="rect">
            <a:avLst/>
          </a:prstGeom>
        </p:spPr>
        <p:txBody>
          <a:bodyPr wrap="none">
            <a:spAutoFit/>
          </a:bodyPr>
          <a:lstStyle/>
          <a:p>
            <a:r>
              <a:rPr lang="en-US" sz="5400" b="1" smtClean="0">
                <a:sym typeface="Wingdings"/>
              </a:rPr>
              <a:t></a:t>
            </a:r>
            <a:endParaRPr lang="en-US" sz="5400" b="1"/>
          </a:p>
        </p:txBody>
      </p:sp>
      <p:sp>
        <p:nvSpPr>
          <p:cNvPr id="3" name="Rectangle 2"/>
          <p:cNvSpPr/>
          <p:nvPr/>
        </p:nvSpPr>
        <p:spPr>
          <a:xfrm>
            <a:off x="187038" y="4152517"/>
            <a:ext cx="2552538" cy="1200329"/>
          </a:xfrm>
          <a:prstGeom prst="rect">
            <a:avLst/>
          </a:prstGeom>
        </p:spPr>
        <p:txBody>
          <a:bodyPr wrap="square">
            <a:spAutoFit/>
          </a:bodyPr>
          <a:lstStyle/>
          <a:p>
            <a:pPr algn="just">
              <a:spcAft>
                <a:spcPts val="0"/>
              </a:spcAft>
            </a:pPr>
            <a:r>
              <a:rPr lang="en-US" sz="2400" smtClean="0">
                <a:solidFill>
                  <a:schemeClr val="tx1"/>
                </a:solidFill>
                <a:effectLst/>
                <a:latin typeface="Times New Roman" pitchFamily="18" charset="0"/>
                <a:cs typeface="Times New Roman" pitchFamily="18" charset="0"/>
              </a:rPr>
              <a:t>- Suy tưởng trước sự kiện lớn sắp xảy ra với đứa con.</a:t>
            </a:r>
          </a:p>
        </p:txBody>
      </p:sp>
      <p:sp>
        <p:nvSpPr>
          <p:cNvPr id="5" name="Rectangle 4"/>
          <p:cNvSpPr/>
          <p:nvPr/>
        </p:nvSpPr>
        <p:spPr>
          <a:xfrm>
            <a:off x="2711865" y="3000166"/>
            <a:ext cx="2373727" cy="830997"/>
          </a:xfrm>
          <a:prstGeom prst="rect">
            <a:avLst/>
          </a:prstGeom>
        </p:spPr>
        <p:txBody>
          <a:bodyPr wrap="square">
            <a:spAutoFit/>
          </a:bodyPr>
          <a:lstStyle/>
          <a:p>
            <a:pPr algn="just">
              <a:spcAft>
                <a:spcPts val="0"/>
              </a:spcAft>
            </a:pPr>
            <a:r>
              <a:rPr lang="en-US" sz="2400" smtClean="0">
                <a:solidFill>
                  <a:schemeClr val="tx1"/>
                </a:solidFill>
                <a:effectLst/>
                <a:latin typeface="Times New Roman" pitchFamily="18" charset="0"/>
                <a:cs typeface="Times New Roman" pitchFamily="18" charset="0"/>
              </a:rPr>
              <a:t>- Hồi hộp, háo hức, vui sướng.</a:t>
            </a:r>
            <a:endParaRPr lang="en-US" sz="2400">
              <a:solidFill>
                <a:schemeClr val="tx1"/>
              </a:solidFill>
              <a:effectLst/>
              <a:latin typeface="Times New Roman" pitchFamily="18" charset="0"/>
              <a:cs typeface="Times New Roman" pitchFamily="18" charset="0"/>
            </a:endParaRPr>
          </a:p>
        </p:txBody>
      </p:sp>
      <p:sp>
        <p:nvSpPr>
          <p:cNvPr id="7" name="Rectangle 6"/>
          <p:cNvSpPr/>
          <p:nvPr/>
        </p:nvSpPr>
        <p:spPr>
          <a:xfrm>
            <a:off x="2745194" y="4156330"/>
            <a:ext cx="2325582" cy="1200329"/>
          </a:xfrm>
          <a:prstGeom prst="rect">
            <a:avLst/>
          </a:prstGeom>
        </p:spPr>
        <p:txBody>
          <a:bodyPr wrap="square">
            <a:spAutoFit/>
          </a:bodyPr>
          <a:lstStyle/>
          <a:p>
            <a:pPr algn="just">
              <a:spcAft>
                <a:spcPts val="0"/>
              </a:spcAft>
            </a:pPr>
            <a:r>
              <a:rPr lang="en-US" sz="2400" smtClean="0">
                <a:solidFill>
                  <a:schemeClr val="tx1"/>
                </a:solidFill>
                <a:effectLst/>
                <a:latin typeface="Times New Roman" pitchFamily="18" charset="0"/>
                <a:cs typeface="Times New Roman" pitchFamily="18" charset="0"/>
              </a:rPr>
              <a:t>- Hồn nhiên và say sưa trong giấc ngủ.</a:t>
            </a:r>
            <a:endParaRPr lang="en-US" sz="2400">
              <a:solidFill>
                <a:schemeClr val="tx1"/>
              </a:solidFill>
              <a:effectLst/>
              <a:latin typeface="Times New Roman" pitchFamily="18" charset="0"/>
              <a:ea typeface="Times New Roman"/>
              <a:cs typeface="Times New Roman" pitchFamily="18" charset="0"/>
            </a:endParaRPr>
          </a:p>
        </p:txBody>
      </p:sp>
      <p:sp>
        <p:nvSpPr>
          <p:cNvPr id="19" name="10-Point Star 18"/>
          <p:cNvSpPr/>
          <p:nvPr/>
        </p:nvSpPr>
        <p:spPr>
          <a:xfrm>
            <a:off x="5853560" y="1558560"/>
            <a:ext cx="2667000" cy="2336800"/>
          </a:xfrm>
          <a:prstGeom prst="star10">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Theo em, vì sao người mẹ trằn trọc không ngủ được?</a:t>
            </a:r>
          </a:p>
        </p:txBody>
      </p:sp>
      <p:sp>
        <p:nvSpPr>
          <p:cNvPr id="9" name="Oval 8"/>
          <p:cNvSpPr/>
          <p:nvPr/>
        </p:nvSpPr>
        <p:spPr>
          <a:xfrm>
            <a:off x="5217558" y="3909953"/>
            <a:ext cx="3892120" cy="2694703"/>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a:solidFill>
                  <a:srgbClr val="0070C0"/>
                </a:solidFill>
                <a:latin typeface="Times New Roman" pitchFamily="18" charset="0"/>
                <a:cs typeface="Times New Roman" pitchFamily="18" charset="0"/>
              </a:rPr>
              <a:t>Mừng vì con đã lớn. Hi vọng những điều tốt đẹp sẽ đến với con. Thương yêu con, luôn nghĩ về con…</a:t>
            </a:r>
          </a:p>
        </p:txBody>
      </p:sp>
      <p:sp>
        <p:nvSpPr>
          <p:cNvPr id="21" name="10-Point Star 20"/>
          <p:cNvSpPr/>
          <p:nvPr/>
        </p:nvSpPr>
        <p:spPr>
          <a:xfrm>
            <a:off x="5839645" y="1556696"/>
            <a:ext cx="2667000" cy="2336800"/>
          </a:xfrm>
          <a:prstGeom prst="star10">
            <a:avLst/>
          </a:prstGeom>
          <a:solidFill>
            <a:srgbClr val="F8FEB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Trong đêm không ngủ, người mẹ đã làm gì cho con?</a:t>
            </a:r>
          </a:p>
        </p:txBody>
      </p:sp>
      <p:sp>
        <p:nvSpPr>
          <p:cNvPr id="22" name="Oval 21"/>
          <p:cNvSpPr/>
          <p:nvPr/>
        </p:nvSpPr>
        <p:spPr>
          <a:xfrm>
            <a:off x="5205020" y="3924468"/>
            <a:ext cx="3905971" cy="2660068"/>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latin typeface="Times New Roman" pitchFamily="18" charset="0"/>
                <a:cs typeface="Times New Roman" pitchFamily="18" charset="0"/>
              </a:rPr>
              <a:t>Đắp mền,  buông mùng, lượm đồ chơi, nhìn con ngủ, xem lại những thứ đã chuẩn bị cho con.</a:t>
            </a:r>
          </a:p>
        </p:txBody>
      </p:sp>
      <p:sp>
        <p:nvSpPr>
          <p:cNvPr id="23" name="Oval Callout 22"/>
          <p:cNvSpPr/>
          <p:nvPr/>
        </p:nvSpPr>
        <p:spPr>
          <a:xfrm>
            <a:off x="5240638" y="1988206"/>
            <a:ext cx="3844869" cy="2854915"/>
          </a:xfrm>
          <a:prstGeom prst="wedgeEllipseCallout">
            <a:avLst>
              <a:gd name="adj1" fmla="val -47035"/>
              <a:gd name="adj2" fmla="val 47701"/>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B050"/>
                </a:solidFill>
                <a:latin typeface="Times New Roman" pitchFamily="18" charset="0"/>
                <a:cs typeface="Times New Roman" pitchFamily="18" charset="0"/>
              </a:rPr>
              <a:t>Những cử chỉ đó </a:t>
            </a:r>
            <a:r>
              <a:rPr lang="en-US" sz="2400" b="1" smtClean="0">
                <a:solidFill>
                  <a:srgbClr val="00B050"/>
                </a:solidFill>
                <a:latin typeface="Times New Roman" pitchFamily="18" charset="0"/>
                <a:cs typeface="Times New Roman" pitchFamily="18" charset="0"/>
              </a:rPr>
              <a:t>của người mẹ cho </a:t>
            </a:r>
            <a:r>
              <a:rPr lang="en-US" sz="2400" b="1">
                <a:solidFill>
                  <a:srgbClr val="00B050"/>
                </a:solidFill>
                <a:latin typeface="Times New Roman" pitchFamily="18" charset="0"/>
                <a:cs typeface="Times New Roman" pitchFamily="18" charset="0"/>
              </a:rPr>
              <a:t>em thấy mẹ là người như thế nào? </a:t>
            </a:r>
          </a:p>
        </p:txBody>
      </p:sp>
      <p:sp>
        <p:nvSpPr>
          <p:cNvPr id="25" name="Rectangle 24"/>
          <p:cNvSpPr/>
          <p:nvPr/>
        </p:nvSpPr>
        <p:spPr>
          <a:xfrm>
            <a:off x="182094" y="5569772"/>
            <a:ext cx="4933850" cy="1200329"/>
          </a:xfrm>
          <a:prstGeom prst="rect">
            <a:avLst/>
          </a:prstGeom>
        </p:spPr>
        <p:txBody>
          <a:bodyPr wrap="square">
            <a:spAutoFit/>
          </a:bodyPr>
          <a:lstStyle/>
          <a:p>
            <a:pPr algn="just"/>
            <a:r>
              <a:rPr lang="en-US" sz="2400" b="1">
                <a:solidFill>
                  <a:srgbClr val="0070C0"/>
                </a:solidFill>
                <a:latin typeface="Times New Roman" pitchFamily="18" charset="0"/>
                <a:cs typeface="Times New Roman" pitchFamily="18" charset="0"/>
              </a:rPr>
              <a:t>=&gt; Mẹ một lòng vì con, lấy giấc ngủ của con làm niềm vui cho mẹ. Đó là đức hi sinh thầm lặng của mẹ.</a:t>
            </a:r>
          </a:p>
        </p:txBody>
      </p:sp>
      <p:sp>
        <p:nvSpPr>
          <p:cNvPr id="20" name="Rectangle 19"/>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oa phượng cầm tay miễn phí tải về miễn phí _ 觅 yếu tố 51yuansu.com |  Flow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1588" y="26330"/>
            <a:ext cx="1804590" cy="112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56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grpId="1" nodeType="clickEffect">
                                  <p:stCondLst>
                                    <p:cond delay="0"/>
                                  </p:stCondLst>
                                  <p:childTnLst>
                                    <p:animEffect transition="out" filter="wedg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heel(1)">
                                      <p:cBhvr>
                                        <p:cTn id="38" dur="2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1"/>
                                        </p:tgtEl>
                                      </p:cBhvr>
                                    </p:animEffect>
                                    <p:anim calcmode="lin" valueType="num">
                                      <p:cBhvr>
                                        <p:cTn id="55" dur="1000"/>
                                        <p:tgtEl>
                                          <p:spTgt spid="11"/>
                                        </p:tgtEl>
                                        <p:attrNameLst>
                                          <p:attrName>ppt_x</p:attrName>
                                        </p:attrNameLst>
                                      </p:cBhvr>
                                      <p:tavLst>
                                        <p:tav tm="0">
                                          <p:val>
                                            <p:strVal val="ppt_x"/>
                                          </p:val>
                                        </p:tav>
                                        <p:tav tm="100000">
                                          <p:val>
                                            <p:strVal val="ppt_x"/>
                                          </p:val>
                                        </p:tav>
                                      </p:tavLst>
                                    </p:anim>
                                    <p:anim calcmode="lin" valueType="num">
                                      <p:cBhvr>
                                        <p:cTn id="56" dur="1000"/>
                                        <p:tgtEl>
                                          <p:spTgt spid="11"/>
                                        </p:tgtEl>
                                        <p:attrNameLst>
                                          <p:attrName>ppt_y</p:attrName>
                                        </p:attrNameLst>
                                      </p:cBhvr>
                                      <p:tavLst>
                                        <p:tav tm="0">
                                          <p:val>
                                            <p:strVal val="ppt_y"/>
                                          </p:val>
                                        </p:tav>
                                        <p:tav tm="100000">
                                          <p:val>
                                            <p:strVal val="ppt_y+.1"/>
                                          </p:val>
                                        </p:tav>
                                      </p:tavLst>
                                    </p:anim>
                                    <p:set>
                                      <p:cBhvr>
                                        <p:cTn id="57" dur="1" fill="hold">
                                          <p:stCondLst>
                                            <p:cond delay="9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19"/>
                                        </p:tgtEl>
                                      </p:cBhvr>
                                    </p:animEffect>
                                    <p:anim calcmode="lin" valueType="num">
                                      <p:cBhvr>
                                        <p:cTn id="88" dur="1000"/>
                                        <p:tgtEl>
                                          <p:spTgt spid="19"/>
                                        </p:tgtEl>
                                        <p:attrNameLst>
                                          <p:attrName>ppt_x</p:attrName>
                                        </p:attrNameLst>
                                      </p:cBhvr>
                                      <p:tavLst>
                                        <p:tav tm="0">
                                          <p:val>
                                            <p:strVal val="ppt_x"/>
                                          </p:val>
                                        </p:tav>
                                        <p:tav tm="100000">
                                          <p:val>
                                            <p:strVal val="ppt_x"/>
                                          </p:val>
                                        </p:tav>
                                      </p:tavLst>
                                    </p:anim>
                                    <p:anim calcmode="lin" valueType="num">
                                      <p:cBhvr>
                                        <p:cTn id="89" dur="1000"/>
                                        <p:tgtEl>
                                          <p:spTgt spid="19"/>
                                        </p:tgtEl>
                                        <p:attrNameLst>
                                          <p:attrName>ppt_y</p:attrName>
                                        </p:attrNameLst>
                                      </p:cBhvr>
                                      <p:tavLst>
                                        <p:tav tm="0">
                                          <p:val>
                                            <p:strVal val="ppt_y"/>
                                          </p:val>
                                        </p:tav>
                                        <p:tav tm="100000">
                                          <p:val>
                                            <p:strVal val="ppt_y+.1"/>
                                          </p:val>
                                        </p:tav>
                                      </p:tavLst>
                                    </p:anim>
                                    <p:set>
                                      <p:cBhvr>
                                        <p:cTn id="90" dur="1" fill="hold">
                                          <p:stCondLst>
                                            <p:cond delay="999"/>
                                          </p:stCondLst>
                                        </p:cTn>
                                        <p:tgtEl>
                                          <p:spTgt spid="19"/>
                                        </p:tgtEl>
                                        <p:attrNameLst>
                                          <p:attrName>style.visibility</p:attrName>
                                        </p:attrNameLst>
                                      </p:cBhvr>
                                      <p:to>
                                        <p:strVal val="hidden"/>
                                      </p:to>
                                    </p:set>
                                  </p:childTnLst>
                                </p:cTn>
                              </p:par>
                              <p:par>
                                <p:cTn id="91" presetID="47" presetClass="exit" presetSubtype="0" fill="hold" grpId="1" nodeType="withEffect">
                                  <p:stCondLst>
                                    <p:cond delay="0"/>
                                  </p:stCondLst>
                                  <p:childTnLst>
                                    <p:animEffect transition="out" filter="fade">
                                      <p:cBhvr>
                                        <p:cTn id="92" dur="1000"/>
                                        <p:tgtEl>
                                          <p:spTgt spid="9"/>
                                        </p:tgtEl>
                                      </p:cBhvr>
                                    </p:animEffect>
                                    <p:anim calcmode="lin" valueType="num">
                                      <p:cBhvr>
                                        <p:cTn id="93" dur="1000"/>
                                        <p:tgtEl>
                                          <p:spTgt spid="9"/>
                                        </p:tgtEl>
                                        <p:attrNameLst>
                                          <p:attrName>ppt_x</p:attrName>
                                        </p:attrNameLst>
                                      </p:cBhvr>
                                      <p:tavLst>
                                        <p:tav tm="0">
                                          <p:val>
                                            <p:strVal val="ppt_x"/>
                                          </p:val>
                                        </p:tav>
                                        <p:tav tm="100000">
                                          <p:val>
                                            <p:strVal val="ppt_x"/>
                                          </p:val>
                                        </p:tav>
                                      </p:tavLst>
                                    </p:anim>
                                    <p:anim calcmode="lin" valueType="num">
                                      <p:cBhvr>
                                        <p:cTn id="94" dur="1000"/>
                                        <p:tgtEl>
                                          <p:spTgt spid="9"/>
                                        </p:tgtEl>
                                        <p:attrNameLst>
                                          <p:attrName>ppt_y</p:attrName>
                                        </p:attrNameLst>
                                      </p:cBhvr>
                                      <p:tavLst>
                                        <p:tav tm="0">
                                          <p:val>
                                            <p:strVal val="ppt_y"/>
                                          </p:val>
                                        </p:tav>
                                        <p:tav tm="100000">
                                          <p:val>
                                            <p:strVal val="ppt_y-.1"/>
                                          </p:val>
                                        </p:tav>
                                      </p:tavLst>
                                    </p:anim>
                                    <p:set>
                                      <p:cBhvr>
                                        <p:cTn id="95" dur="1" fill="hold">
                                          <p:stCondLst>
                                            <p:cond delay="999"/>
                                          </p:stCondLst>
                                        </p:cTn>
                                        <p:tgtEl>
                                          <p:spTgt spid="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down)">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xit" presetSubtype="0" fill="hold" grpId="1" nodeType="clickEffect">
                                  <p:stCondLst>
                                    <p:cond delay="0"/>
                                  </p:stCondLst>
                                  <p:childTnLst>
                                    <p:animEffect transition="out" filter="fade">
                                      <p:cBhvr>
                                        <p:cTn id="111" dur="1000"/>
                                        <p:tgtEl>
                                          <p:spTgt spid="21"/>
                                        </p:tgtEl>
                                      </p:cBhvr>
                                    </p:animEffect>
                                    <p:anim calcmode="lin" valueType="num">
                                      <p:cBhvr>
                                        <p:cTn id="112" dur="1000"/>
                                        <p:tgtEl>
                                          <p:spTgt spid="21"/>
                                        </p:tgtEl>
                                        <p:attrNameLst>
                                          <p:attrName>ppt_x</p:attrName>
                                        </p:attrNameLst>
                                      </p:cBhvr>
                                      <p:tavLst>
                                        <p:tav tm="0">
                                          <p:val>
                                            <p:strVal val="ppt_x"/>
                                          </p:val>
                                        </p:tav>
                                        <p:tav tm="100000">
                                          <p:val>
                                            <p:strVal val="ppt_x"/>
                                          </p:val>
                                        </p:tav>
                                      </p:tavLst>
                                    </p:anim>
                                    <p:anim calcmode="lin" valueType="num">
                                      <p:cBhvr>
                                        <p:cTn id="113" dur="1000"/>
                                        <p:tgtEl>
                                          <p:spTgt spid="21"/>
                                        </p:tgtEl>
                                        <p:attrNameLst>
                                          <p:attrName>ppt_y</p:attrName>
                                        </p:attrNameLst>
                                      </p:cBhvr>
                                      <p:tavLst>
                                        <p:tav tm="0">
                                          <p:val>
                                            <p:strVal val="ppt_y"/>
                                          </p:val>
                                        </p:tav>
                                        <p:tav tm="100000">
                                          <p:val>
                                            <p:strVal val="ppt_y+.1"/>
                                          </p:val>
                                        </p:tav>
                                      </p:tavLst>
                                    </p:anim>
                                    <p:set>
                                      <p:cBhvr>
                                        <p:cTn id="114" dur="1" fill="hold">
                                          <p:stCondLst>
                                            <p:cond delay="999"/>
                                          </p:stCondLst>
                                        </p:cTn>
                                        <p:tgtEl>
                                          <p:spTgt spid="21"/>
                                        </p:tgtEl>
                                        <p:attrNameLst>
                                          <p:attrName>style.visibility</p:attrName>
                                        </p:attrNameLst>
                                      </p:cBhvr>
                                      <p:to>
                                        <p:strVal val="hidden"/>
                                      </p:to>
                                    </p:set>
                                  </p:childTnLst>
                                </p:cTn>
                              </p:par>
                              <p:par>
                                <p:cTn id="115" presetID="47" presetClass="exit" presetSubtype="0" fill="hold" grpId="1" nodeType="withEffect">
                                  <p:stCondLst>
                                    <p:cond delay="0"/>
                                  </p:stCondLst>
                                  <p:childTnLst>
                                    <p:animEffect transition="out" filter="fade">
                                      <p:cBhvr>
                                        <p:cTn id="116" dur="1000"/>
                                        <p:tgtEl>
                                          <p:spTgt spid="22"/>
                                        </p:tgtEl>
                                      </p:cBhvr>
                                    </p:animEffect>
                                    <p:anim calcmode="lin" valueType="num">
                                      <p:cBhvr>
                                        <p:cTn id="117" dur="1000"/>
                                        <p:tgtEl>
                                          <p:spTgt spid="22"/>
                                        </p:tgtEl>
                                        <p:attrNameLst>
                                          <p:attrName>ppt_x</p:attrName>
                                        </p:attrNameLst>
                                      </p:cBhvr>
                                      <p:tavLst>
                                        <p:tav tm="0">
                                          <p:val>
                                            <p:strVal val="ppt_x"/>
                                          </p:val>
                                        </p:tav>
                                        <p:tav tm="100000">
                                          <p:val>
                                            <p:strVal val="ppt_x"/>
                                          </p:val>
                                        </p:tav>
                                      </p:tavLst>
                                    </p:anim>
                                    <p:anim calcmode="lin" valueType="num">
                                      <p:cBhvr>
                                        <p:cTn id="118" dur="1000"/>
                                        <p:tgtEl>
                                          <p:spTgt spid="22"/>
                                        </p:tgtEl>
                                        <p:attrNameLst>
                                          <p:attrName>ppt_y</p:attrName>
                                        </p:attrNameLst>
                                      </p:cBhvr>
                                      <p:tavLst>
                                        <p:tav tm="0">
                                          <p:val>
                                            <p:strVal val="ppt_y"/>
                                          </p:val>
                                        </p:tav>
                                        <p:tav tm="100000">
                                          <p:val>
                                            <p:strVal val="ppt_y-.1"/>
                                          </p:val>
                                        </p:tav>
                                      </p:tavLst>
                                    </p:anim>
                                    <p:set>
                                      <p:cBhvr>
                                        <p:cTn id="119" dur="1" fill="hold">
                                          <p:stCondLst>
                                            <p:cond delay="999"/>
                                          </p:stCondLst>
                                        </p:cTn>
                                        <p:tgtEl>
                                          <p:spTgt spid="2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barn(inVertical)">
                                      <p:cBhvr>
                                        <p:cTn id="124" dur="5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xit" presetSubtype="0" fill="hold" grpId="1" nodeType="clickEffect">
                                  <p:stCondLst>
                                    <p:cond delay="0"/>
                                  </p:stCondLst>
                                  <p:childTnLst>
                                    <p:animEffect transition="out" filter="fade">
                                      <p:cBhvr>
                                        <p:cTn id="128" dur="1000"/>
                                        <p:tgtEl>
                                          <p:spTgt spid="23"/>
                                        </p:tgtEl>
                                      </p:cBhvr>
                                    </p:animEffect>
                                    <p:anim calcmode="lin" valueType="num">
                                      <p:cBhvr>
                                        <p:cTn id="129" dur="1000"/>
                                        <p:tgtEl>
                                          <p:spTgt spid="23"/>
                                        </p:tgtEl>
                                        <p:attrNameLst>
                                          <p:attrName>ppt_x</p:attrName>
                                        </p:attrNameLst>
                                      </p:cBhvr>
                                      <p:tavLst>
                                        <p:tav tm="0">
                                          <p:val>
                                            <p:strVal val="ppt_x"/>
                                          </p:val>
                                        </p:tav>
                                        <p:tav tm="100000">
                                          <p:val>
                                            <p:strVal val="ppt_x"/>
                                          </p:val>
                                        </p:tav>
                                      </p:tavLst>
                                    </p:anim>
                                    <p:anim calcmode="lin" valueType="num">
                                      <p:cBhvr>
                                        <p:cTn id="130" dur="1000"/>
                                        <p:tgtEl>
                                          <p:spTgt spid="23"/>
                                        </p:tgtEl>
                                        <p:attrNameLst>
                                          <p:attrName>ppt_y</p:attrName>
                                        </p:attrNameLst>
                                      </p:cBhvr>
                                      <p:tavLst>
                                        <p:tav tm="0">
                                          <p:val>
                                            <p:strVal val="ppt_y"/>
                                          </p:val>
                                        </p:tav>
                                        <p:tav tm="100000">
                                          <p:val>
                                            <p:strVal val="ppt_y+.1"/>
                                          </p:val>
                                        </p:tav>
                                      </p:tavLst>
                                    </p:anim>
                                    <p:set>
                                      <p:cBhvr>
                                        <p:cTn id="131" dur="1" fill="hold">
                                          <p:stCondLst>
                                            <p:cond delay="999"/>
                                          </p:stCondLst>
                                        </p:cTn>
                                        <p:tgtEl>
                                          <p:spTgt spid="23"/>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1" presetClass="entr" presetSubtype="1" fill="hold" grpId="0" nodeType="click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wheel(1)">
                                      <p:cBhvr>
                                        <p:cTn id="13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p:bldP spid="3" grpId="0"/>
      <p:bldP spid="5" grpId="0"/>
      <p:bldP spid="7" grpId="0"/>
      <p:bldP spid="19" grpId="0" animBg="1"/>
      <p:bldP spid="19" grpId="1" animBg="1"/>
      <p:bldP spid="9" grpId="0" animBg="1"/>
      <p:bldP spid="9" grpId="1" animBg="1"/>
      <p:bldP spid="21" grpId="0" animBg="1"/>
      <p:bldP spid="21" grpId="1" animBg="1"/>
      <p:bldP spid="22" grpId="0" animBg="1"/>
      <p:bldP spid="22" grpId="1" animBg="1"/>
      <p:bldP spid="23" grpId="0" animBg="1"/>
      <p:bldP spid="23"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902" y="33985"/>
            <a:ext cx="7142050" cy="1101438"/>
          </a:xfrm>
          <a:prstGeom prst="rect">
            <a:avLst/>
          </a:prstGeom>
          <a:no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solidFill>
                  <a:srgbClr val="0070C0"/>
                </a:solidFill>
                <a:latin typeface="Times New Roman" pitchFamily="18" charset="0"/>
                <a:cs typeface="Times New Roman" pitchFamily="18" charset="0"/>
              </a:rPr>
              <a:t>Văn bản </a:t>
            </a:r>
            <a:r>
              <a:rPr lang="en-US" sz="2400" smtClean="0">
                <a:solidFill>
                  <a:srgbClr val="0070C0"/>
                </a:solidFill>
                <a:latin typeface="Times New Roman" pitchFamily="18" charset="0"/>
                <a:cs typeface="Times New Roman" pitchFamily="18" charset="0"/>
              </a:rPr>
              <a:t>:</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CỔNG TRƯỜNG MỞ RA</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(Theo Lí Lan)</a:t>
            </a:r>
            <a:endParaRPr lang="en-US" sz="2800" i="1">
              <a:latin typeface="Times New Roman" pitchFamily="18" charset="0"/>
              <a:cs typeface="Times New Roman" pitchFamily="18" charset="0"/>
            </a:endParaRPr>
          </a:p>
        </p:txBody>
      </p:sp>
      <p:sp>
        <p:nvSpPr>
          <p:cNvPr id="6" name="Rectangle 5"/>
          <p:cNvSpPr/>
          <p:nvPr/>
        </p:nvSpPr>
        <p:spPr>
          <a:xfrm>
            <a:off x="41552" y="1433955"/>
            <a:ext cx="5115956" cy="830997"/>
          </a:xfrm>
          <a:prstGeom prst="rect">
            <a:avLst/>
          </a:prstGeom>
        </p:spPr>
        <p:txBody>
          <a:bodyPr wrap="square">
            <a:spAutoFit/>
          </a:bodyPr>
          <a:lstStyle/>
          <a:p>
            <a:pPr algn="just">
              <a:spcBef>
                <a:spcPts val="600"/>
              </a:spcBef>
              <a:spcAft>
                <a:spcPts val="600"/>
              </a:spcAft>
            </a:pPr>
            <a:r>
              <a:rPr lang="en-US" sz="2300">
                <a:latin typeface="Times New Roman" pitchFamily="18" charset="0"/>
                <a:cs typeface="Times New Roman" pitchFamily="18" charset="0"/>
              </a:rPr>
              <a:t> </a:t>
            </a:r>
            <a:r>
              <a:rPr lang="en-US" sz="2300" b="1" smtClean="0">
                <a:solidFill>
                  <a:srgbClr val="0070C0"/>
                </a:solidFill>
                <a:latin typeface="Times New Roman" pitchFamily="18" charset="0"/>
                <a:cs typeface="Times New Roman" pitchFamily="18" charset="0"/>
              </a:rPr>
              <a:t>2</a:t>
            </a:r>
            <a:r>
              <a:rPr lang="en-US" sz="2300" b="1">
                <a:solidFill>
                  <a:srgbClr val="0070C0"/>
                </a:solidFill>
                <a:latin typeface="Times New Roman" pitchFamily="18" charset="0"/>
                <a:cs typeface="Times New Roman" pitchFamily="18" charset="0"/>
              </a:rPr>
              <a:t>/ Ấn tượng tuổi thơ và liên tưởng của mẹ</a:t>
            </a:r>
            <a:r>
              <a:rPr lang="en-US" sz="2300" b="1" smtClean="0">
                <a:solidFill>
                  <a:srgbClr val="0070C0"/>
                </a:solidFill>
                <a:latin typeface="Times New Roman" pitchFamily="18" charset="0"/>
                <a:cs typeface="Times New Roman" pitchFamily="18" charset="0"/>
              </a:rPr>
              <a:t>:</a:t>
            </a:r>
            <a:endParaRPr lang="en-US" sz="2300" b="1">
              <a:solidFill>
                <a:srgbClr val="0070C0"/>
              </a:solidFill>
              <a:latin typeface="Times New Roman" pitchFamily="18" charset="0"/>
              <a:cs typeface="Times New Roman" pitchFamily="18" charset="0"/>
            </a:endParaRPr>
          </a:p>
        </p:txBody>
      </p:sp>
      <p:cxnSp>
        <p:nvCxnSpPr>
          <p:cNvPr id="8" name="Straight Connector 7"/>
          <p:cNvCxnSpPr/>
          <p:nvPr/>
        </p:nvCxnSpPr>
        <p:spPr>
          <a:xfrm>
            <a:off x="5304911" y="1389937"/>
            <a:ext cx="0" cy="52370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65068" y="831397"/>
            <a:ext cx="814647" cy="923330"/>
          </a:xfrm>
          <a:prstGeom prst="rect">
            <a:avLst/>
          </a:prstGeom>
        </p:spPr>
        <p:txBody>
          <a:bodyPr wrap="none">
            <a:spAutoFit/>
          </a:bodyPr>
          <a:lstStyle/>
          <a:p>
            <a:r>
              <a:rPr lang="en-US" sz="5400" b="1" smtClean="0">
                <a:sym typeface="Wingdings"/>
              </a:rPr>
              <a:t></a:t>
            </a:r>
            <a:endParaRPr lang="en-US" sz="5400" b="1"/>
          </a:p>
        </p:txBody>
      </p:sp>
      <p:sp>
        <p:nvSpPr>
          <p:cNvPr id="5" name="Rectangle 4"/>
          <p:cNvSpPr/>
          <p:nvPr/>
        </p:nvSpPr>
        <p:spPr>
          <a:xfrm>
            <a:off x="191165" y="3724254"/>
            <a:ext cx="5113746" cy="446276"/>
          </a:xfrm>
          <a:prstGeom prst="rect">
            <a:avLst/>
          </a:prstGeom>
        </p:spPr>
        <p:txBody>
          <a:bodyPr wrap="square">
            <a:spAutoFit/>
          </a:bodyPr>
          <a:lstStyle/>
          <a:p>
            <a:pPr algn="just">
              <a:spcAft>
                <a:spcPts val="0"/>
              </a:spcAft>
            </a:pPr>
            <a:r>
              <a:rPr lang="en-US" sz="2300" smtClean="0">
                <a:solidFill>
                  <a:schemeClr val="tx1"/>
                </a:solidFill>
                <a:effectLst/>
                <a:latin typeface="Times New Roman" pitchFamily="18" charset="0"/>
                <a:cs typeface="Times New Roman" pitchFamily="18" charset="0"/>
              </a:rPr>
              <a:t> </a:t>
            </a:r>
            <a:r>
              <a:rPr lang="en-US" sz="2300" b="1">
                <a:solidFill>
                  <a:srgbClr val="00B050"/>
                </a:solidFill>
                <a:latin typeface="Times New Roman" pitchFamily="18" charset="0"/>
                <a:cs typeface="Times New Roman" pitchFamily="18" charset="0"/>
              </a:rPr>
              <a:t>-&gt; kỉ niệm đẹp mang dấu ấn sâu đậm.</a:t>
            </a:r>
            <a:endParaRPr lang="en-US" sz="2300" b="1">
              <a:solidFill>
                <a:srgbClr val="00B050"/>
              </a:solidFill>
              <a:effectLst/>
              <a:latin typeface="Times New Roman" pitchFamily="18" charset="0"/>
              <a:cs typeface="Times New Roman" pitchFamily="18" charset="0"/>
            </a:endParaRPr>
          </a:p>
        </p:txBody>
      </p:sp>
      <p:sp>
        <p:nvSpPr>
          <p:cNvPr id="12" name="Rectangle 11"/>
          <p:cNvSpPr/>
          <p:nvPr/>
        </p:nvSpPr>
        <p:spPr>
          <a:xfrm>
            <a:off x="318589" y="2620910"/>
            <a:ext cx="4986321" cy="1154162"/>
          </a:xfrm>
          <a:prstGeom prst="rect">
            <a:avLst/>
          </a:prstGeom>
        </p:spPr>
        <p:txBody>
          <a:bodyPr wrap="square">
            <a:spAutoFit/>
          </a:bodyPr>
          <a:lstStyle/>
          <a:p>
            <a:r>
              <a:rPr lang="en-US" sz="2300">
                <a:latin typeface="Times New Roman" pitchFamily="18" charset="0"/>
                <a:cs typeface="Times New Roman" pitchFamily="18" charset="0"/>
              </a:rPr>
              <a:t>- Nhớ ngày bà ngoại dắt mẹ vào lớp 1 </a:t>
            </a:r>
          </a:p>
          <a:p>
            <a:pPr algn="just"/>
            <a:r>
              <a:rPr lang="en-US" sz="2300">
                <a:latin typeface="Times New Roman" pitchFamily="18" charset="0"/>
                <a:cs typeface="Times New Roman" pitchFamily="18" charset="0"/>
              </a:rPr>
              <a:t>- Nhớ tâm trạng hồi hộp trước cổng trường.</a:t>
            </a:r>
          </a:p>
        </p:txBody>
      </p:sp>
      <p:sp>
        <p:nvSpPr>
          <p:cNvPr id="14" name="Rectangular Callout 13"/>
          <p:cNvSpPr/>
          <p:nvPr/>
        </p:nvSpPr>
        <p:spPr>
          <a:xfrm>
            <a:off x="5393570" y="1459212"/>
            <a:ext cx="3611885" cy="4865388"/>
          </a:xfrm>
          <a:prstGeom prst="wedgeRectCallout">
            <a:avLst>
              <a:gd name="adj1" fmla="val -38809"/>
              <a:gd name="adj2" fmla="val 58445"/>
            </a:avLst>
          </a:prstGeom>
          <a:solidFill>
            <a:srgbClr val="F8FEB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a:solidFill>
                  <a:srgbClr val="002060"/>
                </a:solidFill>
                <a:latin typeface="Times New Roman" pitchFamily="18" charset="0"/>
                <a:cs typeface="Times New Roman" pitchFamily="18" charset="0"/>
              </a:rPr>
              <a:t>Điệp ngữ  “</a:t>
            </a:r>
            <a:r>
              <a:rPr lang="en-US" sz="2400" b="1" i="1">
                <a:solidFill>
                  <a:srgbClr val="002060"/>
                </a:solidFill>
                <a:latin typeface="Times New Roman" pitchFamily="18" charset="0"/>
                <a:cs typeface="Times New Roman" pitchFamily="18" charset="0"/>
              </a:rPr>
              <a:t>mẹ tin</a:t>
            </a:r>
            <a:r>
              <a:rPr lang="en-US" sz="2400" i="1">
                <a:solidFill>
                  <a:srgbClr val="002060"/>
                </a:solidFill>
                <a:latin typeface="Times New Roman" pitchFamily="18" charset="0"/>
                <a:cs typeface="Times New Roman" pitchFamily="18" charset="0"/>
              </a:rPr>
              <a:t>” được nhắc lại 3 lần vang vọng trong tâm hồn người mẹ. Chứng tỏ người mẹ đã yên lòng, không phải lo lắng gì về con, về mình. Nhưng vẫn không ngủ được, bởi vì trong lòng người mẹ trào lên bao hồi tưởng đẹp đẽ, bao suy nghĩ lắng sâu. Trong đêm không ngủ, tâm trí mẹ đã sống lại kỉ niệm quá khứ nào?</a:t>
            </a:r>
          </a:p>
        </p:txBody>
      </p:sp>
      <p:sp>
        <p:nvSpPr>
          <p:cNvPr id="24" name="Rectangle 23"/>
          <p:cNvSpPr/>
          <p:nvPr/>
        </p:nvSpPr>
        <p:spPr>
          <a:xfrm>
            <a:off x="166242" y="2209830"/>
            <a:ext cx="4991261" cy="461665"/>
          </a:xfrm>
          <a:prstGeom prst="rect">
            <a:avLst/>
          </a:prstGeom>
        </p:spPr>
        <p:txBody>
          <a:bodyPr wrap="square">
            <a:spAutoFit/>
          </a:bodyPr>
          <a:lstStyle/>
          <a:p>
            <a:r>
              <a:rPr lang="en-US" sz="2300" b="1" smtClean="0">
                <a:solidFill>
                  <a:srgbClr val="00B050"/>
                </a:solidFill>
                <a:latin typeface="Times New Roman" pitchFamily="18" charset="0"/>
                <a:cs typeface="Times New Roman" pitchFamily="18" charset="0"/>
              </a:rPr>
              <a:t>a</a:t>
            </a:r>
            <a:r>
              <a:rPr lang="en-US" sz="2300" b="1">
                <a:solidFill>
                  <a:srgbClr val="00B050"/>
                </a:solidFill>
                <a:latin typeface="Times New Roman" pitchFamily="18" charset="0"/>
                <a:cs typeface="Times New Roman" pitchFamily="18" charset="0"/>
              </a:rPr>
              <a:t>/ Ấn tượng tuổi thơ</a:t>
            </a:r>
            <a:r>
              <a:rPr lang="en-US" sz="2300" b="1" smtClean="0">
                <a:solidFill>
                  <a:srgbClr val="00B050"/>
                </a:solidFill>
                <a:latin typeface="Times New Roman" pitchFamily="18" charset="0"/>
                <a:cs typeface="Times New Roman" pitchFamily="18" charset="0"/>
              </a:rPr>
              <a:t>:</a:t>
            </a:r>
            <a:endParaRPr lang="en-US" sz="2300" b="1">
              <a:solidFill>
                <a:srgbClr val="00B050"/>
              </a:solidFill>
              <a:latin typeface="Times New Roman" pitchFamily="18" charset="0"/>
              <a:cs typeface="Times New Roman" pitchFamily="18" charset="0"/>
            </a:endParaRPr>
          </a:p>
        </p:txBody>
      </p:sp>
      <p:sp>
        <p:nvSpPr>
          <p:cNvPr id="26" name="Cloud Callout 25"/>
          <p:cNvSpPr/>
          <p:nvPr/>
        </p:nvSpPr>
        <p:spPr>
          <a:xfrm>
            <a:off x="5304911" y="1417647"/>
            <a:ext cx="3839089" cy="4779999"/>
          </a:xfrm>
          <a:prstGeom prst="cloudCallout">
            <a:avLst>
              <a:gd name="adj1" fmla="val -42084"/>
              <a:gd name="adj2" fmla="val 58442"/>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70C0"/>
                </a:solidFill>
                <a:latin typeface="Times New Roman" pitchFamily="18" charset="0"/>
                <a:cs typeface="Times New Roman" pitchFamily="18" charset="0"/>
              </a:rPr>
              <a:t> Em hãy nhận xét cách dùng từ trong lời văn “</a:t>
            </a:r>
            <a:r>
              <a:rPr lang="en-US" sz="2400" i="1">
                <a:solidFill>
                  <a:srgbClr val="0070C0"/>
                </a:solidFill>
                <a:latin typeface="Times New Roman" pitchFamily="18" charset="0"/>
                <a:cs typeface="Times New Roman" pitchFamily="18" charset="0"/>
              </a:rPr>
              <a:t>… </a:t>
            </a:r>
            <a:r>
              <a:rPr lang="en-US" sz="2400" b="1" i="1">
                <a:solidFill>
                  <a:srgbClr val="0070C0"/>
                </a:solidFill>
                <a:latin typeface="Times New Roman" pitchFamily="18" charset="0"/>
                <a:cs typeface="Times New Roman" pitchFamily="18" charset="0"/>
              </a:rPr>
              <a:t>khi nhớ lại, lòng con lại rạo rực những cảm xúc bâng khuâng, xao </a:t>
            </a:r>
            <a:r>
              <a:rPr lang="en-US" sz="2400" b="1" i="1" smtClean="0">
                <a:solidFill>
                  <a:srgbClr val="0070C0"/>
                </a:solidFill>
                <a:latin typeface="Times New Roman" pitchFamily="18" charset="0"/>
                <a:cs typeface="Times New Roman" pitchFamily="18" charset="0"/>
              </a:rPr>
              <a:t>xuyến</a:t>
            </a:r>
            <a:r>
              <a:rPr lang="en-US" sz="2400" smtClean="0">
                <a:solidFill>
                  <a:srgbClr val="0070C0"/>
                </a:solidFill>
                <a:latin typeface="Times New Roman" pitchFamily="18" charset="0"/>
                <a:cs typeface="Times New Roman" pitchFamily="18" charset="0"/>
              </a:rPr>
              <a:t>”. Dùng </a:t>
            </a:r>
            <a:r>
              <a:rPr lang="en-US" sz="2400">
                <a:solidFill>
                  <a:srgbClr val="0070C0"/>
                </a:solidFill>
                <a:latin typeface="Times New Roman" pitchFamily="18" charset="0"/>
                <a:cs typeface="Times New Roman" pitchFamily="18" charset="0"/>
              </a:rPr>
              <a:t>từ như vậy có tác dụng gì?</a:t>
            </a:r>
          </a:p>
        </p:txBody>
      </p:sp>
      <p:sp>
        <p:nvSpPr>
          <p:cNvPr id="27" name="Oval 26"/>
          <p:cNvSpPr/>
          <p:nvPr/>
        </p:nvSpPr>
        <p:spPr>
          <a:xfrm>
            <a:off x="5354770" y="2140436"/>
            <a:ext cx="3772841" cy="2660068"/>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smtClean="0">
                <a:solidFill>
                  <a:srgbClr val="0070C0"/>
                </a:solidFill>
                <a:latin typeface="Times New Roman" pitchFamily="18" charset="0"/>
                <a:cs typeface="Times New Roman" pitchFamily="18" charset="0"/>
              </a:rPr>
              <a:t>Dùng </a:t>
            </a:r>
            <a:r>
              <a:rPr lang="en-US" sz="2400">
                <a:solidFill>
                  <a:srgbClr val="0070C0"/>
                </a:solidFill>
                <a:latin typeface="Times New Roman" pitchFamily="18" charset="0"/>
                <a:cs typeface="Times New Roman" pitchFamily="18" charset="0"/>
              </a:rPr>
              <a:t>từ láy liên </a:t>
            </a:r>
            <a:r>
              <a:rPr lang="en-US" sz="2400" smtClean="0">
                <a:solidFill>
                  <a:srgbClr val="0070C0"/>
                </a:solidFill>
                <a:latin typeface="Times New Roman" pitchFamily="18" charset="0"/>
                <a:cs typeface="Times New Roman" pitchFamily="18" charset="0"/>
              </a:rPr>
              <a:t>tiếp, có tác dụng gợi </a:t>
            </a:r>
            <a:r>
              <a:rPr lang="en-US" sz="2400">
                <a:solidFill>
                  <a:srgbClr val="0070C0"/>
                </a:solidFill>
                <a:latin typeface="Times New Roman" pitchFamily="18" charset="0"/>
                <a:cs typeface="Times New Roman" pitchFamily="18" charset="0"/>
              </a:rPr>
              <a:t>cảm xúc phức tạp trong lòng mẹ  (vui, nhớ, </a:t>
            </a:r>
            <a:r>
              <a:rPr lang="en-US" sz="2400" smtClean="0">
                <a:solidFill>
                  <a:srgbClr val="0070C0"/>
                </a:solidFill>
                <a:latin typeface="Times New Roman" pitchFamily="18" charset="0"/>
                <a:cs typeface="Times New Roman" pitchFamily="18" charset="0"/>
              </a:rPr>
              <a:t>thương).</a:t>
            </a:r>
            <a:endParaRPr lang="en-US" sz="2400">
              <a:solidFill>
                <a:srgbClr val="0070C0"/>
              </a:solidFill>
              <a:latin typeface="Times New Roman" pitchFamily="18" charset="0"/>
              <a:cs typeface="Times New Roman" pitchFamily="18" charset="0"/>
            </a:endParaRPr>
          </a:p>
        </p:txBody>
      </p:sp>
      <p:sp>
        <p:nvSpPr>
          <p:cNvPr id="31" name="Cloud Callout 30"/>
          <p:cNvSpPr/>
          <p:nvPr/>
        </p:nvSpPr>
        <p:spPr>
          <a:xfrm>
            <a:off x="5362693" y="1437994"/>
            <a:ext cx="3781307" cy="3085486"/>
          </a:xfrm>
          <a:prstGeom prst="cloudCallout">
            <a:avLst>
              <a:gd name="adj1" fmla="val -48313"/>
              <a:gd name="adj2" fmla="val 54867"/>
            </a:avLst>
          </a:prstGeom>
          <a:solidFill>
            <a:srgbClr val="D2F7F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latin typeface="Times New Roman" pitchFamily="18" charset="0"/>
                <a:cs typeface="Times New Roman" pitchFamily="18" charset="0"/>
              </a:rPr>
              <a:t>Từ cảm xúc ấy, em hiểu tình cảm sâu nặng nào đang diễn ra trong lòng mẹ?</a:t>
            </a:r>
          </a:p>
        </p:txBody>
      </p:sp>
      <p:sp>
        <p:nvSpPr>
          <p:cNvPr id="15" name="Heart 14"/>
          <p:cNvSpPr/>
          <p:nvPr/>
        </p:nvSpPr>
        <p:spPr>
          <a:xfrm>
            <a:off x="5437900" y="4264296"/>
            <a:ext cx="3581400" cy="2337379"/>
          </a:xfrm>
          <a:prstGeom prst="hear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7030A0"/>
                </a:solidFill>
                <a:latin typeface="Times New Roman" pitchFamily="18" charset="0"/>
                <a:cs typeface="Times New Roman" pitchFamily="18" charset="0"/>
              </a:rPr>
              <a:t>Nhớ thương bà ngoại và mái trường xưa.</a:t>
            </a:r>
          </a:p>
        </p:txBody>
      </p:sp>
      <p:sp>
        <p:nvSpPr>
          <p:cNvPr id="32" name="Cloud Callout 31"/>
          <p:cNvSpPr/>
          <p:nvPr/>
        </p:nvSpPr>
        <p:spPr>
          <a:xfrm>
            <a:off x="5362693" y="1396429"/>
            <a:ext cx="3781307" cy="3085486"/>
          </a:xfrm>
          <a:prstGeom prst="cloudCallout">
            <a:avLst/>
          </a:prstGeom>
          <a:solidFill>
            <a:srgbClr val="F8FEB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7030A0"/>
                </a:solidFill>
                <a:latin typeface="Times New Roman" pitchFamily="18" charset="0"/>
                <a:cs typeface="Times New Roman" pitchFamily="18" charset="0"/>
              </a:rPr>
              <a:t>Chi tiết nào chứng tỏ ngày khai trường đã để lại dấu ấn thật sâu đậm trong tâm hồn người mẹ?</a:t>
            </a:r>
            <a:endParaRPr lang="en-US" sz="2400" b="1">
              <a:solidFill>
                <a:srgbClr val="7030A0"/>
              </a:solidFill>
              <a:latin typeface="Times New Roman" pitchFamily="18" charset="0"/>
              <a:cs typeface="Times New Roman" pitchFamily="18" charset="0"/>
            </a:endParaRPr>
          </a:p>
        </p:txBody>
      </p:sp>
      <p:sp>
        <p:nvSpPr>
          <p:cNvPr id="16" name="Cloud 15"/>
          <p:cNvSpPr/>
          <p:nvPr/>
        </p:nvSpPr>
        <p:spPr>
          <a:xfrm>
            <a:off x="5493320" y="2860804"/>
            <a:ext cx="3484425" cy="2209896"/>
          </a:xfrm>
          <a:prstGeom prst="cloud">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7030A0"/>
                </a:solidFill>
                <a:latin typeface="Times New Roman" pitchFamily="18" charset="0"/>
                <a:cs typeface="Times New Roman" pitchFamily="18" charset="0"/>
              </a:rPr>
              <a:t>“Cứ nhắm mắt lại… đường làng dài và hẹp”.</a:t>
            </a:r>
          </a:p>
        </p:txBody>
      </p:sp>
      <p:sp>
        <p:nvSpPr>
          <p:cNvPr id="33" name="Cloud Callout 32"/>
          <p:cNvSpPr/>
          <p:nvPr/>
        </p:nvSpPr>
        <p:spPr>
          <a:xfrm>
            <a:off x="5362693" y="1659674"/>
            <a:ext cx="3781307" cy="4360126"/>
          </a:xfrm>
          <a:prstGeom prst="cloudCallout">
            <a:avLst/>
          </a:prstGeom>
          <a:solidFill>
            <a:srgbClr val="F8FEB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7030A0"/>
                </a:solidFill>
                <a:latin typeface="Times New Roman" pitchFamily="18" charset="0"/>
                <a:cs typeface="Times New Roman" pitchFamily="18" charset="0"/>
              </a:rPr>
              <a:t>Trong bài văn, có phải người mẹ đang nói trực tiếp với đứa con </a:t>
            </a:r>
            <a:r>
              <a:rPr lang="en-US" sz="2400" smtClean="0">
                <a:solidFill>
                  <a:srgbClr val="7030A0"/>
                </a:solidFill>
                <a:latin typeface="Times New Roman" pitchFamily="18" charset="0"/>
                <a:cs typeface="Times New Roman" pitchFamily="18" charset="0"/>
              </a:rPr>
              <a:t>không hay người </a:t>
            </a:r>
            <a:r>
              <a:rPr lang="en-US" sz="2400">
                <a:solidFill>
                  <a:srgbClr val="7030A0"/>
                </a:solidFill>
                <a:latin typeface="Times New Roman" pitchFamily="18" charset="0"/>
                <a:cs typeface="Times New Roman" pitchFamily="18" charset="0"/>
              </a:rPr>
              <a:t>mẹ đang tâm sự  với ai</a:t>
            </a:r>
            <a:r>
              <a:rPr lang="en-US" sz="2400" smtClean="0">
                <a:solidFill>
                  <a:srgbClr val="7030A0"/>
                </a:solidFill>
                <a:latin typeface="Times New Roman" pitchFamily="18" charset="0"/>
                <a:cs typeface="Times New Roman" pitchFamily="18" charset="0"/>
              </a:rPr>
              <a:t>? Cách </a:t>
            </a:r>
            <a:r>
              <a:rPr lang="en-US" sz="2400">
                <a:solidFill>
                  <a:srgbClr val="7030A0"/>
                </a:solidFill>
                <a:latin typeface="Times New Roman" pitchFamily="18" charset="0"/>
                <a:cs typeface="Times New Roman" pitchFamily="18" charset="0"/>
              </a:rPr>
              <a:t>viết này có tác dụng gì?</a:t>
            </a:r>
          </a:p>
        </p:txBody>
      </p:sp>
      <p:sp>
        <p:nvSpPr>
          <p:cNvPr id="34" name="Oval 33"/>
          <p:cNvSpPr/>
          <p:nvPr/>
        </p:nvSpPr>
        <p:spPr>
          <a:xfrm>
            <a:off x="5318766" y="1459213"/>
            <a:ext cx="3833790" cy="5142462"/>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7030A0"/>
                </a:solidFill>
                <a:latin typeface="Times New Roman" pitchFamily="18" charset="0"/>
                <a:cs typeface="Times New Roman" pitchFamily="18" charset="0"/>
              </a:rPr>
              <a:t>Người mẹ đang tâm sự với chính </a:t>
            </a:r>
            <a:r>
              <a:rPr lang="en-US" sz="2400" smtClean="0">
                <a:solidFill>
                  <a:srgbClr val="7030A0"/>
                </a:solidFill>
                <a:latin typeface="Times New Roman" pitchFamily="18" charset="0"/>
                <a:cs typeface="Times New Roman" pitchFamily="18" charset="0"/>
              </a:rPr>
              <a:t>mình, ôn </a:t>
            </a:r>
            <a:r>
              <a:rPr lang="en-US" sz="2400">
                <a:solidFill>
                  <a:srgbClr val="7030A0"/>
                </a:solidFill>
                <a:latin typeface="Times New Roman" pitchFamily="18" charset="0"/>
                <a:cs typeface="Times New Roman" pitchFamily="18" charset="0"/>
              </a:rPr>
              <a:t>lại kỉ niệm của riêng mình</a:t>
            </a:r>
            <a:r>
              <a:rPr lang="en-US" sz="2400" smtClean="0">
                <a:solidFill>
                  <a:srgbClr val="7030A0"/>
                </a:solidFill>
                <a:latin typeface="Times New Roman" pitchFamily="18" charset="0"/>
                <a:cs typeface="Times New Roman" pitchFamily="18" charset="0"/>
              </a:rPr>
              <a:t>. Cách viết này làm </a:t>
            </a:r>
            <a:r>
              <a:rPr lang="en-US" sz="2400">
                <a:solidFill>
                  <a:srgbClr val="7030A0"/>
                </a:solidFill>
                <a:latin typeface="Times New Roman" pitchFamily="18" charset="0"/>
                <a:cs typeface="Times New Roman" pitchFamily="18" charset="0"/>
              </a:rPr>
              <a:t>nổi bật được tâm trạng của người mẹ. Khắc họa được tâm tư, tình cảm, những điều sâu thẳm khó nói bằng những lời trực tiếp.</a:t>
            </a:r>
            <a:endParaRPr lang="en-US" sz="2400" b="1">
              <a:solidFill>
                <a:srgbClr val="7030A0"/>
              </a:solidFill>
              <a:latin typeface="Times New Roman" pitchFamily="18" charset="0"/>
              <a:cs typeface="Times New Roman" pitchFamily="18" charset="0"/>
            </a:endParaRPr>
          </a:p>
        </p:txBody>
      </p:sp>
      <p:sp>
        <p:nvSpPr>
          <p:cNvPr id="2" name="Rectangle 1"/>
          <p:cNvSpPr/>
          <p:nvPr/>
        </p:nvSpPr>
        <p:spPr>
          <a:xfrm>
            <a:off x="277024" y="4131155"/>
            <a:ext cx="5027885" cy="1569660"/>
          </a:xfrm>
          <a:prstGeom prst="rect">
            <a:avLst/>
          </a:prstGeom>
        </p:spPr>
        <p:txBody>
          <a:bodyPr wrap="square">
            <a:spAutoFit/>
          </a:bodyPr>
          <a:lstStyle/>
          <a:p>
            <a:r>
              <a:rPr lang="en-US" sz="2400" b="1">
                <a:solidFill>
                  <a:srgbClr val="00B050"/>
                </a:solidFill>
                <a:latin typeface="Times New Roman" pitchFamily="18" charset="0"/>
                <a:cs typeface="Times New Roman" pitchFamily="18" charset="0"/>
              </a:rPr>
              <a:t>b/ Liên tưởng của mẹ:</a:t>
            </a:r>
          </a:p>
          <a:p>
            <a:r>
              <a:rPr lang="en-US" sz="2400">
                <a:latin typeface="Times New Roman" pitchFamily="18" charset="0"/>
                <a:cs typeface="Times New Roman" pitchFamily="18" charset="0"/>
              </a:rPr>
              <a:t>- Về ngày hội khai trường.</a:t>
            </a:r>
          </a:p>
          <a:p>
            <a:pPr algn="just"/>
            <a:r>
              <a:rPr lang="en-US" sz="2400">
                <a:latin typeface="Times New Roman" pitchFamily="18" charset="0"/>
                <a:cs typeface="Times New Roman" pitchFamily="18" charset="0"/>
              </a:rPr>
              <a:t>- Về ảnh hưởng của giáo dục đối với trẻ em.</a:t>
            </a:r>
          </a:p>
        </p:txBody>
      </p:sp>
      <p:sp>
        <p:nvSpPr>
          <p:cNvPr id="3" name="Rectangle 2"/>
          <p:cNvSpPr/>
          <p:nvPr/>
        </p:nvSpPr>
        <p:spPr>
          <a:xfrm>
            <a:off x="237322" y="5617995"/>
            <a:ext cx="4995408" cy="1154162"/>
          </a:xfrm>
          <a:prstGeom prst="rect">
            <a:avLst/>
          </a:prstGeom>
        </p:spPr>
        <p:txBody>
          <a:bodyPr wrap="square">
            <a:spAutoFit/>
          </a:bodyPr>
          <a:lstStyle/>
          <a:p>
            <a:pPr algn="just"/>
            <a:r>
              <a:rPr lang="en-US" sz="2300" b="1">
                <a:solidFill>
                  <a:srgbClr val="00B050"/>
                </a:solidFill>
                <a:latin typeface="Times New Roman" pitchFamily="18" charset="0"/>
                <a:cs typeface="Times New Roman" pitchFamily="18" charset="0"/>
              </a:rPr>
              <a:t>-&gt; xúc động, tin tưởng ở sự nghiệp giáo dục đối với sự phát triển tương lai của con.</a:t>
            </a:r>
          </a:p>
        </p:txBody>
      </p:sp>
      <p:sp>
        <p:nvSpPr>
          <p:cNvPr id="20" name="Oval Callout 19"/>
          <p:cNvSpPr/>
          <p:nvPr/>
        </p:nvSpPr>
        <p:spPr>
          <a:xfrm>
            <a:off x="5323768" y="2251452"/>
            <a:ext cx="3709397" cy="2142948"/>
          </a:xfrm>
          <a:prstGeom prst="wedgeEllipseCallout">
            <a:avLst>
              <a:gd name="adj1" fmla="val -40189"/>
              <a:gd name="adj2" fmla="val 40907"/>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itchFamily="18" charset="0"/>
                <a:cs typeface="Times New Roman" pitchFamily="18" charset="0"/>
              </a:rPr>
              <a:t>Trong đêm không ngủ người mẹ đã liên tưởng về điều gì?</a:t>
            </a:r>
          </a:p>
        </p:txBody>
      </p:sp>
      <p:sp>
        <p:nvSpPr>
          <p:cNvPr id="21" name="Rectangular Callout 20"/>
          <p:cNvSpPr/>
          <p:nvPr/>
        </p:nvSpPr>
        <p:spPr>
          <a:xfrm>
            <a:off x="5490551" y="1849452"/>
            <a:ext cx="3431774" cy="4017947"/>
          </a:xfrm>
          <a:prstGeom prst="wedgeRectCallout">
            <a:avLst>
              <a:gd name="adj1" fmla="val -38809"/>
              <a:gd name="adj2" fmla="val 58445"/>
            </a:avLst>
          </a:prstGeom>
          <a:solidFill>
            <a:srgbClr val="F8FEB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Times New Roman" pitchFamily="18" charset="0"/>
                <a:cs typeface="Times New Roman" pitchFamily="18" charset="0"/>
              </a:rPr>
              <a:t>Mẹ liên tưởng tới một nét văn hóa rất đẹp ở nước Nhật ; nghĩ về chuyện của thế giới để hiểu rõ và ghi nhớ trách nhiệm vinh quang và nặng nề của mình đối với việc chăm lo, giáo dục con cái nói riêng và thế hệ trẻ của đất nước nói chung.</a:t>
            </a:r>
            <a:endParaRPr lang="en-US" sz="2400" i="1">
              <a:solidFill>
                <a:srgbClr val="002060"/>
              </a:solidFill>
              <a:latin typeface="Times New Roman" pitchFamily="18" charset="0"/>
              <a:cs typeface="Times New Roman" pitchFamily="18" charset="0"/>
            </a:endParaRPr>
          </a:p>
        </p:txBody>
      </p:sp>
      <p:sp>
        <p:nvSpPr>
          <p:cNvPr id="22" name="Cloud Callout 21"/>
          <p:cNvSpPr/>
          <p:nvPr/>
        </p:nvSpPr>
        <p:spPr>
          <a:xfrm>
            <a:off x="5410200" y="1323115"/>
            <a:ext cx="3636820" cy="3283490"/>
          </a:xfrm>
          <a:prstGeom prst="cloudCallou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itchFamily="18" charset="0"/>
                <a:cs typeface="Times New Roman" pitchFamily="18" charset="0"/>
              </a:rPr>
              <a:t>Câu văn nào trong bài nói lên tầm quan trọng của nhà trường đối với thế hệ trẻ?</a:t>
            </a:r>
          </a:p>
        </p:txBody>
      </p:sp>
      <p:sp>
        <p:nvSpPr>
          <p:cNvPr id="23" name="Oval 22"/>
          <p:cNvSpPr/>
          <p:nvPr/>
        </p:nvSpPr>
        <p:spPr>
          <a:xfrm>
            <a:off x="5379715" y="4160003"/>
            <a:ext cx="3731276" cy="2660068"/>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itchFamily="18" charset="0"/>
                <a:cs typeface="Times New Roman" pitchFamily="18" charset="0"/>
              </a:rPr>
              <a:t>“Ai cũng biết rằng mỗi     sai lầm trong giáo dục… hàng dặm sau này.”</a:t>
            </a:r>
          </a:p>
        </p:txBody>
      </p:sp>
      <p:sp>
        <p:nvSpPr>
          <p:cNvPr id="25" name="Cloud Callout 24"/>
          <p:cNvSpPr/>
          <p:nvPr/>
        </p:nvSpPr>
        <p:spPr>
          <a:xfrm>
            <a:off x="5562600" y="1475515"/>
            <a:ext cx="3636820" cy="3283490"/>
          </a:xfrm>
          <a:prstGeom prst="cloudCallout">
            <a:avLst>
              <a:gd name="adj1" fmla="val -49785"/>
              <a:gd name="adj2" fmla="val 43512"/>
            </a:avLst>
          </a:prstGeom>
          <a:solidFill>
            <a:schemeClr val="accent6">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itchFamily="18" charset="0"/>
                <a:cs typeface="Times New Roman" pitchFamily="18" charset="0"/>
              </a:rPr>
              <a:t>Câu tục ngữ  “Sai một li đi một dặm” có ý nghĩa gì khi gắn với sự nghiệp giáo dục?</a:t>
            </a:r>
          </a:p>
        </p:txBody>
      </p:sp>
      <p:sp>
        <p:nvSpPr>
          <p:cNvPr id="28" name="Oval 27"/>
          <p:cNvSpPr/>
          <p:nvPr/>
        </p:nvSpPr>
        <p:spPr>
          <a:xfrm>
            <a:off x="5365855" y="4173853"/>
            <a:ext cx="3731276" cy="2660068"/>
          </a:xfrm>
          <a:prstGeom prst="ellipse">
            <a:avLst/>
          </a:prstGeom>
          <a:solidFill>
            <a:schemeClr val="accent6">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itchFamily="18" charset="0"/>
                <a:cs typeface="Times New Roman" pitchFamily="18" charset="0"/>
              </a:rPr>
              <a:t>Không được sai lầm trong   giáo dục vì giáo dục quyết định tương lai của </a:t>
            </a:r>
            <a:r>
              <a:rPr lang="en-US" sz="2400" b="1" smtClean="0">
                <a:solidFill>
                  <a:srgbClr val="C00000"/>
                </a:solidFill>
                <a:latin typeface="Times New Roman" pitchFamily="18" charset="0"/>
                <a:cs typeface="Times New Roman" pitchFamily="18" charset="0"/>
              </a:rPr>
              <a:t>một đất </a:t>
            </a:r>
            <a:r>
              <a:rPr lang="en-US" sz="2400" b="1">
                <a:solidFill>
                  <a:srgbClr val="C00000"/>
                </a:solidFill>
                <a:latin typeface="Times New Roman" pitchFamily="18" charset="0"/>
                <a:cs typeface="Times New Roman" pitchFamily="18" charset="0"/>
              </a:rPr>
              <a:t>nước.</a:t>
            </a:r>
          </a:p>
        </p:txBody>
      </p:sp>
      <p:sp>
        <p:nvSpPr>
          <p:cNvPr id="29" name="Cloud Callout 28"/>
          <p:cNvSpPr/>
          <p:nvPr/>
        </p:nvSpPr>
        <p:spPr>
          <a:xfrm>
            <a:off x="5323768" y="1129134"/>
            <a:ext cx="3847937" cy="3560529"/>
          </a:xfrm>
          <a:prstGeom prst="cloudCallout">
            <a:avLst>
              <a:gd name="adj1" fmla="val -49785"/>
              <a:gd name="adj2" fmla="val 43512"/>
            </a:avLst>
          </a:prstGeom>
          <a:solidFill>
            <a:schemeClr val="accent1">
              <a:lumMod val="20000"/>
              <a:lumOff val="8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B050"/>
                </a:solidFill>
                <a:latin typeface="Times New Roman" pitchFamily="18" charset="0"/>
                <a:cs typeface="Times New Roman" pitchFamily="18" charset="0"/>
              </a:rPr>
              <a:t>Câu nói của người mẹ: “Bước qua cánh cổng trường là một thế giới kì diệu sẽ mở ra” . Em hiểu câu nói đó như thế nào? </a:t>
            </a:r>
          </a:p>
        </p:txBody>
      </p:sp>
      <p:sp>
        <p:nvSpPr>
          <p:cNvPr id="30" name="Oval 29"/>
          <p:cNvSpPr/>
          <p:nvPr/>
        </p:nvSpPr>
        <p:spPr>
          <a:xfrm>
            <a:off x="5157502" y="4118428"/>
            <a:ext cx="4215097" cy="2660068"/>
          </a:xfrm>
          <a:prstGeom prst="ellipse">
            <a:avLst/>
          </a:prstGeom>
          <a:solidFill>
            <a:schemeClr val="accent1">
              <a:lumMod val="20000"/>
              <a:lumOff val="80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a:solidFill>
                  <a:srgbClr val="00B050"/>
                </a:solidFill>
                <a:latin typeface="Times New Roman" pitchFamily="18" charset="0"/>
                <a:cs typeface="Times New Roman" pitchFamily="18" charset="0"/>
              </a:rPr>
              <a:t>Khẳng định vai trò to lớn của nhà trường đối với </a:t>
            </a:r>
            <a:r>
              <a:rPr lang="en-US" sz="2300" b="1" smtClean="0">
                <a:solidFill>
                  <a:srgbClr val="00B050"/>
                </a:solidFill>
                <a:latin typeface="Times New Roman" pitchFamily="18" charset="0"/>
                <a:cs typeface="Times New Roman" pitchFamily="18" charset="0"/>
              </a:rPr>
              <a:t>con </a:t>
            </a:r>
            <a:r>
              <a:rPr lang="en-US" sz="2300" b="1">
                <a:solidFill>
                  <a:srgbClr val="00B050"/>
                </a:solidFill>
                <a:latin typeface="Times New Roman" pitchFamily="18" charset="0"/>
                <a:cs typeface="Times New Roman" pitchFamily="18" charset="0"/>
              </a:rPr>
              <a:t>người. Tin tưởng ở sự nghiệp giáo dục. Khích lệ con đến trường học tập.</a:t>
            </a:r>
          </a:p>
        </p:txBody>
      </p:sp>
      <p:sp>
        <p:nvSpPr>
          <p:cNvPr id="35" name="Rectangle 34"/>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2" descr="Hoa Phượng – Loài Hoa Của Tuổi Học Trò Đầy Kỉ Niệ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Vector hoa phượng Hải phòng - Free.Vector6.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Vector hoa phượng Hải phòng - Free.Vector6.c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ình ảnh Màu Nước Hoa Phượng đẹp, Cây, Phượng Hoàng Hoa, đẹp miễn phí tải  tập tin PNG PSDComment và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1381" y="27696"/>
            <a:ext cx="1863448" cy="110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877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1000"/>
                                        <p:tgtEl>
                                          <p:spTgt spid="12">
                                            <p:txEl>
                                              <p:pRg st="0" end="0"/>
                                            </p:txEl>
                                          </p:spTgt>
                                        </p:tgtEl>
                                      </p:cBhvr>
                                    </p:animEffect>
                                    <p:anim calcmode="lin" valueType="num">
                                      <p:cBhvr>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xEl>
                                              <p:pRg st="1" end="1"/>
                                            </p:txEl>
                                          </p:spTgt>
                                        </p:tgtEl>
                                        <p:attrNameLst>
                                          <p:attrName>style.visibility</p:attrName>
                                        </p:attrNameLst>
                                      </p:cBhvr>
                                      <p:to>
                                        <p:strVal val="visible"/>
                                      </p:to>
                                    </p:set>
                                    <p:animEffect transition="in" filter="fade">
                                      <p:cBhvr>
                                        <p:cTn id="38" dur="1000"/>
                                        <p:tgtEl>
                                          <p:spTgt spid="12">
                                            <p:txEl>
                                              <p:pRg st="1" end="1"/>
                                            </p:txEl>
                                          </p:spTgt>
                                        </p:tgtEl>
                                      </p:cBhvr>
                                    </p:animEffect>
                                    <p:anim calcmode="lin" valueType="num">
                                      <p:cBhvr>
                                        <p:cTn id="3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grpId="1" nodeType="clickEffect">
                                  <p:stCondLst>
                                    <p:cond delay="0"/>
                                  </p:stCondLst>
                                  <p:childTnLst>
                                    <p:animEffect transition="out" filter="fade">
                                      <p:cBhvr>
                                        <p:cTn id="44" dur="1000"/>
                                        <p:tgtEl>
                                          <p:spTgt spid="14"/>
                                        </p:tgtEl>
                                      </p:cBhvr>
                                    </p:animEffect>
                                    <p:anim calcmode="lin" valueType="num">
                                      <p:cBhvr>
                                        <p:cTn id="45" dur="1000"/>
                                        <p:tgtEl>
                                          <p:spTgt spid="14"/>
                                        </p:tgtEl>
                                        <p:attrNameLst>
                                          <p:attrName>ppt_x</p:attrName>
                                        </p:attrNameLst>
                                      </p:cBhvr>
                                      <p:tavLst>
                                        <p:tav tm="0">
                                          <p:val>
                                            <p:strVal val="ppt_x"/>
                                          </p:val>
                                        </p:tav>
                                        <p:tav tm="100000">
                                          <p:val>
                                            <p:strVal val="ppt_x"/>
                                          </p:val>
                                        </p:tav>
                                      </p:tavLst>
                                    </p:anim>
                                    <p:anim calcmode="lin" valueType="num">
                                      <p:cBhvr>
                                        <p:cTn id="46" dur="1000"/>
                                        <p:tgtEl>
                                          <p:spTgt spid="14"/>
                                        </p:tgtEl>
                                        <p:attrNameLst>
                                          <p:attrName>ppt_y</p:attrName>
                                        </p:attrNameLst>
                                      </p:cBhvr>
                                      <p:tavLst>
                                        <p:tav tm="0">
                                          <p:val>
                                            <p:strVal val="ppt_y"/>
                                          </p:val>
                                        </p:tav>
                                        <p:tav tm="100000">
                                          <p:val>
                                            <p:strVal val="ppt_y+.1"/>
                                          </p:val>
                                        </p:tav>
                                      </p:tavLst>
                                    </p:anim>
                                    <p:set>
                                      <p:cBhvr>
                                        <p:cTn id="47" dur="1" fill="hold">
                                          <p:stCondLst>
                                            <p:cond delay="9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childTnLst>
                                    <p:animEffect transition="out" filter="fade">
                                      <p:cBhvr>
                                        <p:cTn id="58" dur="1000"/>
                                        <p:tgtEl>
                                          <p:spTgt spid="26"/>
                                        </p:tgtEl>
                                      </p:cBhvr>
                                    </p:animEffect>
                                    <p:anim calcmode="lin" valueType="num">
                                      <p:cBhvr>
                                        <p:cTn id="59" dur="1000"/>
                                        <p:tgtEl>
                                          <p:spTgt spid="26"/>
                                        </p:tgtEl>
                                        <p:attrNameLst>
                                          <p:attrName>ppt_x</p:attrName>
                                        </p:attrNameLst>
                                      </p:cBhvr>
                                      <p:tavLst>
                                        <p:tav tm="0">
                                          <p:val>
                                            <p:strVal val="ppt_x"/>
                                          </p:val>
                                        </p:tav>
                                        <p:tav tm="100000">
                                          <p:val>
                                            <p:strVal val="ppt_x"/>
                                          </p:val>
                                        </p:tav>
                                      </p:tavLst>
                                    </p:anim>
                                    <p:anim calcmode="lin" valueType="num">
                                      <p:cBhvr>
                                        <p:cTn id="60" dur="1000"/>
                                        <p:tgtEl>
                                          <p:spTgt spid="26"/>
                                        </p:tgtEl>
                                        <p:attrNameLst>
                                          <p:attrName>ppt_y</p:attrName>
                                        </p:attrNameLst>
                                      </p:cBhvr>
                                      <p:tavLst>
                                        <p:tav tm="0">
                                          <p:val>
                                            <p:strVal val="ppt_y"/>
                                          </p:val>
                                        </p:tav>
                                        <p:tav tm="100000">
                                          <p:val>
                                            <p:strVal val="ppt_y+.1"/>
                                          </p:val>
                                        </p:tav>
                                      </p:tavLst>
                                    </p:anim>
                                    <p:set>
                                      <p:cBhvr>
                                        <p:cTn id="61" dur="1" fill="hold">
                                          <p:stCondLst>
                                            <p:cond delay="999"/>
                                          </p:stCondLst>
                                        </p:cTn>
                                        <p:tgtEl>
                                          <p:spTgt spid="2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down)">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xit" presetSubtype="0" fill="hold" grpId="1" nodeType="clickEffect">
                                  <p:stCondLst>
                                    <p:cond delay="0"/>
                                  </p:stCondLst>
                                  <p:childTnLst>
                                    <p:animEffect transition="out" filter="fade">
                                      <p:cBhvr>
                                        <p:cTn id="70" dur="1000"/>
                                        <p:tgtEl>
                                          <p:spTgt spid="27"/>
                                        </p:tgtEl>
                                      </p:cBhvr>
                                    </p:animEffect>
                                    <p:anim calcmode="lin" valueType="num">
                                      <p:cBhvr>
                                        <p:cTn id="71" dur="1000"/>
                                        <p:tgtEl>
                                          <p:spTgt spid="27"/>
                                        </p:tgtEl>
                                        <p:attrNameLst>
                                          <p:attrName>ppt_x</p:attrName>
                                        </p:attrNameLst>
                                      </p:cBhvr>
                                      <p:tavLst>
                                        <p:tav tm="0">
                                          <p:val>
                                            <p:strVal val="ppt_x"/>
                                          </p:val>
                                        </p:tav>
                                        <p:tav tm="100000">
                                          <p:val>
                                            <p:strVal val="ppt_x"/>
                                          </p:val>
                                        </p:tav>
                                      </p:tavLst>
                                    </p:anim>
                                    <p:anim calcmode="lin" valueType="num">
                                      <p:cBhvr>
                                        <p:cTn id="72" dur="1000"/>
                                        <p:tgtEl>
                                          <p:spTgt spid="27"/>
                                        </p:tgtEl>
                                        <p:attrNameLst>
                                          <p:attrName>ppt_y</p:attrName>
                                        </p:attrNameLst>
                                      </p:cBhvr>
                                      <p:tavLst>
                                        <p:tav tm="0">
                                          <p:val>
                                            <p:strVal val="ppt_y"/>
                                          </p:val>
                                        </p:tav>
                                        <p:tav tm="100000">
                                          <p:val>
                                            <p:strVal val="ppt_y-.1"/>
                                          </p:val>
                                        </p:tav>
                                      </p:tavLst>
                                    </p:anim>
                                    <p:set>
                                      <p:cBhvr>
                                        <p:cTn id="73" dur="1" fill="hold">
                                          <p:stCondLst>
                                            <p:cond delay="999"/>
                                          </p:stCondLst>
                                        </p:cTn>
                                        <p:tgtEl>
                                          <p:spTgt spid="2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xit" presetSubtype="0" fill="hold" grpId="1" nodeType="clickEffect">
                                  <p:stCondLst>
                                    <p:cond delay="0"/>
                                  </p:stCondLst>
                                  <p:childTnLst>
                                    <p:animEffect transition="out" filter="fade">
                                      <p:cBhvr>
                                        <p:cTn id="84" dur="1000"/>
                                        <p:tgtEl>
                                          <p:spTgt spid="31"/>
                                        </p:tgtEl>
                                      </p:cBhvr>
                                    </p:animEffect>
                                    <p:anim calcmode="lin" valueType="num">
                                      <p:cBhvr>
                                        <p:cTn id="85" dur="1000"/>
                                        <p:tgtEl>
                                          <p:spTgt spid="31"/>
                                        </p:tgtEl>
                                        <p:attrNameLst>
                                          <p:attrName>ppt_x</p:attrName>
                                        </p:attrNameLst>
                                      </p:cBhvr>
                                      <p:tavLst>
                                        <p:tav tm="0">
                                          <p:val>
                                            <p:strVal val="ppt_x"/>
                                          </p:val>
                                        </p:tav>
                                        <p:tav tm="100000">
                                          <p:val>
                                            <p:strVal val="ppt_x"/>
                                          </p:val>
                                        </p:tav>
                                      </p:tavLst>
                                    </p:anim>
                                    <p:anim calcmode="lin" valueType="num">
                                      <p:cBhvr>
                                        <p:cTn id="86" dur="1000"/>
                                        <p:tgtEl>
                                          <p:spTgt spid="31"/>
                                        </p:tgtEl>
                                        <p:attrNameLst>
                                          <p:attrName>ppt_y</p:attrName>
                                        </p:attrNameLst>
                                      </p:cBhvr>
                                      <p:tavLst>
                                        <p:tav tm="0">
                                          <p:val>
                                            <p:strVal val="ppt_y"/>
                                          </p:val>
                                        </p:tav>
                                        <p:tav tm="100000">
                                          <p:val>
                                            <p:strVal val="ppt_y+.1"/>
                                          </p:val>
                                        </p:tav>
                                      </p:tavLst>
                                    </p:anim>
                                    <p:set>
                                      <p:cBhvr>
                                        <p:cTn id="87" dur="1" fill="hold">
                                          <p:stCondLst>
                                            <p:cond delay="999"/>
                                          </p:stCondLst>
                                        </p:cTn>
                                        <p:tgtEl>
                                          <p:spTgt spid="3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heel(1)">
                                      <p:cBhvr>
                                        <p:cTn id="92" dur="20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xit" presetSubtype="0" fill="hold" grpId="1" nodeType="clickEffect">
                                  <p:stCondLst>
                                    <p:cond delay="0"/>
                                  </p:stCondLst>
                                  <p:childTnLst>
                                    <p:animEffect transition="out" filter="fade">
                                      <p:cBhvr>
                                        <p:cTn id="96" dur="1000"/>
                                        <p:tgtEl>
                                          <p:spTgt spid="15"/>
                                        </p:tgtEl>
                                      </p:cBhvr>
                                    </p:animEffect>
                                    <p:anim calcmode="lin" valueType="num">
                                      <p:cBhvr>
                                        <p:cTn id="97" dur="1000"/>
                                        <p:tgtEl>
                                          <p:spTgt spid="15"/>
                                        </p:tgtEl>
                                        <p:attrNameLst>
                                          <p:attrName>ppt_x</p:attrName>
                                        </p:attrNameLst>
                                      </p:cBhvr>
                                      <p:tavLst>
                                        <p:tav tm="0">
                                          <p:val>
                                            <p:strVal val="ppt_x"/>
                                          </p:val>
                                        </p:tav>
                                        <p:tav tm="100000">
                                          <p:val>
                                            <p:strVal val="ppt_x"/>
                                          </p:val>
                                        </p:tav>
                                      </p:tavLst>
                                    </p:anim>
                                    <p:anim calcmode="lin" valueType="num">
                                      <p:cBhvr>
                                        <p:cTn id="98" dur="1000"/>
                                        <p:tgtEl>
                                          <p:spTgt spid="15"/>
                                        </p:tgtEl>
                                        <p:attrNameLst>
                                          <p:attrName>ppt_y</p:attrName>
                                        </p:attrNameLst>
                                      </p:cBhvr>
                                      <p:tavLst>
                                        <p:tav tm="0">
                                          <p:val>
                                            <p:strVal val="ppt_y"/>
                                          </p:val>
                                        </p:tav>
                                        <p:tav tm="100000">
                                          <p:val>
                                            <p:strVal val="ppt_y-.1"/>
                                          </p:val>
                                        </p:tav>
                                      </p:tavLst>
                                    </p:anim>
                                    <p:set>
                                      <p:cBhvr>
                                        <p:cTn id="99" dur="1" fill="hold">
                                          <p:stCondLst>
                                            <p:cond delay="999"/>
                                          </p:stCondLst>
                                        </p:cTn>
                                        <p:tgtEl>
                                          <p:spTgt spid="1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xit" presetSubtype="0" fill="hold" grpId="1" nodeType="clickEffect">
                                  <p:stCondLst>
                                    <p:cond delay="0"/>
                                  </p:stCondLst>
                                  <p:childTnLst>
                                    <p:animEffect transition="out" filter="fade">
                                      <p:cBhvr>
                                        <p:cTn id="110" dur="1000"/>
                                        <p:tgtEl>
                                          <p:spTgt spid="32"/>
                                        </p:tgtEl>
                                      </p:cBhvr>
                                    </p:animEffect>
                                    <p:anim calcmode="lin" valueType="num">
                                      <p:cBhvr>
                                        <p:cTn id="111" dur="1000"/>
                                        <p:tgtEl>
                                          <p:spTgt spid="32"/>
                                        </p:tgtEl>
                                        <p:attrNameLst>
                                          <p:attrName>ppt_x</p:attrName>
                                        </p:attrNameLst>
                                      </p:cBhvr>
                                      <p:tavLst>
                                        <p:tav tm="0">
                                          <p:val>
                                            <p:strVal val="ppt_x"/>
                                          </p:val>
                                        </p:tav>
                                        <p:tav tm="100000">
                                          <p:val>
                                            <p:strVal val="ppt_x"/>
                                          </p:val>
                                        </p:tav>
                                      </p:tavLst>
                                    </p:anim>
                                    <p:anim calcmode="lin" valueType="num">
                                      <p:cBhvr>
                                        <p:cTn id="112" dur="1000"/>
                                        <p:tgtEl>
                                          <p:spTgt spid="32"/>
                                        </p:tgtEl>
                                        <p:attrNameLst>
                                          <p:attrName>ppt_y</p:attrName>
                                        </p:attrNameLst>
                                      </p:cBhvr>
                                      <p:tavLst>
                                        <p:tav tm="0">
                                          <p:val>
                                            <p:strVal val="ppt_y"/>
                                          </p:val>
                                        </p:tav>
                                        <p:tav tm="100000">
                                          <p:val>
                                            <p:strVal val="ppt_y+.1"/>
                                          </p:val>
                                        </p:tav>
                                      </p:tavLst>
                                    </p:anim>
                                    <p:set>
                                      <p:cBhvr>
                                        <p:cTn id="113" dur="1" fill="hold">
                                          <p:stCondLst>
                                            <p:cond delay="999"/>
                                          </p:stCondLst>
                                        </p:cTn>
                                        <p:tgtEl>
                                          <p:spTgt spid="32"/>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xit" presetSubtype="0" fill="hold" grpId="1" nodeType="clickEffect">
                                  <p:stCondLst>
                                    <p:cond delay="0"/>
                                  </p:stCondLst>
                                  <p:childTnLst>
                                    <p:animEffect transition="out" filter="fade">
                                      <p:cBhvr>
                                        <p:cTn id="124" dur="1000"/>
                                        <p:tgtEl>
                                          <p:spTgt spid="16"/>
                                        </p:tgtEl>
                                      </p:cBhvr>
                                    </p:animEffect>
                                    <p:anim calcmode="lin" valueType="num">
                                      <p:cBhvr>
                                        <p:cTn id="125" dur="1000"/>
                                        <p:tgtEl>
                                          <p:spTgt spid="16"/>
                                        </p:tgtEl>
                                        <p:attrNameLst>
                                          <p:attrName>ppt_x</p:attrName>
                                        </p:attrNameLst>
                                      </p:cBhvr>
                                      <p:tavLst>
                                        <p:tav tm="0">
                                          <p:val>
                                            <p:strVal val="ppt_x"/>
                                          </p:val>
                                        </p:tav>
                                        <p:tav tm="100000">
                                          <p:val>
                                            <p:strVal val="ppt_x"/>
                                          </p:val>
                                        </p:tav>
                                      </p:tavLst>
                                    </p:anim>
                                    <p:anim calcmode="lin" valueType="num">
                                      <p:cBhvr>
                                        <p:cTn id="126" dur="1000"/>
                                        <p:tgtEl>
                                          <p:spTgt spid="16"/>
                                        </p:tgtEl>
                                        <p:attrNameLst>
                                          <p:attrName>ppt_y</p:attrName>
                                        </p:attrNameLst>
                                      </p:cBhvr>
                                      <p:tavLst>
                                        <p:tav tm="0">
                                          <p:val>
                                            <p:strVal val="ppt_y"/>
                                          </p:val>
                                        </p:tav>
                                        <p:tav tm="100000">
                                          <p:val>
                                            <p:strVal val="ppt_y-.1"/>
                                          </p:val>
                                        </p:tav>
                                      </p:tavLst>
                                    </p:anim>
                                    <p:set>
                                      <p:cBhvr>
                                        <p:cTn id="127" dur="1" fill="hold">
                                          <p:stCondLst>
                                            <p:cond delay="999"/>
                                          </p:stCondLst>
                                        </p:cTn>
                                        <p:tgtEl>
                                          <p:spTgt spid="1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1000"/>
                                        <p:tgtEl>
                                          <p:spTgt spid="33"/>
                                        </p:tgtEl>
                                      </p:cBhvr>
                                    </p:animEffect>
                                    <p:anim calcmode="lin" valueType="num">
                                      <p:cBhvr>
                                        <p:cTn id="133" dur="1000" fill="hold"/>
                                        <p:tgtEl>
                                          <p:spTgt spid="33"/>
                                        </p:tgtEl>
                                        <p:attrNameLst>
                                          <p:attrName>ppt_x</p:attrName>
                                        </p:attrNameLst>
                                      </p:cBhvr>
                                      <p:tavLst>
                                        <p:tav tm="0">
                                          <p:val>
                                            <p:strVal val="#ppt_x"/>
                                          </p:val>
                                        </p:tav>
                                        <p:tav tm="100000">
                                          <p:val>
                                            <p:strVal val="#ppt_x"/>
                                          </p:val>
                                        </p:tav>
                                      </p:tavLst>
                                    </p:anim>
                                    <p:anim calcmode="lin" valueType="num">
                                      <p:cBhvr>
                                        <p:cTn id="1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xit" presetSubtype="0" fill="hold" grpId="1" nodeType="clickEffect">
                                  <p:stCondLst>
                                    <p:cond delay="0"/>
                                  </p:stCondLst>
                                  <p:childTnLst>
                                    <p:animEffect transition="out" filter="fade">
                                      <p:cBhvr>
                                        <p:cTn id="138" dur="1000"/>
                                        <p:tgtEl>
                                          <p:spTgt spid="33"/>
                                        </p:tgtEl>
                                      </p:cBhvr>
                                    </p:animEffect>
                                    <p:anim calcmode="lin" valueType="num">
                                      <p:cBhvr>
                                        <p:cTn id="139" dur="1000"/>
                                        <p:tgtEl>
                                          <p:spTgt spid="33"/>
                                        </p:tgtEl>
                                        <p:attrNameLst>
                                          <p:attrName>ppt_x</p:attrName>
                                        </p:attrNameLst>
                                      </p:cBhvr>
                                      <p:tavLst>
                                        <p:tav tm="0">
                                          <p:val>
                                            <p:strVal val="ppt_x"/>
                                          </p:val>
                                        </p:tav>
                                        <p:tav tm="100000">
                                          <p:val>
                                            <p:strVal val="ppt_x"/>
                                          </p:val>
                                        </p:tav>
                                      </p:tavLst>
                                    </p:anim>
                                    <p:anim calcmode="lin" valueType="num">
                                      <p:cBhvr>
                                        <p:cTn id="140" dur="1000"/>
                                        <p:tgtEl>
                                          <p:spTgt spid="33"/>
                                        </p:tgtEl>
                                        <p:attrNameLst>
                                          <p:attrName>ppt_y</p:attrName>
                                        </p:attrNameLst>
                                      </p:cBhvr>
                                      <p:tavLst>
                                        <p:tav tm="0">
                                          <p:val>
                                            <p:strVal val="ppt_y"/>
                                          </p:val>
                                        </p:tav>
                                        <p:tav tm="100000">
                                          <p:val>
                                            <p:strVal val="ppt_y+.1"/>
                                          </p:val>
                                        </p:tav>
                                      </p:tavLst>
                                    </p:anim>
                                    <p:set>
                                      <p:cBhvr>
                                        <p:cTn id="141" dur="1" fill="hold">
                                          <p:stCondLst>
                                            <p:cond delay="999"/>
                                          </p:stCondLst>
                                        </p:cTn>
                                        <p:tgtEl>
                                          <p:spTgt spid="33"/>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34"/>
                                        </p:tgtEl>
                                        <p:attrNameLst>
                                          <p:attrName>style.visibility</p:attrName>
                                        </p:attrNameLst>
                                      </p:cBhvr>
                                      <p:to>
                                        <p:strVal val="visible"/>
                                      </p:to>
                                    </p:set>
                                    <p:animEffect transition="in" filter="wipe(down)">
                                      <p:cBhvr>
                                        <p:cTn id="146" dur="500"/>
                                        <p:tgtEl>
                                          <p:spTgt spid="34"/>
                                        </p:tgtEl>
                                      </p:cBhvr>
                                    </p:animEffect>
                                  </p:childTnLst>
                                </p:cTn>
                              </p:par>
                            </p:childTnLst>
                          </p:cTn>
                        </p:par>
                      </p:childTnLst>
                    </p:cTn>
                  </p:par>
                  <p:par>
                    <p:cTn id="147" fill="hold">
                      <p:stCondLst>
                        <p:cond delay="indefinite"/>
                      </p:stCondLst>
                      <p:childTnLst>
                        <p:par>
                          <p:cTn id="148" fill="hold">
                            <p:stCondLst>
                              <p:cond delay="0"/>
                            </p:stCondLst>
                            <p:childTnLst>
                              <p:par>
                                <p:cTn id="149" presetID="47" presetClass="exit" presetSubtype="0" fill="hold" grpId="1" nodeType="clickEffect">
                                  <p:stCondLst>
                                    <p:cond delay="0"/>
                                  </p:stCondLst>
                                  <p:childTnLst>
                                    <p:animEffect transition="out" filter="fade">
                                      <p:cBhvr>
                                        <p:cTn id="150" dur="1000"/>
                                        <p:tgtEl>
                                          <p:spTgt spid="34"/>
                                        </p:tgtEl>
                                      </p:cBhvr>
                                    </p:animEffect>
                                    <p:anim calcmode="lin" valueType="num">
                                      <p:cBhvr>
                                        <p:cTn id="151" dur="1000"/>
                                        <p:tgtEl>
                                          <p:spTgt spid="34"/>
                                        </p:tgtEl>
                                        <p:attrNameLst>
                                          <p:attrName>ppt_x</p:attrName>
                                        </p:attrNameLst>
                                      </p:cBhvr>
                                      <p:tavLst>
                                        <p:tav tm="0">
                                          <p:val>
                                            <p:strVal val="ppt_x"/>
                                          </p:val>
                                        </p:tav>
                                        <p:tav tm="100000">
                                          <p:val>
                                            <p:strVal val="ppt_x"/>
                                          </p:val>
                                        </p:tav>
                                      </p:tavLst>
                                    </p:anim>
                                    <p:anim calcmode="lin" valueType="num">
                                      <p:cBhvr>
                                        <p:cTn id="152" dur="1000"/>
                                        <p:tgtEl>
                                          <p:spTgt spid="34"/>
                                        </p:tgtEl>
                                        <p:attrNameLst>
                                          <p:attrName>ppt_y</p:attrName>
                                        </p:attrNameLst>
                                      </p:cBhvr>
                                      <p:tavLst>
                                        <p:tav tm="0">
                                          <p:val>
                                            <p:strVal val="ppt_y"/>
                                          </p:val>
                                        </p:tav>
                                        <p:tav tm="100000">
                                          <p:val>
                                            <p:strVal val="ppt_y-.1"/>
                                          </p:val>
                                        </p:tav>
                                      </p:tavLst>
                                    </p:anim>
                                    <p:set>
                                      <p:cBhvr>
                                        <p:cTn id="153" dur="1" fill="hold">
                                          <p:stCondLst>
                                            <p:cond delay="999"/>
                                          </p:stCondLst>
                                        </p:cTn>
                                        <p:tgtEl>
                                          <p:spTgt spid="34"/>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6" presetClass="entr" presetSubtype="16" fill="hold" nodeType="clickEffect">
                                  <p:stCondLst>
                                    <p:cond delay="0"/>
                                  </p:stCondLst>
                                  <p:childTnLst>
                                    <p:set>
                                      <p:cBhvr>
                                        <p:cTn id="157" dur="1" fill="hold">
                                          <p:stCondLst>
                                            <p:cond delay="0"/>
                                          </p:stCondLst>
                                        </p:cTn>
                                        <p:tgtEl>
                                          <p:spTgt spid="5">
                                            <p:txEl>
                                              <p:pRg st="0" end="0"/>
                                            </p:txEl>
                                          </p:spTgt>
                                        </p:tgtEl>
                                        <p:attrNameLst>
                                          <p:attrName>style.visibility</p:attrName>
                                        </p:attrNameLst>
                                      </p:cBhvr>
                                      <p:to>
                                        <p:strVal val="visible"/>
                                      </p:to>
                                    </p:set>
                                    <p:animEffect transition="in" filter="circle(in)">
                                      <p:cBhvr>
                                        <p:cTn id="158" dur="2000"/>
                                        <p:tgtEl>
                                          <p:spTgt spid="5">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nodeType="clickEffect">
                                  <p:stCondLst>
                                    <p:cond delay="0"/>
                                  </p:stCondLst>
                                  <p:childTnLst>
                                    <p:set>
                                      <p:cBhvr>
                                        <p:cTn id="162" dur="1" fill="hold">
                                          <p:stCondLst>
                                            <p:cond delay="0"/>
                                          </p:stCondLst>
                                        </p:cTn>
                                        <p:tgtEl>
                                          <p:spTgt spid="2">
                                            <p:txEl>
                                              <p:pRg st="0" end="0"/>
                                            </p:txEl>
                                          </p:spTgt>
                                        </p:tgtEl>
                                        <p:attrNameLst>
                                          <p:attrName>style.visibility</p:attrName>
                                        </p:attrNameLst>
                                      </p:cBhvr>
                                      <p:to>
                                        <p:strVal val="visible"/>
                                      </p:to>
                                    </p:set>
                                    <p:animEffect transition="in" filter="barn(inVertical)">
                                      <p:cBhvr>
                                        <p:cTn id="163" dur="500"/>
                                        <p:tgtEl>
                                          <p:spTgt spid="2">
                                            <p:txEl>
                                              <p:pRg st="0" end="0"/>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6" presetClass="entr" presetSubtype="21" fill="hold" grpId="0" nodeType="clickEffect">
                                  <p:stCondLst>
                                    <p:cond delay="0"/>
                                  </p:stCondLst>
                                  <p:childTnLst>
                                    <p:set>
                                      <p:cBhvr>
                                        <p:cTn id="167" dur="1" fill="hold">
                                          <p:stCondLst>
                                            <p:cond delay="0"/>
                                          </p:stCondLst>
                                        </p:cTn>
                                        <p:tgtEl>
                                          <p:spTgt spid="20"/>
                                        </p:tgtEl>
                                        <p:attrNameLst>
                                          <p:attrName>style.visibility</p:attrName>
                                        </p:attrNameLst>
                                      </p:cBhvr>
                                      <p:to>
                                        <p:strVal val="visible"/>
                                      </p:to>
                                    </p:set>
                                    <p:animEffect transition="in" filter="barn(inVertical)">
                                      <p:cBhvr>
                                        <p:cTn id="168" dur="500"/>
                                        <p:tgtEl>
                                          <p:spTgt spid="20"/>
                                        </p:tgtEl>
                                      </p:cBhvr>
                                    </p:animEffect>
                                  </p:childTnLst>
                                </p:cTn>
                              </p:par>
                            </p:childTnLst>
                          </p:cTn>
                        </p:par>
                      </p:childTnLst>
                    </p:cTn>
                  </p:par>
                  <p:par>
                    <p:cTn id="169" fill="hold">
                      <p:stCondLst>
                        <p:cond delay="indefinite"/>
                      </p:stCondLst>
                      <p:childTnLst>
                        <p:par>
                          <p:cTn id="170" fill="hold">
                            <p:stCondLst>
                              <p:cond delay="0"/>
                            </p:stCondLst>
                            <p:childTnLst>
                              <p:par>
                                <p:cTn id="171" presetID="42" presetClass="exit" presetSubtype="0" fill="hold" grpId="1" nodeType="clickEffect">
                                  <p:stCondLst>
                                    <p:cond delay="0"/>
                                  </p:stCondLst>
                                  <p:childTnLst>
                                    <p:animEffect transition="out" filter="fade">
                                      <p:cBhvr>
                                        <p:cTn id="172" dur="1000"/>
                                        <p:tgtEl>
                                          <p:spTgt spid="20"/>
                                        </p:tgtEl>
                                      </p:cBhvr>
                                    </p:animEffect>
                                    <p:anim calcmode="lin" valueType="num">
                                      <p:cBhvr>
                                        <p:cTn id="173" dur="1000"/>
                                        <p:tgtEl>
                                          <p:spTgt spid="20"/>
                                        </p:tgtEl>
                                        <p:attrNameLst>
                                          <p:attrName>ppt_x</p:attrName>
                                        </p:attrNameLst>
                                      </p:cBhvr>
                                      <p:tavLst>
                                        <p:tav tm="0">
                                          <p:val>
                                            <p:strVal val="ppt_x"/>
                                          </p:val>
                                        </p:tav>
                                        <p:tav tm="100000">
                                          <p:val>
                                            <p:strVal val="ppt_x"/>
                                          </p:val>
                                        </p:tav>
                                      </p:tavLst>
                                    </p:anim>
                                    <p:anim calcmode="lin" valueType="num">
                                      <p:cBhvr>
                                        <p:cTn id="174" dur="1000"/>
                                        <p:tgtEl>
                                          <p:spTgt spid="20"/>
                                        </p:tgtEl>
                                        <p:attrNameLst>
                                          <p:attrName>ppt_y</p:attrName>
                                        </p:attrNameLst>
                                      </p:cBhvr>
                                      <p:tavLst>
                                        <p:tav tm="0">
                                          <p:val>
                                            <p:strVal val="ppt_y"/>
                                          </p:val>
                                        </p:tav>
                                        <p:tav tm="100000">
                                          <p:val>
                                            <p:strVal val="ppt_y+.1"/>
                                          </p:val>
                                        </p:tav>
                                      </p:tavLst>
                                    </p:anim>
                                    <p:set>
                                      <p:cBhvr>
                                        <p:cTn id="175" dur="1" fill="hold">
                                          <p:stCondLst>
                                            <p:cond delay="999"/>
                                          </p:stCondLst>
                                        </p:cTn>
                                        <p:tgtEl>
                                          <p:spTgt spid="20"/>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nodeType="clickEffect">
                                  <p:stCondLst>
                                    <p:cond delay="0"/>
                                  </p:stCondLst>
                                  <p:childTnLst>
                                    <p:set>
                                      <p:cBhvr>
                                        <p:cTn id="179" dur="1" fill="hold">
                                          <p:stCondLst>
                                            <p:cond delay="0"/>
                                          </p:stCondLst>
                                        </p:cTn>
                                        <p:tgtEl>
                                          <p:spTgt spid="2">
                                            <p:txEl>
                                              <p:pRg st="1" end="1"/>
                                            </p:txEl>
                                          </p:spTgt>
                                        </p:tgtEl>
                                        <p:attrNameLst>
                                          <p:attrName>style.visibility</p:attrName>
                                        </p:attrNameLst>
                                      </p:cBhvr>
                                      <p:to>
                                        <p:strVal val="visible"/>
                                      </p:to>
                                    </p:set>
                                    <p:animEffect transition="in" filter="fade">
                                      <p:cBhvr>
                                        <p:cTn id="180" dur="1000"/>
                                        <p:tgtEl>
                                          <p:spTgt spid="2">
                                            <p:txEl>
                                              <p:pRg st="1" end="1"/>
                                            </p:txEl>
                                          </p:spTgt>
                                        </p:tgtEl>
                                      </p:cBhvr>
                                    </p:animEffect>
                                    <p:anim calcmode="lin" valueType="num">
                                      <p:cBhvr>
                                        <p:cTn id="18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2">
                                            <p:txEl>
                                              <p:pRg st="2" end="2"/>
                                            </p:txEl>
                                          </p:spTgt>
                                        </p:tgtEl>
                                        <p:attrNameLst>
                                          <p:attrName>style.visibility</p:attrName>
                                        </p:attrNameLst>
                                      </p:cBhvr>
                                      <p:to>
                                        <p:strVal val="visible"/>
                                      </p:to>
                                    </p:set>
                                    <p:animEffect transition="in" filter="fade">
                                      <p:cBhvr>
                                        <p:cTn id="187" dur="1000"/>
                                        <p:tgtEl>
                                          <p:spTgt spid="2">
                                            <p:txEl>
                                              <p:pRg st="2" end="2"/>
                                            </p:txEl>
                                          </p:spTgt>
                                        </p:tgtEl>
                                      </p:cBhvr>
                                    </p:animEffect>
                                    <p:anim calcmode="lin" valueType="num">
                                      <p:cBhvr>
                                        <p:cTn id="18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6" presetClass="entr" presetSubtype="16" fill="hold" grpId="0" nodeType="clickEffect">
                                  <p:stCondLst>
                                    <p:cond delay="0"/>
                                  </p:stCondLst>
                                  <p:childTnLst>
                                    <p:set>
                                      <p:cBhvr>
                                        <p:cTn id="193" dur="1" fill="hold">
                                          <p:stCondLst>
                                            <p:cond delay="0"/>
                                          </p:stCondLst>
                                        </p:cTn>
                                        <p:tgtEl>
                                          <p:spTgt spid="21"/>
                                        </p:tgtEl>
                                        <p:attrNameLst>
                                          <p:attrName>style.visibility</p:attrName>
                                        </p:attrNameLst>
                                      </p:cBhvr>
                                      <p:to>
                                        <p:strVal val="visible"/>
                                      </p:to>
                                    </p:set>
                                    <p:animEffect transition="in" filter="circle(in)">
                                      <p:cBhvr>
                                        <p:cTn id="194" dur="2000"/>
                                        <p:tgtEl>
                                          <p:spTgt spid="21"/>
                                        </p:tgtEl>
                                      </p:cBhvr>
                                    </p:animEffect>
                                  </p:childTnLst>
                                </p:cTn>
                              </p:par>
                            </p:childTnLst>
                          </p:cTn>
                        </p:par>
                      </p:childTnLst>
                    </p:cTn>
                  </p:par>
                  <p:par>
                    <p:cTn id="195" fill="hold">
                      <p:stCondLst>
                        <p:cond delay="indefinite"/>
                      </p:stCondLst>
                      <p:childTnLst>
                        <p:par>
                          <p:cTn id="196" fill="hold">
                            <p:stCondLst>
                              <p:cond delay="0"/>
                            </p:stCondLst>
                            <p:childTnLst>
                              <p:par>
                                <p:cTn id="197" presetID="42" presetClass="exit" presetSubtype="0" fill="hold" grpId="1" nodeType="clickEffect">
                                  <p:stCondLst>
                                    <p:cond delay="0"/>
                                  </p:stCondLst>
                                  <p:childTnLst>
                                    <p:animEffect transition="out" filter="fade">
                                      <p:cBhvr>
                                        <p:cTn id="198" dur="1000"/>
                                        <p:tgtEl>
                                          <p:spTgt spid="21"/>
                                        </p:tgtEl>
                                      </p:cBhvr>
                                    </p:animEffect>
                                    <p:anim calcmode="lin" valueType="num">
                                      <p:cBhvr>
                                        <p:cTn id="199" dur="1000"/>
                                        <p:tgtEl>
                                          <p:spTgt spid="21"/>
                                        </p:tgtEl>
                                        <p:attrNameLst>
                                          <p:attrName>ppt_x</p:attrName>
                                        </p:attrNameLst>
                                      </p:cBhvr>
                                      <p:tavLst>
                                        <p:tav tm="0">
                                          <p:val>
                                            <p:strVal val="ppt_x"/>
                                          </p:val>
                                        </p:tav>
                                        <p:tav tm="100000">
                                          <p:val>
                                            <p:strVal val="ppt_x"/>
                                          </p:val>
                                        </p:tav>
                                      </p:tavLst>
                                    </p:anim>
                                    <p:anim calcmode="lin" valueType="num">
                                      <p:cBhvr>
                                        <p:cTn id="200" dur="1000"/>
                                        <p:tgtEl>
                                          <p:spTgt spid="21"/>
                                        </p:tgtEl>
                                        <p:attrNameLst>
                                          <p:attrName>ppt_y</p:attrName>
                                        </p:attrNameLst>
                                      </p:cBhvr>
                                      <p:tavLst>
                                        <p:tav tm="0">
                                          <p:val>
                                            <p:strVal val="ppt_y"/>
                                          </p:val>
                                        </p:tav>
                                        <p:tav tm="100000">
                                          <p:val>
                                            <p:strVal val="ppt_y+.1"/>
                                          </p:val>
                                        </p:tav>
                                      </p:tavLst>
                                    </p:anim>
                                    <p:set>
                                      <p:cBhvr>
                                        <p:cTn id="201" dur="1" fill="hold">
                                          <p:stCondLst>
                                            <p:cond delay="999"/>
                                          </p:stCondLst>
                                        </p:cTn>
                                        <p:tgtEl>
                                          <p:spTgt spid="2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42" presetClass="entr" presetSubtype="0" fill="hold" grpId="0" nodeType="clickEffect">
                                  <p:stCondLst>
                                    <p:cond delay="0"/>
                                  </p:stCondLst>
                                  <p:childTnLst>
                                    <p:set>
                                      <p:cBhvr>
                                        <p:cTn id="205" dur="1" fill="hold">
                                          <p:stCondLst>
                                            <p:cond delay="0"/>
                                          </p:stCondLst>
                                        </p:cTn>
                                        <p:tgtEl>
                                          <p:spTgt spid="22"/>
                                        </p:tgtEl>
                                        <p:attrNameLst>
                                          <p:attrName>style.visibility</p:attrName>
                                        </p:attrNameLst>
                                      </p:cBhvr>
                                      <p:to>
                                        <p:strVal val="visible"/>
                                      </p:to>
                                    </p:set>
                                    <p:animEffect transition="in" filter="fade">
                                      <p:cBhvr>
                                        <p:cTn id="206" dur="1000"/>
                                        <p:tgtEl>
                                          <p:spTgt spid="22"/>
                                        </p:tgtEl>
                                      </p:cBhvr>
                                    </p:animEffect>
                                    <p:anim calcmode="lin" valueType="num">
                                      <p:cBhvr>
                                        <p:cTn id="207" dur="1000" fill="hold"/>
                                        <p:tgtEl>
                                          <p:spTgt spid="22"/>
                                        </p:tgtEl>
                                        <p:attrNameLst>
                                          <p:attrName>ppt_x</p:attrName>
                                        </p:attrNameLst>
                                      </p:cBhvr>
                                      <p:tavLst>
                                        <p:tav tm="0">
                                          <p:val>
                                            <p:strVal val="#ppt_x"/>
                                          </p:val>
                                        </p:tav>
                                        <p:tav tm="100000">
                                          <p:val>
                                            <p:strVal val="#ppt_x"/>
                                          </p:val>
                                        </p:tav>
                                      </p:tavLst>
                                    </p:anim>
                                    <p:anim calcmode="lin" valueType="num">
                                      <p:cBhvr>
                                        <p:cTn id="20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wipe(down)">
                                      <p:cBhvr>
                                        <p:cTn id="213" dur="500"/>
                                        <p:tgtEl>
                                          <p:spTgt spid="23"/>
                                        </p:tgtEl>
                                      </p:cBhvr>
                                    </p:animEffect>
                                  </p:childTnLst>
                                </p:cTn>
                              </p:par>
                            </p:childTnLst>
                          </p:cTn>
                        </p:par>
                      </p:childTnLst>
                    </p:cTn>
                  </p:par>
                  <p:par>
                    <p:cTn id="214" fill="hold">
                      <p:stCondLst>
                        <p:cond delay="indefinite"/>
                      </p:stCondLst>
                      <p:childTnLst>
                        <p:par>
                          <p:cTn id="215" fill="hold">
                            <p:stCondLst>
                              <p:cond delay="0"/>
                            </p:stCondLst>
                            <p:childTnLst>
                              <p:par>
                                <p:cTn id="216" presetID="47" presetClass="exit" presetSubtype="0" fill="hold" grpId="1" nodeType="clickEffect">
                                  <p:stCondLst>
                                    <p:cond delay="0"/>
                                  </p:stCondLst>
                                  <p:childTnLst>
                                    <p:animEffect transition="out" filter="fade">
                                      <p:cBhvr>
                                        <p:cTn id="217" dur="1000"/>
                                        <p:tgtEl>
                                          <p:spTgt spid="22"/>
                                        </p:tgtEl>
                                      </p:cBhvr>
                                    </p:animEffect>
                                    <p:anim calcmode="lin" valueType="num">
                                      <p:cBhvr>
                                        <p:cTn id="218" dur="1000"/>
                                        <p:tgtEl>
                                          <p:spTgt spid="22"/>
                                        </p:tgtEl>
                                        <p:attrNameLst>
                                          <p:attrName>ppt_x</p:attrName>
                                        </p:attrNameLst>
                                      </p:cBhvr>
                                      <p:tavLst>
                                        <p:tav tm="0">
                                          <p:val>
                                            <p:strVal val="ppt_x"/>
                                          </p:val>
                                        </p:tav>
                                        <p:tav tm="100000">
                                          <p:val>
                                            <p:strVal val="ppt_x"/>
                                          </p:val>
                                        </p:tav>
                                      </p:tavLst>
                                    </p:anim>
                                    <p:anim calcmode="lin" valueType="num">
                                      <p:cBhvr>
                                        <p:cTn id="219" dur="1000"/>
                                        <p:tgtEl>
                                          <p:spTgt spid="22"/>
                                        </p:tgtEl>
                                        <p:attrNameLst>
                                          <p:attrName>ppt_y</p:attrName>
                                        </p:attrNameLst>
                                      </p:cBhvr>
                                      <p:tavLst>
                                        <p:tav tm="0">
                                          <p:val>
                                            <p:strVal val="ppt_y"/>
                                          </p:val>
                                        </p:tav>
                                        <p:tav tm="100000">
                                          <p:val>
                                            <p:strVal val="ppt_y-.1"/>
                                          </p:val>
                                        </p:tav>
                                      </p:tavLst>
                                    </p:anim>
                                    <p:set>
                                      <p:cBhvr>
                                        <p:cTn id="220" dur="1" fill="hold">
                                          <p:stCondLst>
                                            <p:cond delay="999"/>
                                          </p:stCondLst>
                                        </p:cTn>
                                        <p:tgtEl>
                                          <p:spTgt spid="22"/>
                                        </p:tgtEl>
                                        <p:attrNameLst>
                                          <p:attrName>style.visibility</p:attrName>
                                        </p:attrNameLst>
                                      </p:cBhvr>
                                      <p:to>
                                        <p:strVal val="hidden"/>
                                      </p:to>
                                    </p:set>
                                  </p:childTnLst>
                                </p:cTn>
                              </p:par>
                              <p:par>
                                <p:cTn id="221" presetID="47" presetClass="exit" presetSubtype="0" fill="hold" grpId="1" nodeType="withEffect">
                                  <p:stCondLst>
                                    <p:cond delay="0"/>
                                  </p:stCondLst>
                                  <p:childTnLst>
                                    <p:animEffect transition="out" filter="fade">
                                      <p:cBhvr>
                                        <p:cTn id="222" dur="1000"/>
                                        <p:tgtEl>
                                          <p:spTgt spid="23"/>
                                        </p:tgtEl>
                                      </p:cBhvr>
                                    </p:animEffect>
                                    <p:anim calcmode="lin" valueType="num">
                                      <p:cBhvr>
                                        <p:cTn id="223" dur="1000"/>
                                        <p:tgtEl>
                                          <p:spTgt spid="23"/>
                                        </p:tgtEl>
                                        <p:attrNameLst>
                                          <p:attrName>ppt_x</p:attrName>
                                        </p:attrNameLst>
                                      </p:cBhvr>
                                      <p:tavLst>
                                        <p:tav tm="0">
                                          <p:val>
                                            <p:strVal val="ppt_x"/>
                                          </p:val>
                                        </p:tav>
                                        <p:tav tm="100000">
                                          <p:val>
                                            <p:strVal val="ppt_x"/>
                                          </p:val>
                                        </p:tav>
                                      </p:tavLst>
                                    </p:anim>
                                    <p:anim calcmode="lin" valueType="num">
                                      <p:cBhvr>
                                        <p:cTn id="224" dur="1000"/>
                                        <p:tgtEl>
                                          <p:spTgt spid="23"/>
                                        </p:tgtEl>
                                        <p:attrNameLst>
                                          <p:attrName>ppt_y</p:attrName>
                                        </p:attrNameLst>
                                      </p:cBhvr>
                                      <p:tavLst>
                                        <p:tav tm="0">
                                          <p:val>
                                            <p:strVal val="ppt_y"/>
                                          </p:val>
                                        </p:tav>
                                        <p:tav tm="100000">
                                          <p:val>
                                            <p:strVal val="ppt_y-.1"/>
                                          </p:val>
                                        </p:tav>
                                      </p:tavLst>
                                    </p:anim>
                                    <p:set>
                                      <p:cBhvr>
                                        <p:cTn id="225" dur="1" fill="hold">
                                          <p:stCondLst>
                                            <p:cond delay="999"/>
                                          </p:stCondLst>
                                        </p:cTn>
                                        <p:tgtEl>
                                          <p:spTgt spid="23"/>
                                        </p:tgtEl>
                                        <p:attrNameLst>
                                          <p:attrName>style.visibility</p:attrName>
                                        </p:attrNameLst>
                                      </p:cBhvr>
                                      <p:to>
                                        <p:strVal val="hidden"/>
                                      </p:to>
                                    </p:set>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grpId="0" nodeType="clickEffect">
                                  <p:stCondLst>
                                    <p:cond delay="0"/>
                                  </p:stCondLst>
                                  <p:childTnLst>
                                    <p:set>
                                      <p:cBhvr>
                                        <p:cTn id="229" dur="1" fill="hold">
                                          <p:stCondLst>
                                            <p:cond delay="0"/>
                                          </p:stCondLst>
                                        </p:cTn>
                                        <p:tgtEl>
                                          <p:spTgt spid="25"/>
                                        </p:tgtEl>
                                        <p:attrNameLst>
                                          <p:attrName>style.visibility</p:attrName>
                                        </p:attrNameLst>
                                      </p:cBhvr>
                                      <p:to>
                                        <p:strVal val="visible"/>
                                      </p:to>
                                    </p:set>
                                    <p:animEffect transition="in" filter="fade">
                                      <p:cBhvr>
                                        <p:cTn id="230" dur="1000"/>
                                        <p:tgtEl>
                                          <p:spTgt spid="25"/>
                                        </p:tgtEl>
                                      </p:cBhvr>
                                    </p:animEffect>
                                    <p:anim calcmode="lin" valueType="num">
                                      <p:cBhvr>
                                        <p:cTn id="231" dur="1000" fill="hold"/>
                                        <p:tgtEl>
                                          <p:spTgt spid="25"/>
                                        </p:tgtEl>
                                        <p:attrNameLst>
                                          <p:attrName>ppt_x</p:attrName>
                                        </p:attrNameLst>
                                      </p:cBhvr>
                                      <p:tavLst>
                                        <p:tav tm="0">
                                          <p:val>
                                            <p:strVal val="#ppt_x"/>
                                          </p:val>
                                        </p:tav>
                                        <p:tav tm="100000">
                                          <p:val>
                                            <p:strVal val="#ppt_x"/>
                                          </p:val>
                                        </p:tav>
                                      </p:tavLst>
                                    </p:anim>
                                    <p:anim calcmode="lin" valueType="num">
                                      <p:cBhvr>
                                        <p:cTn id="2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2" presetClass="entr" presetSubtype="4" fill="hold" grpId="0" nodeType="clickEffect">
                                  <p:stCondLst>
                                    <p:cond delay="0"/>
                                  </p:stCondLst>
                                  <p:childTnLst>
                                    <p:set>
                                      <p:cBhvr>
                                        <p:cTn id="236" dur="1" fill="hold">
                                          <p:stCondLst>
                                            <p:cond delay="0"/>
                                          </p:stCondLst>
                                        </p:cTn>
                                        <p:tgtEl>
                                          <p:spTgt spid="28"/>
                                        </p:tgtEl>
                                        <p:attrNameLst>
                                          <p:attrName>style.visibility</p:attrName>
                                        </p:attrNameLst>
                                      </p:cBhvr>
                                      <p:to>
                                        <p:strVal val="visible"/>
                                      </p:to>
                                    </p:set>
                                    <p:animEffect transition="in" filter="wipe(down)">
                                      <p:cBhvr>
                                        <p:cTn id="237" dur="500"/>
                                        <p:tgtEl>
                                          <p:spTgt spid="28"/>
                                        </p:tgtEl>
                                      </p:cBhvr>
                                    </p:animEffect>
                                  </p:childTnLst>
                                </p:cTn>
                              </p:par>
                            </p:childTnLst>
                          </p:cTn>
                        </p:par>
                      </p:childTnLst>
                    </p:cTn>
                  </p:par>
                  <p:par>
                    <p:cTn id="238" fill="hold">
                      <p:stCondLst>
                        <p:cond delay="indefinite"/>
                      </p:stCondLst>
                      <p:childTnLst>
                        <p:par>
                          <p:cTn id="239" fill="hold">
                            <p:stCondLst>
                              <p:cond delay="0"/>
                            </p:stCondLst>
                            <p:childTnLst>
                              <p:par>
                                <p:cTn id="240" presetID="47" presetClass="exit" presetSubtype="0" fill="hold" grpId="1" nodeType="clickEffect">
                                  <p:stCondLst>
                                    <p:cond delay="0"/>
                                  </p:stCondLst>
                                  <p:childTnLst>
                                    <p:animEffect transition="out" filter="fade">
                                      <p:cBhvr>
                                        <p:cTn id="241" dur="1000"/>
                                        <p:tgtEl>
                                          <p:spTgt spid="25"/>
                                        </p:tgtEl>
                                      </p:cBhvr>
                                    </p:animEffect>
                                    <p:anim calcmode="lin" valueType="num">
                                      <p:cBhvr>
                                        <p:cTn id="242" dur="1000"/>
                                        <p:tgtEl>
                                          <p:spTgt spid="25"/>
                                        </p:tgtEl>
                                        <p:attrNameLst>
                                          <p:attrName>ppt_x</p:attrName>
                                        </p:attrNameLst>
                                      </p:cBhvr>
                                      <p:tavLst>
                                        <p:tav tm="0">
                                          <p:val>
                                            <p:strVal val="ppt_x"/>
                                          </p:val>
                                        </p:tav>
                                        <p:tav tm="100000">
                                          <p:val>
                                            <p:strVal val="ppt_x"/>
                                          </p:val>
                                        </p:tav>
                                      </p:tavLst>
                                    </p:anim>
                                    <p:anim calcmode="lin" valueType="num">
                                      <p:cBhvr>
                                        <p:cTn id="243" dur="1000"/>
                                        <p:tgtEl>
                                          <p:spTgt spid="25"/>
                                        </p:tgtEl>
                                        <p:attrNameLst>
                                          <p:attrName>ppt_y</p:attrName>
                                        </p:attrNameLst>
                                      </p:cBhvr>
                                      <p:tavLst>
                                        <p:tav tm="0">
                                          <p:val>
                                            <p:strVal val="ppt_y"/>
                                          </p:val>
                                        </p:tav>
                                        <p:tav tm="100000">
                                          <p:val>
                                            <p:strVal val="ppt_y-.1"/>
                                          </p:val>
                                        </p:tav>
                                      </p:tavLst>
                                    </p:anim>
                                    <p:set>
                                      <p:cBhvr>
                                        <p:cTn id="244" dur="1" fill="hold">
                                          <p:stCondLst>
                                            <p:cond delay="999"/>
                                          </p:stCondLst>
                                        </p:cTn>
                                        <p:tgtEl>
                                          <p:spTgt spid="25"/>
                                        </p:tgtEl>
                                        <p:attrNameLst>
                                          <p:attrName>style.visibility</p:attrName>
                                        </p:attrNameLst>
                                      </p:cBhvr>
                                      <p:to>
                                        <p:strVal val="hidden"/>
                                      </p:to>
                                    </p:set>
                                  </p:childTnLst>
                                </p:cTn>
                              </p:par>
                              <p:par>
                                <p:cTn id="245" presetID="47" presetClass="exit" presetSubtype="0" fill="hold" grpId="1" nodeType="withEffect">
                                  <p:stCondLst>
                                    <p:cond delay="0"/>
                                  </p:stCondLst>
                                  <p:childTnLst>
                                    <p:animEffect transition="out" filter="fade">
                                      <p:cBhvr>
                                        <p:cTn id="246" dur="1000"/>
                                        <p:tgtEl>
                                          <p:spTgt spid="28"/>
                                        </p:tgtEl>
                                      </p:cBhvr>
                                    </p:animEffect>
                                    <p:anim calcmode="lin" valueType="num">
                                      <p:cBhvr>
                                        <p:cTn id="247" dur="1000"/>
                                        <p:tgtEl>
                                          <p:spTgt spid="28"/>
                                        </p:tgtEl>
                                        <p:attrNameLst>
                                          <p:attrName>ppt_x</p:attrName>
                                        </p:attrNameLst>
                                      </p:cBhvr>
                                      <p:tavLst>
                                        <p:tav tm="0">
                                          <p:val>
                                            <p:strVal val="ppt_x"/>
                                          </p:val>
                                        </p:tav>
                                        <p:tav tm="100000">
                                          <p:val>
                                            <p:strVal val="ppt_x"/>
                                          </p:val>
                                        </p:tav>
                                      </p:tavLst>
                                    </p:anim>
                                    <p:anim calcmode="lin" valueType="num">
                                      <p:cBhvr>
                                        <p:cTn id="248" dur="1000"/>
                                        <p:tgtEl>
                                          <p:spTgt spid="28"/>
                                        </p:tgtEl>
                                        <p:attrNameLst>
                                          <p:attrName>ppt_y</p:attrName>
                                        </p:attrNameLst>
                                      </p:cBhvr>
                                      <p:tavLst>
                                        <p:tav tm="0">
                                          <p:val>
                                            <p:strVal val="ppt_y"/>
                                          </p:val>
                                        </p:tav>
                                        <p:tav tm="100000">
                                          <p:val>
                                            <p:strVal val="ppt_y-.1"/>
                                          </p:val>
                                        </p:tav>
                                      </p:tavLst>
                                    </p:anim>
                                    <p:set>
                                      <p:cBhvr>
                                        <p:cTn id="249" dur="1" fill="hold">
                                          <p:stCondLst>
                                            <p:cond delay="999"/>
                                          </p:stCondLst>
                                        </p:cTn>
                                        <p:tgtEl>
                                          <p:spTgt spid="28"/>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42" presetClass="entr" presetSubtype="0" fill="hold" grpId="0" nodeType="clickEffect">
                                  <p:stCondLst>
                                    <p:cond delay="0"/>
                                  </p:stCondLst>
                                  <p:childTnLst>
                                    <p:set>
                                      <p:cBhvr>
                                        <p:cTn id="253" dur="1" fill="hold">
                                          <p:stCondLst>
                                            <p:cond delay="0"/>
                                          </p:stCondLst>
                                        </p:cTn>
                                        <p:tgtEl>
                                          <p:spTgt spid="29"/>
                                        </p:tgtEl>
                                        <p:attrNameLst>
                                          <p:attrName>style.visibility</p:attrName>
                                        </p:attrNameLst>
                                      </p:cBhvr>
                                      <p:to>
                                        <p:strVal val="visible"/>
                                      </p:to>
                                    </p:set>
                                    <p:animEffect transition="in" filter="fade">
                                      <p:cBhvr>
                                        <p:cTn id="254" dur="1000"/>
                                        <p:tgtEl>
                                          <p:spTgt spid="29"/>
                                        </p:tgtEl>
                                      </p:cBhvr>
                                    </p:animEffect>
                                    <p:anim calcmode="lin" valueType="num">
                                      <p:cBhvr>
                                        <p:cTn id="255" dur="1000" fill="hold"/>
                                        <p:tgtEl>
                                          <p:spTgt spid="29"/>
                                        </p:tgtEl>
                                        <p:attrNameLst>
                                          <p:attrName>ppt_x</p:attrName>
                                        </p:attrNameLst>
                                      </p:cBhvr>
                                      <p:tavLst>
                                        <p:tav tm="0">
                                          <p:val>
                                            <p:strVal val="#ppt_x"/>
                                          </p:val>
                                        </p:tav>
                                        <p:tav tm="100000">
                                          <p:val>
                                            <p:strVal val="#ppt_x"/>
                                          </p:val>
                                        </p:tav>
                                      </p:tavLst>
                                    </p:anim>
                                    <p:anim calcmode="lin" valueType="num">
                                      <p:cBhvr>
                                        <p:cTn id="2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47" presetClass="exit" presetSubtype="0" fill="hold" grpId="1" nodeType="clickEffect">
                                  <p:stCondLst>
                                    <p:cond delay="0"/>
                                  </p:stCondLst>
                                  <p:childTnLst>
                                    <p:animEffect transition="out" filter="fade">
                                      <p:cBhvr>
                                        <p:cTn id="260" dur="1000"/>
                                        <p:tgtEl>
                                          <p:spTgt spid="29"/>
                                        </p:tgtEl>
                                      </p:cBhvr>
                                    </p:animEffect>
                                    <p:anim calcmode="lin" valueType="num">
                                      <p:cBhvr>
                                        <p:cTn id="261" dur="1000"/>
                                        <p:tgtEl>
                                          <p:spTgt spid="29"/>
                                        </p:tgtEl>
                                        <p:attrNameLst>
                                          <p:attrName>ppt_x</p:attrName>
                                        </p:attrNameLst>
                                      </p:cBhvr>
                                      <p:tavLst>
                                        <p:tav tm="0">
                                          <p:val>
                                            <p:strVal val="ppt_x"/>
                                          </p:val>
                                        </p:tav>
                                        <p:tav tm="100000">
                                          <p:val>
                                            <p:strVal val="ppt_x"/>
                                          </p:val>
                                        </p:tav>
                                      </p:tavLst>
                                    </p:anim>
                                    <p:anim calcmode="lin" valueType="num">
                                      <p:cBhvr>
                                        <p:cTn id="262" dur="1000"/>
                                        <p:tgtEl>
                                          <p:spTgt spid="29"/>
                                        </p:tgtEl>
                                        <p:attrNameLst>
                                          <p:attrName>ppt_y</p:attrName>
                                        </p:attrNameLst>
                                      </p:cBhvr>
                                      <p:tavLst>
                                        <p:tav tm="0">
                                          <p:val>
                                            <p:strVal val="ppt_y"/>
                                          </p:val>
                                        </p:tav>
                                        <p:tav tm="100000">
                                          <p:val>
                                            <p:strVal val="ppt_y-.1"/>
                                          </p:val>
                                        </p:tav>
                                      </p:tavLst>
                                    </p:anim>
                                    <p:set>
                                      <p:cBhvr>
                                        <p:cTn id="263" dur="1" fill="hold">
                                          <p:stCondLst>
                                            <p:cond delay="999"/>
                                          </p:stCondLst>
                                        </p:cTn>
                                        <p:tgtEl>
                                          <p:spTgt spid="29"/>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22" presetClass="entr" presetSubtype="4" fill="hold" grpId="0" nodeType="clickEffect">
                                  <p:stCondLst>
                                    <p:cond delay="0"/>
                                  </p:stCondLst>
                                  <p:childTnLst>
                                    <p:set>
                                      <p:cBhvr>
                                        <p:cTn id="267" dur="1" fill="hold">
                                          <p:stCondLst>
                                            <p:cond delay="0"/>
                                          </p:stCondLst>
                                        </p:cTn>
                                        <p:tgtEl>
                                          <p:spTgt spid="30"/>
                                        </p:tgtEl>
                                        <p:attrNameLst>
                                          <p:attrName>style.visibility</p:attrName>
                                        </p:attrNameLst>
                                      </p:cBhvr>
                                      <p:to>
                                        <p:strVal val="visible"/>
                                      </p:to>
                                    </p:set>
                                    <p:animEffect transition="in" filter="wipe(down)">
                                      <p:cBhvr>
                                        <p:cTn id="268" dur="500"/>
                                        <p:tgtEl>
                                          <p:spTgt spid="30"/>
                                        </p:tgtEl>
                                      </p:cBhvr>
                                    </p:animEffect>
                                  </p:childTnLst>
                                </p:cTn>
                              </p:par>
                            </p:childTnLst>
                          </p:cTn>
                        </p:par>
                      </p:childTnLst>
                    </p:cTn>
                  </p:par>
                  <p:par>
                    <p:cTn id="269" fill="hold">
                      <p:stCondLst>
                        <p:cond delay="indefinite"/>
                      </p:stCondLst>
                      <p:childTnLst>
                        <p:par>
                          <p:cTn id="270" fill="hold">
                            <p:stCondLst>
                              <p:cond delay="0"/>
                            </p:stCondLst>
                            <p:childTnLst>
                              <p:par>
                                <p:cTn id="271" presetID="47" presetClass="exit" presetSubtype="0" fill="hold" grpId="1" nodeType="clickEffect">
                                  <p:stCondLst>
                                    <p:cond delay="0"/>
                                  </p:stCondLst>
                                  <p:childTnLst>
                                    <p:animEffect transition="out" filter="fade">
                                      <p:cBhvr>
                                        <p:cTn id="272" dur="1000"/>
                                        <p:tgtEl>
                                          <p:spTgt spid="30"/>
                                        </p:tgtEl>
                                      </p:cBhvr>
                                    </p:animEffect>
                                    <p:anim calcmode="lin" valueType="num">
                                      <p:cBhvr>
                                        <p:cTn id="273" dur="1000"/>
                                        <p:tgtEl>
                                          <p:spTgt spid="30"/>
                                        </p:tgtEl>
                                        <p:attrNameLst>
                                          <p:attrName>ppt_x</p:attrName>
                                        </p:attrNameLst>
                                      </p:cBhvr>
                                      <p:tavLst>
                                        <p:tav tm="0">
                                          <p:val>
                                            <p:strVal val="ppt_x"/>
                                          </p:val>
                                        </p:tav>
                                        <p:tav tm="100000">
                                          <p:val>
                                            <p:strVal val="ppt_x"/>
                                          </p:val>
                                        </p:tav>
                                      </p:tavLst>
                                    </p:anim>
                                    <p:anim calcmode="lin" valueType="num">
                                      <p:cBhvr>
                                        <p:cTn id="274" dur="1000"/>
                                        <p:tgtEl>
                                          <p:spTgt spid="30"/>
                                        </p:tgtEl>
                                        <p:attrNameLst>
                                          <p:attrName>ppt_y</p:attrName>
                                        </p:attrNameLst>
                                      </p:cBhvr>
                                      <p:tavLst>
                                        <p:tav tm="0">
                                          <p:val>
                                            <p:strVal val="ppt_y"/>
                                          </p:val>
                                        </p:tav>
                                        <p:tav tm="100000">
                                          <p:val>
                                            <p:strVal val="ppt_y-.1"/>
                                          </p:val>
                                        </p:tav>
                                      </p:tavLst>
                                    </p:anim>
                                    <p:set>
                                      <p:cBhvr>
                                        <p:cTn id="275" dur="1" fill="hold">
                                          <p:stCondLst>
                                            <p:cond delay="999"/>
                                          </p:stCondLst>
                                        </p:cTn>
                                        <p:tgtEl>
                                          <p:spTgt spid="30"/>
                                        </p:tgtEl>
                                        <p:attrNameLst>
                                          <p:attrName>style.visibility</p:attrName>
                                        </p:attrNameLst>
                                      </p:cBhvr>
                                      <p:to>
                                        <p:strVal val="hidden"/>
                                      </p:to>
                                    </p:set>
                                  </p:childTnLst>
                                </p:cTn>
                              </p:par>
                            </p:childTnLst>
                          </p:cTn>
                        </p:par>
                      </p:childTnLst>
                    </p:cTn>
                  </p:par>
                  <p:par>
                    <p:cTn id="276" fill="hold">
                      <p:stCondLst>
                        <p:cond delay="indefinite"/>
                      </p:stCondLst>
                      <p:childTnLst>
                        <p:par>
                          <p:cTn id="277" fill="hold">
                            <p:stCondLst>
                              <p:cond delay="0"/>
                            </p:stCondLst>
                            <p:childTnLst>
                              <p:par>
                                <p:cTn id="278" presetID="21" presetClass="entr" presetSubtype="1" fill="hold" grpId="0" nodeType="clickEffect">
                                  <p:stCondLst>
                                    <p:cond delay="0"/>
                                  </p:stCondLst>
                                  <p:childTnLst>
                                    <p:set>
                                      <p:cBhvr>
                                        <p:cTn id="279" dur="1" fill="hold">
                                          <p:stCondLst>
                                            <p:cond delay="0"/>
                                          </p:stCondLst>
                                        </p:cTn>
                                        <p:tgtEl>
                                          <p:spTgt spid="3"/>
                                        </p:tgtEl>
                                        <p:attrNameLst>
                                          <p:attrName>style.visibility</p:attrName>
                                        </p:attrNameLst>
                                      </p:cBhvr>
                                      <p:to>
                                        <p:strVal val="visible"/>
                                      </p:to>
                                    </p:set>
                                    <p:animEffect transition="in" filter="wheel(1)">
                                      <p:cBhvr>
                                        <p:cTn id="28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4" grpId="1" animBg="1"/>
      <p:bldP spid="24" grpId="0"/>
      <p:bldP spid="26" grpId="0" animBg="1"/>
      <p:bldP spid="26" grpId="1" animBg="1"/>
      <p:bldP spid="27" grpId="0" animBg="1"/>
      <p:bldP spid="27" grpId="1" animBg="1"/>
      <p:bldP spid="31" grpId="0" animBg="1"/>
      <p:bldP spid="31" grpId="1" animBg="1"/>
      <p:bldP spid="15" grpId="0" animBg="1"/>
      <p:bldP spid="15" grpId="1" animBg="1"/>
      <p:bldP spid="32" grpId="0" animBg="1"/>
      <p:bldP spid="32" grpId="1" animBg="1"/>
      <p:bldP spid="16" grpId="0" animBg="1"/>
      <p:bldP spid="16" grpId="1" animBg="1"/>
      <p:bldP spid="33" grpId="0" animBg="1"/>
      <p:bldP spid="33" grpId="1" animBg="1"/>
      <p:bldP spid="34" grpId="0" animBg="1"/>
      <p:bldP spid="34" grpId="1" animBg="1"/>
      <p:bldP spid="3" grpId="0"/>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8" grpId="0" animBg="1"/>
      <p:bldP spid="28" grpId="1" animBg="1"/>
      <p:bldP spid="29" grpId="0" animBg="1"/>
      <p:bldP spid="29" grpId="1" animBg="1"/>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HOA PHƯỢNG (TRÁI) - ẢNH CHO MÁI TRƯỜNG - Nguyễn Trung Triệu - Blog Đồng Vọ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0"/>
            <a:ext cx="1658256" cy="1143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8226" y="0"/>
            <a:ext cx="6712560" cy="1101450"/>
          </a:xfrm>
          <a:prstGeom prst="rect">
            <a:avLst/>
          </a:prstGeom>
          <a:no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solidFill>
                  <a:srgbClr val="0070C0"/>
                </a:solidFill>
                <a:latin typeface="Times New Roman" pitchFamily="18" charset="0"/>
                <a:cs typeface="Times New Roman" pitchFamily="18" charset="0"/>
              </a:rPr>
              <a:t>Văn bản </a:t>
            </a:r>
            <a:r>
              <a:rPr lang="en-US" sz="2400" smtClean="0">
                <a:solidFill>
                  <a:srgbClr val="0070C0"/>
                </a:solidFill>
                <a:latin typeface="Times New Roman" pitchFamily="18" charset="0"/>
                <a:cs typeface="Times New Roman" pitchFamily="18" charset="0"/>
              </a:rPr>
              <a:t>:</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CỔNG TRƯỜNG MỞ RA</a:t>
            </a: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(Theo Lí Lan)</a:t>
            </a:r>
            <a:endParaRPr lang="en-US" sz="2800" i="1">
              <a:latin typeface="Times New Roman" pitchFamily="18" charset="0"/>
              <a:cs typeface="Times New Roman" pitchFamily="18" charset="0"/>
            </a:endParaRPr>
          </a:p>
        </p:txBody>
      </p:sp>
      <p:sp>
        <p:nvSpPr>
          <p:cNvPr id="6" name="Rectangle 5"/>
          <p:cNvSpPr/>
          <p:nvPr/>
        </p:nvSpPr>
        <p:spPr>
          <a:xfrm>
            <a:off x="249379" y="1239985"/>
            <a:ext cx="4836214" cy="984885"/>
          </a:xfrm>
          <a:prstGeom prst="rect">
            <a:avLst/>
          </a:prstGeom>
        </p:spPr>
        <p:txBody>
          <a:bodyPr wrap="square">
            <a:spAutoFit/>
          </a:bodyPr>
          <a:lstStyle/>
          <a:p>
            <a:pPr>
              <a:spcBef>
                <a:spcPts val="600"/>
              </a:spcBef>
              <a:spcAft>
                <a:spcPts val="600"/>
              </a:spcAft>
            </a:pPr>
            <a:r>
              <a:rPr lang="en-US" sz="2400">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III/ </a:t>
            </a:r>
            <a:r>
              <a:rPr lang="en-US" sz="2400" b="1" u="sng" smtClean="0">
                <a:solidFill>
                  <a:srgbClr val="FF0000"/>
                </a:solidFill>
                <a:latin typeface="Times New Roman" pitchFamily="18" charset="0"/>
                <a:cs typeface="Times New Roman" pitchFamily="18" charset="0"/>
              </a:rPr>
              <a:t>Tổng kết: </a:t>
            </a:r>
            <a:endParaRPr lang="en-US" sz="2400">
              <a:solidFill>
                <a:srgbClr val="FF0000"/>
              </a:solidFill>
              <a:latin typeface="Times New Roman" pitchFamily="18" charset="0"/>
              <a:cs typeface="Times New Roman" pitchFamily="18" charset="0"/>
            </a:endParaRPr>
          </a:p>
          <a:p>
            <a:pPr algn="just">
              <a:spcBef>
                <a:spcPts val="600"/>
              </a:spcBef>
              <a:spcAft>
                <a:spcPts val="600"/>
              </a:spcAft>
            </a:pPr>
            <a:r>
              <a:rPr lang="fr-FR" sz="2400" b="1" smtClean="0">
                <a:solidFill>
                  <a:srgbClr val="0070C0"/>
                </a:solidFill>
                <a:latin typeface="Times New Roman" pitchFamily="18" charset="0"/>
                <a:cs typeface="Times New Roman" pitchFamily="18" charset="0"/>
              </a:rPr>
              <a:t>1</a:t>
            </a:r>
            <a:r>
              <a:rPr lang="fr-FR" sz="2400" b="1">
                <a:solidFill>
                  <a:srgbClr val="0070C0"/>
                </a:solidFill>
                <a:latin typeface="Times New Roman" pitchFamily="18" charset="0"/>
                <a:cs typeface="Times New Roman" pitchFamily="18" charset="0"/>
              </a:rPr>
              <a:t>/ </a:t>
            </a:r>
            <a:r>
              <a:rPr lang="fr-FR" sz="2400" b="1" smtClean="0">
                <a:solidFill>
                  <a:srgbClr val="0070C0"/>
                </a:solidFill>
                <a:latin typeface="Times New Roman" pitchFamily="18" charset="0"/>
                <a:cs typeface="Times New Roman" pitchFamily="18" charset="0"/>
              </a:rPr>
              <a:t>Nghệ thuật:</a:t>
            </a:r>
            <a:endParaRPr lang="en-US" sz="2400" b="1">
              <a:solidFill>
                <a:srgbClr val="0070C0"/>
              </a:solidFill>
              <a:latin typeface="Times New Roman" pitchFamily="18" charset="0"/>
              <a:cs typeface="Times New Roman" pitchFamily="18" charset="0"/>
            </a:endParaRPr>
          </a:p>
        </p:txBody>
      </p:sp>
      <p:cxnSp>
        <p:nvCxnSpPr>
          <p:cNvPr id="8" name="Straight Connector 7"/>
          <p:cNvCxnSpPr/>
          <p:nvPr/>
        </p:nvCxnSpPr>
        <p:spPr>
          <a:xfrm>
            <a:off x="5190507" y="1378535"/>
            <a:ext cx="0" cy="52370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5240639" y="1465709"/>
            <a:ext cx="3814279" cy="3085486"/>
          </a:xfrm>
          <a:prstGeom prst="cloudCallou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Nghệ thuật nổi bật được sử dụng trong văn bản này là gì?</a:t>
            </a:r>
            <a:endParaRPr lang="en-US" sz="2400" b="1">
              <a:solidFill>
                <a:srgbClr val="C00000"/>
              </a:solidFill>
              <a:latin typeface="Times New Roman" pitchFamily="18" charset="0"/>
              <a:cs typeface="Times New Roman" pitchFamily="18" charset="0"/>
            </a:endParaRPr>
          </a:p>
        </p:txBody>
      </p:sp>
      <p:sp>
        <p:nvSpPr>
          <p:cNvPr id="11" name="Cloud Callout 10"/>
          <p:cNvSpPr/>
          <p:nvPr/>
        </p:nvSpPr>
        <p:spPr>
          <a:xfrm>
            <a:off x="5334983" y="1479559"/>
            <a:ext cx="3781307" cy="3085486"/>
          </a:xfrm>
          <a:prstGeom prst="cloudCallout">
            <a:avLst/>
          </a:prstGeom>
          <a:solidFill>
            <a:srgbClr val="F8FEB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7030A0"/>
                </a:solidFill>
                <a:latin typeface="Times New Roman" pitchFamily="18" charset="0"/>
                <a:cs typeface="Times New Roman" pitchFamily="18" charset="0"/>
              </a:rPr>
              <a:t>Văn bản giúp em hiểu được điều gì? </a:t>
            </a:r>
            <a:endParaRPr lang="en-US" sz="2400" b="1">
              <a:solidFill>
                <a:srgbClr val="7030A0"/>
              </a:solidFill>
              <a:latin typeface="Times New Roman" pitchFamily="18" charset="0"/>
              <a:cs typeface="Times New Roman" pitchFamily="18" charset="0"/>
            </a:endParaRPr>
          </a:p>
        </p:txBody>
      </p:sp>
      <p:sp>
        <p:nvSpPr>
          <p:cNvPr id="13" name="Rectangle 12"/>
          <p:cNvSpPr/>
          <p:nvPr/>
        </p:nvSpPr>
        <p:spPr>
          <a:xfrm>
            <a:off x="346363" y="2364191"/>
            <a:ext cx="4877779" cy="1646605"/>
          </a:xfrm>
          <a:prstGeom prst="rect">
            <a:avLst/>
          </a:prstGeom>
        </p:spPr>
        <p:txBody>
          <a:bodyPr wrap="square">
            <a:spAutoFit/>
          </a:bodyPr>
          <a:lstStyle/>
          <a:p>
            <a:pPr>
              <a:spcBef>
                <a:spcPts val="600"/>
              </a:spcBef>
            </a:pPr>
            <a:r>
              <a:rPr lang="en-US" sz="2400" smtClean="0">
                <a:solidFill>
                  <a:schemeClr val="tx1"/>
                </a:solidFill>
                <a:effectLst/>
                <a:latin typeface="Times New Roman" pitchFamily="18" charset="0"/>
                <a:cs typeface="Times New Roman" pitchFamily="18" charset="0"/>
              </a:rPr>
              <a:t>- </a:t>
            </a:r>
            <a:r>
              <a:rPr lang="en-US" sz="2400">
                <a:latin typeface="Times New Roman" pitchFamily="18" charset="0"/>
                <a:cs typeface="Times New Roman" pitchFamily="18" charset="0"/>
              </a:rPr>
              <a:t>Lựa chọn hình thức tự bạch như những dòng nhật kí của người mẹ đối với con.</a:t>
            </a:r>
          </a:p>
          <a:p>
            <a:pPr>
              <a:spcBef>
                <a:spcPts val="600"/>
              </a:spcBef>
            </a:pPr>
            <a:r>
              <a:rPr lang="en-US" sz="2400">
                <a:latin typeface="Times New Roman" pitchFamily="18" charset="0"/>
                <a:cs typeface="Times New Roman" pitchFamily="18" charset="0"/>
              </a:rPr>
              <a:t>- Sử dụng ngôn ngữ biểu cảm.</a:t>
            </a:r>
          </a:p>
        </p:txBody>
      </p:sp>
      <p:sp>
        <p:nvSpPr>
          <p:cNvPr id="17" name="Rectangle 16"/>
          <p:cNvSpPr/>
          <p:nvPr/>
        </p:nvSpPr>
        <p:spPr>
          <a:xfrm>
            <a:off x="4124506" y="907526"/>
            <a:ext cx="814647" cy="923330"/>
          </a:xfrm>
          <a:prstGeom prst="rect">
            <a:avLst/>
          </a:prstGeom>
        </p:spPr>
        <p:txBody>
          <a:bodyPr wrap="none">
            <a:spAutoFit/>
          </a:bodyPr>
          <a:lstStyle/>
          <a:p>
            <a:r>
              <a:rPr lang="en-US" sz="5400" b="1" smtClean="0">
                <a:sym typeface="Wingdings"/>
              </a:rPr>
              <a:t></a:t>
            </a:r>
            <a:endParaRPr lang="en-US" sz="5400" b="1"/>
          </a:p>
        </p:txBody>
      </p:sp>
      <p:sp>
        <p:nvSpPr>
          <p:cNvPr id="3" name="Rectangle 2"/>
          <p:cNvSpPr/>
          <p:nvPr/>
        </p:nvSpPr>
        <p:spPr>
          <a:xfrm>
            <a:off x="187038" y="4748282"/>
            <a:ext cx="4898554" cy="1569660"/>
          </a:xfrm>
          <a:prstGeom prst="rect">
            <a:avLst/>
          </a:prstGeom>
        </p:spPr>
        <p:txBody>
          <a:bodyPr wrap="square">
            <a:spAutoFit/>
          </a:bodyPr>
          <a:lstStyle/>
          <a:p>
            <a:pPr algn="just">
              <a:spcAft>
                <a:spcPts val="0"/>
              </a:spcAft>
            </a:pPr>
            <a:r>
              <a:rPr lang="en-US" sz="2400" smtClean="0">
                <a:latin typeface="Times New Roman" pitchFamily="18" charset="0"/>
                <a:cs typeface="Times New Roman" pitchFamily="18" charset="0"/>
              </a:rPr>
              <a:t>	Thể hiện tấm lòng, tình cảm của người mẹ đối với con, đồng thời nêu lên vai trò to lớn của nhà trường đối với cuộc sống của mỗi con người.</a:t>
            </a:r>
            <a:endParaRPr lang="en-US" sz="2400" smtClean="0">
              <a:solidFill>
                <a:schemeClr val="tx1"/>
              </a:solidFill>
              <a:effectLst/>
              <a:latin typeface="Times New Roman" pitchFamily="18" charset="0"/>
              <a:cs typeface="Times New Roman" pitchFamily="18" charset="0"/>
            </a:endParaRPr>
          </a:p>
        </p:txBody>
      </p:sp>
      <p:sp>
        <p:nvSpPr>
          <p:cNvPr id="25" name="Rectangle 24"/>
          <p:cNvSpPr/>
          <p:nvPr/>
        </p:nvSpPr>
        <p:spPr>
          <a:xfrm>
            <a:off x="302640" y="4240703"/>
            <a:ext cx="4782952" cy="461665"/>
          </a:xfrm>
          <a:prstGeom prst="rect">
            <a:avLst/>
          </a:prstGeom>
        </p:spPr>
        <p:txBody>
          <a:bodyPr wrap="square">
            <a:spAutoFit/>
          </a:bodyPr>
          <a:lstStyle/>
          <a:p>
            <a:pPr algn="just"/>
            <a:r>
              <a:rPr lang="en-US" sz="2400" b="1" smtClean="0">
                <a:solidFill>
                  <a:srgbClr val="0070C0"/>
                </a:solidFill>
                <a:latin typeface="Times New Roman" pitchFamily="18" charset="0"/>
                <a:cs typeface="Times New Roman" pitchFamily="18" charset="0"/>
              </a:rPr>
              <a:t>2/ Ý nghĩa:</a:t>
            </a:r>
            <a:endParaRPr lang="en-US" sz="2400" b="1">
              <a:solidFill>
                <a:srgbClr val="0070C0"/>
              </a:solidFill>
              <a:latin typeface="Times New Roman" pitchFamily="18" charset="0"/>
              <a:cs typeface="Times New Roman" pitchFamily="18" charset="0"/>
            </a:endParaRPr>
          </a:p>
        </p:txBody>
      </p:sp>
      <p:sp>
        <p:nvSpPr>
          <p:cNvPr id="12" name="Rectangle 11"/>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nvGraphicFramePr>
        <p:xfrm>
          <a:off x="6823075" y="4114800"/>
          <a:ext cx="2320925" cy="2743200"/>
        </p:xfrm>
        <a:graphic>
          <a:graphicData uri="http://schemas.openxmlformats.org/presentationml/2006/ole">
            <mc:AlternateContent xmlns:mc="http://schemas.openxmlformats.org/markup-compatibility/2006">
              <mc:Choice xmlns:v="urn:schemas-microsoft-com:vml" Requires="v">
                <p:oleObj spid="_x0000_s1049" name="Clip" r:id="rId4" imgW="1999793" imgH="1831543" progId="">
                  <p:embed/>
                </p:oleObj>
              </mc:Choice>
              <mc:Fallback>
                <p:oleObj name="Clip" r:id="rId4" imgW="1999793" imgH="1831543"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075" y="4114800"/>
                        <a:ext cx="2320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2" descr="Ngày Đầu Tiên Đi Học - Bé Nguyệt Hằng [Karaoke Lyrics MV] - YouTub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0786" y="19471"/>
            <a:ext cx="1601528" cy="110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92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xit" presetSubtype="0" fill="hold" grpId="1" nodeType="clickEffect">
                                  <p:stCondLst>
                                    <p:cond delay="0"/>
                                  </p:stCondLst>
                                  <p:childTnLst>
                                    <p:animEffect transition="out" filter="wedge">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11"/>
                                        </p:tgtEl>
                                      </p:cBhvr>
                                    </p:animEffect>
                                    <p:anim calcmode="lin" valueType="num">
                                      <p:cBhvr>
                                        <p:cTn id="43" dur="1000"/>
                                        <p:tgtEl>
                                          <p:spTgt spid="11"/>
                                        </p:tgtEl>
                                        <p:attrNameLst>
                                          <p:attrName>ppt_x</p:attrName>
                                        </p:attrNameLst>
                                      </p:cBhvr>
                                      <p:tavLst>
                                        <p:tav tm="0">
                                          <p:val>
                                            <p:strVal val="ppt_x"/>
                                          </p:val>
                                        </p:tav>
                                        <p:tav tm="100000">
                                          <p:val>
                                            <p:strVal val="ppt_x"/>
                                          </p:val>
                                        </p:tav>
                                      </p:tavLst>
                                    </p:anim>
                                    <p:anim calcmode="lin" valueType="num">
                                      <p:cBhvr>
                                        <p:cTn id="44" dur="1000"/>
                                        <p:tgtEl>
                                          <p:spTgt spid="11"/>
                                        </p:tgtEl>
                                        <p:attrNameLst>
                                          <p:attrName>ppt_y</p:attrName>
                                        </p:attrNameLst>
                                      </p:cBhvr>
                                      <p:tavLst>
                                        <p:tav tm="0">
                                          <p:val>
                                            <p:strVal val="ppt_y"/>
                                          </p:val>
                                        </p:tav>
                                        <p:tav tm="100000">
                                          <p:val>
                                            <p:strVal val="ppt_y+.1"/>
                                          </p:val>
                                        </p:tav>
                                      </p:tavLst>
                                    </p:anim>
                                    <p:set>
                                      <p:cBhvr>
                                        <p:cTn id="45" dur="1" fill="hold">
                                          <p:stCondLst>
                                            <p:cond delay="9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heel(1)">
                                      <p:cBhvr>
                                        <p:cTn id="50" dur="2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p:bldP spid="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Hình ảnh Màu Nước Hoa Phượng đẹp, Cây, Phượng Hoàng Hoa, đẹp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298" y="6292748"/>
            <a:ext cx="932538" cy="5373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ình ảnh Màu Nước Hoa Phượng đẹp, Cây, Phượng Hoàng Hoa, đẹp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8147" y="6278234"/>
            <a:ext cx="932538" cy="5373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A PHƯỢNG (TRÁI) - ẢNH CHO MÁI TRƯỜNG - Nguyễn Trung Triệu - Blog Đồng Vọ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6" y="5410200"/>
            <a:ext cx="2228396"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037750" y="394762"/>
            <a:ext cx="67129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CỦNG CỐ KIẾN THỨC TOÀN BÀI</a:t>
            </a:r>
            <a:endParaRPr lang="en-US" altLang="en-US" sz="3200" b="1" i="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6" descr="Bellcoll"/>
          <p:cNvPicPr>
            <a:picLocks noChangeAspect="1" noChangeArrowheads="1" noCrop="1"/>
          </p:cNvPicPr>
          <p:nvPr/>
        </p:nvPicPr>
        <p:blipFill>
          <a:blip r:embed="rId6"/>
          <a:srcRect/>
          <a:stretch>
            <a:fillRect/>
          </a:stretch>
        </p:blipFill>
        <p:spPr bwMode="auto">
          <a:xfrm>
            <a:off x="7772400" y="-76200"/>
            <a:ext cx="1371600" cy="1257300"/>
          </a:xfrm>
          <a:prstGeom prst="rect">
            <a:avLst/>
          </a:prstGeom>
          <a:noFill/>
          <a:ln w="9525">
            <a:noFill/>
            <a:miter lim="800000"/>
            <a:headEnd/>
            <a:tailEnd/>
          </a:ln>
        </p:spPr>
      </p:pic>
      <p:sp>
        <p:nvSpPr>
          <p:cNvPr id="9" name="Rectangle 8"/>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1969296471"/>
              </p:ext>
            </p:extLst>
          </p:nvPr>
        </p:nvGraphicFramePr>
        <p:xfrm>
          <a:off x="150153" y="687946"/>
          <a:ext cx="7232095" cy="5674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ight Brace 1"/>
          <p:cNvSpPr/>
          <p:nvPr/>
        </p:nvSpPr>
        <p:spPr>
          <a:xfrm>
            <a:off x="7070796" y="1153890"/>
            <a:ext cx="244404" cy="49530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7467600" y="1159502"/>
            <a:ext cx="1447800" cy="4982028"/>
          </a:xfrm>
          <a:prstGeom prst="rect">
            <a:avLst/>
          </a:prstGeom>
          <a:solidFill>
            <a:srgbClr val="FFFFAF"/>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400" b="1" smtClean="0">
                <a:solidFill>
                  <a:srgbClr val="C00000"/>
                </a:solidFill>
                <a:latin typeface="Times New Roman" pitchFamily="18" charset="0"/>
                <a:cs typeface="Times New Roman" pitchFamily="18" charset="0"/>
              </a:rPr>
              <a:t>Ý nghĩa</a:t>
            </a:r>
          </a:p>
          <a:p>
            <a:pPr algn="ctr">
              <a:spcAft>
                <a:spcPts val="0"/>
              </a:spcAft>
            </a:pPr>
            <a:r>
              <a:rPr lang="en-US" sz="2000" b="1" smtClean="0">
                <a:solidFill>
                  <a:srgbClr val="C00000"/>
                </a:solidFill>
                <a:latin typeface="Times New Roman" pitchFamily="18" charset="0"/>
                <a:cs typeface="Times New Roman" pitchFamily="18" charset="0"/>
              </a:rPr>
              <a:t>***</a:t>
            </a:r>
          </a:p>
          <a:p>
            <a:pPr algn="just">
              <a:spcAft>
                <a:spcPts val="0"/>
              </a:spcAft>
            </a:pPr>
            <a:r>
              <a:rPr lang="en-US" sz="2000" b="1" smtClean="0">
                <a:solidFill>
                  <a:srgbClr val="7030A0"/>
                </a:solidFill>
                <a:latin typeface="Times New Roman" pitchFamily="18" charset="0"/>
                <a:cs typeface="Times New Roman" pitchFamily="18" charset="0"/>
              </a:rPr>
              <a:t>Thể </a:t>
            </a:r>
            <a:r>
              <a:rPr lang="en-US" sz="2000" b="1">
                <a:solidFill>
                  <a:srgbClr val="7030A0"/>
                </a:solidFill>
                <a:latin typeface="Times New Roman" pitchFamily="18" charset="0"/>
                <a:cs typeface="Times New Roman" pitchFamily="18" charset="0"/>
              </a:rPr>
              <a:t>hiện tấm lòng, tình cảm của người mẹ đối với con, đồng thời nêu lên vai trò to lớn của nhà trường đối với cuộc sống của mỗi con người.</a:t>
            </a:r>
          </a:p>
        </p:txBody>
      </p:sp>
      <p:graphicFrame>
        <p:nvGraphicFramePr>
          <p:cNvPr id="5" name="Object 4"/>
          <p:cNvGraphicFramePr>
            <a:graphicFrameLocks noChangeAspect="1"/>
          </p:cNvGraphicFramePr>
          <p:nvPr>
            <p:extLst>
              <p:ext uri="{D42A27DB-BD31-4B8C-83A1-F6EECF244321}">
                <p14:modId xmlns:p14="http://schemas.microsoft.com/office/powerpoint/2010/main" val="1373862918"/>
              </p:ext>
            </p:extLst>
          </p:nvPr>
        </p:nvGraphicFramePr>
        <p:xfrm>
          <a:off x="0" y="0"/>
          <a:ext cx="1295400" cy="1731963"/>
        </p:xfrm>
        <a:graphic>
          <a:graphicData uri="http://schemas.openxmlformats.org/presentationml/2006/ole">
            <mc:AlternateContent xmlns:mc="http://schemas.openxmlformats.org/markup-compatibility/2006">
              <mc:Choice xmlns:v="urn:schemas-microsoft-com:vml" Requires="v">
                <p:oleObj spid="_x0000_s2079" name="Clip" r:id="rId12" imgW="1278331" imgH="1273759" progId="MS_ClipArt_Gallery.2">
                  <p:embed/>
                </p:oleObj>
              </mc:Choice>
              <mc:Fallback>
                <p:oleObj name="Clip" r:id="rId12" imgW="1278331" imgH="1273759" progId="MS_ClipArt_Gallery.2">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95400" cy="1731963"/>
                      </a:xfrm>
                      <a:prstGeom prst="rect">
                        <a:avLst/>
                      </a:prstGeom>
                      <a:noFill/>
                      <a:ln>
                        <a:noFill/>
                      </a:ln>
                    </p:spPr>
                  </p:pic>
                </p:oleObj>
              </mc:Fallback>
            </mc:AlternateContent>
          </a:graphicData>
        </a:graphic>
      </p:graphicFrame>
      <p:sp>
        <p:nvSpPr>
          <p:cNvPr id="10" name="AutoShape 10" descr="Vector hoa phượng Hải phòng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Vector hoa phượng Hải phòng - Free.Vector6.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2" descr="Hình ảnh Màu Nước Hoa Phượng đẹp, Cây, Phượng Hoàng Hoa, đẹp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660" y="6285488"/>
            <a:ext cx="932538" cy="53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ình ảnh Màu Nước Hoa Phượng đẹp, Cây, Phượng Hoàng Hoa, đẹp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6302" y="6292748"/>
            <a:ext cx="932538" cy="537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ình ảnh Màu Nước Hoa Phượng đẹp, Cây, Phượng Hoàng Hoa, đẹp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5198" y="6292748"/>
            <a:ext cx="932538" cy="5373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ình ảnh Màu Nước Hoa Phượng đẹp, Cây, Phượng Hoàng Hoa, đẹp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222" y="6280573"/>
            <a:ext cx="932538" cy="5373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Hình ảnh Màu Nước Hoa Phượng đẹp, Cây, Phượng Hoàng Hoa, đẹp miễn phí tải  tập tin PNG PSDComment và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760" y="6285488"/>
            <a:ext cx="932538" cy="53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https://photo-cms-giaoduc.zadn.vn/w700/Uploaded/2021/edxwpcqdh/2018_11_07/tinh_thay_tr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660"/>
            <a:ext cx="9144000" cy="6854340"/>
          </a:xfrm>
          <a:prstGeom prst="rect">
            <a:avLst/>
          </a:prstGeom>
          <a:solidFill>
            <a:srgbClr val="CCFFFF"/>
          </a:solidFill>
          <a:ln>
            <a:noFill/>
          </a:ln>
        </p:spPr>
      </p:pic>
      <p:sp>
        <p:nvSpPr>
          <p:cNvPr id="2" name="Rectangle 1"/>
          <p:cNvSpPr/>
          <p:nvPr/>
        </p:nvSpPr>
        <p:spPr>
          <a:xfrm>
            <a:off x="1643295" y="290292"/>
            <a:ext cx="6643293" cy="830997"/>
          </a:xfrm>
          <a:prstGeom prst="rect">
            <a:avLst/>
          </a:prstGeom>
        </p:spPr>
        <p:txBody>
          <a:bodyPr wrap="none">
            <a:spAutoFit/>
          </a:bodyPr>
          <a:lstStyle/>
          <a:p>
            <a:pPr algn="ctr"/>
            <a:r>
              <a:rPr lang="en-US" sz="4800" b="1">
                <a:solidFill>
                  <a:srgbClr val="FFFF00"/>
                </a:solidFill>
                <a:effectLst>
                  <a:outerShdw blurRad="38100" dist="38100" dir="2700000" algn="tl">
                    <a:srgbClr val="000000">
                      <a:alpha val="43137"/>
                    </a:srgbClr>
                  </a:outerShdw>
                </a:effectLst>
                <a:latin typeface="Times New Roman" pitchFamily="18" charset="0"/>
              </a:rPr>
              <a:t>HƯỚNG DẪN TỰ HỌC</a:t>
            </a:r>
          </a:p>
        </p:txBody>
      </p:sp>
      <p:sp>
        <p:nvSpPr>
          <p:cNvPr id="3" name="Rectangle 2"/>
          <p:cNvSpPr/>
          <p:nvPr/>
        </p:nvSpPr>
        <p:spPr>
          <a:xfrm>
            <a:off x="489870" y="2430317"/>
            <a:ext cx="5334000" cy="1200329"/>
          </a:xfrm>
          <a:prstGeom prst="rect">
            <a:avLst/>
          </a:prstGeom>
        </p:spPr>
        <p:txBody>
          <a:bodyPr wrap="square">
            <a:spAutoFit/>
          </a:bodyPr>
          <a:lstStyle/>
          <a:p>
            <a:pPr marL="342900" indent="-342900" algn="just">
              <a:buFontTx/>
              <a:buChar char="-"/>
            </a:pPr>
            <a:r>
              <a:rPr lang="en-US" sz="2400" b="1">
                <a:solidFill>
                  <a:srgbClr val="FF0000"/>
                </a:solidFill>
                <a:latin typeface="Times New Roman" pitchFamily="18" charset="0"/>
              </a:rPr>
              <a:t>Ghi vào vở đầy đủ nội dung bài học</a:t>
            </a:r>
          </a:p>
          <a:p>
            <a:pPr marL="342900" indent="-342900" algn="just">
              <a:buFontTx/>
              <a:buChar char="-"/>
            </a:pPr>
            <a:r>
              <a:rPr lang="en-US" sz="2400" b="1">
                <a:solidFill>
                  <a:srgbClr val="FF0000"/>
                </a:solidFill>
                <a:latin typeface="Times New Roman" pitchFamily="18" charset="0"/>
              </a:rPr>
              <a:t> </a:t>
            </a:r>
            <a:r>
              <a:rPr lang="en-US" sz="2400" b="1">
                <a:solidFill>
                  <a:srgbClr val="FF0000"/>
                </a:solidFill>
              </a:rPr>
              <a:t>Liệt kê các từ láy có trong văn bản.</a:t>
            </a:r>
          </a:p>
          <a:p>
            <a:pPr marL="342900" indent="-342900" algn="just">
              <a:buFontTx/>
              <a:buChar char="-"/>
            </a:pPr>
            <a:r>
              <a:rPr lang="en-US" sz="2400" b="1">
                <a:solidFill>
                  <a:srgbClr val="FF0000"/>
                </a:solidFill>
              </a:rPr>
              <a:t>Xem trước bài mới : </a:t>
            </a:r>
            <a:r>
              <a:rPr lang="en-US" sz="2400" b="1" smtClean="0">
                <a:solidFill>
                  <a:srgbClr val="C00000"/>
                </a:solidFill>
              </a:rPr>
              <a:t>Mẹ tôi</a:t>
            </a:r>
            <a:endParaRPr lang="en-US" sz="2400" b="1">
              <a:solidFill>
                <a:srgbClr val="C00000"/>
              </a:solidFill>
            </a:endParaRPr>
          </a:p>
        </p:txBody>
      </p:sp>
      <p:sp>
        <p:nvSpPr>
          <p:cNvPr id="6" name="Rectangle 5"/>
          <p:cNvSpPr/>
          <p:nvPr/>
        </p:nvSpPr>
        <p:spPr>
          <a:xfrm>
            <a:off x="1967744" y="6117774"/>
            <a:ext cx="4978415" cy="769441"/>
          </a:xfrm>
          <a:prstGeom prst="rect">
            <a:avLst/>
          </a:prstGeom>
        </p:spPr>
        <p:txBody>
          <a:bodyPr wrap="none">
            <a:spAutoFit/>
          </a:bodyPr>
          <a:lstStyle/>
          <a:p>
            <a:pPr algn="ctr"/>
            <a:r>
              <a:rPr lang="en-US" sz="4400" b="1" spc="50">
                <a:ln w="12700" cmpd="sng">
                  <a:solidFill>
                    <a:schemeClr val="accent6">
                      <a:satMod val="120000"/>
                      <a:shade val="80000"/>
                    </a:schemeClr>
                  </a:solidFill>
                  <a:prstDash val="solid"/>
                </a:ln>
                <a:solidFill>
                  <a:srgbClr val="C00000"/>
                </a:solidFill>
                <a:effectLst>
                  <a:glow rad="53100">
                    <a:schemeClr val="accent6">
                      <a:satMod val="180000"/>
                      <a:alpha val="30000"/>
                    </a:schemeClr>
                  </a:glow>
                </a:effectLst>
              </a:rPr>
              <a:t>Chúc các em học tốt</a:t>
            </a:r>
          </a:p>
        </p:txBody>
      </p:sp>
    </p:spTree>
    <p:extLst>
      <p:ext uri="{BB962C8B-B14F-4D97-AF65-F5344CB8AC3E}">
        <p14:creationId xmlns:p14="http://schemas.microsoft.com/office/powerpoint/2010/main" val="266263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1261</Words>
  <Application>Microsoft Office PowerPoint</Application>
  <PresentationFormat>On-screen Show (4:3)</PresentationFormat>
  <Paragraphs>103</Paragraphs>
  <Slides>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phamcongson2003@hotmail.com</dc:creator>
  <cp:lastModifiedBy>phamcongson2003@hotmail.com</cp:lastModifiedBy>
  <cp:revision>49</cp:revision>
  <dcterms:created xsi:type="dcterms:W3CDTF">2021-08-19T02:14:53Z</dcterms:created>
  <dcterms:modified xsi:type="dcterms:W3CDTF">2021-09-05T06:57:21Z</dcterms:modified>
</cp:coreProperties>
</file>