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65" r:id="rId2"/>
    <p:sldId id="256" r:id="rId3"/>
    <p:sldId id="258" r:id="rId4"/>
    <p:sldId id="259" r:id="rId5"/>
    <p:sldId id="264" r:id="rId6"/>
    <p:sldId id="260" r:id="rId7"/>
    <p:sldId id="263" r:id="rId8"/>
    <p:sldId id="261"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FCE8FB"/>
    <a:srgbClr val="F8CCF6"/>
    <a:srgbClr val="F0FCFE"/>
    <a:srgbClr val="FEFED2"/>
    <a:srgbClr val="00FFFF"/>
    <a:srgbClr val="BAFEDE"/>
    <a:srgbClr val="A4FED3"/>
    <a:srgbClr val="F8FEB0"/>
    <a:srgbClr val="F2A4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4" d="100"/>
          <a:sy n="64" d="100"/>
        </p:scale>
        <p:origin x="-834" y="-22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8D7577-284F-441A-9364-1EE200CE68F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FEA75B58-88A7-48C8-9A14-120415A1EF10}">
      <dgm:prSet phldrT="[Text]" custT="1"/>
      <dgm:spPr>
        <a:solidFill>
          <a:schemeClr val="bg1"/>
        </a:solidFill>
        <a:ln w="3175">
          <a:solidFill>
            <a:srgbClr val="FF0000"/>
          </a:solidFill>
        </a:ln>
      </dgm:spPr>
      <dgm:t>
        <a:bodyPr/>
        <a:lstStyle/>
        <a:p>
          <a:r>
            <a:rPr lang="en-US" sz="2600" b="1" smtClean="0">
              <a:solidFill>
                <a:srgbClr val="FF0000"/>
              </a:solidFill>
              <a:latin typeface="Times New Roman" pitchFamily="18" charset="0"/>
              <a:cs typeface="Times New Roman" pitchFamily="18" charset="0"/>
            </a:rPr>
            <a:t>MẸ</a:t>
          </a:r>
        </a:p>
        <a:p>
          <a:r>
            <a:rPr lang="en-US" sz="2600" b="1" smtClean="0">
              <a:solidFill>
                <a:srgbClr val="FF0000"/>
              </a:solidFill>
              <a:latin typeface="Times New Roman" pitchFamily="18" charset="0"/>
              <a:cs typeface="Times New Roman" pitchFamily="18" charset="0"/>
            </a:rPr>
            <a:t>TÔI</a:t>
          </a:r>
          <a:endParaRPr lang="en-US" sz="2600" b="1">
            <a:solidFill>
              <a:srgbClr val="FF0000"/>
            </a:solidFill>
            <a:latin typeface="Times New Roman" pitchFamily="18" charset="0"/>
            <a:cs typeface="Times New Roman" pitchFamily="18" charset="0"/>
          </a:endParaRPr>
        </a:p>
      </dgm:t>
    </dgm:pt>
    <dgm:pt modelId="{AB6E819A-44B0-4621-84F2-0CBAEF37DD30}" type="parTrans" cxnId="{79DC550D-0172-46AD-B9A6-A993C28DC858}">
      <dgm:prSet/>
      <dgm:spPr/>
      <dgm:t>
        <a:bodyPr/>
        <a:lstStyle/>
        <a:p>
          <a:endParaRPr lang="en-US" sz="1600"/>
        </a:p>
      </dgm:t>
    </dgm:pt>
    <dgm:pt modelId="{8E95490D-A529-4E93-9A4D-BD7F4B1B9A89}" type="sibTrans" cxnId="{79DC550D-0172-46AD-B9A6-A993C28DC858}">
      <dgm:prSet/>
      <dgm:spPr/>
      <dgm:t>
        <a:bodyPr/>
        <a:lstStyle/>
        <a:p>
          <a:endParaRPr lang="en-US" sz="1600"/>
        </a:p>
      </dgm:t>
    </dgm:pt>
    <dgm:pt modelId="{B9D6BB59-8D88-48CC-B111-A8B67B10F04B}">
      <dgm:prSet phldrT="[Text]" custT="1"/>
      <dgm:spPr>
        <a:solidFill>
          <a:srgbClr val="FEFED2"/>
        </a:solidFill>
        <a:ln w="3175">
          <a:solidFill>
            <a:schemeClr val="accent6">
              <a:lumMod val="50000"/>
            </a:schemeClr>
          </a:solidFill>
        </a:ln>
      </dgm:spPr>
      <dgm:t>
        <a:bodyPr/>
        <a:lstStyle/>
        <a:p>
          <a:r>
            <a:rPr lang="en-US" sz="2400" b="1" smtClean="0">
              <a:solidFill>
                <a:srgbClr val="FF0000"/>
              </a:solidFill>
              <a:latin typeface="Times New Roman" pitchFamily="18" charset="0"/>
              <a:cs typeface="Times New Roman" pitchFamily="18" charset="0"/>
            </a:rPr>
            <a:t>Nội dung</a:t>
          </a:r>
          <a:endParaRPr lang="en-US" sz="2400" b="1">
            <a:solidFill>
              <a:srgbClr val="FF0000"/>
            </a:solidFill>
            <a:latin typeface="Times New Roman" pitchFamily="18" charset="0"/>
            <a:cs typeface="Times New Roman" pitchFamily="18" charset="0"/>
          </a:endParaRPr>
        </a:p>
      </dgm:t>
    </dgm:pt>
    <dgm:pt modelId="{2B1DA4A0-4CD0-4827-A0BC-199D9B2D21BC}" type="parTrans" cxnId="{1A7860E3-C830-428D-B6AD-69EA76D2C2B3}">
      <dgm:prSet custT="1"/>
      <dgm:spPr>
        <a:ln w="3175"/>
      </dgm:spPr>
      <dgm:t>
        <a:bodyPr/>
        <a:lstStyle/>
        <a:p>
          <a:endParaRPr lang="en-US" sz="1600"/>
        </a:p>
      </dgm:t>
    </dgm:pt>
    <dgm:pt modelId="{6ABB9897-4D42-4EC7-B26F-4E8C5AD571A6}" type="sibTrans" cxnId="{1A7860E3-C830-428D-B6AD-69EA76D2C2B3}">
      <dgm:prSet/>
      <dgm:spPr/>
      <dgm:t>
        <a:bodyPr/>
        <a:lstStyle/>
        <a:p>
          <a:endParaRPr lang="en-US" sz="1600"/>
        </a:p>
      </dgm:t>
    </dgm:pt>
    <dgm:pt modelId="{A58932CE-6897-4404-A941-0FDA327D30B2}">
      <dgm:prSet phldrT="[Text]" custT="1"/>
      <dgm:spPr>
        <a:solidFill>
          <a:srgbClr val="CCFFCC"/>
        </a:solidFill>
        <a:ln w="3175">
          <a:solidFill>
            <a:srgbClr val="00B050"/>
          </a:solidFill>
        </a:ln>
      </dgm:spPr>
      <dgm:t>
        <a:bodyPr/>
        <a:lstStyle/>
        <a:p>
          <a:r>
            <a:rPr lang="fr-FR" sz="2400" b="1" smtClean="0">
              <a:solidFill>
                <a:srgbClr val="0070C0"/>
              </a:solidFill>
              <a:latin typeface="Times New Roman" pitchFamily="18" charset="0"/>
              <a:cs typeface="Times New Roman" pitchFamily="18" charset="0"/>
            </a:rPr>
            <a:t>Hình ảnh của người mẹ</a:t>
          </a:r>
          <a:endParaRPr lang="en-US" sz="2400" b="1" u="none">
            <a:solidFill>
              <a:srgbClr val="002060"/>
            </a:solidFill>
            <a:latin typeface="Times New Roman" pitchFamily="18" charset="0"/>
            <a:cs typeface="Times New Roman" pitchFamily="18" charset="0"/>
          </a:endParaRPr>
        </a:p>
      </dgm:t>
    </dgm:pt>
    <dgm:pt modelId="{0F968188-C04B-4121-A4E0-E6ABD7463BF6}" type="parTrans" cxnId="{3E69877A-3694-4F4C-B009-7D8FA446A610}">
      <dgm:prSet custT="1"/>
      <dgm:spPr>
        <a:ln w="3175"/>
      </dgm:spPr>
      <dgm:t>
        <a:bodyPr/>
        <a:lstStyle/>
        <a:p>
          <a:endParaRPr lang="en-US" sz="1600"/>
        </a:p>
      </dgm:t>
    </dgm:pt>
    <dgm:pt modelId="{6C598BC4-50A8-454B-9DEF-7F643A514AA6}" type="sibTrans" cxnId="{3E69877A-3694-4F4C-B009-7D8FA446A610}">
      <dgm:prSet/>
      <dgm:spPr/>
      <dgm:t>
        <a:bodyPr/>
        <a:lstStyle/>
        <a:p>
          <a:endParaRPr lang="en-US" sz="1600"/>
        </a:p>
      </dgm:t>
    </dgm:pt>
    <dgm:pt modelId="{EF94D5AE-1F1C-4DED-9004-7BDCB0ED09B4}">
      <dgm:prSet phldrT="[Text]" custT="1"/>
      <dgm:spPr>
        <a:solidFill>
          <a:srgbClr val="FEFED2"/>
        </a:solidFill>
        <a:ln w="3175">
          <a:solidFill>
            <a:srgbClr val="7030A0"/>
          </a:solidFill>
        </a:ln>
      </dgm:spPr>
      <dgm:t>
        <a:bodyPr/>
        <a:lstStyle/>
        <a:p>
          <a:r>
            <a:rPr lang="en-US" sz="2400" b="1" smtClean="0">
              <a:solidFill>
                <a:srgbClr val="FF0000"/>
              </a:solidFill>
              <a:latin typeface="Times New Roman" pitchFamily="18" charset="0"/>
              <a:cs typeface="Times New Roman" pitchFamily="18" charset="0"/>
            </a:rPr>
            <a:t>Nghệ thuật</a:t>
          </a:r>
          <a:endParaRPr lang="en-US" sz="2400" b="1">
            <a:solidFill>
              <a:srgbClr val="FF0000"/>
            </a:solidFill>
            <a:latin typeface="Times New Roman" pitchFamily="18" charset="0"/>
            <a:cs typeface="Times New Roman" pitchFamily="18" charset="0"/>
          </a:endParaRPr>
        </a:p>
      </dgm:t>
    </dgm:pt>
    <dgm:pt modelId="{603AB265-EC98-490E-8755-41EA8E18D433}" type="parTrans" cxnId="{0CA978B7-CFBF-4AFC-977B-4BC8A3A4DBB1}">
      <dgm:prSet custT="1"/>
      <dgm:spPr>
        <a:ln w="3175"/>
      </dgm:spPr>
      <dgm:t>
        <a:bodyPr/>
        <a:lstStyle/>
        <a:p>
          <a:endParaRPr lang="en-US" sz="1600"/>
        </a:p>
      </dgm:t>
    </dgm:pt>
    <dgm:pt modelId="{D570A9FC-D59D-41E9-9DC7-83463B65343F}" type="sibTrans" cxnId="{0CA978B7-CFBF-4AFC-977B-4BC8A3A4DBB1}">
      <dgm:prSet/>
      <dgm:spPr/>
      <dgm:t>
        <a:bodyPr/>
        <a:lstStyle/>
        <a:p>
          <a:endParaRPr lang="en-US" sz="1600"/>
        </a:p>
      </dgm:t>
    </dgm:pt>
    <dgm:pt modelId="{7E5DB7D9-0385-4487-A65A-032412A0AD41}">
      <dgm:prSet phldrT="[Text]" custT="1"/>
      <dgm:spPr>
        <a:solidFill>
          <a:srgbClr val="CCFFCC"/>
        </a:solidFill>
        <a:ln w="3175">
          <a:solidFill>
            <a:srgbClr val="00B050"/>
          </a:solidFill>
        </a:ln>
      </dgm:spPr>
      <dgm:t>
        <a:bodyPr/>
        <a:lstStyle/>
        <a:p>
          <a:r>
            <a:rPr lang="en-US" sz="2400" b="1" smtClean="0">
              <a:solidFill>
                <a:srgbClr val="0070C0"/>
              </a:solidFill>
              <a:latin typeface="Times New Roman" pitchFamily="18" charset="0"/>
              <a:cs typeface="Times New Roman" pitchFamily="18" charset="0"/>
            </a:rPr>
            <a:t>Thái độ của người cha trước lỗi lầm của con</a:t>
          </a:r>
          <a:endParaRPr lang="en-US" sz="2400" b="1" u="none">
            <a:solidFill>
              <a:srgbClr val="002060"/>
            </a:solidFill>
            <a:latin typeface="Times New Roman" pitchFamily="18" charset="0"/>
            <a:cs typeface="Times New Roman" pitchFamily="18" charset="0"/>
          </a:endParaRPr>
        </a:p>
      </dgm:t>
    </dgm:pt>
    <dgm:pt modelId="{7392C04A-9CDB-4FDF-B9A7-6AE4DC021F94}" type="parTrans" cxnId="{CC6A6B55-3679-4A66-8891-20F08181B48F}">
      <dgm:prSet custT="1"/>
      <dgm:spPr>
        <a:ln w="3175"/>
      </dgm:spPr>
      <dgm:t>
        <a:bodyPr/>
        <a:lstStyle/>
        <a:p>
          <a:endParaRPr lang="en-US" sz="1600"/>
        </a:p>
      </dgm:t>
    </dgm:pt>
    <dgm:pt modelId="{229A2E46-7A91-4655-BBA9-5BE162539FB0}" type="sibTrans" cxnId="{CC6A6B55-3679-4A66-8891-20F08181B48F}">
      <dgm:prSet/>
      <dgm:spPr/>
      <dgm:t>
        <a:bodyPr/>
        <a:lstStyle/>
        <a:p>
          <a:endParaRPr lang="en-US" sz="1600"/>
        </a:p>
      </dgm:t>
    </dgm:pt>
    <dgm:pt modelId="{9C022B1D-ECE8-4C95-B272-428E1FCEC9DB}">
      <dgm:prSet phldrT="[Text]" custT="1"/>
      <dgm:spPr>
        <a:solidFill>
          <a:schemeClr val="accent6">
            <a:lumMod val="20000"/>
            <a:lumOff val="80000"/>
          </a:schemeClr>
        </a:solidFill>
        <a:ln w="3175">
          <a:solidFill>
            <a:srgbClr val="7030A0"/>
          </a:solidFill>
        </a:ln>
      </dgm:spPr>
      <dgm:t>
        <a:bodyPr/>
        <a:lstStyle/>
        <a:p>
          <a:r>
            <a:rPr lang="en-US" sz="2400" b="1" smtClean="0">
              <a:solidFill>
                <a:srgbClr val="0070C0"/>
              </a:solidFill>
              <a:latin typeface="Times New Roman" pitchFamily="18" charset="0"/>
              <a:cs typeface="Times New Roman" pitchFamily="18" charset="0"/>
            </a:rPr>
            <a:t>Sáng tạo nên hoàn cảnh xảy ra câu chuyện</a:t>
          </a:r>
          <a:endParaRPr lang="en-US" sz="2400" b="1">
            <a:solidFill>
              <a:srgbClr val="0070C0"/>
            </a:solidFill>
          </a:endParaRPr>
        </a:p>
      </dgm:t>
    </dgm:pt>
    <dgm:pt modelId="{1B7264F5-383D-4C34-BAF9-BB998FD0C826}" type="parTrans" cxnId="{1BA275B9-D1A5-4D04-8EB6-E10093BEFE74}">
      <dgm:prSet custT="1"/>
      <dgm:spPr>
        <a:ln w="3175">
          <a:solidFill>
            <a:schemeClr val="accent1"/>
          </a:solidFill>
        </a:ln>
      </dgm:spPr>
      <dgm:t>
        <a:bodyPr/>
        <a:lstStyle/>
        <a:p>
          <a:endParaRPr lang="en-US" sz="1600"/>
        </a:p>
      </dgm:t>
    </dgm:pt>
    <dgm:pt modelId="{C199BCEB-CD26-47EE-B27A-9E64B6CC2470}" type="sibTrans" cxnId="{1BA275B9-D1A5-4D04-8EB6-E10093BEFE74}">
      <dgm:prSet/>
      <dgm:spPr/>
      <dgm:t>
        <a:bodyPr/>
        <a:lstStyle/>
        <a:p>
          <a:endParaRPr lang="en-US" sz="1600"/>
        </a:p>
      </dgm:t>
    </dgm:pt>
    <dgm:pt modelId="{D2D3DD72-9259-479B-ABCE-CEFC16E2A14F}">
      <dgm:prSet custT="1"/>
      <dgm:spPr>
        <a:solidFill>
          <a:schemeClr val="accent6">
            <a:lumMod val="20000"/>
            <a:lumOff val="80000"/>
          </a:schemeClr>
        </a:solidFill>
        <a:ln w="3175">
          <a:solidFill>
            <a:srgbClr val="7030A0"/>
          </a:solidFill>
        </a:ln>
      </dgm:spPr>
      <dgm:t>
        <a:bodyPr/>
        <a:lstStyle/>
        <a:p>
          <a:r>
            <a:rPr lang="en-US" sz="2400" b="1" smtClean="0">
              <a:solidFill>
                <a:srgbClr val="0070C0"/>
              </a:solidFill>
              <a:latin typeface="Times New Roman" pitchFamily="18" charset="0"/>
              <a:cs typeface="Times New Roman" pitchFamily="18" charset="0"/>
            </a:rPr>
            <a:t>Lựa chọn hình thức biểu cảm</a:t>
          </a:r>
          <a:endParaRPr lang="en-US" sz="2400" b="1">
            <a:solidFill>
              <a:srgbClr val="0070C0"/>
            </a:solidFill>
          </a:endParaRPr>
        </a:p>
      </dgm:t>
    </dgm:pt>
    <dgm:pt modelId="{62F0E5EE-7131-4C61-B6E9-4D01381A3566}" type="parTrans" cxnId="{7D4C3373-1D4A-499A-BBC1-BB9723E593E0}">
      <dgm:prSet/>
      <dgm:spPr>
        <a:ln w="3175"/>
      </dgm:spPr>
      <dgm:t>
        <a:bodyPr/>
        <a:lstStyle/>
        <a:p>
          <a:endParaRPr lang="en-US"/>
        </a:p>
      </dgm:t>
    </dgm:pt>
    <dgm:pt modelId="{52363540-5059-4D1E-879B-3828AED77882}" type="sibTrans" cxnId="{7D4C3373-1D4A-499A-BBC1-BB9723E593E0}">
      <dgm:prSet/>
      <dgm:spPr/>
      <dgm:t>
        <a:bodyPr/>
        <a:lstStyle/>
        <a:p>
          <a:endParaRPr lang="en-US"/>
        </a:p>
      </dgm:t>
    </dgm:pt>
    <dgm:pt modelId="{A3763FBA-71DB-4E77-912B-B5309C3D7815}">
      <dgm:prSet phldrT="[Text]" custT="1"/>
      <dgm:spPr>
        <a:solidFill>
          <a:srgbClr val="CCFFCC"/>
        </a:solidFill>
        <a:ln w="3175">
          <a:solidFill>
            <a:srgbClr val="00B050"/>
          </a:solidFill>
        </a:ln>
      </dgm:spPr>
      <dgm:t>
        <a:bodyPr/>
        <a:lstStyle/>
        <a:p>
          <a:r>
            <a:rPr lang="en-US" sz="2400" b="1" u="none" smtClean="0">
              <a:solidFill>
                <a:srgbClr val="0070C0"/>
              </a:solidFill>
              <a:latin typeface="Times New Roman" pitchFamily="18" charset="0"/>
              <a:cs typeface="Times New Roman" pitchFamily="18" charset="0"/>
            </a:rPr>
            <a:t>Những lời nhắn nhủ của người cha</a:t>
          </a:r>
          <a:endParaRPr lang="en-US" sz="2400" b="1" u="none">
            <a:solidFill>
              <a:srgbClr val="0070C0"/>
            </a:solidFill>
            <a:latin typeface="Times New Roman" pitchFamily="18" charset="0"/>
            <a:cs typeface="Times New Roman" pitchFamily="18" charset="0"/>
          </a:endParaRPr>
        </a:p>
      </dgm:t>
    </dgm:pt>
    <dgm:pt modelId="{2B8673B4-0D3F-433C-803E-47ECA7A8980B}" type="parTrans" cxnId="{805C1592-966B-4728-BAD2-153A0F172509}">
      <dgm:prSet/>
      <dgm:spPr>
        <a:ln w="3175"/>
      </dgm:spPr>
      <dgm:t>
        <a:bodyPr/>
        <a:lstStyle/>
        <a:p>
          <a:endParaRPr lang="en-US"/>
        </a:p>
      </dgm:t>
    </dgm:pt>
    <dgm:pt modelId="{FA000156-C713-4DA1-8F86-55ABDE77FC89}" type="sibTrans" cxnId="{805C1592-966B-4728-BAD2-153A0F172509}">
      <dgm:prSet/>
      <dgm:spPr/>
      <dgm:t>
        <a:bodyPr/>
        <a:lstStyle/>
        <a:p>
          <a:endParaRPr lang="en-US"/>
        </a:p>
      </dgm:t>
    </dgm:pt>
    <dgm:pt modelId="{10EC58A9-6F6F-45A2-B103-E004561A85F0}">
      <dgm:prSet phldrT="[Text]" custT="1"/>
      <dgm:spPr>
        <a:solidFill>
          <a:schemeClr val="accent6">
            <a:lumMod val="20000"/>
            <a:lumOff val="80000"/>
          </a:schemeClr>
        </a:solidFill>
        <a:ln w="3175">
          <a:solidFill>
            <a:srgbClr val="7030A0"/>
          </a:solidFill>
        </a:ln>
      </dgm:spPr>
      <dgm:t>
        <a:bodyPr/>
        <a:lstStyle/>
        <a:p>
          <a:r>
            <a:rPr lang="en-US" sz="2400" b="1" smtClean="0">
              <a:solidFill>
                <a:srgbClr val="0070C0"/>
              </a:solidFill>
              <a:latin typeface="Times New Roman" pitchFamily="18" charset="0"/>
              <a:cs typeface="Times New Roman" pitchFamily="18" charset="0"/>
            </a:rPr>
            <a:t>Lồng trong câu chuyện một bức thư có nhiều chi tiết khắc họa người mẹ tận tụy, giàu đức hi sinh, hết lòng vì con.</a:t>
          </a:r>
          <a:endParaRPr lang="en-US" sz="2400" b="1">
            <a:solidFill>
              <a:srgbClr val="0070C0"/>
            </a:solidFill>
          </a:endParaRPr>
        </a:p>
      </dgm:t>
    </dgm:pt>
    <dgm:pt modelId="{EA1F60C8-2C7D-48E6-8611-4650CCBB87DD}" type="parTrans" cxnId="{ACEB9498-4E0A-4B00-A6B2-52754B0AFDA4}">
      <dgm:prSet/>
      <dgm:spPr>
        <a:ln w="3175">
          <a:solidFill>
            <a:schemeClr val="accent1"/>
          </a:solidFill>
        </a:ln>
      </dgm:spPr>
      <dgm:t>
        <a:bodyPr/>
        <a:lstStyle/>
        <a:p>
          <a:endParaRPr lang="en-US"/>
        </a:p>
      </dgm:t>
    </dgm:pt>
    <dgm:pt modelId="{6554C247-3FFC-4A3E-BD93-942767EBDA59}" type="sibTrans" cxnId="{ACEB9498-4E0A-4B00-A6B2-52754B0AFDA4}">
      <dgm:prSet/>
      <dgm:spPr/>
      <dgm:t>
        <a:bodyPr/>
        <a:lstStyle/>
        <a:p>
          <a:endParaRPr lang="en-US"/>
        </a:p>
      </dgm:t>
    </dgm:pt>
    <dgm:pt modelId="{EAA37096-1685-490F-B43F-D9F73F10918E}" type="pres">
      <dgm:prSet presAssocID="{728D7577-284F-441A-9364-1EE200CE68F8}" presName="diagram" presStyleCnt="0">
        <dgm:presLayoutVars>
          <dgm:chPref val="1"/>
          <dgm:dir/>
          <dgm:animOne val="branch"/>
          <dgm:animLvl val="lvl"/>
          <dgm:resizeHandles val="exact"/>
        </dgm:presLayoutVars>
      </dgm:prSet>
      <dgm:spPr/>
      <dgm:t>
        <a:bodyPr/>
        <a:lstStyle/>
        <a:p>
          <a:endParaRPr lang="en-US"/>
        </a:p>
      </dgm:t>
    </dgm:pt>
    <dgm:pt modelId="{7D244B6D-8658-4142-8867-857C32DD0B7E}" type="pres">
      <dgm:prSet presAssocID="{FEA75B58-88A7-48C8-9A14-120415A1EF10}" presName="root1" presStyleCnt="0"/>
      <dgm:spPr/>
      <dgm:t>
        <a:bodyPr/>
        <a:lstStyle/>
        <a:p>
          <a:endParaRPr lang="en-US"/>
        </a:p>
      </dgm:t>
    </dgm:pt>
    <dgm:pt modelId="{2F8E79F2-40EF-47BD-99C8-C7DAFF7CD6D3}" type="pres">
      <dgm:prSet presAssocID="{FEA75B58-88A7-48C8-9A14-120415A1EF10}" presName="LevelOneTextNode" presStyleLbl="node0" presStyleIdx="0" presStyleCnt="1" custScaleX="102874" custScaleY="433168" custLinFactNeighborY="-87047">
        <dgm:presLayoutVars>
          <dgm:chPref val="3"/>
        </dgm:presLayoutVars>
      </dgm:prSet>
      <dgm:spPr/>
      <dgm:t>
        <a:bodyPr/>
        <a:lstStyle/>
        <a:p>
          <a:endParaRPr lang="en-US"/>
        </a:p>
      </dgm:t>
    </dgm:pt>
    <dgm:pt modelId="{04AB2A2C-0626-4818-8BD5-8100272B23B7}" type="pres">
      <dgm:prSet presAssocID="{FEA75B58-88A7-48C8-9A14-120415A1EF10}" presName="level2hierChild" presStyleCnt="0"/>
      <dgm:spPr/>
      <dgm:t>
        <a:bodyPr/>
        <a:lstStyle/>
        <a:p>
          <a:endParaRPr lang="en-US"/>
        </a:p>
      </dgm:t>
    </dgm:pt>
    <dgm:pt modelId="{C48059C9-D955-4BE3-BFB2-99CED5061002}" type="pres">
      <dgm:prSet presAssocID="{2B1DA4A0-4CD0-4827-A0BC-199D9B2D21BC}" presName="conn2-1" presStyleLbl="parChTrans1D2" presStyleIdx="0" presStyleCnt="2"/>
      <dgm:spPr/>
      <dgm:t>
        <a:bodyPr/>
        <a:lstStyle/>
        <a:p>
          <a:endParaRPr lang="en-US"/>
        </a:p>
      </dgm:t>
    </dgm:pt>
    <dgm:pt modelId="{CE9757C7-6B97-4A1E-960F-711ECF4DA786}" type="pres">
      <dgm:prSet presAssocID="{2B1DA4A0-4CD0-4827-A0BC-199D9B2D21BC}" presName="connTx" presStyleLbl="parChTrans1D2" presStyleIdx="0" presStyleCnt="2"/>
      <dgm:spPr/>
      <dgm:t>
        <a:bodyPr/>
        <a:lstStyle/>
        <a:p>
          <a:endParaRPr lang="en-US"/>
        </a:p>
      </dgm:t>
    </dgm:pt>
    <dgm:pt modelId="{15D9C16B-A30F-4ACC-B9AA-4C4FEBD8721F}" type="pres">
      <dgm:prSet presAssocID="{B9D6BB59-8D88-48CC-B111-A8B67B10F04B}" presName="root2" presStyleCnt="0"/>
      <dgm:spPr/>
      <dgm:t>
        <a:bodyPr/>
        <a:lstStyle/>
        <a:p>
          <a:endParaRPr lang="en-US"/>
        </a:p>
      </dgm:t>
    </dgm:pt>
    <dgm:pt modelId="{206B8561-3C2A-4534-8E4C-B0C6055EDBB7}" type="pres">
      <dgm:prSet presAssocID="{B9D6BB59-8D88-48CC-B111-A8B67B10F04B}" presName="LevelTwoTextNode" presStyleLbl="node2" presStyleIdx="0" presStyleCnt="2" custScaleY="329817" custLinFactNeighborX="-6537" custLinFactNeighborY="-99969">
        <dgm:presLayoutVars>
          <dgm:chPref val="3"/>
        </dgm:presLayoutVars>
      </dgm:prSet>
      <dgm:spPr/>
      <dgm:t>
        <a:bodyPr/>
        <a:lstStyle/>
        <a:p>
          <a:endParaRPr lang="en-US"/>
        </a:p>
      </dgm:t>
    </dgm:pt>
    <dgm:pt modelId="{D46358ED-19FC-4CCB-9ED1-54E91A411D8B}" type="pres">
      <dgm:prSet presAssocID="{B9D6BB59-8D88-48CC-B111-A8B67B10F04B}" presName="level3hierChild" presStyleCnt="0"/>
      <dgm:spPr/>
      <dgm:t>
        <a:bodyPr/>
        <a:lstStyle/>
        <a:p>
          <a:endParaRPr lang="en-US"/>
        </a:p>
      </dgm:t>
    </dgm:pt>
    <dgm:pt modelId="{B2210077-F087-4D19-84D4-BAD5E466015E}" type="pres">
      <dgm:prSet presAssocID="{0F968188-C04B-4121-A4E0-E6ABD7463BF6}" presName="conn2-1" presStyleLbl="parChTrans1D3" presStyleIdx="0" presStyleCnt="6"/>
      <dgm:spPr/>
      <dgm:t>
        <a:bodyPr/>
        <a:lstStyle/>
        <a:p>
          <a:endParaRPr lang="en-US"/>
        </a:p>
      </dgm:t>
    </dgm:pt>
    <dgm:pt modelId="{21002712-5B61-4907-9A21-EA9F1867F854}" type="pres">
      <dgm:prSet presAssocID="{0F968188-C04B-4121-A4E0-E6ABD7463BF6}" presName="connTx" presStyleLbl="parChTrans1D3" presStyleIdx="0" presStyleCnt="6"/>
      <dgm:spPr/>
      <dgm:t>
        <a:bodyPr/>
        <a:lstStyle/>
        <a:p>
          <a:endParaRPr lang="en-US"/>
        </a:p>
      </dgm:t>
    </dgm:pt>
    <dgm:pt modelId="{3F9A0147-2166-4744-A6CC-07CAFFE49143}" type="pres">
      <dgm:prSet presAssocID="{A58932CE-6897-4404-A941-0FDA327D30B2}" presName="root2" presStyleCnt="0"/>
      <dgm:spPr/>
      <dgm:t>
        <a:bodyPr/>
        <a:lstStyle/>
        <a:p>
          <a:endParaRPr lang="en-US"/>
        </a:p>
      </dgm:t>
    </dgm:pt>
    <dgm:pt modelId="{0967D042-BD0C-44FD-ABC0-5FDF83E93023}" type="pres">
      <dgm:prSet presAssocID="{A58932CE-6897-4404-A941-0FDA327D30B2}" presName="LevelTwoTextNode" presStyleLbl="node3" presStyleIdx="0" presStyleCnt="6" custScaleX="506207" custScaleY="111708" custLinFactY="-22865" custLinFactNeighborX="-23810" custLinFactNeighborY="-100000">
        <dgm:presLayoutVars>
          <dgm:chPref val="3"/>
        </dgm:presLayoutVars>
      </dgm:prSet>
      <dgm:spPr/>
      <dgm:t>
        <a:bodyPr/>
        <a:lstStyle/>
        <a:p>
          <a:endParaRPr lang="en-US"/>
        </a:p>
      </dgm:t>
    </dgm:pt>
    <dgm:pt modelId="{6C895CB2-63A7-45D3-9918-598750C22BEE}" type="pres">
      <dgm:prSet presAssocID="{A58932CE-6897-4404-A941-0FDA327D30B2}" presName="level3hierChild" presStyleCnt="0"/>
      <dgm:spPr/>
      <dgm:t>
        <a:bodyPr/>
        <a:lstStyle/>
        <a:p>
          <a:endParaRPr lang="en-US"/>
        </a:p>
      </dgm:t>
    </dgm:pt>
    <dgm:pt modelId="{88EFC6AE-0387-4ACC-9B5B-713DFAE5C85C}" type="pres">
      <dgm:prSet presAssocID="{2B8673B4-0D3F-433C-803E-47ECA7A8980B}" presName="conn2-1" presStyleLbl="parChTrans1D3" presStyleIdx="1" presStyleCnt="6"/>
      <dgm:spPr/>
      <dgm:t>
        <a:bodyPr/>
        <a:lstStyle/>
        <a:p>
          <a:endParaRPr lang="en-US"/>
        </a:p>
      </dgm:t>
    </dgm:pt>
    <dgm:pt modelId="{472A8B64-BA17-445B-8295-79E04CE3D3C3}" type="pres">
      <dgm:prSet presAssocID="{2B8673B4-0D3F-433C-803E-47ECA7A8980B}" presName="connTx" presStyleLbl="parChTrans1D3" presStyleIdx="1" presStyleCnt="6"/>
      <dgm:spPr/>
      <dgm:t>
        <a:bodyPr/>
        <a:lstStyle/>
        <a:p>
          <a:endParaRPr lang="en-US"/>
        </a:p>
      </dgm:t>
    </dgm:pt>
    <dgm:pt modelId="{3C3CFB5D-9F12-40F3-8C35-D012F33096F6}" type="pres">
      <dgm:prSet presAssocID="{A3763FBA-71DB-4E77-912B-B5309C3D7815}" presName="root2" presStyleCnt="0"/>
      <dgm:spPr/>
    </dgm:pt>
    <dgm:pt modelId="{2D68F517-B009-453D-AB1F-276E14498B9F}" type="pres">
      <dgm:prSet presAssocID="{A3763FBA-71DB-4E77-912B-B5309C3D7815}" presName="LevelTwoTextNode" presStyleLbl="node3" presStyleIdx="1" presStyleCnt="6" custScaleX="506207" custScaleY="162001" custLinFactNeighborX="-23810" custLinFactNeighborY="-73650">
        <dgm:presLayoutVars>
          <dgm:chPref val="3"/>
        </dgm:presLayoutVars>
      </dgm:prSet>
      <dgm:spPr/>
      <dgm:t>
        <a:bodyPr/>
        <a:lstStyle/>
        <a:p>
          <a:endParaRPr lang="en-US"/>
        </a:p>
      </dgm:t>
    </dgm:pt>
    <dgm:pt modelId="{43796A33-8940-4AAE-B246-BBDD4E7DE3C5}" type="pres">
      <dgm:prSet presAssocID="{A3763FBA-71DB-4E77-912B-B5309C3D7815}" presName="level3hierChild" presStyleCnt="0"/>
      <dgm:spPr/>
    </dgm:pt>
    <dgm:pt modelId="{940BB5A3-C4ED-4215-8B8F-9EDE2B9B7985}" type="pres">
      <dgm:prSet presAssocID="{7392C04A-9CDB-4FDF-B9A7-6AE4DC021F94}" presName="conn2-1" presStyleLbl="parChTrans1D3" presStyleIdx="2" presStyleCnt="6"/>
      <dgm:spPr/>
      <dgm:t>
        <a:bodyPr/>
        <a:lstStyle/>
        <a:p>
          <a:endParaRPr lang="en-US"/>
        </a:p>
      </dgm:t>
    </dgm:pt>
    <dgm:pt modelId="{9A5E0C77-7673-4F89-A4D8-EFA3395C5A5A}" type="pres">
      <dgm:prSet presAssocID="{7392C04A-9CDB-4FDF-B9A7-6AE4DC021F94}" presName="connTx" presStyleLbl="parChTrans1D3" presStyleIdx="2" presStyleCnt="6"/>
      <dgm:spPr/>
      <dgm:t>
        <a:bodyPr/>
        <a:lstStyle/>
        <a:p>
          <a:endParaRPr lang="en-US"/>
        </a:p>
      </dgm:t>
    </dgm:pt>
    <dgm:pt modelId="{273454D5-7EBF-435E-9179-B695FBA72659}" type="pres">
      <dgm:prSet presAssocID="{7E5DB7D9-0385-4487-A65A-032412A0AD41}" presName="root2" presStyleCnt="0"/>
      <dgm:spPr/>
      <dgm:t>
        <a:bodyPr/>
        <a:lstStyle/>
        <a:p>
          <a:endParaRPr lang="en-US"/>
        </a:p>
      </dgm:t>
    </dgm:pt>
    <dgm:pt modelId="{AD86624A-1FC2-406F-A7FD-C7758824A3FF}" type="pres">
      <dgm:prSet presAssocID="{7E5DB7D9-0385-4487-A65A-032412A0AD41}" presName="LevelTwoTextNode" presStyleLbl="node3" presStyleIdx="2" presStyleCnt="6" custScaleX="504271" custScaleY="168137" custLinFactNeighborX="-25384" custLinFactNeighborY="-59614">
        <dgm:presLayoutVars>
          <dgm:chPref val="3"/>
        </dgm:presLayoutVars>
      </dgm:prSet>
      <dgm:spPr/>
      <dgm:t>
        <a:bodyPr/>
        <a:lstStyle/>
        <a:p>
          <a:endParaRPr lang="en-US"/>
        </a:p>
      </dgm:t>
    </dgm:pt>
    <dgm:pt modelId="{AD9B4686-6A66-4C6D-B637-D361028165EE}" type="pres">
      <dgm:prSet presAssocID="{7E5DB7D9-0385-4487-A65A-032412A0AD41}" presName="level3hierChild" presStyleCnt="0"/>
      <dgm:spPr/>
      <dgm:t>
        <a:bodyPr/>
        <a:lstStyle/>
        <a:p>
          <a:endParaRPr lang="en-US"/>
        </a:p>
      </dgm:t>
    </dgm:pt>
    <dgm:pt modelId="{A9825DEB-ADFA-489D-B143-903EF21063F2}" type="pres">
      <dgm:prSet presAssocID="{603AB265-EC98-490E-8755-41EA8E18D433}" presName="conn2-1" presStyleLbl="parChTrans1D2" presStyleIdx="1" presStyleCnt="2"/>
      <dgm:spPr/>
      <dgm:t>
        <a:bodyPr/>
        <a:lstStyle/>
        <a:p>
          <a:endParaRPr lang="en-US"/>
        </a:p>
      </dgm:t>
    </dgm:pt>
    <dgm:pt modelId="{E70E182C-91A5-45CC-8616-51551204BADC}" type="pres">
      <dgm:prSet presAssocID="{603AB265-EC98-490E-8755-41EA8E18D433}" presName="connTx" presStyleLbl="parChTrans1D2" presStyleIdx="1" presStyleCnt="2"/>
      <dgm:spPr/>
      <dgm:t>
        <a:bodyPr/>
        <a:lstStyle/>
        <a:p>
          <a:endParaRPr lang="en-US"/>
        </a:p>
      </dgm:t>
    </dgm:pt>
    <dgm:pt modelId="{5236808D-B9BF-4BCA-BBDA-C2D79CCEC4AC}" type="pres">
      <dgm:prSet presAssocID="{EF94D5AE-1F1C-4DED-9004-7BDCB0ED09B4}" presName="root2" presStyleCnt="0"/>
      <dgm:spPr/>
      <dgm:t>
        <a:bodyPr/>
        <a:lstStyle/>
        <a:p>
          <a:endParaRPr lang="en-US"/>
        </a:p>
      </dgm:t>
    </dgm:pt>
    <dgm:pt modelId="{B23986AE-5CF3-46FA-A814-7BDF5AA6CDB4}" type="pres">
      <dgm:prSet presAssocID="{EF94D5AE-1F1C-4DED-9004-7BDCB0ED09B4}" presName="LevelTwoTextNode" presStyleLbl="node2" presStyleIdx="1" presStyleCnt="2" custScaleY="340290" custLinFactNeighborX="-13855" custLinFactNeighborY="11801">
        <dgm:presLayoutVars>
          <dgm:chPref val="3"/>
        </dgm:presLayoutVars>
      </dgm:prSet>
      <dgm:spPr/>
      <dgm:t>
        <a:bodyPr/>
        <a:lstStyle/>
        <a:p>
          <a:endParaRPr lang="en-US"/>
        </a:p>
      </dgm:t>
    </dgm:pt>
    <dgm:pt modelId="{4FEF314D-61FC-4E46-AE08-BF74C0B42EE5}" type="pres">
      <dgm:prSet presAssocID="{EF94D5AE-1F1C-4DED-9004-7BDCB0ED09B4}" presName="level3hierChild" presStyleCnt="0"/>
      <dgm:spPr/>
      <dgm:t>
        <a:bodyPr/>
        <a:lstStyle/>
        <a:p>
          <a:endParaRPr lang="en-US"/>
        </a:p>
      </dgm:t>
    </dgm:pt>
    <dgm:pt modelId="{5E0F1B0B-125C-4E20-BD58-715BBDF4447C}" type="pres">
      <dgm:prSet presAssocID="{1B7264F5-383D-4C34-BAF9-BB998FD0C826}" presName="conn2-1" presStyleLbl="parChTrans1D3" presStyleIdx="3" presStyleCnt="6"/>
      <dgm:spPr/>
      <dgm:t>
        <a:bodyPr/>
        <a:lstStyle/>
        <a:p>
          <a:endParaRPr lang="en-US"/>
        </a:p>
      </dgm:t>
    </dgm:pt>
    <dgm:pt modelId="{B5C5833F-8281-4B2A-B3EA-E4A9CCD719A0}" type="pres">
      <dgm:prSet presAssocID="{1B7264F5-383D-4C34-BAF9-BB998FD0C826}" presName="connTx" presStyleLbl="parChTrans1D3" presStyleIdx="3" presStyleCnt="6"/>
      <dgm:spPr/>
      <dgm:t>
        <a:bodyPr/>
        <a:lstStyle/>
        <a:p>
          <a:endParaRPr lang="en-US"/>
        </a:p>
      </dgm:t>
    </dgm:pt>
    <dgm:pt modelId="{BE430FAA-1577-43BD-A531-66EB3EBF4D70}" type="pres">
      <dgm:prSet presAssocID="{9C022B1D-ECE8-4C95-B272-428E1FCEC9DB}" presName="root2" presStyleCnt="0"/>
      <dgm:spPr/>
      <dgm:t>
        <a:bodyPr/>
        <a:lstStyle/>
        <a:p>
          <a:endParaRPr lang="en-US"/>
        </a:p>
      </dgm:t>
    </dgm:pt>
    <dgm:pt modelId="{CC23F6F8-7E09-41A2-83DA-28279FCA87CF}" type="pres">
      <dgm:prSet presAssocID="{9C022B1D-ECE8-4C95-B272-428E1FCEC9DB}" presName="LevelTwoTextNode" presStyleLbl="node3" presStyleIdx="3" presStyleCnt="6" custScaleX="517588" custScaleY="159732" custLinFactNeighborX="-36386" custLinFactNeighborY="-20904">
        <dgm:presLayoutVars>
          <dgm:chPref val="3"/>
        </dgm:presLayoutVars>
      </dgm:prSet>
      <dgm:spPr/>
      <dgm:t>
        <a:bodyPr/>
        <a:lstStyle/>
        <a:p>
          <a:endParaRPr lang="en-US"/>
        </a:p>
      </dgm:t>
    </dgm:pt>
    <dgm:pt modelId="{BD1ECD16-B7DD-4CB8-9538-7FA18F2D5896}" type="pres">
      <dgm:prSet presAssocID="{9C022B1D-ECE8-4C95-B272-428E1FCEC9DB}" presName="level3hierChild" presStyleCnt="0"/>
      <dgm:spPr/>
      <dgm:t>
        <a:bodyPr/>
        <a:lstStyle/>
        <a:p>
          <a:endParaRPr lang="en-US"/>
        </a:p>
      </dgm:t>
    </dgm:pt>
    <dgm:pt modelId="{9333BE6A-94CC-4381-8FFA-3AC20FDA5510}" type="pres">
      <dgm:prSet presAssocID="{EA1F60C8-2C7D-48E6-8611-4650CCBB87DD}" presName="conn2-1" presStyleLbl="parChTrans1D3" presStyleIdx="4" presStyleCnt="6"/>
      <dgm:spPr/>
      <dgm:t>
        <a:bodyPr/>
        <a:lstStyle/>
        <a:p>
          <a:endParaRPr lang="en-US"/>
        </a:p>
      </dgm:t>
    </dgm:pt>
    <dgm:pt modelId="{979955A0-E674-4C66-A509-96FAE5D1DE3E}" type="pres">
      <dgm:prSet presAssocID="{EA1F60C8-2C7D-48E6-8611-4650CCBB87DD}" presName="connTx" presStyleLbl="parChTrans1D3" presStyleIdx="4" presStyleCnt="6"/>
      <dgm:spPr/>
      <dgm:t>
        <a:bodyPr/>
        <a:lstStyle/>
        <a:p>
          <a:endParaRPr lang="en-US"/>
        </a:p>
      </dgm:t>
    </dgm:pt>
    <dgm:pt modelId="{7CB72808-1919-483A-B5D6-CA5CF97FFB0A}" type="pres">
      <dgm:prSet presAssocID="{10EC58A9-6F6F-45A2-B103-E004561A85F0}" presName="root2" presStyleCnt="0"/>
      <dgm:spPr/>
    </dgm:pt>
    <dgm:pt modelId="{87C12A99-A822-4647-8D4D-E72E393A22F4}" type="pres">
      <dgm:prSet presAssocID="{10EC58A9-6F6F-45A2-B103-E004561A85F0}" presName="LevelTwoTextNode" presStyleLbl="node3" presStyleIdx="4" presStyleCnt="6" custScaleX="517588" custScaleY="353905" custLinFactNeighborX="-36386" custLinFactNeighborY="-13115">
        <dgm:presLayoutVars>
          <dgm:chPref val="3"/>
        </dgm:presLayoutVars>
      </dgm:prSet>
      <dgm:spPr/>
      <dgm:t>
        <a:bodyPr/>
        <a:lstStyle/>
        <a:p>
          <a:endParaRPr lang="en-US"/>
        </a:p>
      </dgm:t>
    </dgm:pt>
    <dgm:pt modelId="{0BCDD78F-BE5C-4BB3-8F41-16B9C3C6D6EE}" type="pres">
      <dgm:prSet presAssocID="{10EC58A9-6F6F-45A2-B103-E004561A85F0}" presName="level3hierChild" presStyleCnt="0"/>
      <dgm:spPr/>
    </dgm:pt>
    <dgm:pt modelId="{FEF32789-655F-45C8-A790-D7EEF8538E61}" type="pres">
      <dgm:prSet presAssocID="{62F0E5EE-7131-4C61-B6E9-4D01381A3566}" presName="conn2-1" presStyleLbl="parChTrans1D3" presStyleIdx="5" presStyleCnt="6"/>
      <dgm:spPr/>
      <dgm:t>
        <a:bodyPr/>
        <a:lstStyle/>
        <a:p>
          <a:endParaRPr lang="en-US"/>
        </a:p>
      </dgm:t>
    </dgm:pt>
    <dgm:pt modelId="{0C5AB3E1-88AA-4D94-B24F-79B0263A4810}" type="pres">
      <dgm:prSet presAssocID="{62F0E5EE-7131-4C61-B6E9-4D01381A3566}" presName="connTx" presStyleLbl="parChTrans1D3" presStyleIdx="5" presStyleCnt="6"/>
      <dgm:spPr/>
      <dgm:t>
        <a:bodyPr/>
        <a:lstStyle/>
        <a:p>
          <a:endParaRPr lang="en-US"/>
        </a:p>
      </dgm:t>
    </dgm:pt>
    <dgm:pt modelId="{21029F9F-6C51-4BDB-BB1D-EED4D6FA330F}" type="pres">
      <dgm:prSet presAssocID="{D2D3DD72-9259-479B-ABCE-CEFC16E2A14F}" presName="root2" presStyleCnt="0"/>
      <dgm:spPr/>
      <dgm:t>
        <a:bodyPr/>
        <a:lstStyle/>
        <a:p>
          <a:endParaRPr lang="en-US"/>
        </a:p>
      </dgm:t>
    </dgm:pt>
    <dgm:pt modelId="{B6A07EEE-54CF-4F1B-B7DE-2BFABE71390F}" type="pres">
      <dgm:prSet presAssocID="{D2D3DD72-9259-479B-ABCE-CEFC16E2A14F}" presName="LevelTwoTextNode" presStyleLbl="node3" presStyleIdx="5" presStyleCnt="6" custScaleX="514247" custLinFactNeighborX="-36386" custLinFactNeighborY="-8069">
        <dgm:presLayoutVars>
          <dgm:chPref val="3"/>
        </dgm:presLayoutVars>
      </dgm:prSet>
      <dgm:spPr/>
      <dgm:t>
        <a:bodyPr/>
        <a:lstStyle/>
        <a:p>
          <a:endParaRPr lang="en-US"/>
        </a:p>
      </dgm:t>
    </dgm:pt>
    <dgm:pt modelId="{D82D3DC6-1668-408B-B99F-0CC41D0B28C6}" type="pres">
      <dgm:prSet presAssocID="{D2D3DD72-9259-479B-ABCE-CEFC16E2A14F}" presName="level3hierChild" presStyleCnt="0"/>
      <dgm:spPr/>
      <dgm:t>
        <a:bodyPr/>
        <a:lstStyle/>
        <a:p>
          <a:endParaRPr lang="en-US"/>
        </a:p>
      </dgm:t>
    </dgm:pt>
  </dgm:ptLst>
  <dgm:cxnLst>
    <dgm:cxn modelId="{2ED0D38E-1D76-4282-921B-D96116FF6539}" type="presOf" srcId="{10EC58A9-6F6F-45A2-B103-E004561A85F0}" destId="{87C12A99-A822-4647-8D4D-E72E393A22F4}" srcOrd="0" destOrd="0" presId="urn:microsoft.com/office/officeart/2005/8/layout/hierarchy2"/>
    <dgm:cxn modelId="{64BDE7B8-0525-430F-A9C5-80E82D88BE34}" type="presOf" srcId="{9C022B1D-ECE8-4C95-B272-428E1FCEC9DB}" destId="{CC23F6F8-7E09-41A2-83DA-28279FCA87CF}" srcOrd="0" destOrd="0" presId="urn:microsoft.com/office/officeart/2005/8/layout/hierarchy2"/>
    <dgm:cxn modelId="{CC969E08-7CC9-4CD4-9E4B-885CA13386B0}" type="presOf" srcId="{2B1DA4A0-4CD0-4827-A0BC-199D9B2D21BC}" destId="{C48059C9-D955-4BE3-BFB2-99CED5061002}" srcOrd="0" destOrd="0" presId="urn:microsoft.com/office/officeart/2005/8/layout/hierarchy2"/>
    <dgm:cxn modelId="{73E36056-9E5F-441E-BCB3-63408764BDC2}" type="presOf" srcId="{B9D6BB59-8D88-48CC-B111-A8B67B10F04B}" destId="{206B8561-3C2A-4534-8E4C-B0C6055EDBB7}" srcOrd="0" destOrd="0" presId="urn:microsoft.com/office/officeart/2005/8/layout/hierarchy2"/>
    <dgm:cxn modelId="{9E099549-A436-4F88-BDD4-2F1A23D4ED47}" type="presOf" srcId="{FEA75B58-88A7-48C8-9A14-120415A1EF10}" destId="{2F8E79F2-40EF-47BD-99C8-C7DAFF7CD6D3}" srcOrd="0" destOrd="0" presId="urn:microsoft.com/office/officeart/2005/8/layout/hierarchy2"/>
    <dgm:cxn modelId="{7D4C3373-1D4A-499A-BBC1-BB9723E593E0}" srcId="{EF94D5AE-1F1C-4DED-9004-7BDCB0ED09B4}" destId="{D2D3DD72-9259-479B-ABCE-CEFC16E2A14F}" srcOrd="2" destOrd="0" parTransId="{62F0E5EE-7131-4C61-B6E9-4D01381A3566}" sibTransId="{52363540-5059-4D1E-879B-3828AED77882}"/>
    <dgm:cxn modelId="{50615255-B201-46B6-97DA-FBB43CA2B0F2}" type="presOf" srcId="{1B7264F5-383D-4C34-BAF9-BB998FD0C826}" destId="{B5C5833F-8281-4B2A-B3EA-E4A9CCD719A0}" srcOrd="1" destOrd="0" presId="urn:microsoft.com/office/officeart/2005/8/layout/hierarchy2"/>
    <dgm:cxn modelId="{C3469269-11F5-43D4-A725-3E2EBC97FC76}" type="presOf" srcId="{603AB265-EC98-490E-8755-41EA8E18D433}" destId="{A9825DEB-ADFA-489D-B143-903EF21063F2}" srcOrd="0" destOrd="0" presId="urn:microsoft.com/office/officeart/2005/8/layout/hierarchy2"/>
    <dgm:cxn modelId="{D43EF6F8-B3BF-42FD-A9C1-C2AD78510184}" type="presOf" srcId="{0F968188-C04B-4121-A4E0-E6ABD7463BF6}" destId="{B2210077-F087-4D19-84D4-BAD5E466015E}" srcOrd="0" destOrd="0" presId="urn:microsoft.com/office/officeart/2005/8/layout/hierarchy2"/>
    <dgm:cxn modelId="{8D79C0FF-B28F-4851-B4A2-1593DDA9B0E8}" type="presOf" srcId="{0F968188-C04B-4121-A4E0-E6ABD7463BF6}" destId="{21002712-5B61-4907-9A21-EA9F1867F854}" srcOrd="1" destOrd="0" presId="urn:microsoft.com/office/officeart/2005/8/layout/hierarchy2"/>
    <dgm:cxn modelId="{C03EF7C4-317C-4ABD-A5ED-5A1099B54C13}" type="presOf" srcId="{2B8673B4-0D3F-433C-803E-47ECA7A8980B}" destId="{472A8B64-BA17-445B-8295-79E04CE3D3C3}" srcOrd="1" destOrd="0" presId="urn:microsoft.com/office/officeart/2005/8/layout/hierarchy2"/>
    <dgm:cxn modelId="{09EC0645-DF2E-4754-9A9B-481B73D444F1}" type="presOf" srcId="{728D7577-284F-441A-9364-1EE200CE68F8}" destId="{EAA37096-1685-490F-B43F-D9F73F10918E}" srcOrd="0" destOrd="0" presId="urn:microsoft.com/office/officeart/2005/8/layout/hierarchy2"/>
    <dgm:cxn modelId="{1BA275B9-D1A5-4D04-8EB6-E10093BEFE74}" srcId="{EF94D5AE-1F1C-4DED-9004-7BDCB0ED09B4}" destId="{9C022B1D-ECE8-4C95-B272-428E1FCEC9DB}" srcOrd="0" destOrd="0" parTransId="{1B7264F5-383D-4C34-BAF9-BB998FD0C826}" sibTransId="{C199BCEB-CD26-47EE-B27A-9E64B6CC2470}"/>
    <dgm:cxn modelId="{B3EA1D72-DEAC-4364-B5F3-2B2461C5EB7F}" type="presOf" srcId="{EA1F60C8-2C7D-48E6-8611-4650CCBB87DD}" destId="{979955A0-E674-4C66-A509-96FAE5D1DE3E}" srcOrd="1" destOrd="0" presId="urn:microsoft.com/office/officeart/2005/8/layout/hierarchy2"/>
    <dgm:cxn modelId="{274242B3-B4C6-483A-BE5F-EB60D2FCBD26}" type="presOf" srcId="{7392C04A-9CDB-4FDF-B9A7-6AE4DC021F94}" destId="{940BB5A3-C4ED-4215-8B8F-9EDE2B9B7985}" srcOrd="0" destOrd="0" presId="urn:microsoft.com/office/officeart/2005/8/layout/hierarchy2"/>
    <dgm:cxn modelId="{3E69877A-3694-4F4C-B009-7D8FA446A610}" srcId="{B9D6BB59-8D88-48CC-B111-A8B67B10F04B}" destId="{A58932CE-6897-4404-A941-0FDA327D30B2}" srcOrd="0" destOrd="0" parTransId="{0F968188-C04B-4121-A4E0-E6ABD7463BF6}" sibTransId="{6C598BC4-50A8-454B-9DEF-7F643A514AA6}"/>
    <dgm:cxn modelId="{79DC550D-0172-46AD-B9A6-A993C28DC858}" srcId="{728D7577-284F-441A-9364-1EE200CE68F8}" destId="{FEA75B58-88A7-48C8-9A14-120415A1EF10}" srcOrd="0" destOrd="0" parTransId="{AB6E819A-44B0-4621-84F2-0CBAEF37DD30}" sibTransId="{8E95490D-A529-4E93-9A4D-BD7F4B1B9A89}"/>
    <dgm:cxn modelId="{E0CC46E1-16B3-45F7-BB2A-0B70708DA103}" type="presOf" srcId="{EF94D5AE-1F1C-4DED-9004-7BDCB0ED09B4}" destId="{B23986AE-5CF3-46FA-A814-7BDF5AA6CDB4}" srcOrd="0" destOrd="0" presId="urn:microsoft.com/office/officeart/2005/8/layout/hierarchy2"/>
    <dgm:cxn modelId="{8CDC0315-38E1-4F9F-B066-605D4BE0424D}" type="presOf" srcId="{2B1DA4A0-4CD0-4827-A0BC-199D9B2D21BC}" destId="{CE9757C7-6B97-4A1E-960F-711ECF4DA786}" srcOrd="1" destOrd="0" presId="urn:microsoft.com/office/officeart/2005/8/layout/hierarchy2"/>
    <dgm:cxn modelId="{83DAE22C-4460-47BE-9757-32113A1DE1E4}" type="presOf" srcId="{2B8673B4-0D3F-433C-803E-47ECA7A8980B}" destId="{88EFC6AE-0387-4ACC-9B5B-713DFAE5C85C}" srcOrd="0" destOrd="0" presId="urn:microsoft.com/office/officeart/2005/8/layout/hierarchy2"/>
    <dgm:cxn modelId="{44EEE0C6-FC59-4E67-887B-60CE7DB4482F}" type="presOf" srcId="{62F0E5EE-7131-4C61-B6E9-4D01381A3566}" destId="{FEF32789-655F-45C8-A790-D7EEF8538E61}" srcOrd="0" destOrd="0" presId="urn:microsoft.com/office/officeart/2005/8/layout/hierarchy2"/>
    <dgm:cxn modelId="{2053E787-B9C2-4FE9-8FD4-E682D18C8958}" type="presOf" srcId="{1B7264F5-383D-4C34-BAF9-BB998FD0C826}" destId="{5E0F1B0B-125C-4E20-BD58-715BBDF4447C}" srcOrd="0" destOrd="0" presId="urn:microsoft.com/office/officeart/2005/8/layout/hierarchy2"/>
    <dgm:cxn modelId="{1A7860E3-C830-428D-B6AD-69EA76D2C2B3}" srcId="{FEA75B58-88A7-48C8-9A14-120415A1EF10}" destId="{B9D6BB59-8D88-48CC-B111-A8B67B10F04B}" srcOrd="0" destOrd="0" parTransId="{2B1DA4A0-4CD0-4827-A0BC-199D9B2D21BC}" sibTransId="{6ABB9897-4D42-4EC7-B26F-4E8C5AD571A6}"/>
    <dgm:cxn modelId="{ACEB9498-4E0A-4B00-A6B2-52754B0AFDA4}" srcId="{EF94D5AE-1F1C-4DED-9004-7BDCB0ED09B4}" destId="{10EC58A9-6F6F-45A2-B103-E004561A85F0}" srcOrd="1" destOrd="0" parTransId="{EA1F60C8-2C7D-48E6-8611-4650CCBB87DD}" sibTransId="{6554C247-3FFC-4A3E-BD93-942767EBDA59}"/>
    <dgm:cxn modelId="{805C1592-966B-4728-BAD2-153A0F172509}" srcId="{B9D6BB59-8D88-48CC-B111-A8B67B10F04B}" destId="{A3763FBA-71DB-4E77-912B-B5309C3D7815}" srcOrd="1" destOrd="0" parTransId="{2B8673B4-0D3F-433C-803E-47ECA7A8980B}" sibTransId="{FA000156-C713-4DA1-8F86-55ABDE77FC89}"/>
    <dgm:cxn modelId="{0CA978B7-CFBF-4AFC-977B-4BC8A3A4DBB1}" srcId="{FEA75B58-88A7-48C8-9A14-120415A1EF10}" destId="{EF94D5AE-1F1C-4DED-9004-7BDCB0ED09B4}" srcOrd="1" destOrd="0" parTransId="{603AB265-EC98-490E-8755-41EA8E18D433}" sibTransId="{D570A9FC-D59D-41E9-9DC7-83463B65343F}"/>
    <dgm:cxn modelId="{CC6A6B55-3679-4A66-8891-20F08181B48F}" srcId="{B9D6BB59-8D88-48CC-B111-A8B67B10F04B}" destId="{7E5DB7D9-0385-4487-A65A-032412A0AD41}" srcOrd="2" destOrd="0" parTransId="{7392C04A-9CDB-4FDF-B9A7-6AE4DC021F94}" sibTransId="{229A2E46-7A91-4655-BBA9-5BE162539FB0}"/>
    <dgm:cxn modelId="{119516FF-A03A-441A-AB82-B6886A336B04}" type="presOf" srcId="{603AB265-EC98-490E-8755-41EA8E18D433}" destId="{E70E182C-91A5-45CC-8616-51551204BADC}" srcOrd="1" destOrd="0" presId="urn:microsoft.com/office/officeart/2005/8/layout/hierarchy2"/>
    <dgm:cxn modelId="{F581FA85-62BB-4F77-BC92-ED355B5477C9}" type="presOf" srcId="{7392C04A-9CDB-4FDF-B9A7-6AE4DC021F94}" destId="{9A5E0C77-7673-4F89-A4D8-EFA3395C5A5A}" srcOrd="1" destOrd="0" presId="urn:microsoft.com/office/officeart/2005/8/layout/hierarchy2"/>
    <dgm:cxn modelId="{6E306305-6AD0-45F4-957C-8AFE1EF380BF}" type="presOf" srcId="{A58932CE-6897-4404-A941-0FDA327D30B2}" destId="{0967D042-BD0C-44FD-ABC0-5FDF83E93023}" srcOrd="0" destOrd="0" presId="urn:microsoft.com/office/officeart/2005/8/layout/hierarchy2"/>
    <dgm:cxn modelId="{2A5F9833-C746-4400-8E83-8CE55176AE20}" type="presOf" srcId="{D2D3DD72-9259-479B-ABCE-CEFC16E2A14F}" destId="{B6A07EEE-54CF-4F1B-B7DE-2BFABE71390F}" srcOrd="0" destOrd="0" presId="urn:microsoft.com/office/officeart/2005/8/layout/hierarchy2"/>
    <dgm:cxn modelId="{75BF3EA3-79FA-4E1D-AEA0-A3E85356719E}" type="presOf" srcId="{A3763FBA-71DB-4E77-912B-B5309C3D7815}" destId="{2D68F517-B009-453D-AB1F-276E14498B9F}" srcOrd="0" destOrd="0" presId="urn:microsoft.com/office/officeart/2005/8/layout/hierarchy2"/>
    <dgm:cxn modelId="{582EF33B-0F1B-4DF1-BF95-7D558B8F7355}" type="presOf" srcId="{7E5DB7D9-0385-4487-A65A-032412A0AD41}" destId="{AD86624A-1FC2-406F-A7FD-C7758824A3FF}" srcOrd="0" destOrd="0" presId="urn:microsoft.com/office/officeart/2005/8/layout/hierarchy2"/>
    <dgm:cxn modelId="{8022486F-91E1-459E-988F-3C11F3E6AD79}" type="presOf" srcId="{EA1F60C8-2C7D-48E6-8611-4650CCBB87DD}" destId="{9333BE6A-94CC-4381-8FFA-3AC20FDA5510}" srcOrd="0" destOrd="0" presId="urn:microsoft.com/office/officeart/2005/8/layout/hierarchy2"/>
    <dgm:cxn modelId="{8FF4E54D-BC9A-4729-9841-3A0B1838C010}" type="presOf" srcId="{62F0E5EE-7131-4C61-B6E9-4D01381A3566}" destId="{0C5AB3E1-88AA-4D94-B24F-79B0263A4810}" srcOrd="1" destOrd="0" presId="urn:microsoft.com/office/officeart/2005/8/layout/hierarchy2"/>
    <dgm:cxn modelId="{68E456C4-CDD5-4748-A1DD-F9C5C59CD422}" type="presParOf" srcId="{EAA37096-1685-490F-B43F-D9F73F10918E}" destId="{7D244B6D-8658-4142-8867-857C32DD0B7E}" srcOrd="0" destOrd="0" presId="urn:microsoft.com/office/officeart/2005/8/layout/hierarchy2"/>
    <dgm:cxn modelId="{8A15782F-64C8-421E-9CEC-73AE069D4D4E}" type="presParOf" srcId="{7D244B6D-8658-4142-8867-857C32DD0B7E}" destId="{2F8E79F2-40EF-47BD-99C8-C7DAFF7CD6D3}" srcOrd="0" destOrd="0" presId="urn:microsoft.com/office/officeart/2005/8/layout/hierarchy2"/>
    <dgm:cxn modelId="{C61EA711-CF46-4BC5-867C-BEED6D461BB8}" type="presParOf" srcId="{7D244B6D-8658-4142-8867-857C32DD0B7E}" destId="{04AB2A2C-0626-4818-8BD5-8100272B23B7}" srcOrd="1" destOrd="0" presId="urn:microsoft.com/office/officeart/2005/8/layout/hierarchy2"/>
    <dgm:cxn modelId="{3EEDF718-A74F-4C3C-BA6A-7569271365A4}" type="presParOf" srcId="{04AB2A2C-0626-4818-8BD5-8100272B23B7}" destId="{C48059C9-D955-4BE3-BFB2-99CED5061002}" srcOrd="0" destOrd="0" presId="urn:microsoft.com/office/officeart/2005/8/layout/hierarchy2"/>
    <dgm:cxn modelId="{7BAFBDF2-B4D1-46B7-B2F4-7839C11B1A3A}" type="presParOf" srcId="{C48059C9-D955-4BE3-BFB2-99CED5061002}" destId="{CE9757C7-6B97-4A1E-960F-711ECF4DA786}" srcOrd="0" destOrd="0" presId="urn:microsoft.com/office/officeart/2005/8/layout/hierarchy2"/>
    <dgm:cxn modelId="{017C2A40-3C91-4C4D-AFC7-316AB6A55688}" type="presParOf" srcId="{04AB2A2C-0626-4818-8BD5-8100272B23B7}" destId="{15D9C16B-A30F-4ACC-B9AA-4C4FEBD8721F}" srcOrd="1" destOrd="0" presId="urn:microsoft.com/office/officeart/2005/8/layout/hierarchy2"/>
    <dgm:cxn modelId="{395B15BD-76A0-4CA6-8150-7D4C6518E7C2}" type="presParOf" srcId="{15D9C16B-A30F-4ACC-B9AA-4C4FEBD8721F}" destId="{206B8561-3C2A-4534-8E4C-B0C6055EDBB7}" srcOrd="0" destOrd="0" presId="urn:microsoft.com/office/officeart/2005/8/layout/hierarchy2"/>
    <dgm:cxn modelId="{8F17213C-0DA5-4C63-822B-A5829A407404}" type="presParOf" srcId="{15D9C16B-A30F-4ACC-B9AA-4C4FEBD8721F}" destId="{D46358ED-19FC-4CCB-9ED1-54E91A411D8B}" srcOrd="1" destOrd="0" presId="urn:microsoft.com/office/officeart/2005/8/layout/hierarchy2"/>
    <dgm:cxn modelId="{FEDEE768-CBD2-4B4F-9838-ABA5CB5678E1}" type="presParOf" srcId="{D46358ED-19FC-4CCB-9ED1-54E91A411D8B}" destId="{B2210077-F087-4D19-84D4-BAD5E466015E}" srcOrd="0" destOrd="0" presId="urn:microsoft.com/office/officeart/2005/8/layout/hierarchy2"/>
    <dgm:cxn modelId="{B55D9C24-FB58-4504-B818-64372D95B53E}" type="presParOf" srcId="{B2210077-F087-4D19-84D4-BAD5E466015E}" destId="{21002712-5B61-4907-9A21-EA9F1867F854}" srcOrd="0" destOrd="0" presId="urn:microsoft.com/office/officeart/2005/8/layout/hierarchy2"/>
    <dgm:cxn modelId="{C876016C-191D-48EB-9F09-C09CC690F137}" type="presParOf" srcId="{D46358ED-19FC-4CCB-9ED1-54E91A411D8B}" destId="{3F9A0147-2166-4744-A6CC-07CAFFE49143}" srcOrd="1" destOrd="0" presId="urn:microsoft.com/office/officeart/2005/8/layout/hierarchy2"/>
    <dgm:cxn modelId="{6546E639-9520-4F66-975D-550C7D27D3FF}" type="presParOf" srcId="{3F9A0147-2166-4744-A6CC-07CAFFE49143}" destId="{0967D042-BD0C-44FD-ABC0-5FDF83E93023}" srcOrd="0" destOrd="0" presId="urn:microsoft.com/office/officeart/2005/8/layout/hierarchy2"/>
    <dgm:cxn modelId="{5454033A-14BB-498D-8ACE-0858A8CD2725}" type="presParOf" srcId="{3F9A0147-2166-4744-A6CC-07CAFFE49143}" destId="{6C895CB2-63A7-45D3-9918-598750C22BEE}" srcOrd="1" destOrd="0" presId="urn:microsoft.com/office/officeart/2005/8/layout/hierarchy2"/>
    <dgm:cxn modelId="{BCFE1C4F-52C5-4529-8490-03CDEE2ACF96}" type="presParOf" srcId="{D46358ED-19FC-4CCB-9ED1-54E91A411D8B}" destId="{88EFC6AE-0387-4ACC-9B5B-713DFAE5C85C}" srcOrd="2" destOrd="0" presId="urn:microsoft.com/office/officeart/2005/8/layout/hierarchy2"/>
    <dgm:cxn modelId="{035CC85D-00C2-4430-AD48-3087856516B3}" type="presParOf" srcId="{88EFC6AE-0387-4ACC-9B5B-713DFAE5C85C}" destId="{472A8B64-BA17-445B-8295-79E04CE3D3C3}" srcOrd="0" destOrd="0" presId="urn:microsoft.com/office/officeart/2005/8/layout/hierarchy2"/>
    <dgm:cxn modelId="{5E4E4C04-61A8-4BC9-A57D-6AEA476547BC}" type="presParOf" srcId="{D46358ED-19FC-4CCB-9ED1-54E91A411D8B}" destId="{3C3CFB5D-9F12-40F3-8C35-D012F33096F6}" srcOrd="3" destOrd="0" presId="urn:microsoft.com/office/officeart/2005/8/layout/hierarchy2"/>
    <dgm:cxn modelId="{25C87D39-37B1-4A9C-A883-1B262E051F77}" type="presParOf" srcId="{3C3CFB5D-9F12-40F3-8C35-D012F33096F6}" destId="{2D68F517-B009-453D-AB1F-276E14498B9F}" srcOrd="0" destOrd="0" presId="urn:microsoft.com/office/officeart/2005/8/layout/hierarchy2"/>
    <dgm:cxn modelId="{072A39AF-22B5-4B39-BACD-519DC2BA6717}" type="presParOf" srcId="{3C3CFB5D-9F12-40F3-8C35-D012F33096F6}" destId="{43796A33-8940-4AAE-B246-BBDD4E7DE3C5}" srcOrd="1" destOrd="0" presId="urn:microsoft.com/office/officeart/2005/8/layout/hierarchy2"/>
    <dgm:cxn modelId="{43E304D9-042F-4B4D-B7CB-9C68D949C73A}" type="presParOf" srcId="{D46358ED-19FC-4CCB-9ED1-54E91A411D8B}" destId="{940BB5A3-C4ED-4215-8B8F-9EDE2B9B7985}" srcOrd="4" destOrd="0" presId="urn:microsoft.com/office/officeart/2005/8/layout/hierarchy2"/>
    <dgm:cxn modelId="{E4C843EE-B2D2-478A-B0C5-7CE0E643BB93}" type="presParOf" srcId="{940BB5A3-C4ED-4215-8B8F-9EDE2B9B7985}" destId="{9A5E0C77-7673-4F89-A4D8-EFA3395C5A5A}" srcOrd="0" destOrd="0" presId="urn:microsoft.com/office/officeart/2005/8/layout/hierarchy2"/>
    <dgm:cxn modelId="{A9966925-86CD-4D95-B72A-7DEEFD72AFB6}" type="presParOf" srcId="{D46358ED-19FC-4CCB-9ED1-54E91A411D8B}" destId="{273454D5-7EBF-435E-9179-B695FBA72659}" srcOrd="5" destOrd="0" presId="urn:microsoft.com/office/officeart/2005/8/layout/hierarchy2"/>
    <dgm:cxn modelId="{3462E81B-9D6C-4A17-945A-4AC610C336F8}" type="presParOf" srcId="{273454D5-7EBF-435E-9179-B695FBA72659}" destId="{AD86624A-1FC2-406F-A7FD-C7758824A3FF}" srcOrd="0" destOrd="0" presId="urn:microsoft.com/office/officeart/2005/8/layout/hierarchy2"/>
    <dgm:cxn modelId="{4755EAA7-9554-4CD8-996A-DFEA190F6BCA}" type="presParOf" srcId="{273454D5-7EBF-435E-9179-B695FBA72659}" destId="{AD9B4686-6A66-4C6D-B637-D361028165EE}" srcOrd="1" destOrd="0" presId="urn:microsoft.com/office/officeart/2005/8/layout/hierarchy2"/>
    <dgm:cxn modelId="{7CF71BC5-528F-41DF-89CD-00195A6CA7FC}" type="presParOf" srcId="{04AB2A2C-0626-4818-8BD5-8100272B23B7}" destId="{A9825DEB-ADFA-489D-B143-903EF21063F2}" srcOrd="2" destOrd="0" presId="urn:microsoft.com/office/officeart/2005/8/layout/hierarchy2"/>
    <dgm:cxn modelId="{94DE000B-2972-410E-B45D-31FB6E2DE610}" type="presParOf" srcId="{A9825DEB-ADFA-489D-B143-903EF21063F2}" destId="{E70E182C-91A5-45CC-8616-51551204BADC}" srcOrd="0" destOrd="0" presId="urn:microsoft.com/office/officeart/2005/8/layout/hierarchy2"/>
    <dgm:cxn modelId="{17F832E4-9786-4B28-A221-09BC6F8A2613}" type="presParOf" srcId="{04AB2A2C-0626-4818-8BD5-8100272B23B7}" destId="{5236808D-B9BF-4BCA-BBDA-C2D79CCEC4AC}" srcOrd="3" destOrd="0" presId="urn:microsoft.com/office/officeart/2005/8/layout/hierarchy2"/>
    <dgm:cxn modelId="{E2F8EFA6-4D60-4342-9DF0-3B3EAF30458F}" type="presParOf" srcId="{5236808D-B9BF-4BCA-BBDA-C2D79CCEC4AC}" destId="{B23986AE-5CF3-46FA-A814-7BDF5AA6CDB4}" srcOrd="0" destOrd="0" presId="urn:microsoft.com/office/officeart/2005/8/layout/hierarchy2"/>
    <dgm:cxn modelId="{45288E6F-892F-48A7-B019-93AB7CEE61A4}" type="presParOf" srcId="{5236808D-B9BF-4BCA-BBDA-C2D79CCEC4AC}" destId="{4FEF314D-61FC-4E46-AE08-BF74C0B42EE5}" srcOrd="1" destOrd="0" presId="urn:microsoft.com/office/officeart/2005/8/layout/hierarchy2"/>
    <dgm:cxn modelId="{321B233B-D140-4338-8961-E37C5558FAEF}" type="presParOf" srcId="{4FEF314D-61FC-4E46-AE08-BF74C0B42EE5}" destId="{5E0F1B0B-125C-4E20-BD58-715BBDF4447C}" srcOrd="0" destOrd="0" presId="urn:microsoft.com/office/officeart/2005/8/layout/hierarchy2"/>
    <dgm:cxn modelId="{477BEBF5-C84E-4044-BB75-B579FFAF8DDA}" type="presParOf" srcId="{5E0F1B0B-125C-4E20-BD58-715BBDF4447C}" destId="{B5C5833F-8281-4B2A-B3EA-E4A9CCD719A0}" srcOrd="0" destOrd="0" presId="urn:microsoft.com/office/officeart/2005/8/layout/hierarchy2"/>
    <dgm:cxn modelId="{059535AB-C88E-4B03-9491-2FCAF789DFC8}" type="presParOf" srcId="{4FEF314D-61FC-4E46-AE08-BF74C0B42EE5}" destId="{BE430FAA-1577-43BD-A531-66EB3EBF4D70}" srcOrd="1" destOrd="0" presId="urn:microsoft.com/office/officeart/2005/8/layout/hierarchy2"/>
    <dgm:cxn modelId="{651CE56C-EF4F-4AE9-95A9-ED13F1782321}" type="presParOf" srcId="{BE430FAA-1577-43BD-A531-66EB3EBF4D70}" destId="{CC23F6F8-7E09-41A2-83DA-28279FCA87CF}" srcOrd="0" destOrd="0" presId="urn:microsoft.com/office/officeart/2005/8/layout/hierarchy2"/>
    <dgm:cxn modelId="{8CF2C5CC-AE4C-4CDC-8EC8-C23375D000AD}" type="presParOf" srcId="{BE430FAA-1577-43BD-A531-66EB3EBF4D70}" destId="{BD1ECD16-B7DD-4CB8-9538-7FA18F2D5896}" srcOrd="1" destOrd="0" presId="urn:microsoft.com/office/officeart/2005/8/layout/hierarchy2"/>
    <dgm:cxn modelId="{26146E02-8093-414B-8BB2-D92AA4CBCE4A}" type="presParOf" srcId="{4FEF314D-61FC-4E46-AE08-BF74C0B42EE5}" destId="{9333BE6A-94CC-4381-8FFA-3AC20FDA5510}" srcOrd="2" destOrd="0" presId="urn:microsoft.com/office/officeart/2005/8/layout/hierarchy2"/>
    <dgm:cxn modelId="{1063DA9B-6B28-4DE7-B011-F2A9768A873F}" type="presParOf" srcId="{9333BE6A-94CC-4381-8FFA-3AC20FDA5510}" destId="{979955A0-E674-4C66-A509-96FAE5D1DE3E}" srcOrd="0" destOrd="0" presId="urn:microsoft.com/office/officeart/2005/8/layout/hierarchy2"/>
    <dgm:cxn modelId="{9A6E5262-B13A-4008-8EB7-FAE754D03CC9}" type="presParOf" srcId="{4FEF314D-61FC-4E46-AE08-BF74C0B42EE5}" destId="{7CB72808-1919-483A-B5D6-CA5CF97FFB0A}" srcOrd="3" destOrd="0" presId="urn:microsoft.com/office/officeart/2005/8/layout/hierarchy2"/>
    <dgm:cxn modelId="{A74D0AA9-3B72-4465-8EA1-84B06A1024DB}" type="presParOf" srcId="{7CB72808-1919-483A-B5D6-CA5CF97FFB0A}" destId="{87C12A99-A822-4647-8D4D-E72E393A22F4}" srcOrd="0" destOrd="0" presId="urn:microsoft.com/office/officeart/2005/8/layout/hierarchy2"/>
    <dgm:cxn modelId="{6A6E440A-2142-4906-B868-D26C198279BB}" type="presParOf" srcId="{7CB72808-1919-483A-B5D6-CA5CF97FFB0A}" destId="{0BCDD78F-BE5C-4BB3-8F41-16B9C3C6D6EE}" srcOrd="1" destOrd="0" presId="urn:microsoft.com/office/officeart/2005/8/layout/hierarchy2"/>
    <dgm:cxn modelId="{321325B2-69AD-4217-AA7C-8AFAA5A870E4}" type="presParOf" srcId="{4FEF314D-61FC-4E46-AE08-BF74C0B42EE5}" destId="{FEF32789-655F-45C8-A790-D7EEF8538E61}" srcOrd="4" destOrd="0" presId="urn:microsoft.com/office/officeart/2005/8/layout/hierarchy2"/>
    <dgm:cxn modelId="{E1F20D2D-6F49-424A-B403-B3A1EC7B67FF}" type="presParOf" srcId="{FEF32789-655F-45C8-A790-D7EEF8538E61}" destId="{0C5AB3E1-88AA-4D94-B24F-79B0263A4810}" srcOrd="0" destOrd="0" presId="urn:microsoft.com/office/officeart/2005/8/layout/hierarchy2"/>
    <dgm:cxn modelId="{688B73FD-5067-4F79-8BA1-EEC169E27EEF}" type="presParOf" srcId="{4FEF314D-61FC-4E46-AE08-BF74C0B42EE5}" destId="{21029F9F-6C51-4BDB-BB1D-EED4D6FA330F}" srcOrd="5" destOrd="0" presId="urn:microsoft.com/office/officeart/2005/8/layout/hierarchy2"/>
    <dgm:cxn modelId="{A326033A-59F7-4849-88B3-AC2B26623073}" type="presParOf" srcId="{21029F9F-6C51-4BDB-BB1D-EED4D6FA330F}" destId="{B6A07EEE-54CF-4F1B-B7DE-2BFABE71390F}" srcOrd="0" destOrd="0" presId="urn:microsoft.com/office/officeart/2005/8/layout/hierarchy2"/>
    <dgm:cxn modelId="{65D59D24-74EC-4984-AF55-87373494BF2A}" type="presParOf" srcId="{21029F9F-6C51-4BDB-BB1D-EED4D6FA330F}" destId="{D82D3DC6-1668-408B-B99F-0CC41D0B28C6}" srcOrd="1" destOrd="0" presId="urn:microsoft.com/office/officeart/2005/8/layout/hierarchy2"/>
  </dgm:cxnLst>
  <dgm:bg>
    <a:noFill/>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E79F2-40EF-47BD-99C8-C7DAFF7CD6D3}">
      <dsp:nvSpPr>
        <dsp:cNvPr id="0" name=""/>
        <dsp:cNvSpPr/>
      </dsp:nvSpPr>
      <dsp:spPr>
        <a:xfrm>
          <a:off x="4568" y="1285280"/>
          <a:ext cx="928282" cy="1954342"/>
        </a:xfrm>
        <a:prstGeom prst="roundRect">
          <a:avLst>
            <a:gd name="adj" fmla="val 10000"/>
          </a:avLst>
        </a:prstGeom>
        <a:solidFill>
          <a:schemeClr val="bg1"/>
        </a:solidFill>
        <a:ln w="3175"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b="1" kern="1200" smtClean="0">
              <a:solidFill>
                <a:srgbClr val="FF0000"/>
              </a:solidFill>
              <a:latin typeface="Times New Roman" pitchFamily="18" charset="0"/>
              <a:cs typeface="Times New Roman" pitchFamily="18" charset="0"/>
            </a:rPr>
            <a:t>MẸ</a:t>
          </a:r>
        </a:p>
        <a:p>
          <a:pPr lvl="0" algn="ctr" defTabSz="1155700">
            <a:lnSpc>
              <a:spcPct val="90000"/>
            </a:lnSpc>
            <a:spcBef>
              <a:spcPct val="0"/>
            </a:spcBef>
            <a:spcAft>
              <a:spcPct val="35000"/>
            </a:spcAft>
          </a:pPr>
          <a:r>
            <a:rPr lang="en-US" sz="2600" b="1" kern="1200" smtClean="0">
              <a:solidFill>
                <a:srgbClr val="FF0000"/>
              </a:solidFill>
              <a:latin typeface="Times New Roman" pitchFamily="18" charset="0"/>
              <a:cs typeface="Times New Roman" pitchFamily="18" charset="0"/>
            </a:rPr>
            <a:t>TÔI</a:t>
          </a:r>
          <a:endParaRPr lang="en-US" sz="2600" b="1" kern="1200">
            <a:solidFill>
              <a:srgbClr val="FF0000"/>
            </a:solidFill>
            <a:latin typeface="Times New Roman" pitchFamily="18" charset="0"/>
            <a:cs typeface="Times New Roman" pitchFamily="18" charset="0"/>
          </a:endParaRPr>
        </a:p>
      </dsp:txBody>
      <dsp:txXfrm>
        <a:off x="31756" y="1312468"/>
        <a:ext cx="873906" cy="1899966"/>
      </dsp:txXfrm>
    </dsp:sp>
    <dsp:sp modelId="{C48059C9-D955-4BE3-BFB2-99CED5061002}">
      <dsp:nvSpPr>
        <dsp:cNvPr id="0" name=""/>
        <dsp:cNvSpPr/>
      </dsp:nvSpPr>
      <dsp:spPr>
        <a:xfrm rot="16949934">
          <a:off x="386221" y="1574223"/>
          <a:ext cx="1395211" cy="14312"/>
        </a:xfrm>
        <a:custGeom>
          <a:avLst/>
          <a:gdLst/>
          <a:ahLst/>
          <a:cxnLst/>
          <a:rect l="0" t="0" r="0" b="0"/>
          <a:pathLst>
            <a:path>
              <a:moveTo>
                <a:pt x="0" y="7156"/>
              </a:moveTo>
              <a:lnTo>
                <a:pt x="1395211"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048947" y="1546498"/>
        <a:ext cx="69760" cy="69760"/>
      </dsp:txXfrm>
    </dsp:sp>
    <dsp:sp modelId="{206B8561-3C2A-4534-8E4C-B0C6055EDBB7}">
      <dsp:nvSpPr>
        <dsp:cNvPr id="0" name=""/>
        <dsp:cNvSpPr/>
      </dsp:nvSpPr>
      <dsp:spPr>
        <a:xfrm>
          <a:off x="1234803" y="156282"/>
          <a:ext cx="902348" cy="1488049"/>
        </a:xfrm>
        <a:prstGeom prst="roundRect">
          <a:avLst>
            <a:gd name="adj" fmla="val 10000"/>
          </a:avLst>
        </a:prstGeom>
        <a:solidFill>
          <a:srgbClr val="FEFED2"/>
        </a:solidFill>
        <a:ln w="3175" cap="flat" cmpd="sng" algn="ctr">
          <a:solidFill>
            <a:schemeClr val="accent6">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Nội dung</a:t>
          </a:r>
          <a:endParaRPr lang="en-US" sz="2400" b="1" kern="1200">
            <a:solidFill>
              <a:srgbClr val="FF0000"/>
            </a:solidFill>
            <a:latin typeface="Times New Roman" pitchFamily="18" charset="0"/>
            <a:cs typeface="Times New Roman" pitchFamily="18" charset="0"/>
          </a:endParaRPr>
        </a:p>
      </dsp:txBody>
      <dsp:txXfrm>
        <a:off x="1261232" y="182711"/>
        <a:ext cx="849490" cy="1435191"/>
      </dsp:txXfrm>
    </dsp:sp>
    <dsp:sp modelId="{B2210077-F087-4D19-84D4-BAD5E466015E}">
      <dsp:nvSpPr>
        <dsp:cNvPr id="0" name=""/>
        <dsp:cNvSpPr/>
      </dsp:nvSpPr>
      <dsp:spPr>
        <a:xfrm rot="17253212">
          <a:off x="1899705" y="568996"/>
          <a:ext cx="679970" cy="14312"/>
        </a:xfrm>
        <a:custGeom>
          <a:avLst/>
          <a:gdLst/>
          <a:ahLst/>
          <a:cxnLst/>
          <a:rect l="0" t="0" r="0" b="0"/>
          <a:pathLst>
            <a:path>
              <a:moveTo>
                <a:pt x="0" y="7156"/>
              </a:moveTo>
              <a:lnTo>
                <a:pt x="679970"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22691" y="559153"/>
        <a:ext cx="33998" cy="33998"/>
      </dsp:txXfrm>
    </dsp:sp>
    <dsp:sp modelId="{0967D042-BD0C-44FD-ABC0-5FDF83E93023}">
      <dsp:nvSpPr>
        <dsp:cNvPr id="0" name=""/>
        <dsp:cNvSpPr/>
      </dsp:nvSpPr>
      <dsp:spPr>
        <a:xfrm>
          <a:off x="2342229" y="0"/>
          <a:ext cx="4567751" cy="503997"/>
        </a:xfrm>
        <a:prstGeom prst="roundRect">
          <a:avLst>
            <a:gd name="adj" fmla="val 10000"/>
          </a:avLst>
        </a:prstGeom>
        <a:solidFill>
          <a:srgbClr val="CCFFCC"/>
        </a:solidFill>
        <a:ln w="31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b="1" kern="1200" smtClean="0">
              <a:solidFill>
                <a:srgbClr val="0070C0"/>
              </a:solidFill>
              <a:latin typeface="Times New Roman" pitchFamily="18" charset="0"/>
              <a:cs typeface="Times New Roman" pitchFamily="18" charset="0"/>
            </a:rPr>
            <a:t>Hình ảnh của người mẹ</a:t>
          </a:r>
          <a:endParaRPr lang="en-US" sz="2400" b="1" u="none" kern="1200">
            <a:solidFill>
              <a:srgbClr val="002060"/>
            </a:solidFill>
            <a:latin typeface="Times New Roman" pitchFamily="18" charset="0"/>
            <a:cs typeface="Times New Roman" pitchFamily="18" charset="0"/>
          </a:endParaRPr>
        </a:p>
      </dsp:txBody>
      <dsp:txXfrm>
        <a:off x="2356991" y="14762"/>
        <a:ext cx="4538227" cy="474473"/>
      </dsp:txXfrm>
    </dsp:sp>
    <dsp:sp modelId="{88EFC6AE-0387-4ACC-9B5B-713DFAE5C85C}">
      <dsp:nvSpPr>
        <dsp:cNvPr id="0" name=""/>
        <dsp:cNvSpPr/>
      </dsp:nvSpPr>
      <dsp:spPr>
        <a:xfrm rot="21456724">
          <a:off x="2137063" y="888874"/>
          <a:ext cx="205254" cy="14312"/>
        </a:xfrm>
        <a:custGeom>
          <a:avLst/>
          <a:gdLst/>
          <a:ahLst/>
          <a:cxnLst/>
          <a:rect l="0" t="0" r="0" b="0"/>
          <a:pathLst>
            <a:path>
              <a:moveTo>
                <a:pt x="0" y="7156"/>
              </a:moveTo>
              <a:lnTo>
                <a:pt x="205254"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234559" y="890899"/>
        <a:ext cx="10262" cy="10262"/>
      </dsp:txXfrm>
    </dsp:sp>
    <dsp:sp modelId="{2D68F517-B009-453D-AB1F-276E14498B9F}">
      <dsp:nvSpPr>
        <dsp:cNvPr id="0" name=""/>
        <dsp:cNvSpPr/>
      </dsp:nvSpPr>
      <dsp:spPr>
        <a:xfrm>
          <a:off x="2342229" y="526301"/>
          <a:ext cx="4567751" cy="730906"/>
        </a:xfrm>
        <a:prstGeom prst="roundRect">
          <a:avLst>
            <a:gd name="adj" fmla="val 10000"/>
          </a:avLst>
        </a:prstGeom>
        <a:solidFill>
          <a:srgbClr val="CCFFCC"/>
        </a:solidFill>
        <a:ln w="31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none" kern="1200" smtClean="0">
              <a:solidFill>
                <a:srgbClr val="0070C0"/>
              </a:solidFill>
              <a:latin typeface="Times New Roman" pitchFamily="18" charset="0"/>
              <a:cs typeface="Times New Roman" pitchFamily="18" charset="0"/>
            </a:rPr>
            <a:t>Những lời nhắn nhủ của người cha</a:t>
          </a:r>
          <a:endParaRPr lang="en-US" sz="2400" b="1" u="none" kern="1200">
            <a:solidFill>
              <a:srgbClr val="0070C0"/>
            </a:solidFill>
            <a:latin typeface="Times New Roman" pitchFamily="18" charset="0"/>
            <a:cs typeface="Times New Roman" pitchFamily="18" charset="0"/>
          </a:endParaRPr>
        </a:p>
      </dsp:txBody>
      <dsp:txXfrm>
        <a:off x="2363637" y="547709"/>
        <a:ext cx="4524935" cy="688090"/>
      </dsp:txXfrm>
    </dsp:sp>
    <dsp:sp modelId="{940BB5A3-C4ED-4215-8B8F-9EDE2B9B7985}">
      <dsp:nvSpPr>
        <dsp:cNvPr id="0" name=""/>
        <dsp:cNvSpPr/>
      </dsp:nvSpPr>
      <dsp:spPr>
        <a:xfrm rot="4655215">
          <a:off x="1788610" y="1326750"/>
          <a:ext cx="887957" cy="14312"/>
        </a:xfrm>
        <a:custGeom>
          <a:avLst/>
          <a:gdLst/>
          <a:ahLst/>
          <a:cxnLst/>
          <a:rect l="0" t="0" r="0" b="0"/>
          <a:pathLst>
            <a:path>
              <a:moveTo>
                <a:pt x="0" y="7156"/>
              </a:moveTo>
              <a:lnTo>
                <a:pt x="887957"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210390" y="1311707"/>
        <a:ext cx="44397" cy="44397"/>
      </dsp:txXfrm>
    </dsp:sp>
    <dsp:sp modelId="{AD86624A-1FC2-406F-A7FD-C7758824A3FF}">
      <dsp:nvSpPr>
        <dsp:cNvPr id="0" name=""/>
        <dsp:cNvSpPr/>
      </dsp:nvSpPr>
      <dsp:spPr>
        <a:xfrm>
          <a:off x="2328026" y="1388211"/>
          <a:ext cx="4550281" cy="758590"/>
        </a:xfrm>
        <a:prstGeom prst="roundRect">
          <a:avLst>
            <a:gd name="adj" fmla="val 10000"/>
          </a:avLst>
        </a:prstGeom>
        <a:solidFill>
          <a:srgbClr val="CCFFCC"/>
        </a:solidFill>
        <a:ln w="3175"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Thái độ của người cha trước lỗi lầm của con</a:t>
          </a:r>
          <a:endParaRPr lang="en-US" sz="2400" b="1" u="none" kern="1200">
            <a:solidFill>
              <a:srgbClr val="002060"/>
            </a:solidFill>
            <a:latin typeface="Times New Roman" pitchFamily="18" charset="0"/>
            <a:cs typeface="Times New Roman" pitchFamily="18" charset="0"/>
          </a:endParaRPr>
        </a:p>
      </dsp:txBody>
      <dsp:txXfrm>
        <a:off x="2350244" y="1410429"/>
        <a:ext cx="4505845" cy="714154"/>
      </dsp:txXfrm>
    </dsp:sp>
    <dsp:sp modelId="{A9825DEB-ADFA-489D-B143-903EF21063F2}">
      <dsp:nvSpPr>
        <dsp:cNvPr id="0" name=""/>
        <dsp:cNvSpPr/>
      </dsp:nvSpPr>
      <dsp:spPr>
        <a:xfrm rot="4933056">
          <a:off x="179689" y="3118392"/>
          <a:ext cx="1742241" cy="14312"/>
        </a:xfrm>
        <a:custGeom>
          <a:avLst/>
          <a:gdLst/>
          <a:ahLst/>
          <a:cxnLst/>
          <a:rect l="0" t="0" r="0" b="0"/>
          <a:pathLst>
            <a:path>
              <a:moveTo>
                <a:pt x="0" y="7156"/>
              </a:moveTo>
              <a:lnTo>
                <a:pt x="1742241"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1007254" y="3081992"/>
        <a:ext cx="87112" cy="87112"/>
      </dsp:txXfrm>
    </dsp:sp>
    <dsp:sp modelId="{B23986AE-5CF3-46FA-A814-7BDF5AA6CDB4}">
      <dsp:nvSpPr>
        <dsp:cNvPr id="0" name=""/>
        <dsp:cNvSpPr/>
      </dsp:nvSpPr>
      <dsp:spPr>
        <a:xfrm>
          <a:off x="1168769" y="3220996"/>
          <a:ext cx="902348" cy="1535300"/>
        </a:xfrm>
        <a:prstGeom prst="roundRect">
          <a:avLst>
            <a:gd name="adj" fmla="val 10000"/>
          </a:avLst>
        </a:prstGeom>
        <a:solidFill>
          <a:srgbClr val="FEFED2"/>
        </a:solidFill>
        <a:ln w="31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FF0000"/>
              </a:solidFill>
              <a:latin typeface="Times New Roman" pitchFamily="18" charset="0"/>
              <a:cs typeface="Times New Roman" pitchFamily="18" charset="0"/>
            </a:rPr>
            <a:t>Nghệ thuật</a:t>
          </a:r>
          <a:endParaRPr lang="en-US" sz="2400" b="1" kern="1200">
            <a:solidFill>
              <a:srgbClr val="FF0000"/>
            </a:solidFill>
            <a:latin typeface="Times New Roman" pitchFamily="18" charset="0"/>
            <a:cs typeface="Times New Roman" pitchFamily="18" charset="0"/>
          </a:endParaRPr>
        </a:p>
      </dsp:txBody>
      <dsp:txXfrm>
        <a:off x="1195198" y="3247425"/>
        <a:ext cx="849490" cy="1482442"/>
      </dsp:txXfrm>
    </dsp:sp>
    <dsp:sp modelId="{5E0F1B0B-125C-4E20-BD58-715BBDF4447C}">
      <dsp:nvSpPr>
        <dsp:cNvPr id="0" name=""/>
        <dsp:cNvSpPr/>
      </dsp:nvSpPr>
      <dsp:spPr>
        <a:xfrm rot="16634965">
          <a:off x="1525349" y="3361898"/>
          <a:ext cx="1249169" cy="14312"/>
        </a:xfrm>
        <a:custGeom>
          <a:avLst/>
          <a:gdLst/>
          <a:ahLst/>
          <a:cxnLst/>
          <a:rect l="0" t="0" r="0" b="0"/>
          <a:pathLst>
            <a:path>
              <a:moveTo>
                <a:pt x="0" y="7156"/>
              </a:moveTo>
              <a:lnTo>
                <a:pt x="1249169" y="7156"/>
              </a:lnTo>
            </a:path>
          </a:pathLst>
        </a:custGeom>
        <a:noFill/>
        <a:ln w="31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711200">
            <a:lnSpc>
              <a:spcPct val="90000"/>
            </a:lnSpc>
            <a:spcBef>
              <a:spcPct val="0"/>
            </a:spcBef>
            <a:spcAft>
              <a:spcPct val="35000"/>
            </a:spcAft>
          </a:pPr>
          <a:endParaRPr lang="en-US" sz="1600" kern="1200"/>
        </a:p>
      </dsp:txBody>
      <dsp:txXfrm>
        <a:off x="2118704" y="3337825"/>
        <a:ext cx="62458" cy="62458"/>
      </dsp:txXfrm>
    </dsp:sp>
    <dsp:sp modelId="{CC23F6F8-7E09-41A2-83DA-28279FCA87CF}">
      <dsp:nvSpPr>
        <dsp:cNvPr id="0" name=""/>
        <dsp:cNvSpPr/>
      </dsp:nvSpPr>
      <dsp:spPr>
        <a:xfrm>
          <a:off x="2228749" y="2389127"/>
          <a:ext cx="4670447" cy="720669"/>
        </a:xfrm>
        <a:prstGeom prst="roundRect">
          <a:avLst>
            <a:gd name="adj" fmla="val 10000"/>
          </a:avLst>
        </a:prstGeom>
        <a:solidFill>
          <a:schemeClr val="accent6">
            <a:lumMod val="20000"/>
            <a:lumOff val="80000"/>
          </a:schemeClr>
        </a:solidFill>
        <a:ln w="31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Sáng tạo nên hoàn cảnh xảy ra câu chuyện</a:t>
          </a:r>
          <a:endParaRPr lang="en-US" sz="2400" b="1" kern="1200">
            <a:solidFill>
              <a:srgbClr val="0070C0"/>
            </a:solidFill>
          </a:endParaRPr>
        </a:p>
      </dsp:txBody>
      <dsp:txXfrm>
        <a:off x="2249857" y="2410235"/>
        <a:ext cx="4628231" cy="678453"/>
      </dsp:txXfrm>
    </dsp:sp>
    <dsp:sp modelId="{9333BE6A-94CC-4381-8FFA-3AC20FDA5510}">
      <dsp:nvSpPr>
        <dsp:cNvPr id="0" name=""/>
        <dsp:cNvSpPr/>
      </dsp:nvSpPr>
      <dsp:spPr>
        <a:xfrm rot="483838">
          <a:off x="2070331" y="3992656"/>
          <a:ext cx="159205" cy="14312"/>
        </a:xfrm>
        <a:custGeom>
          <a:avLst/>
          <a:gdLst/>
          <a:ahLst/>
          <a:cxnLst/>
          <a:rect l="0" t="0" r="0" b="0"/>
          <a:pathLst>
            <a:path>
              <a:moveTo>
                <a:pt x="0" y="7156"/>
              </a:moveTo>
              <a:lnTo>
                <a:pt x="159205" y="7156"/>
              </a:lnTo>
            </a:path>
          </a:pathLst>
        </a:custGeom>
        <a:noFill/>
        <a:ln w="3175" cap="flat" cmpd="sng" algn="ctr">
          <a:solidFill>
            <a:schemeClr val="accent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45954" y="3995832"/>
        <a:ext cx="7960" cy="7960"/>
      </dsp:txXfrm>
    </dsp:sp>
    <dsp:sp modelId="{87C12A99-A822-4647-8D4D-E72E393A22F4}">
      <dsp:nvSpPr>
        <dsp:cNvPr id="0" name=""/>
        <dsp:cNvSpPr/>
      </dsp:nvSpPr>
      <dsp:spPr>
        <a:xfrm>
          <a:off x="2228749" y="3212615"/>
          <a:ext cx="4670447" cy="1596728"/>
        </a:xfrm>
        <a:prstGeom prst="roundRect">
          <a:avLst>
            <a:gd name="adj" fmla="val 10000"/>
          </a:avLst>
        </a:prstGeom>
        <a:solidFill>
          <a:schemeClr val="accent6">
            <a:lumMod val="20000"/>
            <a:lumOff val="80000"/>
          </a:schemeClr>
        </a:solidFill>
        <a:ln w="31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Lồng trong câu chuyện một bức thư có nhiều chi tiết khắc họa người mẹ tận tụy, giàu đức hi sinh, hết lòng vì con.</a:t>
          </a:r>
          <a:endParaRPr lang="en-US" sz="2400" b="1" kern="1200">
            <a:solidFill>
              <a:srgbClr val="0070C0"/>
            </a:solidFill>
          </a:endParaRPr>
        </a:p>
      </dsp:txBody>
      <dsp:txXfrm>
        <a:off x="2275516" y="3259382"/>
        <a:ext cx="4576913" cy="1503194"/>
      </dsp:txXfrm>
    </dsp:sp>
    <dsp:sp modelId="{FEF32789-655F-45C8-A790-D7EEF8538E61}">
      <dsp:nvSpPr>
        <dsp:cNvPr id="0" name=""/>
        <dsp:cNvSpPr/>
      </dsp:nvSpPr>
      <dsp:spPr>
        <a:xfrm rot="4926304">
          <a:off x="1576132" y="4549853"/>
          <a:ext cx="1147604" cy="14312"/>
        </a:xfrm>
        <a:custGeom>
          <a:avLst/>
          <a:gdLst/>
          <a:ahLst/>
          <a:cxnLst/>
          <a:rect l="0" t="0" r="0" b="0"/>
          <a:pathLst>
            <a:path>
              <a:moveTo>
                <a:pt x="0" y="7156"/>
              </a:moveTo>
              <a:lnTo>
                <a:pt x="1147604" y="7156"/>
              </a:lnTo>
            </a:path>
          </a:pathLst>
        </a:custGeom>
        <a:noFill/>
        <a:ln w="3175" cap="flat" cmpd="sng" algn="ctr">
          <a:solidFill>
            <a:scrgbClr r="0" g="0" b="0"/>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121244" y="4528319"/>
        <a:ext cx="57380" cy="57380"/>
      </dsp:txXfrm>
    </dsp:sp>
    <dsp:sp modelId="{B6A07EEE-54CF-4F1B-B7DE-2BFABE71390F}">
      <dsp:nvSpPr>
        <dsp:cNvPr id="0" name=""/>
        <dsp:cNvSpPr/>
      </dsp:nvSpPr>
      <dsp:spPr>
        <a:xfrm>
          <a:off x="2228749" y="4899786"/>
          <a:ext cx="4640300" cy="451174"/>
        </a:xfrm>
        <a:prstGeom prst="roundRect">
          <a:avLst>
            <a:gd name="adj" fmla="val 10000"/>
          </a:avLst>
        </a:prstGeom>
        <a:solidFill>
          <a:schemeClr val="accent6">
            <a:lumMod val="20000"/>
            <a:lumOff val="80000"/>
          </a:schemeClr>
        </a:solidFill>
        <a:ln w="3175" cap="flat" cmpd="sng" algn="ctr">
          <a:solidFill>
            <a:srgbClr val="7030A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kern="1200" smtClean="0">
              <a:solidFill>
                <a:srgbClr val="0070C0"/>
              </a:solidFill>
              <a:latin typeface="Times New Roman" pitchFamily="18" charset="0"/>
              <a:cs typeface="Times New Roman" pitchFamily="18" charset="0"/>
            </a:rPr>
            <a:t>Lựa chọn hình thức biểu cảm</a:t>
          </a:r>
          <a:endParaRPr lang="en-US" sz="2400" b="1" kern="1200">
            <a:solidFill>
              <a:srgbClr val="0070C0"/>
            </a:solidFill>
          </a:endParaRPr>
        </a:p>
      </dsp:txBody>
      <dsp:txXfrm>
        <a:off x="2241963" y="4913000"/>
        <a:ext cx="4613872" cy="4247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761F89-A858-4DBB-BA71-89B5B388322B}" type="datetimeFigureOut">
              <a:rPr lang="en-US" smtClean="0"/>
              <a:t>9/5/2021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467940-86AF-4A56-B419-6D2188ED45E5}" type="slidenum">
              <a:rPr lang="en-US" smtClean="0"/>
              <a:t>‹#›</a:t>
            </a:fld>
            <a:endParaRPr lang="en-US"/>
          </a:p>
        </p:txBody>
      </p:sp>
    </p:spTree>
    <p:extLst>
      <p:ext uri="{BB962C8B-B14F-4D97-AF65-F5344CB8AC3E}">
        <p14:creationId xmlns:p14="http://schemas.microsoft.com/office/powerpoint/2010/main" val="520379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467940-86AF-4A56-B419-6D2188ED45E5}" type="slidenum">
              <a:rPr lang="en-US" smtClean="0"/>
              <a:t>2</a:t>
            </a:fld>
            <a:endParaRPr lang="en-US"/>
          </a:p>
        </p:txBody>
      </p:sp>
    </p:spTree>
    <p:extLst>
      <p:ext uri="{BB962C8B-B14F-4D97-AF65-F5344CB8AC3E}">
        <p14:creationId xmlns:p14="http://schemas.microsoft.com/office/powerpoint/2010/main" val="2838256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2889704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685736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3080364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899920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5E41C5-FDA5-4FFE-AAC4-3CFADA12EB53}" type="datetimeFigureOut">
              <a:rPr lang="en-US" smtClean="0"/>
              <a:t>9/5/2021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452907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5117175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5E41C5-FDA5-4FFE-AAC4-3CFADA12EB53}" type="datetimeFigureOut">
              <a:rPr lang="en-US" smtClean="0"/>
              <a:t>9/5/2021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50826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5E41C5-FDA5-4FFE-AAC4-3CFADA12EB53}" type="datetimeFigureOut">
              <a:rPr lang="en-US" smtClean="0"/>
              <a:t>9/5/2021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02044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5E41C5-FDA5-4FFE-AAC4-3CFADA12EB53}" type="datetimeFigureOut">
              <a:rPr lang="en-US" smtClean="0"/>
              <a:t>9/5/2021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3152327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1512708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5E41C5-FDA5-4FFE-AAC4-3CFADA12EB53}" type="datetimeFigureOut">
              <a:rPr lang="en-US" smtClean="0"/>
              <a:t>9/5/2021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A47411-E619-43E9-9990-CA029430BF09}" type="slidenum">
              <a:rPr lang="en-US" smtClean="0"/>
              <a:t>‹#›</a:t>
            </a:fld>
            <a:endParaRPr lang="en-US"/>
          </a:p>
        </p:txBody>
      </p:sp>
    </p:spTree>
    <p:extLst>
      <p:ext uri="{BB962C8B-B14F-4D97-AF65-F5344CB8AC3E}">
        <p14:creationId xmlns:p14="http://schemas.microsoft.com/office/powerpoint/2010/main" val="2900075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5E41C5-FDA5-4FFE-AAC4-3CFADA12EB53}" type="datetimeFigureOut">
              <a:rPr lang="en-US" smtClean="0"/>
              <a:t>9/5/2021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A47411-E619-43E9-9990-CA029430BF09}" type="slidenum">
              <a:rPr lang="en-US" smtClean="0"/>
              <a:t>‹#›</a:t>
            </a:fld>
            <a:endParaRPr lang="en-US"/>
          </a:p>
        </p:txBody>
      </p:sp>
    </p:spTree>
    <p:extLst>
      <p:ext uri="{BB962C8B-B14F-4D97-AF65-F5344CB8AC3E}">
        <p14:creationId xmlns:p14="http://schemas.microsoft.com/office/powerpoint/2010/main" val="2725264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slideLayout" Target="../slideLayouts/slideLayout2.xml"/><Relationship Id="rId7" Type="http://schemas.openxmlformats.org/officeDocument/2006/relationships/image" Target="../media/image4.gif"/><Relationship Id="rId12" Type="http://schemas.openxmlformats.org/officeDocument/2006/relationships/image" Target="../media/image9.jpe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gif"/><Relationship Id="rId11" Type="http://schemas.openxmlformats.org/officeDocument/2006/relationships/image" Target="../media/image8.jpeg"/><Relationship Id="rId5" Type="http://schemas.openxmlformats.org/officeDocument/2006/relationships/image" Target="../media/image2.gif"/><Relationship Id="rId15" Type="http://schemas.openxmlformats.org/officeDocument/2006/relationships/image" Target="../media/image12.gif"/><Relationship Id="rId10" Type="http://schemas.openxmlformats.org/officeDocument/2006/relationships/image" Target="../media/image7.jpeg"/><Relationship Id="rId4" Type="http://schemas.openxmlformats.org/officeDocument/2006/relationships/image" Target="../media/image1.gif"/><Relationship Id="rId9" Type="http://schemas.openxmlformats.org/officeDocument/2006/relationships/image" Target="../media/image6.jpe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oleObject" Target="../embeddings/oleObject2.bin"/><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3.wmf"/><Relationship Id="rId9"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4.jpeg"/><Relationship Id="rId4" Type="http://schemas.openxmlformats.org/officeDocument/2006/relationships/image" Target="../media/image13.w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25.jpe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26.jpeg"/><Relationship Id="rId4" Type="http://schemas.openxmlformats.org/officeDocument/2006/relationships/image" Target="../media/image13.wmf"/></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gif"/><Relationship Id="rId7" Type="http://schemas.openxmlformats.org/officeDocument/2006/relationships/diagramColors" Target="../diagrams/colors1.xml"/><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0" name="Group 4"/>
          <p:cNvGrpSpPr>
            <a:grpSpLocks/>
          </p:cNvGrpSpPr>
          <p:nvPr/>
        </p:nvGrpSpPr>
        <p:grpSpPr bwMode="auto">
          <a:xfrm>
            <a:off x="0" y="0"/>
            <a:ext cx="9144000" cy="6934200"/>
            <a:chOff x="0" y="-24"/>
            <a:chExt cx="5760" cy="4368"/>
          </a:xfrm>
        </p:grpSpPr>
        <p:grpSp>
          <p:nvGrpSpPr>
            <p:cNvPr id="2056" name="Group 5"/>
            <p:cNvGrpSpPr>
              <a:grpSpLocks/>
            </p:cNvGrpSpPr>
            <p:nvPr/>
          </p:nvGrpSpPr>
          <p:grpSpPr bwMode="auto">
            <a:xfrm>
              <a:off x="0" y="-24"/>
              <a:ext cx="5760" cy="4368"/>
              <a:chOff x="0" y="-24"/>
              <a:chExt cx="5760" cy="4368"/>
            </a:xfrm>
          </p:grpSpPr>
          <p:pic>
            <p:nvPicPr>
              <p:cNvPr id="2066" name="Picture 6" descr="ttrtrtr11513806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24"/>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7" descr="ttrtrtr11513806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504" y="2064"/>
                <a:ext cx="43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8" descr="ttrtrtr11513806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2088" y="2088"/>
                <a:ext cx="432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9" descr="ttrtrtr1151380670"/>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4200"/>
                <a:ext cx="5760" cy="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oup 10"/>
            <p:cNvGrpSpPr>
              <a:grpSpLocks/>
            </p:cNvGrpSpPr>
            <p:nvPr/>
          </p:nvGrpSpPr>
          <p:grpSpPr bwMode="auto">
            <a:xfrm>
              <a:off x="0" y="0"/>
              <a:ext cx="5760" cy="4320"/>
              <a:chOff x="0" y="0"/>
              <a:chExt cx="5760" cy="4320"/>
            </a:xfrm>
          </p:grpSpPr>
          <p:pic>
            <p:nvPicPr>
              <p:cNvPr id="2058" name="Picture 11"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12"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3942"/>
                <a:ext cx="576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13"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197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1" name="Picture 14" descr="flower[1][1][1][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3411" y="1971"/>
                <a:ext cx="4320"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5"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6"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7"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0"/>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8" descr="012"/>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4944" y="3597"/>
                <a:ext cx="816" cy="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51" name="Picture 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2049" y="5623601"/>
            <a:ext cx="1198249" cy="120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utoShape 2" descr="Những bài thơ ngắn về mẹ, câu thơ nói về mẹ hay nhất - META.v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Những bài thơ ngắn về mẹ, câu thơ nói về mẹ hay nhất - META.v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2" name="Picture 21" descr="https://o.rada.vn/data/image/2020/05/23/phan-tich-hinh-anh-nguoi-me-trong-bai-con-co.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2766" y="1848970"/>
            <a:ext cx="4128135" cy="399573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CHỤP ẢNH MẸ VÀ BÉ CÙNG QUAN STUDIO – Quân Studio – Nhiếp ảnh gia của mọi nhà"/>
          <p:cNvPicPr/>
          <p:nvPr/>
        </p:nvPicPr>
        <p:blipFill>
          <a:blip r:embed="rId9">
            <a:extLst>
              <a:ext uri="{28A0092B-C50C-407E-A947-70E740481C1C}">
                <a14:useLocalDpi xmlns:a14="http://schemas.microsoft.com/office/drawing/2010/main" val="0"/>
              </a:ext>
            </a:extLst>
          </a:blip>
          <a:srcRect/>
          <a:stretch>
            <a:fillRect/>
          </a:stretch>
        </p:blipFill>
        <p:spPr bwMode="auto">
          <a:xfrm>
            <a:off x="2537492" y="1842148"/>
            <a:ext cx="4113429" cy="3984992"/>
          </a:xfrm>
          <a:prstGeom prst="rect">
            <a:avLst/>
          </a:prstGeom>
          <a:noFill/>
          <a:ln>
            <a:noFill/>
          </a:ln>
        </p:spPr>
      </p:pic>
      <p:pic>
        <p:nvPicPr>
          <p:cNvPr id="24" name="Picture 23" descr="http://tieuhoc.daytot.vn/uploads/tieuhoc/2015_01/gia_su_tieu-hoc.jpg"/>
          <p:cNvPicPr/>
          <p:nvPr/>
        </p:nvPicPr>
        <p:blipFill>
          <a:blip r:embed="rId10">
            <a:extLst>
              <a:ext uri="{28A0092B-C50C-407E-A947-70E740481C1C}">
                <a14:useLocalDpi xmlns:a14="http://schemas.microsoft.com/office/drawing/2010/main" val="0"/>
              </a:ext>
            </a:extLst>
          </a:blip>
          <a:srcRect/>
          <a:stretch>
            <a:fillRect/>
          </a:stretch>
        </p:blipFill>
        <p:spPr bwMode="auto">
          <a:xfrm>
            <a:off x="2581344" y="1887118"/>
            <a:ext cx="4099557" cy="3972477"/>
          </a:xfrm>
          <a:prstGeom prst="rect">
            <a:avLst/>
          </a:prstGeom>
          <a:noFill/>
          <a:ln>
            <a:noFill/>
          </a:ln>
        </p:spPr>
      </p:pic>
      <p:pic>
        <p:nvPicPr>
          <p:cNvPr id="25" name="Picture 24" descr="https://media.ex-cdn.com/EXP/media.nongnghiep.vn/files/f1/Image/2009/11/6/mecon.jpg"/>
          <p:cNvPicPr/>
          <p:nvPr/>
        </p:nvPicPr>
        <p:blipFill>
          <a:blip r:embed="rId11">
            <a:extLst>
              <a:ext uri="{28A0092B-C50C-407E-A947-70E740481C1C}">
                <a14:useLocalDpi xmlns:a14="http://schemas.microsoft.com/office/drawing/2010/main" val="0"/>
              </a:ext>
            </a:extLst>
          </a:blip>
          <a:srcRect/>
          <a:stretch>
            <a:fillRect/>
          </a:stretch>
        </p:blipFill>
        <p:spPr bwMode="auto">
          <a:xfrm>
            <a:off x="2603982" y="1857138"/>
            <a:ext cx="4101724" cy="3972476"/>
          </a:xfrm>
          <a:prstGeom prst="rect">
            <a:avLst/>
          </a:prstGeom>
          <a:noFill/>
          <a:ln>
            <a:noFill/>
          </a:ln>
        </p:spPr>
      </p:pic>
      <p:pic>
        <p:nvPicPr>
          <p:cNvPr id="26" name="Picture 25" descr="Ảnh con dù lớn vẫn là con của mẹ"/>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575251" y="1858100"/>
            <a:ext cx="4120649" cy="4015195"/>
          </a:xfrm>
          <a:prstGeom prst="rect">
            <a:avLst/>
          </a:prstGeom>
          <a:noFill/>
          <a:ln>
            <a:noFill/>
          </a:ln>
        </p:spPr>
      </p:pic>
      <p:sp>
        <p:nvSpPr>
          <p:cNvPr id="27" name="Rectangle 26"/>
          <p:cNvSpPr/>
          <p:nvPr/>
        </p:nvSpPr>
        <p:spPr>
          <a:xfrm>
            <a:off x="2552766" y="1829941"/>
            <a:ext cx="4132722" cy="40151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3202478" y="677838"/>
            <a:ext cx="2783455" cy="101566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cap="none" spc="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Tình mẹ</a:t>
            </a:r>
            <a:endParaRPr lang="en-US" sz="6000" b="1" cap="none" spc="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7" name="Picture 3" descr="A:\Me con\tinh-me-trong-phat-giao-4-0839.jpg"/>
          <p:cNvPicPr>
            <a:picLocks noChangeAspect="1" noChangeArrowheads="1"/>
          </p:cNvPicPr>
          <p:nvPr/>
        </p:nvPicPr>
        <p:blipFill rotWithShape="1">
          <a:blip r:embed="rId13">
            <a:extLst>
              <a:ext uri="{28A0092B-C50C-407E-A947-70E740481C1C}">
                <a14:useLocalDpi xmlns:a14="http://schemas.microsoft.com/office/drawing/2010/main" val="0"/>
              </a:ext>
            </a:extLst>
          </a:blip>
          <a:srcRect r="39114"/>
          <a:stretch/>
        </p:blipFill>
        <p:spPr bwMode="auto">
          <a:xfrm>
            <a:off x="2590241" y="1854924"/>
            <a:ext cx="4074139" cy="3944813"/>
          </a:xfrm>
          <a:prstGeom prst="rect">
            <a:avLst/>
          </a:prstGeom>
          <a:noFill/>
          <a:extLst>
            <a:ext uri="{909E8E84-426E-40DD-AFC4-6F175D3DCCD1}">
              <a14:hiddenFill xmlns:a14="http://schemas.microsoft.com/office/drawing/2010/main">
                <a:solidFill>
                  <a:srgbClr val="FFFFFF"/>
                </a:solidFill>
              </a14:hiddenFill>
            </a:ext>
          </a:extLst>
        </p:spPr>
      </p:pic>
      <p:pic>
        <p:nvPicPr>
          <p:cNvPr id="5" name="TinhMe-MyTam-228614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295400" y="5781118"/>
            <a:ext cx="609600" cy="609600"/>
          </a:xfrm>
          <a:prstGeom prst="rect">
            <a:avLst/>
          </a:prstGeom>
        </p:spPr>
      </p:pic>
      <p:sp>
        <p:nvSpPr>
          <p:cNvPr id="7" name="Vertical Scroll 6"/>
          <p:cNvSpPr/>
          <p:nvPr/>
        </p:nvSpPr>
        <p:spPr>
          <a:xfrm>
            <a:off x="7069111" y="1986625"/>
            <a:ext cx="1487150" cy="3590530"/>
          </a:xfrm>
          <a:prstGeom prst="verticalScroll">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C00000"/>
                </a:solidFill>
                <a:latin typeface="Times New Roman" pitchFamily="18" charset="0"/>
                <a:cs typeface="Times New Roman" pitchFamily="18" charset="0"/>
              </a:rPr>
              <a:t>Thêm một người quả đất sẽ chật hơn</a:t>
            </a:r>
          </a:p>
          <a:p>
            <a:pPr algn="ctr"/>
            <a:r>
              <a:rPr lang="en-US" b="1">
                <a:solidFill>
                  <a:srgbClr val="C00000"/>
                </a:solidFill>
                <a:latin typeface="Times New Roman" pitchFamily="18" charset="0"/>
                <a:cs typeface="Times New Roman" pitchFamily="18" charset="0"/>
              </a:rPr>
              <a:t>Nhưng thiếu mẹ thế giới đầy nước </a:t>
            </a:r>
            <a:r>
              <a:rPr lang="en-US" b="1">
                <a:solidFill>
                  <a:srgbClr val="C00000"/>
                </a:solidFill>
                <a:latin typeface="Times New Roman" pitchFamily="18" charset="0"/>
                <a:cs typeface="Times New Roman" pitchFamily="18" charset="0"/>
              </a:rPr>
              <a:t>mắt </a:t>
            </a:r>
            <a:endParaRPr lang="en-US" b="1">
              <a:solidFill>
                <a:srgbClr val="C00000"/>
              </a:solidFill>
              <a:latin typeface="Times New Roman" pitchFamily="18" charset="0"/>
              <a:cs typeface="Times New Roman" pitchFamily="18" charset="0"/>
            </a:endParaRPr>
          </a:p>
        </p:txBody>
      </p:sp>
      <p:sp>
        <p:nvSpPr>
          <p:cNvPr id="32" name="Vertical Scroll 31"/>
          <p:cNvSpPr/>
          <p:nvPr/>
        </p:nvSpPr>
        <p:spPr>
          <a:xfrm>
            <a:off x="707403" y="2126754"/>
            <a:ext cx="1526157" cy="3590530"/>
          </a:xfrm>
          <a:prstGeom prst="verticalScroll">
            <a:avLst/>
          </a:prstGeom>
          <a:solidFill>
            <a:srgbClr val="FFC000"/>
          </a:solidFill>
          <a:ln>
            <a:solidFill>
              <a:srgbClr val="CC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a:solidFill>
                  <a:srgbClr val="C00000"/>
                </a:solidFill>
                <a:latin typeface="Times New Roman" pitchFamily="18" charset="0"/>
                <a:cs typeface="Times New Roman" pitchFamily="18" charset="0"/>
              </a:rPr>
              <a:t>Ta đi trọn cả kiếp người</a:t>
            </a:r>
          </a:p>
          <a:p>
            <a:pPr algn="ctr"/>
            <a:r>
              <a:rPr lang="en-US" sz="2000" b="1" i="1">
                <a:solidFill>
                  <a:srgbClr val="C00000"/>
                </a:solidFill>
                <a:latin typeface="Times New Roman" pitchFamily="18" charset="0"/>
                <a:cs typeface="Times New Roman" pitchFamily="18" charset="0"/>
              </a:rPr>
              <a:t>Cũng không đi hết những lời mẹ ru</a:t>
            </a:r>
            <a:endParaRPr lang="en-US" sz="2000" b="1" i="1">
              <a:solidFill>
                <a:srgbClr val="C00000"/>
              </a:solidFill>
              <a:latin typeface="Times New Roman" pitchFamily="18" charset="0"/>
              <a:cs typeface="Times New Roman" pitchFamily="18" charset="0"/>
            </a:endParaRPr>
          </a:p>
        </p:txBody>
      </p:sp>
      <p:grpSp>
        <p:nvGrpSpPr>
          <p:cNvPr id="35" name="Group 4"/>
          <p:cNvGrpSpPr>
            <a:grpSpLocks/>
          </p:cNvGrpSpPr>
          <p:nvPr/>
        </p:nvGrpSpPr>
        <p:grpSpPr bwMode="auto">
          <a:xfrm>
            <a:off x="978354" y="677838"/>
            <a:ext cx="1240178" cy="1448916"/>
            <a:chOff x="7008" y="-144"/>
            <a:chExt cx="3365" cy="1339"/>
          </a:xfrm>
        </p:grpSpPr>
        <p:pic>
          <p:nvPicPr>
            <p:cNvPr id="37" name="Picture 6" descr="TWEETY"/>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488" y="-144"/>
              <a:ext cx="1824"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 name="Line 7"/>
            <p:cNvSpPr>
              <a:spLocks noChangeShapeType="1"/>
            </p:cNvSpPr>
            <p:nvPr/>
          </p:nvSpPr>
          <p:spPr bwMode="auto">
            <a:xfrm flipV="1">
              <a:off x="7008" y="624"/>
              <a:ext cx="1008" cy="57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8"/>
            <p:cNvSpPr>
              <a:spLocks noChangeShapeType="1"/>
            </p:cNvSpPr>
            <p:nvPr/>
          </p:nvSpPr>
          <p:spPr bwMode="auto">
            <a:xfrm flipH="1" flipV="1">
              <a:off x="8016" y="624"/>
              <a:ext cx="2357" cy="57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40" name="Group 4"/>
          <p:cNvGrpSpPr>
            <a:grpSpLocks/>
          </p:cNvGrpSpPr>
          <p:nvPr/>
        </p:nvGrpSpPr>
        <p:grpSpPr bwMode="auto">
          <a:xfrm>
            <a:off x="7303747" y="537709"/>
            <a:ext cx="1240178" cy="1448916"/>
            <a:chOff x="7008" y="-144"/>
            <a:chExt cx="3365" cy="1339"/>
          </a:xfrm>
        </p:grpSpPr>
        <p:pic>
          <p:nvPicPr>
            <p:cNvPr id="41" name="Picture 6" descr="TWEETY"/>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7488" y="-144"/>
              <a:ext cx="1824" cy="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 name="Line 7"/>
            <p:cNvSpPr>
              <a:spLocks noChangeShapeType="1"/>
            </p:cNvSpPr>
            <p:nvPr/>
          </p:nvSpPr>
          <p:spPr bwMode="auto">
            <a:xfrm flipV="1">
              <a:off x="7008" y="624"/>
              <a:ext cx="1008" cy="57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8"/>
            <p:cNvSpPr>
              <a:spLocks noChangeShapeType="1"/>
            </p:cNvSpPr>
            <p:nvPr/>
          </p:nvSpPr>
          <p:spPr bwMode="auto">
            <a:xfrm flipH="1" flipV="1">
              <a:off x="8016" y="624"/>
              <a:ext cx="2357" cy="571"/>
            </a:xfrm>
            <a:prstGeom prst="line">
              <a:avLst/>
            </a:prstGeom>
            <a:noFill/>
            <a:ln w="38100">
              <a:solidFill>
                <a:srgbClr val="99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2538596517"/>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327314" fill="hold"/>
                                        <p:tgtEl>
                                          <p:spTgt spid="5"/>
                                        </p:tgtEl>
                                      </p:cBhvr>
                                    </p:cmd>
                                  </p:childTnLst>
                                </p:cTn>
                              </p:par>
                            </p:childTnLst>
                          </p:cTn>
                        </p:par>
                        <p:par>
                          <p:cTn id="7" fill="hold">
                            <p:stCondLst>
                              <p:cond delay="327314"/>
                            </p:stCondLst>
                            <p:childTnLst>
                              <p:par>
                                <p:cTn id="8" presetID="24" presetClass="emph" presetSubtype="0" fill="hold" grpId="0" nodeType="afterEffect">
                                  <p:stCondLst>
                                    <p:cond delay="0"/>
                                  </p:stCondLst>
                                  <p:childTnLst>
                                    <p:animClr clrSpc="hsl" dir="cw">
                                      <p:cBhvr override="childStyle">
                                        <p:cTn id="9" dur="500" fill="hold"/>
                                        <p:tgtEl>
                                          <p:spTgt spid="28"/>
                                        </p:tgtEl>
                                        <p:attrNameLst>
                                          <p:attrName>style.color</p:attrName>
                                        </p:attrNameLst>
                                      </p:cBhvr>
                                      <p:by>
                                        <p:hsl h="0" s="-12549" l="-25098"/>
                                      </p:by>
                                    </p:animClr>
                                    <p:animClr clrSpc="hsl" dir="cw">
                                      <p:cBhvr>
                                        <p:cTn id="10" dur="500" fill="hold"/>
                                        <p:tgtEl>
                                          <p:spTgt spid="28"/>
                                        </p:tgtEl>
                                        <p:attrNameLst>
                                          <p:attrName>fillcolor</p:attrName>
                                        </p:attrNameLst>
                                      </p:cBhvr>
                                      <p:by>
                                        <p:hsl h="0" s="-12549" l="-25098"/>
                                      </p:by>
                                    </p:animClr>
                                    <p:animClr clrSpc="hsl" dir="cw">
                                      <p:cBhvr>
                                        <p:cTn id="11" dur="500" fill="hold"/>
                                        <p:tgtEl>
                                          <p:spTgt spid="28"/>
                                        </p:tgtEl>
                                        <p:attrNameLst>
                                          <p:attrName>stroke.color</p:attrName>
                                        </p:attrNameLst>
                                      </p:cBhvr>
                                      <p:by>
                                        <p:hsl h="0" s="-12549" l="-25098"/>
                                      </p:by>
                                    </p:animClr>
                                    <p:set>
                                      <p:cBhvr>
                                        <p:cTn id="12" dur="500" fill="hold"/>
                                        <p:tgtEl>
                                          <p:spTgt spid="28"/>
                                        </p:tgtEl>
                                        <p:attrNameLst>
                                          <p:attrName>fill.type</p:attrName>
                                        </p:attrNameLst>
                                      </p:cBhvr>
                                      <p:to>
                                        <p:strVal val="solid"/>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heel(1)">
                                      <p:cBhvr>
                                        <p:cTn id="17" dur="5000"/>
                                        <p:tgtEl>
                                          <p:spTgt spid="22"/>
                                        </p:tgtEl>
                                      </p:cBhvr>
                                    </p:animEffect>
                                  </p:childTnLst>
                                </p:cTn>
                              </p:par>
                            </p:childTnLst>
                          </p:cTn>
                        </p:par>
                        <p:par>
                          <p:cTn id="18" fill="hold">
                            <p:stCondLst>
                              <p:cond delay="5000"/>
                            </p:stCondLst>
                            <p:childTnLst>
                              <p:par>
                                <p:cTn id="19" presetID="21" presetClass="entr" presetSubtype="1"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heel(1)">
                                      <p:cBhvr>
                                        <p:cTn id="21" dur="5000"/>
                                        <p:tgtEl>
                                          <p:spTgt spid="23"/>
                                        </p:tgtEl>
                                      </p:cBhvr>
                                    </p:animEffect>
                                  </p:childTnLst>
                                </p:cTn>
                              </p:par>
                            </p:childTnLst>
                          </p:cTn>
                        </p:par>
                        <p:par>
                          <p:cTn id="22" fill="hold">
                            <p:stCondLst>
                              <p:cond delay="10000"/>
                            </p:stCondLst>
                            <p:childTnLst>
                              <p:par>
                                <p:cTn id="23" presetID="21" presetClass="entr" presetSubtype="1"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heel(1)">
                                      <p:cBhvr>
                                        <p:cTn id="25" dur="5000"/>
                                        <p:tgtEl>
                                          <p:spTgt spid="24"/>
                                        </p:tgtEl>
                                      </p:cBhvr>
                                    </p:animEffect>
                                  </p:childTnLst>
                                </p:cTn>
                              </p:par>
                            </p:childTnLst>
                          </p:cTn>
                        </p:par>
                        <p:par>
                          <p:cTn id="26" fill="hold">
                            <p:stCondLst>
                              <p:cond delay="15000"/>
                            </p:stCondLst>
                            <p:childTnLst>
                              <p:par>
                                <p:cTn id="27" presetID="21" presetClass="entr" presetSubtype="1"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heel(1)">
                                      <p:cBhvr>
                                        <p:cTn id="29" dur="5000"/>
                                        <p:tgtEl>
                                          <p:spTgt spid="25"/>
                                        </p:tgtEl>
                                      </p:cBhvr>
                                    </p:animEffect>
                                  </p:childTnLst>
                                </p:cTn>
                              </p:par>
                            </p:childTnLst>
                          </p:cTn>
                        </p:par>
                        <p:par>
                          <p:cTn id="30" fill="hold">
                            <p:stCondLst>
                              <p:cond delay="20000"/>
                            </p:stCondLst>
                            <p:childTnLst>
                              <p:par>
                                <p:cTn id="31" presetID="21" presetClass="entr" presetSubtype="1"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heel(1)">
                                      <p:cBhvr>
                                        <p:cTn id="33" dur="5000"/>
                                        <p:tgtEl>
                                          <p:spTgt spid="26"/>
                                        </p:tgtEl>
                                      </p:cBhvr>
                                    </p:animEffect>
                                  </p:childTnLst>
                                </p:cTn>
                              </p:par>
                            </p:childTnLst>
                          </p:cTn>
                        </p:par>
                        <p:par>
                          <p:cTn id="34" fill="hold">
                            <p:stCondLst>
                              <p:cond delay="25000"/>
                            </p:stCondLst>
                            <p:childTnLst>
                              <p:par>
                                <p:cTn id="35" presetID="21" presetClass="entr" presetSubtype="1" fill="hold" nodeType="afterEffect">
                                  <p:stCondLst>
                                    <p:cond delay="0"/>
                                  </p:stCondLst>
                                  <p:childTnLst>
                                    <p:set>
                                      <p:cBhvr>
                                        <p:cTn id="36" dur="1" fill="hold">
                                          <p:stCondLst>
                                            <p:cond delay="0"/>
                                          </p:stCondLst>
                                        </p:cTn>
                                        <p:tgtEl>
                                          <p:spTgt spid="1027"/>
                                        </p:tgtEl>
                                        <p:attrNameLst>
                                          <p:attrName>style.visibility</p:attrName>
                                        </p:attrNameLst>
                                      </p:cBhvr>
                                      <p:to>
                                        <p:strVal val="visible"/>
                                      </p:to>
                                    </p:set>
                                    <p:animEffect transition="in" filter="wheel(1)">
                                      <p:cBhvr>
                                        <p:cTn id="37" dur="5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8" fill="hold" display="0">
                  <p:stCondLst>
                    <p:cond delay="indefinite"/>
                  </p:stCondLst>
                  <p:endCondLst>
                    <p:cond evt="onStopAudio" delay="0">
                      <p:tgtEl>
                        <p:sldTgt/>
                      </p:tgtEl>
                    </p:cond>
                  </p:endCondLst>
                </p:cTn>
                <p:tgtEl>
                  <p:spTgt spid="5"/>
                </p:tgtEl>
              </p:cMediaNode>
            </p:audio>
          </p:childTnLst>
        </p:cTn>
      </p:par>
    </p:tnLst>
    <p:bldLst>
      <p:bldP spid="2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1268183434"/>
              </p:ext>
            </p:extLst>
          </p:nvPr>
        </p:nvGraphicFramePr>
        <p:xfrm>
          <a:off x="6692837" y="3954235"/>
          <a:ext cx="2320926" cy="2743200"/>
        </p:xfrm>
        <a:graphic>
          <a:graphicData uri="http://schemas.openxmlformats.org/presentationml/2006/ole">
            <mc:AlternateContent xmlns:mc="http://schemas.openxmlformats.org/markup-compatibility/2006">
              <mc:Choice xmlns:v="urn:schemas-microsoft-com:vml" Requires="v">
                <p:oleObj spid="_x0000_s3097" name="Clip" r:id="rId4" imgW="1999793" imgH="1831543" progId="">
                  <p:embed/>
                </p:oleObj>
              </mc:Choice>
              <mc:Fallback>
                <p:oleObj name="Clip" r:id="rId4" imgW="1999793" imgH="1831543" progId="">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2837" y="3954235"/>
                        <a:ext cx="2320926"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itle 1"/>
          <p:cNvSpPr txBox="1">
            <a:spLocks/>
          </p:cNvSpPr>
          <p:nvPr/>
        </p:nvSpPr>
        <p:spPr>
          <a:xfrm>
            <a:off x="2051155" y="13841"/>
            <a:ext cx="7078990" cy="1143000"/>
          </a:xfrm>
          <a:prstGeom prst="rect">
            <a:avLst/>
          </a:prstGeom>
          <a:solidFill>
            <a:srgbClr val="FCE8FB"/>
          </a:solid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latin typeface="Times New Roman" pitchFamily="18" charset="0"/>
                <a:cs typeface="Times New Roman" pitchFamily="18" charset="0"/>
              </a:rPr>
              <a:t>Văn bản </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MẸ TÔI</a:t>
            </a: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a:t>
            </a:r>
            <a:r>
              <a:rPr lang="en-US" sz="1800" smtClean="0">
                <a:latin typeface="Times New Roman" pitchFamily="18" charset="0"/>
                <a:cs typeface="Times New Roman" pitchFamily="18" charset="0"/>
              </a:rPr>
              <a:t>(</a:t>
            </a:r>
            <a:r>
              <a:rPr lang="en-US" sz="1800" i="1">
                <a:latin typeface="Times New Roman" pitchFamily="18" charset="0"/>
                <a:cs typeface="Times New Roman" pitchFamily="18" charset="0"/>
              </a:rPr>
              <a:t>Trích “Những tấm lòng cao cả” –</a:t>
            </a:r>
            <a:r>
              <a:rPr lang="en-US" sz="1800">
                <a:latin typeface="Times New Roman" pitchFamily="18" charset="0"/>
                <a:cs typeface="Times New Roman" pitchFamily="18" charset="0"/>
              </a:rPr>
              <a:t> Ét-môn-đô-đơ A-mi-xi</a:t>
            </a:r>
            <a:r>
              <a:rPr lang="en-US" sz="1800" smtClean="0">
                <a:latin typeface="Times New Roman" pitchFamily="18" charset="0"/>
                <a:cs typeface="Times New Roman" pitchFamily="18" charset="0"/>
              </a:rPr>
              <a:t>)</a:t>
            </a:r>
            <a:endParaRPr lang="en-US" sz="2800" i="1">
              <a:latin typeface="Times New Roman" pitchFamily="18" charset="0"/>
              <a:cs typeface="Times New Roman" pitchFamily="18" charset="0"/>
            </a:endParaRPr>
          </a:p>
        </p:txBody>
      </p:sp>
      <p:sp>
        <p:nvSpPr>
          <p:cNvPr id="6" name="Rectangle 5"/>
          <p:cNvSpPr/>
          <p:nvPr/>
        </p:nvSpPr>
        <p:spPr>
          <a:xfrm>
            <a:off x="304799" y="1614070"/>
            <a:ext cx="4419601" cy="2246769"/>
          </a:xfrm>
          <a:prstGeom prst="rect">
            <a:avLst/>
          </a:prstGeom>
        </p:spPr>
        <p:txBody>
          <a:bodyPr wrap="square">
            <a:spAutoFit/>
          </a:bodyPr>
          <a:lstStyle/>
          <a:p>
            <a:pPr>
              <a:spcBef>
                <a:spcPts val="600"/>
              </a:spcBef>
              <a:spcAft>
                <a:spcPts val="600"/>
              </a:spcAft>
            </a:pPr>
            <a:r>
              <a:rPr lang="en-US" sz="2400">
                <a:latin typeface="Times New Roman" pitchFamily="18" charset="0"/>
                <a:cs typeface="Times New Roman" pitchFamily="18" charset="0"/>
              </a:rPr>
              <a:t> </a:t>
            </a:r>
            <a:r>
              <a:rPr lang="en-US" sz="2400" b="1">
                <a:solidFill>
                  <a:srgbClr val="FF0000"/>
                </a:solidFill>
                <a:latin typeface="Times New Roman" pitchFamily="18" charset="0"/>
                <a:cs typeface="Times New Roman" pitchFamily="18" charset="0"/>
              </a:rPr>
              <a:t>I/ </a:t>
            </a:r>
            <a:r>
              <a:rPr lang="en-US" sz="2400" b="1" u="sng">
                <a:solidFill>
                  <a:srgbClr val="FF0000"/>
                </a:solidFill>
                <a:latin typeface="Times New Roman" pitchFamily="18" charset="0"/>
                <a:cs typeface="Times New Roman" pitchFamily="18" charset="0"/>
              </a:rPr>
              <a:t>Tìm hiểu chung:</a:t>
            </a:r>
            <a:endParaRPr lang="en-US" sz="2400">
              <a:solidFill>
                <a:srgbClr val="FF0000"/>
              </a:solidFill>
              <a:latin typeface="Times New Roman" pitchFamily="18" charset="0"/>
              <a:cs typeface="Times New Roman" pitchFamily="18" charset="0"/>
            </a:endParaRPr>
          </a:p>
          <a:p>
            <a:pPr>
              <a:spcBef>
                <a:spcPts val="600"/>
              </a:spcBef>
              <a:spcAft>
                <a:spcPts val="600"/>
              </a:spcAft>
            </a:pPr>
            <a:r>
              <a:rPr lang="en-US" sz="2400" b="1">
                <a:solidFill>
                  <a:srgbClr val="0070C0"/>
                </a:solidFill>
                <a:latin typeface="Times New Roman" pitchFamily="18" charset="0"/>
                <a:cs typeface="Times New Roman" pitchFamily="18" charset="0"/>
              </a:rPr>
              <a:t>1/ </a:t>
            </a:r>
            <a:r>
              <a:rPr lang="en-US" sz="2400" b="1" u="sng" smtClean="0">
                <a:solidFill>
                  <a:srgbClr val="0070C0"/>
                </a:solidFill>
                <a:latin typeface="Times New Roman" pitchFamily="18" charset="0"/>
                <a:cs typeface="Times New Roman" pitchFamily="18" charset="0"/>
              </a:rPr>
              <a:t>Tác giả: </a:t>
            </a:r>
            <a:endParaRPr lang="en-US" sz="2400" b="1">
              <a:solidFill>
                <a:srgbClr val="0070C0"/>
              </a:solidFill>
              <a:latin typeface="Times New Roman" pitchFamily="18" charset="0"/>
              <a:cs typeface="Times New Roman" pitchFamily="18" charset="0"/>
            </a:endParaRPr>
          </a:p>
          <a:p>
            <a:pPr algn="ctr"/>
            <a:r>
              <a:rPr lang="fr-FR" sz="2400">
                <a:latin typeface="Times New Roman" pitchFamily="18" charset="0"/>
                <a:cs typeface="Times New Roman" pitchFamily="18" charset="0"/>
              </a:rPr>
              <a:t> </a:t>
            </a:r>
            <a:r>
              <a:rPr lang="fr-FR" sz="2400" smtClean="0">
                <a:latin typeface="Times New Roman" pitchFamily="18" charset="0"/>
                <a:cs typeface="Times New Roman" pitchFamily="18" charset="0"/>
              </a:rPr>
              <a:t>   </a:t>
            </a:r>
            <a:r>
              <a:rPr lang="en-US" sz="2400" smtClean="0">
                <a:latin typeface="Times New Roman" pitchFamily="18" charset="0"/>
                <a:cs typeface="Times New Roman" pitchFamily="18" charset="0"/>
              </a:rPr>
              <a:t>Ét-môn-đô </a:t>
            </a:r>
            <a:r>
              <a:rPr lang="en-US" sz="2400">
                <a:latin typeface="Times New Roman" pitchFamily="18" charset="0"/>
                <a:cs typeface="Times New Roman" pitchFamily="18" charset="0"/>
              </a:rPr>
              <a:t>đơ A-mi-xi </a:t>
            </a:r>
            <a:endParaRPr lang="en-US" sz="2400" smtClean="0">
              <a:latin typeface="Times New Roman" pitchFamily="18" charset="0"/>
              <a:cs typeface="Times New Roman" pitchFamily="18" charset="0"/>
            </a:endParaRPr>
          </a:p>
          <a:p>
            <a:pPr algn="ctr"/>
            <a:r>
              <a:rPr lang="en-US" sz="2400" smtClean="0">
                <a:latin typeface="Times New Roman" pitchFamily="18" charset="0"/>
                <a:cs typeface="Times New Roman" pitchFamily="18" charset="0"/>
              </a:rPr>
              <a:t>(</a:t>
            </a:r>
            <a:r>
              <a:rPr lang="en-US" sz="2400">
                <a:latin typeface="Times New Roman" pitchFamily="18" charset="0"/>
                <a:cs typeface="Times New Roman" pitchFamily="18" charset="0"/>
              </a:rPr>
              <a:t>1846-1908)  là nhà văn Ý.</a:t>
            </a:r>
            <a:r>
              <a:rPr lang="fr-FR" sz="2400">
                <a:latin typeface="Times New Roman" pitchFamily="18" charset="0"/>
                <a:cs typeface="Times New Roman" pitchFamily="18" charset="0"/>
              </a:rPr>
              <a:t> </a:t>
            </a:r>
            <a:endParaRPr lang="en-US" sz="2400">
              <a:latin typeface="Times New Roman" pitchFamily="18" charset="0"/>
              <a:cs typeface="Times New Roman" pitchFamily="18" charset="0"/>
            </a:endParaRPr>
          </a:p>
          <a:p>
            <a:pPr>
              <a:spcBef>
                <a:spcPts val="600"/>
              </a:spcBef>
              <a:spcAft>
                <a:spcPts val="600"/>
              </a:spcAft>
            </a:pPr>
            <a:r>
              <a:rPr lang="fr-FR" sz="2400" b="1">
                <a:solidFill>
                  <a:srgbClr val="0070C0"/>
                </a:solidFill>
                <a:latin typeface="Times New Roman" pitchFamily="18" charset="0"/>
                <a:cs typeface="Times New Roman" pitchFamily="18" charset="0"/>
              </a:rPr>
              <a:t>2/ </a:t>
            </a:r>
            <a:r>
              <a:rPr lang="fr-FR" sz="2400" b="1" u="sng" smtClean="0">
                <a:solidFill>
                  <a:srgbClr val="0070C0"/>
                </a:solidFill>
                <a:latin typeface="Times New Roman" pitchFamily="18" charset="0"/>
                <a:cs typeface="Times New Roman" pitchFamily="18" charset="0"/>
              </a:rPr>
              <a:t>Văn bản</a:t>
            </a:r>
            <a:r>
              <a:rPr lang="fr-FR" sz="2400">
                <a:latin typeface="Times New Roman" pitchFamily="18" charset="0"/>
                <a:cs typeface="Times New Roman" pitchFamily="18" charset="0"/>
              </a:rPr>
              <a:t> : </a:t>
            </a:r>
          </a:p>
        </p:txBody>
      </p:sp>
      <p:cxnSp>
        <p:nvCxnSpPr>
          <p:cNvPr id="8" name="Straight Connector 7"/>
          <p:cNvCxnSpPr/>
          <p:nvPr/>
        </p:nvCxnSpPr>
        <p:spPr>
          <a:xfrm>
            <a:off x="4800590" y="1614070"/>
            <a:ext cx="0" cy="501533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4953000" y="1415482"/>
            <a:ext cx="3927760" cy="3085486"/>
          </a:xfrm>
          <a:prstGeom prst="cloud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Em hãy cho biết văn bản có xuất xứ như thế nào? </a:t>
            </a:r>
            <a:endParaRPr lang="en-US" sz="2400" b="1">
              <a:solidFill>
                <a:srgbClr val="C00000"/>
              </a:solidFill>
              <a:latin typeface="Times New Roman" pitchFamily="18" charset="0"/>
              <a:cs typeface="Times New Roman" pitchFamily="18" charset="0"/>
            </a:endParaRPr>
          </a:p>
        </p:txBody>
      </p:sp>
      <p:sp>
        <p:nvSpPr>
          <p:cNvPr id="12" name="Cloud Callout 11"/>
          <p:cNvSpPr/>
          <p:nvPr/>
        </p:nvSpPr>
        <p:spPr>
          <a:xfrm>
            <a:off x="4815162" y="1156734"/>
            <a:ext cx="4271441" cy="3793035"/>
          </a:xfrm>
          <a:prstGeom prst="cloudCallout">
            <a:avLst/>
          </a:prstGeom>
          <a:solidFill>
            <a:srgbClr val="F0FCFE"/>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Các phương thức kể chuyện người mẹ, kể chuyện người con, biểu hiện tâm trạng người cha. Theo em, đâu là phương thức chính dùng để tạo lập văn bản </a:t>
            </a:r>
            <a:r>
              <a:rPr lang="en-US" sz="2400" i="1">
                <a:solidFill>
                  <a:srgbClr val="002060"/>
                </a:solidFill>
                <a:latin typeface="Times New Roman" pitchFamily="18" charset="0"/>
                <a:cs typeface="Times New Roman" pitchFamily="18" charset="0"/>
              </a:rPr>
              <a:t>Mẹ tôi</a:t>
            </a:r>
            <a:r>
              <a:rPr lang="en-US" sz="2400">
                <a:solidFill>
                  <a:srgbClr val="002060"/>
                </a:solidFill>
                <a:latin typeface="Times New Roman" pitchFamily="18" charset="0"/>
                <a:cs typeface="Times New Roman" pitchFamily="18" charset="0"/>
              </a:rPr>
              <a:t>?</a:t>
            </a:r>
            <a:endParaRPr lang="en-US" sz="2400" b="1">
              <a:solidFill>
                <a:srgbClr val="002060"/>
              </a:solidFill>
              <a:latin typeface="Times New Roman" pitchFamily="18" charset="0"/>
              <a:cs typeface="Times New Roman" pitchFamily="18" charset="0"/>
            </a:endParaRPr>
          </a:p>
        </p:txBody>
      </p:sp>
      <p:sp>
        <p:nvSpPr>
          <p:cNvPr id="13" name="Rectangle 12"/>
          <p:cNvSpPr/>
          <p:nvPr/>
        </p:nvSpPr>
        <p:spPr>
          <a:xfrm>
            <a:off x="214631" y="3954235"/>
            <a:ext cx="4509770" cy="1200329"/>
          </a:xfrm>
          <a:prstGeom prst="rect">
            <a:avLst/>
          </a:prstGeom>
        </p:spPr>
        <p:txBody>
          <a:bodyPr wrap="square">
            <a:spAutoFit/>
          </a:bodyPr>
          <a:lstStyle/>
          <a:p>
            <a:pPr algn="just"/>
            <a:r>
              <a:rPr lang="en-US" sz="2400" smtClean="0">
                <a:latin typeface="Times New Roman" pitchFamily="18" charset="0"/>
                <a:cs typeface="Times New Roman" pitchFamily="18" charset="0"/>
              </a:rPr>
              <a:t> - Trích </a:t>
            </a:r>
            <a:r>
              <a:rPr lang="en-US" sz="2400">
                <a:latin typeface="Times New Roman" pitchFamily="18" charset="0"/>
                <a:cs typeface="Times New Roman" pitchFamily="18" charset="0"/>
              </a:rPr>
              <a:t>trong tác phẩm “Những tấm lòng cao cả” thuộc văn bản </a:t>
            </a:r>
            <a:r>
              <a:rPr lang="en-US" sz="2400" smtClean="0">
                <a:latin typeface="Times New Roman" pitchFamily="18" charset="0"/>
                <a:cs typeface="Times New Roman" pitchFamily="18" charset="0"/>
              </a:rPr>
              <a:t>nhật dụng</a:t>
            </a:r>
            <a:endParaRPr lang="en-US" sz="2400">
              <a:latin typeface="Times New Roman" pitchFamily="18" charset="0"/>
              <a:cs typeface="Times New Roman" pitchFamily="18" charset="0"/>
            </a:endParaRPr>
          </a:p>
        </p:txBody>
      </p:sp>
      <p:sp>
        <p:nvSpPr>
          <p:cNvPr id="14" name="Flowchart: Sequential Access Storage 13"/>
          <p:cNvSpPr/>
          <p:nvPr/>
        </p:nvSpPr>
        <p:spPr>
          <a:xfrm>
            <a:off x="4960809" y="1266680"/>
            <a:ext cx="3726870" cy="2828724"/>
          </a:xfrm>
          <a:prstGeom prst="flowChartMagneticTape">
            <a:avLst/>
          </a:prstGeom>
          <a:solidFill>
            <a:schemeClr val="accent2">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C00000"/>
                </a:solidFill>
                <a:latin typeface="Times New Roman" pitchFamily="18" charset="0"/>
                <a:cs typeface="Times New Roman" pitchFamily="18" charset="0"/>
              </a:rPr>
              <a:t>Bố cục bài văn chia làm mấy phần? Nêu ý chính của mỗi phần ?</a:t>
            </a:r>
          </a:p>
        </p:txBody>
      </p:sp>
      <p:sp>
        <p:nvSpPr>
          <p:cNvPr id="15" name="Rectangle 14"/>
          <p:cNvSpPr/>
          <p:nvPr/>
        </p:nvSpPr>
        <p:spPr>
          <a:xfrm>
            <a:off x="342899" y="5278201"/>
            <a:ext cx="3276859" cy="461665"/>
          </a:xfrm>
          <a:prstGeom prst="rect">
            <a:avLst/>
          </a:prstGeom>
        </p:spPr>
        <p:txBody>
          <a:bodyPr wrap="none">
            <a:spAutoFit/>
          </a:bodyPr>
          <a:lstStyle/>
          <a:p>
            <a:r>
              <a:rPr lang="fr-FR" sz="2400" smtClean="0">
                <a:latin typeface="Times New Roman" pitchFamily="18" charset="0"/>
                <a:cs typeface="Times New Roman" pitchFamily="18" charset="0"/>
              </a:rPr>
              <a:t>- Phương thức: Biểu cảm</a:t>
            </a:r>
            <a:endParaRPr lang="en-US" sz="2400"/>
          </a:p>
        </p:txBody>
      </p:sp>
      <p:sp>
        <p:nvSpPr>
          <p:cNvPr id="16" name="Rectangle 15"/>
          <p:cNvSpPr/>
          <p:nvPr/>
        </p:nvSpPr>
        <p:spPr>
          <a:xfrm>
            <a:off x="4860132" y="1179336"/>
            <a:ext cx="4181796" cy="4247317"/>
          </a:xfrm>
          <a:prstGeom prst="rect">
            <a:avLst/>
          </a:prstGeom>
          <a:solidFill>
            <a:schemeClr val="accent4">
              <a:lumMod val="20000"/>
              <a:lumOff val="80000"/>
            </a:schemeClr>
          </a:solidFill>
          <a:ln w="19050">
            <a:solidFill>
              <a:schemeClr val="tx1"/>
            </a:solidFill>
          </a:ln>
        </p:spPr>
        <p:txBody>
          <a:bodyPr wrap="square">
            <a:spAutoFit/>
          </a:bodyPr>
          <a:lstStyle/>
          <a:p>
            <a:pPr>
              <a:spcBef>
                <a:spcPts val="600"/>
              </a:spcBef>
              <a:spcAft>
                <a:spcPts val="600"/>
              </a:spcAft>
            </a:pPr>
            <a:r>
              <a:rPr lang="en-US" sz="2400" b="1" smtClean="0">
                <a:solidFill>
                  <a:srgbClr val="C00000"/>
                </a:solidFill>
                <a:latin typeface="Times New Roman" pitchFamily="18" charset="0"/>
                <a:cs typeface="Times New Roman" pitchFamily="18" charset="0"/>
              </a:rPr>
              <a:t> </a:t>
            </a:r>
            <a:r>
              <a:rPr lang="en-US" sz="2400" b="1">
                <a:solidFill>
                  <a:srgbClr val="C00000"/>
                </a:solidFill>
                <a:latin typeface="Times New Roman" pitchFamily="18" charset="0"/>
                <a:cs typeface="Times New Roman" pitchFamily="18" charset="0"/>
              </a:rPr>
              <a:t>Bài văn chia làm </a:t>
            </a:r>
            <a:r>
              <a:rPr lang="en-US" sz="2400" b="1" smtClean="0">
                <a:solidFill>
                  <a:srgbClr val="C00000"/>
                </a:solidFill>
                <a:latin typeface="Times New Roman" pitchFamily="18" charset="0"/>
                <a:cs typeface="Times New Roman" pitchFamily="18" charset="0"/>
              </a:rPr>
              <a:t>ba phần</a:t>
            </a:r>
            <a:r>
              <a:rPr lang="en-US" sz="2400" b="1">
                <a:solidFill>
                  <a:srgbClr val="C00000"/>
                </a:solidFill>
                <a:latin typeface="Times New Roman" pitchFamily="18" charset="0"/>
                <a:cs typeface="Times New Roman" pitchFamily="18" charset="0"/>
              </a:rPr>
              <a:t>:</a:t>
            </a:r>
          </a:p>
          <a:p>
            <a:pPr>
              <a:spcBef>
                <a:spcPts val="600"/>
              </a:spcBef>
              <a:spcAft>
                <a:spcPts val="600"/>
              </a:spcAft>
            </a:pPr>
            <a:r>
              <a:rPr lang="en-US" sz="2400" b="1">
                <a:latin typeface="Times New Roman" pitchFamily="18" charset="0"/>
                <a:cs typeface="Times New Roman" pitchFamily="18" charset="0"/>
              </a:rPr>
              <a:t>  </a:t>
            </a:r>
            <a:r>
              <a:rPr lang="en-US" sz="2400"/>
              <a:t>+</a:t>
            </a:r>
            <a:r>
              <a:rPr lang="en-US" sz="2400" b="1" u="sng">
                <a:solidFill>
                  <a:srgbClr val="0070C0"/>
                </a:solidFill>
              </a:rPr>
              <a:t> Phần1</a:t>
            </a:r>
            <a:r>
              <a:rPr lang="en-US" sz="2400"/>
              <a:t>: Từ “Bố để ý…con mất mẹ”</a:t>
            </a:r>
            <a:r>
              <a:rPr lang="en-US" sz="2400">
                <a:sym typeface="Symbol"/>
              </a:rPr>
              <a:t></a:t>
            </a:r>
            <a:r>
              <a:rPr lang="en-US" sz="2400"/>
              <a:t> Hình ảnh người mẹ.</a:t>
            </a:r>
          </a:p>
          <a:p>
            <a:pPr>
              <a:spcBef>
                <a:spcPts val="600"/>
              </a:spcBef>
              <a:spcAft>
                <a:spcPts val="600"/>
              </a:spcAft>
            </a:pPr>
            <a:r>
              <a:rPr lang="en-US" sz="2400"/>
              <a:t>  + </a:t>
            </a:r>
            <a:r>
              <a:rPr lang="en-US" sz="2400" b="1" u="sng">
                <a:solidFill>
                  <a:srgbClr val="0070C0"/>
                </a:solidFill>
              </a:rPr>
              <a:t>Phần 2</a:t>
            </a:r>
            <a:r>
              <a:rPr lang="en-US" sz="2400"/>
              <a:t>: Từ “ Khi đã khôn lớn…tình thương yêu đó ” </a:t>
            </a:r>
            <a:r>
              <a:rPr lang="en-US" sz="2400">
                <a:sym typeface="Symbol"/>
              </a:rPr>
              <a:t></a:t>
            </a:r>
            <a:r>
              <a:rPr lang="en-US" sz="2400"/>
              <a:t> Những lời nhắn nhủ dành cho con.</a:t>
            </a:r>
          </a:p>
          <a:p>
            <a:pPr>
              <a:spcBef>
                <a:spcPts val="600"/>
              </a:spcBef>
              <a:spcAft>
                <a:spcPts val="600"/>
              </a:spcAft>
            </a:pPr>
            <a:r>
              <a:rPr lang="en-US" sz="2400"/>
              <a:t>  + </a:t>
            </a:r>
            <a:r>
              <a:rPr lang="en-US" sz="2400" b="1" u="sng">
                <a:solidFill>
                  <a:srgbClr val="0070C0"/>
                </a:solidFill>
              </a:rPr>
              <a:t>Phần 3</a:t>
            </a:r>
            <a:r>
              <a:rPr lang="en-US" sz="2400"/>
              <a:t>: Phần còn lại </a:t>
            </a:r>
            <a:r>
              <a:rPr lang="en-US" sz="2400">
                <a:sym typeface="Symbol"/>
              </a:rPr>
              <a:t></a:t>
            </a:r>
            <a:r>
              <a:rPr lang="en-US" sz="2400"/>
              <a:t> Thái độ dứt khoát của cha trước lỗi lầm của con</a:t>
            </a:r>
            <a:r>
              <a:rPr lang="en-US" sz="2400" smtClean="0"/>
              <a:t>.</a:t>
            </a:r>
            <a:r>
              <a:rPr lang="en-US" sz="2400" b="1" smtClean="0">
                <a:solidFill>
                  <a:srgbClr val="0070C0"/>
                </a:solidFill>
                <a:latin typeface="Times New Roman" pitchFamily="18" charset="0"/>
                <a:cs typeface="Times New Roman" pitchFamily="18" charset="0"/>
              </a:rPr>
              <a:t> </a:t>
            </a:r>
            <a:endParaRPr lang="en-US" sz="2400" b="1">
              <a:solidFill>
                <a:srgbClr val="0070C0"/>
              </a:solidFill>
              <a:latin typeface="Times New Roman" pitchFamily="18" charset="0"/>
              <a:cs typeface="Times New Roman" pitchFamily="18" charset="0"/>
            </a:endParaRPr>
          </a:p>
        </p:txBody>
      </p:sp>
      <p:sp>
        <p:nvSpPr>
          <p:cNvPr id="17" name="Rectangle 16"/>
          <p:cNvSpPr/>
          <p:nvPr/>
        </p:nvSpPr>
        <p:spPr>
          <a:xfrm>
            <a:off x="3916681" y="1267756"/>
            <a:ext cx="814647" cy="923330"/>
          </a:xfrm>
          <a:prstGeom prst="rect">
            <a:avLst/>
          </a:prstGeom>
        </p:spPr>
        <p:txBody>
          <a:bodyPr wrap="none">
            <a:spAutoFit/>
          </a:bodyPr>
          <a:lstStyle/>
          <a:p>
            <a:r>
              <a:rPr lang="en-US" sz="5400" b="1" smtClean="0">
                <a:sym typeface="Wingdings"/>
              </a:rPr>
              <a:t></a:t>
            </a:r>
            <a:endParaRPr lang="en-US" sz="5400" b="1"/>
          </a:p>
        </p:txBody>
      </p:sp>
      <p:sp>
        <p:nvSpPr>
          <p:cNvPr id="18" name="Rectangle 17"/>
          <p:cNvSpPr/>
          <p:nvPr/>
        </p:nvSpPr>
        <p:spPr>
          <a:xfrm>
            <a:off x="4832463" y="1218601"/>
            <a:ext cx="4191085" cy="3062377"/>
          </a:xfrm>
          <a:prstGeom prst="rect">
            <a:avLst/>
          </a:prstGeom>
          <a:solidFill>
            <a:srgbClr val="F8FEB0"/>
          </a:solidFill>
          <a:ln>
            <a:solidFill>
              <a:srgbClr val="00B050"/>
            </a:solidFill>
          </a:ln>
        </p:spPr>
        <p:txBody>
          <a:bodyPr wrap="square">
            <a:spAutoFit/>
          </a:bodyPr>
          <a:lstStyle/>
          <a:p>
            <a:pPr algn="ctr">
              <a:spcBef>
                <a:spcPts val="600"/>
              </a:spcBef>
            </a:pPr>
            <a:r>
              <a:rPr lang="en-US" sz="2400" b="1" smtClean="0">
                <a:solidFill>
                  <a:srgbClr val="FF0000"/>
                </a:solidFill>
                <a:latin typeface="Times New Roman" pitchFamily="18" charset="0"/>
                <a:cs typeface="Times New Roman" pitchFamily="18" charset="0"/>
              </a:rPr>
              <a:t>Chúng ta cùng đọc văn bản nhé!</a:t>
            </a:r>
          </a:p>
          <a:p>
            <a:pPr algn="ctr">
              <a:spcBef>
                <a:spcPts val="600"/>
              </a:spcBef>
              <a:spcAft>
                <a:spcPts val="600"/>
              </a:spcAft>
            </a:pPr>
            <a:r>
              <a:rPr lang="en-US" sz="2400" b="1" smtClean="0">
                <a:latin typeface="Times New Roman" pitchFamily="18" charset="0"/>
                <a:cs typeface="Times New Roman" pitchFamily="18" charset="0"/>
              </a:rPr>
              <a:t> </a:t>
            </a:r>
            <a:r>
              <a:rPr lang="en-US" sz="2400" b="1">
                <a:latin typeface="Times New Roman" pitchFamily="18" charset="0"/>
                <a:cs typeface="Times New Roman" pitchFamily="18" charset="0"/>
              </a:rPr>
              <a:t>Hướng dẫn </a:t>
            </a:r>
            <a:r>
              <a:rPr lang="en-US" sz="2400" b="1" smtClean="0">
                <a:latin typeface="Times New Roman" pitchFamily="18" charset="0"/>
                <a:cs typeface="Times New Roman" pitchFamily="18" charset="0"/>
              </a:rPr>
              <a:t>đọc </a:t>
            </a:r>
            <a:r>
              <a:rPr lang="en-US" sz="2400" b="1">
                <a:latin typeface="Times New Roman" pitchFamily="18" charset="0"/>
                <a:cs typeface="Times New Roman" pitchFamily="18" charset="0"/>
              </a:rPr>
              <a:t>văn </a:t>
            </a:r>
            <a:r>
              <a:rPr lang="en-US" sz="2400" b="1" smtClean="0">
                <a:latin typeface="Times New Roman" pitchFamily="18" charset="0"/>
                <a:cs typeface="Times New Roman" pitchFamily="18" charset="0"/>
              </a:rPr>
              <a:t>bản</a:t>
            </a:r>
            <a:endParaRPr lang="en-US" sz="2400" b="1">
              <a:latin typeface="Times New Roman" pitchFamily="18" charset="0"/>
              <a:cs typeface="Times New Roman" pitchFamily="18" charset="0"/>
            </a:endParaRPr>
          </a:p>
          <a:p>
            <a:pPr>
              <a:spcBef>
                <a:spcPts val="600"/>
              </a:spcBef>
              <a:spcAft>
                <a:spcPts val="600"/>
              </a:spcAft>
            </a:pPr>
            <a:r>
              <a:rPr lang="en-US" sz="2400">
                <a:latin typeface="Times New Roman" pitchFamily="18" charset="0"/>
                <a:cs typeface="Times New Roman" pitchFamily="18" charset="0"/>
              </a:rPr>
              <a:t> + </a:t>
            </a:r>
            <a:r>
              <a:rPr lang="en-US" sz="2400" smtClean="0">
                <a:latin typeface="Times New Roman" pitchFamily="18" charset="0"/>
                <a:cs typeface="Times New Roman" pitchFamily="18" charset="0"/>
              </a:rPr>
              <a:t>Đọc </a:t>
            </a:r>
            <a:r>
              <a:rPr lang="en-US" sz="2400">
                <a:latin typeface="Times New Roman" pitchFamily="18" charset="0"/>
                <a:cs typeface="Times New Roman" pitchFamily="18" charset="0"/>
              </a:rPr>
              <a:t>giọng chậm rãi, tha thiết và </a:t>
            </a:r>
            <a:r>
              <a:rPr lang="en-US" sz="2400" smtClean="0">
                <a:latin typeface="Times New Roman" pitchFamily="18" charset="0"/>
                <a:cs typeface="Times New Roman" pitchFamily="18" charset="0"/>
              </a:rPr>
              <a:t>nghiêm trang. </a:t>
            </a:r>
            <a:endParaRPr lang="en-US" sz="2400">
              <a:latin typeface="Times New Roman" pitchFamily="18" charset="0"/>
              <a:cs typeface="Times New Roman" pitchFamily="18" charset="0"/>
            </a:endParaRPr>
          </a:p>
          <a:p>
            <a:pPr>
              <a:spcBef>
                <a:spcPts val="600"/>
              </a:spcBef>
              <a:spcAft>
                <a:spcPts val="600"/>
              </a:spcAft>
            </a:pPr>
            <a:r>
              <a:rPr lang="en-US" sz="2400">
                <a:latin typeface="Times New Roman" pitchFamily="18" charset="0"/>
                <a:cs typeface="Times New Roman" pitchFamily="18" charset="0"/>
              </a:rPr>
              <a:t> + Chú ý các câu cảm, câu cầu khiến, đọc với giọng thích hợp.</a:t>
            </a:r>
          </a:p>
        </p:txBody>
      </p:sp>
      <p:sp>
        <p:nvSpPr>
          <p:cNvPr id="20" name="Rectangle 19"/>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15184" y="5938607"/>
            <a:ext cx="2294218" cy="461665"/>
          </a:xfrm>
          <a:prstGeom prst="rect">
            <a:avLst/>
          </a:prstGeom>
        </p:spPr>
        <p:txBody>
          <a:bodyPr wrap="none">
            <a:spAutoFit/>
          </a:bodyPr>
          <a:lstStyle/>
          <a:p>
            <a:r>
              <a:rPr lang="fr-FR" sz="2400" smtClean="0">
                <a:latin typeface="Times New Roman" pitchFamily="18" charset="0"/>
                <a:cs typeface="Times New Roman" pitchFamily="18" charset="0"/>
              </a:rPr>
              <a:t>- Bố cục : 3 phần</a:t>
            </a:r>
            <a:endParaRPr lang="en-US" sz="2400"/>
          </a:p>
        </p:txBody>
      </p:sp>
      <p:sp>
        <p:nvSpPr>
          <p:cNvPr id="22" name="Cloud Callout 21"/>
          <p:cNvSpPr/>
          <p:nvPr/>
        </p:nvSpPr>
        <p:spPr>
          <a:xfrm>
            <a:off x="4860364" y="1228594"/>
            <a:ext cx="3927760" cy="3085486"/>
          </a:xfrm>
          <a:prstGeom prst="cloudCallout">
            <a:avLst/>
          </a:prstGeom>
          <a:solidFill>
            <a:srgbClr val="FEFED2"/>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70C0"/>
                </a:solidFill>
              </a:rPr>
              <a:t>Em hãy giới thiệu đôi nét về tác giả.</a:t>
            </a:r>
            <a:endParaRPr lang="en-US" sz="2400" b="1">
              <a:solidFill>
                <a:srgbClr val="0070C0"/>
              </a:solidFill>
              <a:latin typeface="Times New Roman" pitchFamily="18" charset="0"/>
              <a:cs typeface="Times New Roman" pitchFamily="18" charset="0"/>
            </a:endParaRPr>
          </a:p>
        </p:txBody>
      </p:sp>
      <p:pic>
        <p:nvPicPr>
          <p:cNvPr id="19" name="Picture 18" descr="Đức Phật Thích Ca Mâu Ni &amp;amp; Các câu chuyện về hiếu dưỡng phụ mẫu |"/>
          <p:cNvPicPr/>
          <p:nvPr/>
        </p:nvPicPr>
        <p:blipFill>
          <a:blip r:embed="rId6">
            <a:extLst>
              <a:ext uri="{28A0092B-C50C-407E-A947-70E740481C1C}">
                <a14:useLocalDpi xmlns:a14="http://schemas.microsoft.com/office/drawing/2010/main" val="0"/>
              </a:ext>
            </a:extLst>
          </a:blip>
          <a:srcRect/>
          <a:stretch>
            <a:fillRect/>
          </a:stretch>
        </p:blipFill>
        <p:spPr bwMode="auto">
          <a:xfrm>
            <a:off x="20673" y="19982"/>
            <a:ext cx="2030482" cy="1136860"/>
          </a:xfrm>
          <a:prstGeom prst="rect">
            <a:avLst/>
          </a:prstGeom>
          <a:noFill/>
          <a:ln>
            <a:noFill/>
          </a:ln>
        </p:spPr>
      </p:pic>
    </p:spTree>
    <p:extLst>
      <p:ext uri="{BB962C8B-B14F-4D97-AF65-F5344CB8AC3E}">
        <p14:creationId xmlns:p14="http://schemas.microsoft.com/office/powerpoint/2010/main" val="31089469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ircle(in)">
                                      <p:cBhvr>
                                        <p:cTn id="7" dur="2000"/>
                                        <p:tgtEl>
                                          <p:spTgt spid="1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circle(in)">
                                      <p:cBhvr>
                                        <p:cTn id="21" dur="20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1000"/>
                                        <p:tgtEl>
                                          <p:spTgt spid="22"/>
                                        </p:tgtEl>
                                      </p:cBhvr>
                                    </p:animEffect>
                                    <p:anim calcmode="lin" valueType="num">
                                      <p:cBhvr>
                                        <p:cTn id="34" dur="1000" fill="hold"/>
                                        <p:tgtEl>
                                          <p:spTgt spid="22"/>
                                        </p:tgtEl>
                                        <p:attrNameLst>
                                          <p:attrName>ppt_x</p:attrName>
                                        </p:attrNameLst>
                                      </p:cBhvr>
                                      <p:tavLst>
                                        <p:tav tm="0">
                                          <p:val>
                                            <p:strVal val="#ppt_x"/>
                                          </p:val>
                                        </p:tav>
                                        <p:tav tm="100000">
                                          <p:val>
                                            <p:strVal val="#ppt_x"/>
                                          </p:val>
                                        </p:tav>
                                      </p:tavLst>
                                    </p:anim>
                                    <p:anim calcmode="lin" valueType="num">
                                      <p:cBhvr>
                                        <p:cTn id="3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2" end="2"/>
                                            </p:txEl>
                                          </p:spTgt>
                                        </p:tgtEl>
                                        <p:attrNameLst>
                                          <p:attrName>style.visibility</p:attrName>
                                        </p:attrNameLst>
                                      </p:cBhvr>
                                      <p:to>
                                        <p:strVal val="visible"/>
                                      </p:to>
                                    </p:set>
                                    <p:animEffect transition="in" filter="fade">
                                      <p:cBhvr>
                                        <p:cTn id="40" dur="1000"/>
                                        <p:tgtEl>
                                          <p:spTgt spid="6">
                                            <p:txEl>
                                              <p:pRg st="2" end="2"/>
                                            </p:txEl>
                                          </p:spTgt>
                                        </p:tgtEl>
                                      </p:cBhvr>
                                    </p:animEffect>
                                    <p:anim calcmode="lin" valueType="num">
                                      <p:cBhvr>
                                        <p:cTn id="41"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anim calcmode="lin" valueType="num">
                                      <p:cBhvr>
                                        <p:cTn id="48"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0" presetClass="exit" presetSubtype="0" fill="hold" grpId="1" nodeType="clickEffect">
                                  <p:stCondLst>
                                    <p:cond delay="0"/>
                                  </p:stCondLst>
                                  <p:childTnLst>
                                    <p:animEffect transition="out" filter="wedge">
                                      <p:cBhvr>
                                        <p:cTn id="53" dur="2000"/>
                                        <p:tgtEl>
                                          <p:spTgt spid="22"/>
                                        </p:tgtEl>
                                      </p:cBhvr>
                                    </p:animEffect>
                                    <p:set>
                                      <p:cBhvr>
                                        <p:cTn id="54" dur="1" fill="hold">
                                          <p:stCondLst>
                                            <p:cond delay="1999"/>
                                          </p:stCondLst>
                                        </p:cTn>
                                        <p:tgtEl>
                                          <p:spTgt spid="2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6">
                                            <p:txEl>
                                              <p:pRg st="4" end="4"/>
                                            </p:txEl>
                                          </p:spTgt>
                                        </p:tgtEl>
                                        <p:attrNameLst>
                                          <p:attrName>style.visibility</p:attrName>
                                        </p:attrNameLst>
                                      </p:cBhvr>
                                      <p:to>
                                        <p:strVal val="visible"/>
                                      </p:to>
                                    </p:set>
                                    <p:animEffect transition="in" filter="barn(inVertical)">
                                      <p:cBhvr>
                                        <p:cTn id="59" dur="500"/>
                                        <p:tgtEl>
                                          <p:spTgt spid="6">
                                            <p:txEl>
                                              <p:pRg st="4" end="4"/>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barn(inVertical)">
                                      <p:cBhvr>
                                        <p:cTn id="71" dur="500"/>
                                        <p:tgtEl>
                                          <p:spTgt spid="13"/>
                                        </p:tgtEl>
                                      </p:cBhvr>
                                    </p:animEffect>
                                  </p:childTnLst>
                                </p:cTn>
                              </p:par>
                            </p:childTnLst>
                          </p:cTn>
                        </p:par>
                      </p:childTnLst>
                    </p:cTn>
                  </p:par>
                  <p:par>
                    <p:cTn id="72" fill="hold">
                      <p:stCondLst>
                        <p:cond delay="indefinite"/>
                      </p:stCondLst>
                      <p:childTnLst>
                        <p:par>
                          <p:cTn id="73" fill="hold">
                            <p:stCondLst>
                              <p:cond delay="0"/>
                            </p:stCondLst>
                            <p:childTnLst>
                              <p:par>
                                <p:cTn id="74" presetID="20" presetClass="exit" presetSubtype="0" fill="hold" grpId="1" nodeType="clickEffect">
                                  <p:stCondLst>
                                    <p:cond delay="0"/>
                                  </p:stCondLst>
                                  <p:childTnLst>
                                    <p:animEffect transition="out" filter="wedge">
                                      <p:cBhvr>
                                        <p:cTn id="75" dur="2000"/>
                                        <p:tgtEl>
                                          <p:spTgt spid="10"/>
                                        </p:tgtEl>
                                      </p:cBhvr>
                                    </p:animEffect>
                                    <p:set>
                                      <p:cBhvr>
                                        <p:cTn id="76" dur="1" fill="hold">
                                          <p:stCondLst>
                                            <p:cond delay="1999"/>
                                          </p:stCondLst>
                                        </p:cTn>
                                        <p:tgtEl>
                                          <p:spTgt spid="10"/>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 calcmode="lin" valueType="num">
                                      <p:cBhvr additive="base">
                                        <p:cTn id="81" dur="500" fill="hold"/>
                                        <p:tgtEl>
                                          <p:spTgt spid="18"/>
                                        </p:tgtEl>
                                        <p:attrNameLst>
                                          <p:attrName>ppt_x</p:attrName>
                                        </p:attrNameLst>
                                      </p:cBhvr>
                                      <p:tavLst>
                                        <p:tav tm="0">
                                          <p:val>
                                            <p:strVal val="#ppt_x"/>
                                          </p:val>
                                        </p:tav>
                                        <p:tav tm="100000">
                                          <p:val>
                                            <p:strVal val="#ppt_x"/>
                                          </p:val>
                                        </p:tav>
                                      </p:tavLst>
                                    </p:anim>
                                    <p:anim calcmode="lin" valueType="num">
                                      <p:cBhvr additive="base">
                                        <p:cTn id="8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xit" presetSubtype="0" fill="hold" grpId="1" nodeType="clickEffect">
                                  <p:stCondLst>
                                    <p:cond delay="0"/>
                                  </p:stCondLst>
                                  <p:childTnLst>
                                    <p:animEffect transition="out" filter="fade">
                                      <p:cBhvr>
                                        <p:cTn id="86" dur="1000"/>
                                        <p:tgtEl>
                                          <p:spTgt spid="18"/>
                                        </p:tgtEl>
                                      </p:cBhvr>
                                    </p:animEffect>
                                    <p:anim calcmode="lin" valueType="num">
                                      <p:cBhvr>
                                        <p:cTn id="87" dur="1000"/>
                                        <p:tgtEl>
                                          <p:spTgt spid="18"/>
                                        </p:tgtEl>
                                        <p:attrNameLst>
                                          <p:attrName>ppt_x</p:attrName>
                                        </p:attrNameLst>
                                      </p:cBhvr>
                                      <p:tavLst>
                                        <p:tav tm="0">
                                          <p:val>
                                            <p:strVal val="ppt_x"/>
                                          </p:val>
                                        </p:tav>
                                        <p:tav tm="100000">
                                          <p:val>
                                            <p:strVal val="ppt_x"/>
                                          </p:val>
                                        </p:tav>
                                      </p:tavLst>
                                    </p:anim>
                                    <p:anim calcmode="lin" valueType="num">
                                      <p:cBhvr>
                                        <p:cTn id="88" dur="1000"/>
                                        <p:tgtEl>
                                          <p:spTgt spid="18"/>
                                        </p:tgtEl>
                                        <p:attrNameLst>
                                          <p:attrName>ppt_y</p:attrName>
                                        </p:attrNameLst>
                                      </p:cBhvr>
                                      <p:tavLst>
                                        <p:tav tm="0">
                                          <p:val>
                                            <p:strVal val="ppt_y"/>
                                          </p:val>
                                        </p:tav>
                                        <p:tav tm="100000">
                                          <p:val>
                                            <p:strVal val="ppt_y-.1"/>
                                          </p:val>
                                        </p:tav>
                                      </p:tavLst>
                                    </p:anim>
                                    <p:set>
                                      <p:cBhvr>
                                        <p:cTn id="89" dur="1" fill="hold">
                                          <p:stCondLst>
                                            <p:cond delay="999"/>
                                          </p:stCondLst>
                                        </p:cTn>
                                        <p:tgtEl>
                                          <p:spTgt spid="1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grpId="0" nodeType="click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xit" presetSubtype="0" fill="hold" grpId="1" nodeType="clickEffect">
                                  <p:stCondLst>
                                    <p:cond delay="0"/>
                                  </p:stCondLst>
                                  <p:childTnLst>
                                    <p:animEffect transition="out" filter="fade">
                                      <p:cBhvr>
                                        <p:cTn id="107" dur="1000"/>
                                        <p:tgtEl>
                                          <p:spTgt spid="12"/>
                                        </p:tgtEl>
                                      </p:cBhvr>
                                    </p:animEffect>
                                    <p:anim calcmode="lin" valueType="num">
                                      <p:cBhvr>
                                        <p:cTn id="108" dur="1000"/>
                                        <p:tgtEl>
                                          <p:spTgt spid="12"/>
                                        </p:tgtEl>
                                        <p:attrNameLst>
                                          <p:attrName>ppt_x</p:attrName>
                                        </p:attrNameLst>
                                      </p:cBhvr>
                                      <p:tavLst>
                                        <p:tav tm="0">
                                          <p:val>
                                            <p:strVal val="ppt_x"/>
                                          </p:val>
                                        </p:tav>
                                        <p:tav tm="100000">
                                          <p:val>
                                            <p:strVal val="ppt_x"/>
                                          </p:val>
                                        </p:tav>
                                      </p:tavLst>
                                    </p:anim>
                                    <p:anim calcmode="lin" valueType="num">
                                      <p:cBhvr>
                                        <p:cTn id="109" dur="1000"/>
                                        <p:tgtEl>
                                          <p:spTgt spid="12"/>
                                        </p:tgtEl>
                                        <p:attrNameLst>
                                          <p:attrName>ppt_y</p:attrName>
                                        </p:attrNameLst>
                                      </p:cBhvr>
                                      <p:tavLst>
                                        <p:tav tm="0">
                                          <p:val>
                                            <p:strVal val="ppt_y"/>
                                          </p:val>
                                        </p:tav>
                                        <p:tav tm="100000">
                                          <p:val>
                                            <p:strVal val="ppt_y-.1"/>
                                          </p:val>
                                        </p:tav>
                                      </p:tavLst>
                                    </p:anim>
                                    <p:set>
                                      <p:cBhvr>
                                        <p:cTn id="110" dur="1" fill="hold">
                                          <p:stCondLst>
                                            <p:cond delay="999"/>
                                          </p:stCondLst>
                                        </p:cTn>
                                        <p:tgtEl>
                                          <p:spTgt spid="12"/>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1" presetClass="entr" presetSubtype="1" fill="hold" grpId="0" nodeType="clickEffect">
                                  <p:stCondLst>
                                    <p:cond delay="0"/>
                                  </p:stCondLst>
                                  <p:childTnLst>
                                    <p:set>
                                      <p:cBhvr>
                                        <p:cTn id="114" dur="1" fill="hold">
                                          <p:stCondLst>
                                            <p:cond delay="0"/>
                                          </p:stCondLst>
                                        </p:cTn>
                                        <p:tgtEl>
                                          <p:spTgt spid="14"/>
                                        </p:tgtEl>
                                        <p:attrNameLst>
                                          <p:attrName>style.visibility</p:attrName>
                                        </p:attrNameLst>
                                      </p:cBhvr>
                                      <p:to>
                                        <p:strVal val="visible"/>
                                      </p:to>
                                    </p:set>
                                    <p:animEffect transition="in" filter="wheel(1)">
                                      <p:cBhvr>
                                        <p:cTn id="115" dur="2000"/>
                                        <p:tgtEl>
                                          <p:spTgt spid="1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xit" presetSubtype="0" fill="hold" grpId="1" nodeType="clickEffect">
                                  <p:stCondLst>
                                    <p:cond delay="0"/>
                                  </p:stCondLst>
                                  <p:childTnLst>
                                    <p:animEffect transition="out" filter="fade">
                                      <p:cBhvr>
                                        <p:cTn id="119" dur="1000"/>
                                        <p:tgtEl>
                                          <p:spTgt spid="14"/>
                                        </p:tgtEl>
                                      </p:cBhvr>
                                    </p:animEffect>
                                    <p:anim calcmode="lin" valueType="num">
                                      <p:cBhvr>
                                        <p:cTn id="120" dur="1000"/>
                                        <p:tgtEl>
                                          <p:spTgt spid="14"/>
                                        </p:tgtEl>
                                        <p:attrNameLst>
                                          <p:attrName>ppt_x</p:attrName>
                                        </p:attrNameLst>
                                      </p:cBhvr>
                                      <p:tavLst>
                                        <p:tav tm="0">
                                          <p:val>
                                            <p:strVal val="ppt_x"/>
                                          </p:val>
                                        </p:tav>
                                        <p:tav tm="100000">
                                          <p:val>
                                            <p:strVal val="ppt_x"/>
                                          </p:val>
                                        </p:tav>
                                      </p:tavLst>
                                    </p:anim>
                                    <p:anim calcmode="lin" valueType="num">
                                      <p:cBhvr>
                                        <p:cTn id="121" dur="1000"/>
                                        <p:tgtEl>
                                          <p:spTgt spid="14"/>
                                        </p:tgtEl>
                                        <p:attrNameLst>
                                          <p:attrName>ppt_y</p:attrName>
                                        </p:attrNameLst>
                                      </p:cBhvr>
                                      <p:tavLst>
                                        <p:tav tm="0">
                                          <p:val>
                                            <p:strVal val="ppt_y"/>
                                          </p:val>
                                        </p:tav>
                                        <p:tav tm="100000">
                                          <p:val>
                                            <p:strVal val="ppt_y+.1"/>
                                          </p:val>
                                        </p:tav>
                                      </p:tavLst>
                                    </p:anim>
                                    <p:set>
                                      <p:cBhvr>
                                        <p:cTn id="122" dur="1" fill="hold">
                                          <p:stCondLst>
                                            <p:cond delay="999"/>
                                          </p:stCondLst>
                                        </p:cTn>
                                        <p:tgtEl>
                                          <p:spTgt spid="14"/>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16"/>
                                        </p:tgtEl>
                                        <p:attrNameLst>
                                          <p:attrName>style.visibility</p:attrName>
                                        </p:attrNameLst>
                                      </p:cBhvr>
                                      <p:to>
                                        <p:strVal val="visible"/>
                                      </p:to>
                                    </p:set>
                                    <p:animEffect transition="in" filter="fade">
                                      <p:cBhvr>
                                        <p:cTn id="127" dur="1000"/>
                                        <p:tgtEl>
                                          <p:spTgt spid="16"/>
                                        </p:tgtEl>
                                      </p:cBhvr>
                                    </p:animEffect>
                                    <p:anim calcmode="lin" valueType="num">
                                      <p:cBhvr>
                                        <p:cTn id="128" dur="1000" fill="hold"/>
                                        <p:tgtEl>
                                          <p:spTgt spid="16"/>
                                        </p:tgtEl>
                                        <p:attrNameLst>
                                          <p:attrName>ppt_x</p:attrName>
                                        </p:attrNameLst>
                                      </p:cBhvr>
                                      <p:tavLst>
                                        <p:tav tm="0">
                                          <p:val>
                                            <p:strVal val="#ppt_x"/>
                                          </p:val>
                                        </p:tav>
                                        <p:tav tm="100000">
                                          <p:val>
                                            <p:strVal val="#ppt_x"/>
                                          </p:val>
                                        </p:tav>
                                      </p:tavLst>
                                    </p:anim>
                                    <p:anim calcmode="lin" valueType="num">
                                      <p:cBhvr>
                                        <p:cTn id="12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grpId="0" nodeType="click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1000"/>
                                        <p:tgtEl>
                                          <p:spTgt spid="21"/>
                                        </p:tgtEl>
                                      </p:cBhvr>
                                    </p:animEffect>
                                    <p:anim calcmode="lin" valueType="num">
                                      <p:cBhvr>
                                        <p:cTn id="135" dur="1000" fill="hold"/>
                                        <p:tgtEl>
                                          <p:spTgt spid="21"/>
                                        </p:tgtEl>
                                        <p:attrNameLst>
                                          <p:attrName>ppt_x</p:attrName>
                                        </p:attrNameLst>
                                      </p:cBhvr>
                                      <p:tavLst>
                                        <p:tav tm="0">
                                          <p:val>
                                            <p:strVal val="#ppt_x"/>
                                          </p:val>
                                        </p:tav>
                                        <p:tav tm="100000">
                                          <p:val>
                                            <p:strVal val="#ppt_x"/>
                                          </p:val>
                                        </p:tav>
                                      </p:tavLst>
                                    </p:anim>
                                    <p:anim calcmode="lin" valueType="num">
                                      <p:cBhvr>
                                        <p:cTn id="13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0" grpId="1" animBg="1"/>
      <p:bldP spid="12" grpId="0" animBg="1"/>
      <p:bldP spid="12" grpId="1" animBg="1"/>
      <p:bldP spid="13" grpId="0"/>
      <p:bldP spid="14" grpId="0" animBg="1"/>
      <p:bldP spid="14" grpId="1" animBg="1"/>
      <p:bldP spid="15" grpId="0"/>
      <p:bldP spid="16" grpId="0" animBg="1"/>
      <p:bldP spid="17" grpId="0"/>
      <p:bldP spid="18" grpId="0" animBg="1"/>
      <p:bldP spid="18" grpId="1" animBg="1"/>
      <p:bldP spid="21" grpId="0"/>
      <p:bldP spid="22" grpId="0" animBg="1"/>
      <p:bldP spid="22"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110406333"/>
              </p:ext>
            </p:extLst>
          </p:nvPr>
        </p:nvGraphicFramePr>
        <p:xfrm>
          <a:off x="6692900" y="3954463"/>
          <a:ext cx="2320925" cy="2743200"/>
        </p:xfrm>
        <a:graphic>
          <a:graphicData uri="http://schemas.openxmlformats.org/presentationml/2006/ole">
            <mc:AlternateContent xmlns:mc="http://schemas.openxmlformats.org/markup-compatibility/2006">
              <mc:Choice xmlns:v="urn:schemas-microsoft-com:vml" Requires="v">
                <p:oleObj spid="_x0000_s2081" name="Clip" r:id="rId3" imgW="1999793" imgH="1831543" progId="">
                  <p:embed/>
                </p:oleObj>
              </mc:Choice>
              <mc:Fallback>
                <p:oleObj name="Clip" r:id="rId3" imgW="1999793" imgH="1831543"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954463"/>
                        <a:ext cx="232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249379" y="1309260"/>
            <a:ext cx="4836214" cy="984885"/>
          </a:xfrm>
          <a:prstGeom prst="rect">
            <a:avLst/>
          </a:prstGeom>
        </p:spPr>
        <p:txBody>
          <a:bodyPr wrap="square">
            <a:spAutoFit/>
          </a:bodyPr>
          <a:lstStyle/>
          <a:p>
            <a:pPr>
              <a:spcBef>
                <a:spcPts val="600"/>
              </a:spcBef>
              <a:spcAft>
                <a:spcPts val="600"/>
              </a:spcAft>
            </a:pPr>
            <a:r>
              <a:rPr lang="en-US" sz="2400">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II/ </a:t>
            </a:r>
            <a:r>
              <a:rPr lang="en-US" sz="2400" b="1" u="sng">
                <a:solidFill>
                  <a:srgbClr val="FF0000"/>
                </a:solidFill>
                <a:latin typeface="Times New Roman" pitchFamily="18" charset="0"/>
                <a:cs typeface="Times New Roman" pitchFamily="18" charset="0"/>
              </a:rPr>
              <a:t>Tìm </a:t>
            </a:r>
            <a:r>
              <a:rPr lang="en-US" sz="2400" b="1" u="sng" smtClean="0">
                <a:solidFill>
                  <a:srgbClr val="FF0000"/>
                </a:solidFill>
                <a:latin typeface="Times New Roman" pitchFamily="18" charset="0"/>
                <a:cs typeface="Times New Roman" pitchFamily="18" charset="0"/>
              </a:rPr>
              <a:t>hiểu chi tiết văn bản:</a:t>
            </a:r>
            <a:endParaRPr lang="en-US" sz="2400">
              <a:solidFill>
                <a:srgbClr val="FF0000"/>
              </a:solidFill>
              <a:latin typeface="Times New Roman" pitchFamily="18" charset="0"/>
              <a:cs typeface="Times New Roman" pitchFamily="18" charset="0"/>
            </a:endParaRPr>
          </a:p>
          <a:p>
            <a:pPr algn="just">
              <a:spcBef>
                <a:spcPts val="600"/>
              </a:spcBef>
              <a:spcAft>
                <a:spcPts val="600"/>
              </a:spcAft>
            </a:pPr>
            <a:r>
              <a:rPr lang="fr-FR" sz="2400" b="1" smtClean="0">
                <a:solidFill>
                  <a:srgbClr val="0070C0"/>
                </a:solidFill>
                <a:latin typeface="Times New Roman" pitchFamily="18" charset="0"/>
                <a:cs typeface="Times New Roman" pitchFamily="18" charset="0"/>
              </a:rPr>
              <a:t>1</a:t>
            </a:r>
            <a:r>
              <a:rPr lang="fr-FR" sz="2400" b="1">
                <a:solidFill>
                  <a:srgbClr val="0070C0"/>
                </a:solidFill>
                <a:latin typeface="Times New Roman" pitchFamily="18" charset="0"/>
                <a:cs typeface="Times New Roman" pitchFamily="18" charset="0"/>
              </a:rPr>
              <a:t>/ </a:t>
            </a:r>
            <a:r>
              <a:rPr lang="fr-FR" sz="2400" b="1" smtClean="0">
                <a:solidFill>
                  <a:srgbClr val="0070C0"/>
                </a:solidFill>
                <a:latin typeface="Times New Roman" pitchFamily="18" charset="0"/>
                <a:cs typeface="Times New Roman" pitchFamily="18" charset="0"/>
              </a:rPr>
              <a:t> </a:t>
            </a:r>
            <a:r>
              <a:rPr lang="fr-FR" sz="2400" b="1">
                <a:solidFill>
                  <a:srgbClr val="0070C0"/>
                </a:solidFill>
                <a:latin typeface="Times New Roman" pitchFamily="18" charset="0"/>
                <a:cs typeface="Times New Roman" pitchFamily="18" charset="0"/>
              </a:rPr>
              <a:t>Hình ảnh người mẹ</a:t>
            </a:r>
            <a:r>
              <a:rPr lang="fr-FR"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cxnSp>
        <p:nvCxnSpPr>
          <p:cNvPr id="8" name="Straight Connector 7"/>
          <p:cNvCxnSpPr/>
          <p:nvPr/>
        </p:nvCxnSpPr>
        <p:spPr>
          <a:xfrm>
            <a:off x="5190507" y="1378535"/>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5240639" y="1244029"/>
            <a:ext cx="3814279" cy="3085486"/>
          </a:xfrm>
          <a:prstGeom prst="cloudCallout">
            <a:avLst/>
          </a:prstGeom>
          <a:solidFill>
            <a:schemeClr val="accent1">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00000"/>
                </a:solidFill>
                <a:latin typeface="Times New Roman" pitchFamily="18" charset="0"/>
                <a:cs typeface="Times New Roman" pitchFamily="18" charset="0"/>
              </a:rPr>
              <a:t>Nhân vật chính trong văn bản này là </a:t>
            </a:r>
            <a:r>
              <a:rPr lang="en-US" sz="2400" smtClean="0">
                <a:solidFill>
                  <a:srgbClr val="C00000"/>
                </a:solidFill>
                <a:latin typeface="Times New Roman" pitchFamily="18" charset="0"/>
                <a:cs typeface="Times New Roman" pitchFamily="18" charset="0"/>
              </a:rPr>
              <a:t>ai? Vì </a:t>
            </a:r>
            <a:r>
              <a:rPr lang="en-US" sz="2400">
                <a:solidFill>
                  <a:srgbClr val="C00000"/>
                </a:solidFill>
                <a:latin typeface="Times New Roman" pitchFamily="18" charset="0"/>
                <a:cs typeface="Times New Roman" pitchFamily="18" charset="0"/>
              </a:rPr>
              <a:t>sao có thể xác định như thế</a:t>
            </a:r>
            <a:r>
              <a:rPr lang="en-US" sz="2400" smtClean="0">
                <a:solidFill>
                  <a:srgbClr val="C00000"/>
                </a:solidFill>
                <a:latin typeface="Times New Roman" pitchFamily="18" charset="0"/>
                <a:cs typeface="Times New Roman" pitchFamily="18" charset="0"/>
              </a:rPr>
              <a:t>?</a:t>
            </a:r>
            <a:endParaRPr lang="en-US" sz="2400">
              <a:solidFill>
                <a:srgbClr val="C00000"/>
              </a:solidFill>
              <a:latin typeface="Times New Roman" pitchFamily="18" charset="0"/>
              <a:cs typeface="Times New Roman" pitchFamily="18" charset="0"/>
            </a:endParaRPr>
          </a:p>
        </p:txBody>
      </p:sp>
      <p:sp>
        <p:nvSpPr>
          <p:cNvPr id="17" name="Rectangle 16"/>
          <p:cNvSpPr/>
          <p:nvPr/>
        </p:nvSpPr>
        <p:spPr>
          <a:xfrm>
            <a:off x="4124506" y="935236"/>
            <a:ext cx="814647" cy="923330"/>
          </a:xfrm>
          <a:prstGeom prst="rect">
            <a:avLst/>
          </a:prstGeom>
        </p:spPr>
        <p:txBody>
          <a:bodyPr wrap="none">
            <a:spAutoFit/>
          </a:bodyPr>
          <a:lstStyle/>
          <a:p>
            <a:r>
              <a:rPr lang="en-US" sz="5400" b="1" smtClean="0">
                <a:sym typeface="Wingdings"/>
              </a:rPr>
              <a:t></a:t>
            </a:r>
            <a:endParaRPr lang="en-US" sz="5400" b="1"/>
          </a:p>
        </p:txBody>
      </p:sp>
      <p:sp>
        <p:nvSpPr>
          <p:cNvPr id="9" name="Oval 8"/>
          <p:cNvSpPr/>
          <p:nvPr/>
        </p:nvSpPr>
        <p:spPr>
          <a:xfrm>
            <a:off x="5258226" y="3757115"/>
            <a:ext cx="3796692" cy="2694703"/>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smtClean="0">
                <a:solidFill>
                  <a:srgbClr val="C00000"/>
                </a:solidFill>
                <a:latin typeface="Times New Roman" pitchFamily="18" charset="0"/>
                <a:cs typeface="Times New Roman" pitchFamily="18" charset="0"/>
              </a:rPr>
              <a:t>-Nhân vật chính là người cha. </a:t>
            </a:r>
          </a:p>
          <a:p>
            <a:pPr algn="ctr"/>
            <a:r>
              <a:rPr lang="en-US" sz="2400" smtClean="0">
                <a:solidFill>
                  <a:srgbClr val="C00000"/>
                </a:solidFill>
                <a:latin typeface="Times New Roman" pitchFamily="18" charset="0"/>
                <a:cs typeface="Times New Roman" pitchFamily="18" charset="0"/>
              </a:rPr>
              <a:t>-Vì </a:t>
            </a:r>
            <a:r>
              <a:rPr lang="en-US" sz="2400">
                <a:solidFill>
                  <a:srgbClr val="C00000"/>
                </a:solidFill>
                <a:latin typeface="Times New Roman" pitchFamily="18" charset="0"/>
                <a:cs typeface="Times New Roman" pitchFamily="18" charset="0"/>
              </a:rPr>
              <a:t>hầu hết lời nói </a:t>
            </a:r>
            <a:r>
              <a:rPr lang="en-US" sz="2400" smtClean="0">
                <a:solidFill>
                  <a:srgbClr val="C00000"/>
                </a:solidFill>
                <a:latin typeface="Times New Roman" pitchFamily="18" charset="0"/>
                <a:cs typeface="Times New Roman" pitchFamily="18" charset="0"/>
              </a:rPr>
              <a:t>trong văn </a:t>
            </a:r>
            <a:r>
              <a:rPr lang="en-US" sz="2400">
                <a:solidFill>
                  <a:srgbClr val="C00000"/>
                </a:solidFill>
                <a:latin typeface="Times New Roman" pitchFamily="18" charset="0"/>
                <a:cs typeface="Times New Roman" pitchFamily="18" charset="0"/>
              </a:rPr>
              <a:t>bản này là lời tâm tình của người cha.</a:t>
            </a:r>
          </a:p>
        </p:txBody>
      </p:sp>
      <p:sp>
        <p:nvSpPr>
          <p:cNvPr id="21" name="10-Point Star 20"/>
          <p:cNvSpPr/>
          <p:nvPr/>
        </p:nvSpPr>
        <p:spPr>
          <a:xfrm>
            <a:off x="5742720" y="1386451"/>
            <a:ext cx="2667000" cy="2336800"/>
          </a:xfrm>
          <a:prstGeom prst="star10">
            <a:avLst/>
          </a:prstGeom>
          <a:solidFill>
            <a:srgbClr val="F8FEB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rgbClr val="C00000"/>
                </a:solidFill>
                <a:latin typeface="Times New Roman" pitchFamily="18" charset="0"/>
                <a:cs typeface="Times New Roman" pitchFamily="18" charset="0"/>
              </a:rPr>
              <a:t> </a:t>
            </a:r>
            <a:r>
              <a:rPr lang="en-US" sz="2400">
                <a:solidFill>
                  <a:srgbClr val="C00000"/>
                </a:solidFill>
                <a:latin typeface="Times New Roman" pitchFamily="18" charset="0"/>
                <a:cs typeface="Times New Roman" pitchFamily="18" charset="0"/>
              </a:rPr>
              <a:t>Nhưng tại sao tác giả </a:t>
            </a:r>
            <a:r>
              <a:rPr lang="en-US" sz="2400" smtClean="0">
                <a:solidFill>
                  <a:srgbClr val="C00000"/>
                </a:solidFill>
                <a:latin typeface="Times New Roman" pitchFamily="18" charset="0"/>
                <a:cs typeface="Times New Roman" pitchFamily="18" charset="0"/>
              </a:rPr>
              <a:t>  A-mi-xi </a:t>
            </a:r>
            <a:r>
              <a:rPr lang="en-US" sz="2400">
                <a:solidFill>
                  <a:srgbClr val="C00000"/>
                </a:solidFill>
                <a:latin typeface="Times New Roman" pitchFamily="18" charset="0"/>
                <a:cs typeface="Times New Roman" pitchFamily="18" charset="0"/>
              </a:rPr>
              <a:t>lại lấy nhan đề là Mẹ tôi?</a:t>
            </a:r>
          </a:p>
        </p:txBody>
      </p:sp>
      <p:sp>
        <p:nvSpPr>
          <p:cNvPr id="22" name="Oval 21"/>
          <p:cNvSpPr/>
          <p:nvPr/>
        </p:nvSpPr>
        <p:spPr>
          <a:xfrm>
            <a:off x="5237463" y="3760577"/>
            <a:ext cx="3845165" cy="2660068"/>
          </a:xfrm>
          <a:prstGeom prst="ellipse">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C00000"/>
                </a:solidFill>
                <a:latin typeface="Times New Roman" pitchFamily="18" charset="0"/>
                <a:cs typeface="Times New Roman" pitchFamily="18" charset="0"/>
              </a:rPr>
              <a:t>Vì bức thư đề cao vai trò của người mẹ đối với đứa con trước lỗi lầm của con.</a:t>
            </a:r>
          </a:p>
        </p:txBody>
      </p:sp>
      <p:sp>
        <p:nvSpPr>
          <p:cNvPr id="23" name="Oval Callout 22"/>
          <p:cNvSpPr/>
          <p:nvPr/>
        </p:nvSpPr>
        <p:spPr>
          <a:xfrm>
            <a:off x="5243711" y="1474600"/>
            <a:ext cx="3844869" cy="3097400"/>
          </a:xfrm>
          <a:prstGeom prst="wedgeEllipseCallout">
            <a:avLst>
              <a:gd name="adj1" fmla="val -44513"/>
              <a:gd name="adj2" fmla="val 42848"/>
            </a:avLst>
          </a:prstGeom>
          <a:solidFill>
            <a:schemeClr val="accent6">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Văn bản có những hình ảnh, chi tiết nào nói về người mẹ của En-ri-cô? Các chi tiết đó sáng lên phẩm chất nào của người mẹ?</a:t>
            </a:r>
            <a:endParaRPr lang="en-US" sz="2400" b="1">
              <a:solidFill>
                <a:srgbClr val="002060"/>
              </a:solidFill>
              <a:latin typeface="Times New Roman" pitchFamily="18" charset="0"/>
              <a:cs typeface="Times New Roman" pitchFamily="18" charset="0"/>
            </a:endParaRPr>
          </a:p>
        </p:txBody>
      </p:sp>
      <p:sp>
        <p:nvSpPr>
          <p:cNvPr id="25" name="Rectangle 24"/>
          <p:cNvSpPr/>
          <p:nvPr/>
        </p:nvSpPr>
        <p:spPr>
          <a:xfrm>
            <a:off x="209804" y="4142707"/>
            <a:ext cx="4933850" cy="830997"/>
          </a:xfrm>
          <a:prstGeom prst="rect">
            <a:avLst/>
          </a:prstGeom>
        </p:spPr>
        <p:txBody>
          <a:bodyPr wrap="square">
            <a:spAutoFit/>
          </a:bodyPr>
          <a:lstStyle/>
          <a:p>
            <a:pPr algn="just"/>
            <a:r>
              <a:rPr lang="en-US" sz="2400" b="1" smtClean="0">
                <a:solidFill>
                  <a:srgbClr val="0070C0"/>
                </a:solidFill>
                <a:latin typeface="Times New Roman" pitchFamily="18" charset="0"/>
                <a:cs typeface="Times New Roman" pitchFamily="18" charset="0"/>
              </a:rPr>
              <a:t>=&gt; </a:t>
            </a:r>
            <a:r>
              <a:rPr lang="en-US" sz="2400" b="1">
                <a:solidFill>
                  <a:srgbClr val="0070C0"/>
                </a:solidFill>
                <a:latin typeface="Times New Roman" pitchFamily="18" charset="0"/>
                <a:cs typeface="Times New Roman" pitchFamily="18" charset="0"/>
              </a:rPr>
              <a:t>Dành hết tình thương cho con. Quên mình vì con</a:t>
            </a:r>
            <a:r>
              <a:rPr lang="en-US" sz="2400" b="1" smtClean="0">
                <a:solidFill>
                  <a:srgbClr val="0070C0"/>
                </a:solidFill>
                <a:latin typeface="Times New Roman" pitchFamily="18" charset="0"/>
                <a:cs typeface="Times New Roman" pitchFamily="18" charset="0"/>
              </a:rPr>
              <a:t>.</a:t>
            </a:r>
            <a:endParaRPr lang="en-US" sz="2400" b="1">
              <a:solidFill>
                <a:srgbClr val="0070C0"/>
              </a:solidFill>
              <a:latin typeface="Times New Roman" pitchFamily="18" charset="0"/>
              <a:cs typeface="Times New Roman" pitchFamily="18" charset="0"/>
            </a:endParaRPr>
          </a:p>
        </p:txBody>
      </p:sp>
      <p:sp>
        <p:nvSpPr>
          <p:cNvPr id="20" name="Rectangle 19"/>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57139" y="2399331"/>
            <a:ext cx="4628453" cy="1646605"/>
          </a:xfrm>
          <a:prstGeom prst="rect">
            <a:avLst/>
          </a:prstGeom>
        </p:spPr>
        <p:txBody>
          <a:bodyPr wrap="square">
            <a:spAutoFit/>
          </a:bodyPr>
          <a:lstStyle/>
          <a:p>
            <a:pPr algn="just">
              <a:spcBef>
                <a:spcPts val="600"/>
              </a:spcBef>
            </a:pPr>
            <a:r>
              <a:rPr lang="fr-FR" sz="2400">
                <a:latin typeface="Times New Roman" pitchFamily="18" charset="0"/>
                <a:cs typeface="Times New Roman" pitchFamily="18" charset="0"/>
              </a:rPr>
              <a:t>- Thức suốt đêm, cúi mình trên chiếc nôi... </a:t>
            </a:r>
            <a:endParaRPr lang="en-US" sz="2400">
              <a:latin typeface="Times New Roman" pitchFamily="18" charset="0"/>
              <a:cs typeface="Times New Roman" pitchFamily="18" charset="0"/>
            </a:endParaRPr>
          </a:p>
          <a:p>
            <a:pPr algn="just">
              <a:spcBef>
                <a:spcPts val="600"/>
              </a:spcBef>
            </a:pPr>
            <a:r>
              <a:rPr lang="en-US" sz="2400">
                <a:latin typeface="Times New Roman" pitchFamily="18" charset="0"/>
                <a:cs typeface="Times New Roman" pitchFamily="18" charset="0"/>
              </a:rPr>
              <a:t>- Có thể đi ăn xin và hi sinh tính mạng... </a:t>
            </a:r>
          </a:p>
        </p:txBody>
      </p:sp>
      <p:sp>
        <p:nvSpPr>
          <p:cNvPr id="24" name="Cloud Callout 23"/>
          <p:cNvSpPr/>
          <p:nvPr/>
        </p:nvSpPr>
        <p:spPr>
          <a:xfrm>
            <a:off x="5282199" y="1257879"/>
            <a:ext cx="3814279" cy="3085486"/>
          </a:xfrm>
          <a:prstGeom prst="cloudCallout">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latin typeface="Times New Roman" pitchFamily="18" charset="0"/>
                <a:cs typeface="Times New Roman" pitchFamily="18" charset="0"/>
              </a:rPr>
              <a:t>Theo em, vì sao người cha cảm thấy “Sự hỗn láo của con như một nhát </a:t>
            </a:r>
            <a:r>
              <a:rPr lang="en-US" sz="2400" smtClean="0">
                <a:solidFill>
                  <a:srgbClr val="0070C0"/>
                </a:solidFill>
                <a:latin typeface="Times New Roman" pitchFamily="18" charset="0"/>
                <a:cs typeface="Times New Roman" pitchFamily="18" charset="0"/>
              </a:rPr>
              <a:t>dao đâm vào tim </a:t>
            </a:r>
            <a:r>
              <a:rPr lang="en-US" sz="2400">
                <a:solidFill>
                  <a:srgbClr val="0070C0"/>
                </a:solidFill>
                <a:latin typeface="Times New Roman" pitchFamily="18" charset="0"/>
                <a:cs typeface="Times New Roman" pitchFamily="18" charset="0"/>
              </a:rPr>
              <a:t>bố vậy</a:t>
            </a:r>
            <a:r>
              <a:rPr lang="en-US" sz="2400" smtClean="0">
                <a:solidFill>
                  <a:srgbClr val="0070C0"/>
                </a:solidFill>
                <a:latin typeface="Times New Roman" pitchFamily="18" charset="0"/>
                <a:cs typeface="Times New Roman" pitchFamily="18" charset="0"/>
              </a:rPr>
              <a:t>?”</a:t>
            </a:r>
            <a:endParaRPr lang="en-US" sz="2400">
              <a:solidFill>
                <a:srgbClr val="0070C0"/>
              </a:solidFill>
              <a:latin typeface="Times New Roman" pitchFamily="18" charset="0"/>
              <a:cs typeface="Times New Roman" pitchFamily="18" charset="0"/>
            </a:endParaRPr>
          </a:p>
        </p:txBody>
      </p:sp>
      <p:sp>
        <p:nvSpPr>
          <p:cNvPr id="26" name="Oval 25"/>
          <p:cNvSpPr/>
          <p:nvPr/>
        </p:nvSpPr>
        <p:spPr>
          <a:xfrm>
            <a:off x="5209748" y="3926832"/>
            <a:ext cx="3845165" cy="2688708"/>
          </a:xfrm>
          <a:prstGeom prst="ellipse">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70C0"/>
                </a:solidFill>
                <a:latin typeface="Times New Roman" pitchFamily="18" charset="0"/>
                <a:cs typeface="Times New Roman" pitchFamily="18" charset="0"/>
              </a:rPr>
              <a:t>Vì người cha vô cùng yêu quý mẹ và con. Người cha đã thất vọng vô cùng vì con hư, phản lại tình yêu thương của cha mẹ.</a:t>
            </a:r>
          </a:p>
        </p:txBody>
      </p:sp>
      <p:sp>
        <p:nvSpPr>
          <p:cNvPr id="28" name="Title 1"/>
          <p:cNvSpPr txBox="1">
            <a:spLocks/>
          </p:cNvSpPr>
          <p:nvPr/>
        </p:nvSpPr>
        <p:spPr>
          <a:xfrm>
            <a:off x="1321526" y="13841"/>
            <a:ext cx="7808619" cy="1143000"/>
          </a:xfrm>
          <a:prstGeom prst="rect">
            <a:avLst/>
          </a:prstGeom>
          <a:solidFill>
            <a:srgbClr val="FCE8FB"/>
          </a:solid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latin typeface="Times New Roman" pitchFamily="18" charset="0"/>
                <a:cs typeface="Times New Roman" pitchFamily="18" charset="0"/>
              </a:rPr>
              <a:t>Văn bản </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MẸ TÔI</a:t>
            </a: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a:t>
            </a:r>
          </a:p>
          <a:p>
            <a:r>
              <a:rPr lang="en-US" sz="2400" i="1">
                <a:latin typeface="Times New Roman" pitchFamily="18" charset="0"/>
                <a:cs typeface="Times New Roman" pitchFamily="18" charset="0"/>
              </a:rPr>
              <a:t>	</a:t>
            </a:r>
            <a:r>
              <a:rPr lang="en-US" sz="1800" smtClean="0">
                <a:latin typeface="Times New Roman" pitchFamily="18" charset="0"/>
                <a:cs typeface="Times New Roman" pitchFamily="18" charset="0"/>
              </a:rPr>
              <a:t>(</a:t>
            </a:r>
            <a:r>
              <a:rPr lang="en-US" sz="1800" i="1">
                <a:latin typeface="Times New Roman" pitchFamily="18" charset="0"/>
                <a:cs typeface="Times New Roman" pitchFamily="18" charset="0"/>
              </a:rPr>
              <a:t>Trích “Những tấm lòng cao cả” –</a:t>
            </a:r>
            <a:r>
              <a:rPr lang="en-US" sz="1800">
                <a:latin typeface="Times New Roman" pitchFamily="18" charset="0"/>
                <a:cs typeface="Times New Roman" pitchFamily="18" charset="0"/>
              </a:rPr>
              <a:t> Ét-môn-đô-đơ A-mi-xi</a:t>
            </a:r>
            <a:r>
              <a:rPr lang="en-US" sz="1800" smtClean="0">
                <a:latin typeface="Times New Roman" pitchFamily="18" charset="0"/>
                <a:cs typeface="Times New Roman" pitchFamily="18" charset="0"/>
              </a:rPr>
              <a:t>)</a:t>
            </a:r>
            <a:endParaRPr lang="en-US" sz="2800" i="1">
              <a:latin typeface="Times New Roman" pitchFamily="18" charset="0"/>
              <a:cs typeface="Times New Roman" pitchFamily="18" charset="0"/>
            </a:endParaRPr>
          </a:p>
        </p:txBody>
      </p:sp>
      <p:pic>
        <p:nvPicPr>
          <p:cNvPr id="30" name="Picture 29" descr="Sở Giáo Dục Và Đào Tạo Vĩnh Phúc"/>
          <p:cNvPicPr/>
          <p:nvPr/>
        </p:nvPicPr>
        <p:blipFill>
          <a:blip r:embed="rId5">
            <a:extLst>
              <a:ext uri="{28A0092B-C50C-407E-A947-70E740481C1C}">
                <a14:useLocalDpi xmlns:a14="http://schemas.microsoft.com/office/drawing/2010/main" val="0"/>
              </a:ext>
            </a:extLst>
          </a:blip>
          <a:srcRect/>
          <a:stretch>
            <a:fillRect/>
          </a:stretch>
        </p:blipFill>
        <p:spPr bwMode="auto">
          <a:xfrm>
            <a:off x="26126" y="13841"/>
            <a:ext cx="1295400" cy="1143000"/>
          </a:xfrm>
          <a:prstGeom prst="rect">
            <a:avLst/>
          </a:prstGeom>
          <a:noFill/>
          <a:ln>
            <a:noFill/>
          </a:ln>
        </p:spPr>
      </p:pic>
      <p:pic>
        <p:nvPicPr>
          <p:cNvPr id="2050" name="Picture 2" descr="A:\Me con\phan-tich-hinh-anh-nguoi-me-trong-bai-tho-khuc-hat-ru-nhung-em-be-lon-tren-lung-m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20488" y="1225978"/>
            <a:ext cx="3864406" cy="5389562"/>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A:\Me con\cha-me-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30476" y="1225978"/>
            <a:ext cx="3824438" cy="54412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Me con\quang-ganh-cua-me-700x366.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7208" y="1279274"/>
            <a:ext cx="3772639" cy="5366245"/>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A:\Me con\Tổng-hợp-các-hình-ảnh-về-mẹ-cảm-động-đẹp-nhất-7.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20567" y="1272870"/>
            <a:ext cx="3804289" cy="538764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Me con\unnamed (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37463" y="1249671"/>
            <a:ext cx="3787393" cy="53808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A:\Me con\Tổng-hợp-các-hình-ảnh-về-mẹ-cảm-động-đẹp-nhất-29.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7463" y="1257879"/>
            <a:ext cx="3802384" cy="538499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Me con\Tổng-hợp-các-hình-ảnh-về-mẹ-cảm-động-đẹp-nhất-20.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40000" y="1248580"/>
            <a:ext cx="3829050" cy="536696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A:\Me con\hinh-anh-dep-va-y-nghia-ve-tinh-me_104853897.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8147" y="1254270"/>
            <a:ext cx="3811700" cy="5388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656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xit" presetSubtype="0" fill="hold" grpId="1" nodeType="clickEffect">
                                  <p:stCondLst>
                                    <p:cond delay="0"/>
                                  </p:stCondLst>
                                  <p:childTnLst>
                                    <p:animEffect transition="out" filter="wedge">
                                      <p:cBhvr>
                                        <p:cTn id="31" dur="2000"/>
                                        <p:tgtEl>
                                          <p:spTgt spid="10"/>
                                        </p:tgtEl>
                                      </p:cBhvr>
                                    </p:animEffect>
                                    <p:set>
                                      <p:cBhvr>
                                        <p:cTn id="32" dur="1" fill="hold">
                                          <p:stCondLst>
                                            <p:cond delay="1999"/>
                                          </p:stCondLst>
                                        </p:cTn>
                                        <p:tgtEl>
                                          <p:spTgt spid="10"/>
                                        </p:tgtEl>
                                        <p:attrNameLst>
                                          <p:attrName>style.visibility</p:attrName>
                                        </p:attrNameLst>
                                      </p:cBhvr>
                                      <p:to>
                                        <p:strVal val="hidden"/>
                                      </p:to>
                                    </p:set>
                                  </p:childTnLst>
                                </p:cTn>
                              </p:par>
                              <p:par>
                                <p:cTn id="33" presetID="47" presetClass="exit" presetSubtype="0" fill="hold" grpId="1" nodeType="withEffect">
                                  <p:stCondLst>
                                    <p:cond delay="0"/>
                                  </p:stCondLst>
                                  <p:childTnLst>
                                    <p:animEffect transition="out" filter="fade">
                                      <p:cBhvr>
                                        <p:cTn id="34" dur="1000"/>
                                        <p:tgtEl>
                                          <p:spTgt spid="9"/>
                                        </p:tgtEl>
                                      </p:cBhvr>
                                    </p:animEffect>
                                    <p:anim calcmode="lin" valueType="num">
                                      <p:cBhvr>
                                        <p:cTn id="35" dur="1000"/>
                                        <p:tgtEl>
                                          <p:spTgt spid="9"/>
                                        </p:tgtEl>
                                        <p:attrNameLst>
                                          <p:attrName>ppt_x</p:attrName>
                                        </p:attrNameLst>
                                      </p:cBhvr>
                                      <p:tavLst>
                                        <p:tav tm="0">
                                          <p:val>
                                            <p:strVal val="ppt_x"/>
                                          </p:val>
                                        </p:tav>
                                        <p:tav tm="100000">
                                          <p:val>
                                            <p:strVal val="ppt_x"/>
                                          </p:val>
                                        </p:tav>
                                      </p:tavLst>
                                    </p:anim>
                                    <p:anim calcmode="lin" valueType="num">
                                      <p:cBhvr>
                                        <p:cTn id="36" dur="1000"/>
                                        <p:tgtEl>
                                          <p:spTgt spid="9"/>
                                        </p:tgtEl>
                                        <p:attrNameLst>
                                          <p:attrName>ppt_y</p:attrName>
                                        </p:attrNameLst>
                                      </p:cBhvr>
                                      <p:tavLst>
                                        <p:tav tm="0">
                                          <p:val>
                                            <p:strVal val="ppt_y"/>
                                          </p:val>
                                        </p:tav>
                                        <p:tav tm="100000">
                                          <p:val>
                                            <p:strVal val="ppt_y-.1"/>
                                          </p:val>
                                        </p:tav>
                                      </p:tavLst>
                                    </p:anim>
                                    <p:set>
                                      <p:cBhvr>
                                        <p:cTn id="37" dur="1" fill="hold">
                                          <p:stCondLst>
                                            <p:cond delay="999"/>
                                          </p:stCondLst>
                                        </p:cTn>
                                        <p:tgtEl>
                                          <p:spTgt spid="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grpId="1" nodeType="clickEffect">
                                  <p:stCondLst>
                                    <p:cond delay="0"/>
                                  </p:stCondLst>
                                  <p:childTnLst>
                                    <p:animEffect transition="out" filter="fade">
                                      <p:cBhvr>
                                        <p:cTn id="53" dur="1000"/>
                                        <p:tgtEl>
                                          <p:spTgt spid="21"/>
                                        </p:tgtEl>
                                      </p:cBhvr>
                                    </p:animEffect>
                                    <p:anim calcmode="lin" valueType="num">
                                      <p:cBhvr>
                                        <p:cTn id="54" dur="1000"/>
                                        <p:tgtEl>
                                          <p:spTgt spid="21"/>
                                        </p:tgtEl>
                                        <p:attrNameLst>
                                          <p:attrName>ppt_x</p:attrName>
                                        </p:attrNameLst>
                                      </p:cBhvr>
                                      <p:tavLst>
                                        <p:tav tm="0">
                                          <p:val>
                                            <p:strVal val="ppt_x"/>
                                          </p:val>
                                        </p:tav>
                                        <p:tav tm="100000">
                                          <p:val>
                                            <p:strVal val="ppt_x"/>
                                          </p:val>
                                        </p:tav>
                                      </p:tavLst>
                                    </p:anim>
                                    <p:anim calcmode="lin" valueType="num">
                                      <p:cBhvr>
                                        <p:cTn id="55" dur="1000"/>
                                        <p:tgtEl>
                                          <p:spTgt spid="21"/>
                                        </p:tgtEl>
                                        <p:attrNameLst>
                                          <p:attrName>ppt_y</p:attrName>
                                        </p:attrNameLst>
                                      </p:cBhvr>
                                      <p:tavLst>
                                        <p:tav tm="0">
                                          <p:val>
                                            <p:strVal val="ppt_y"/>
                                          </p:val>
                                        </p:tav>
                                        <p:tav tm="100000">
                                          <p:val>
                                            <p:strVal val="ppt_y+.1"/>
                                          </p:val>
                                        </p:tav>
                                      </p:tavLst>
                                    </p:anim>
                                    <p:set>
                                      <p:cBhvr>
                                        <p:cTn id="56" dur="1" fill="hold">
                                          <p:stCondLst>
                                            <p:cond delay="999"/>
                                          </p:stCondLst>
                                        </p:cTn>
                                        <p:tgtEl>
                                          <p:spTgt spid="21"/>
                                        </p:tgtEl>
                                        <p:attrNameLst>
                                          <p:attrName>style.visibility</p:attrName>
                                        </p:attrNameLst>
                                      </p:cBhvr>
                                      <p:to>
                                        <p:strVal val="hidden"/>
                                      </p:to>
                                    </p:set>
                                  </p:childTnLst>
                                </p:cTn>
                              </p:par>
                              <p:par>
                                <p:cTn id="57" presetID="47" presetClass="exit" presetSubtype="0" fill="hold" grpId="1" nodeType="withEffect">
                                  <p:stCondLst>
                                    <p:cond delay="0"/>
                                  </p:stCondLst>
                                  <p:childTnLst>
                                    <p:animEffect transition="out" filter="fade">
                                      <p:cBhvr>
                                        <p:cTn id="58" dur="1000"/>
                                        <p:tgtEl>
                                          <p:spTgt spid="22"/>
                                        </p:tgtEl>
                                      </p:cBhvr>
                                    </p:animEffect>
                                    <p:anim calcmode="lin" valueType="num">
                                      <p:cBhvr>
                                        <p:cTn id="59" dur="1000"/>
                                        <p:tgtEl>
                                          <p:spTgt spid="22"/>
                                        </p:tgtEl>
                                        <p:attrNameLst>
                                          <p:attrName>ppt_x</p:attrName>
                                        </p:attrNameLst>
                                      </p:cBhvr>
                                      <p:tavLst>
                                        <p:tav tm="0">
                                          <p:val>
                                            <p:strVal val="ppt_x"/>
                                          </p:val>
                                        </p:tav>
                                        <p:tav tm="100000">
                                          <p:val>
                                            <p:strVal val="ppt_x"/>
                                          </p:val>
                                        </p:tav>
                                      </p:tavLst>
                                    </p:anim>
                                    <p:anim calcmode="lin" valueType="num">
                                      <p:cBhvr>
                                        <p:cTn id="60" dur="1000"/>
                                        <p:tgtEl>
                                          <p:spTgt spid="22"/>
                                        </p:tgtEl>
                                        <p:attrNameLst>
                                          <p:attrName>ppt_y</p:attrName>
                                        </p:attrNameLst>
                                      </p:cBhvr>
                                      <p:tavLst>
                                        <p:tav tm="0">
                                          <p:val>
                                            <p:strVal val="ppt_y"/>
                                          </p:val>
                                        </p:tav>
                                        <p:tav tm="100000">
                                          <p:val>
                                            <p:strVal val="ppt_y-.1"/>
                                          </p:val>
                                        </p:tav>
                                      </p:tavLst>
                                    </p:anim>
                                    <p:set>
                                      <p:cBhvr>
                                        <p:cTn id="61" dur="1" fill="hold">
                                          <p:stCondLst>
                                            <p:cond delay="999"/>
                                          </p:stCondLst>
                                        </p:cTn>
                                        <p:tgtEl>
                                          <p:spTgt spid="2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1" end="1"/>
                                            </p:txEl>
                                          </p:spTgt>
                                        </p:tgtEl>
                                        <p:attrNameLst>
                                          <p:attrName>style.visibility</p:attrName>
                                        </p:attrNameLst>
                                      </p:cBhvr>
                                      <p:to>
                                        <p:strVal val="visible"/>
                                      </p:to>
                                    </p:set>
                                    <p:animEffect transition="in" filter="fade">
                                      <p:cBhvr>
                                        <p:cTn id="66" dur="1000"/>
                                        <p:tgtEl>
                                          <p:spTgt spid="6">
                                            <p:txEl>
                                              <p:pRg st="1" end="1"/>
                                            </p:txEl>
                                          </p:spTgt>
                                        </p:tgtEl>
                                      </p:cBhvr>
                                    </p:animEffect>
                                    <p:anim calcmode="lin" valueType="num">
                                      <p:cBhvr>
                                        <p:cTn id="6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barn(inVertical)">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12">
                                            <p:txEl>
                                              <p:pRg st="0" end="0"/>
                                            </p:txEl>
                                          </p:spTgt>
                                        </p:tgtEl>
                                        <p:attrNameLst>
                                          <p:attrName>style.visibility</p:attrName>
                                        </p:attrNameLst>
                                      </p:cBhvr>
                                      <p:to>
                                        <p:strVal val="visible"/>
                                      </p:to>
                                    </p:set>
                                    <p:animEffect transition="in" filter="fade">
                                      <p:cBhvr>
                                        <p:cTn id="78" dur="1000"/>
                                        <p:tgtEl>
                                          <p:spTgt spid="12">
                                            <p:txEl>
                                              <p:pRg st="0" end="0"/>
                                            </p:txEl>
                                          </p:spTgt>
                                        </p:tgtEl>
                                      </p:cBhvr>
                                    </p:animEffect>
                                    <p:anim calcmode="lin" valueType="num">
                                      <p:cBhvr>
                                        <p:cTn id="7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8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nodeType="clickEffect">
                                  <p:stCondLst>
                                    <p:cond delay="0"/>
                                  </p:stCondLst>
                                  <p:childTnLst>
                                    <p:set>
                                      <p:cBhvr>
                                        <p:cTn id="84" dur="1" fill="hold">
                                          <p:stCondLst>
                                            <p:cond delay="0"/>
                                          </p:stCondLst>
                                        </p:cTn>
                                        <p:tgtEl>
                                          <p:spTgt spid="12">
                                            <p:txEl>
                                              <p:pRg st="1" end="1"/>
                                            </p:txEl>
                                          </p:spTgt>
                                        </p:tgtEl>
                                        <p:attrNameLst>
                                          <p:attrName>style.visibility</p:attrName>
                                        </p:attrNameLst>
                                      </p:cBhvr>
                                      <p:to>
                                        <p:strVal val="visible"/>
                                      </p:to>
                                    </p:set>
                                    <p:animEffect transition="in" filter="fade">
                                      <p:cBhvr>
                                        <p:cTn id="85" dur="1000"/>
                                        <p:tgtEl>
                                          <p:spTgt spid="12">
                                            <p:txEl>
                                              <p:pRg st="1" end="1"/>
                                            </p:txEl>
                                          </p:spTgt>
                                        </p:tgtEl>
                                      </p:cBhvr>
                                    </p:animEffect>
                                    <p:anim calcmode="lin" valueType="num">
                                      <p:cBhvr>
                                        <p:cTn id="86"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wheel(1)">
                                      <p:cBhvr>
                                        <p:cTn id="92" dur="20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xit" presetSubtype="0" fill="hold" grpId="1" nodeType="clickEffect">
                                  <p:stCondLst>
                                    <p:cond delay="0"/>
                                  </p:stCondLst>
                                  <p:childTnLst>
                                    <p:animEffect transition="out" filter="fade">
                                      <p:cBhvr>
                                        <p:cTn id="96" dur="1000"/>
                                        <p:tgtEl>
                                          <p:spTgt spid="23"/>
                                        </p:tgtEl>
                                      </p:cBhvr>
                                    </p:animEffect>
                                    <p:anim calcmode="lin" valueType="num">
                                      <p:cBhvr>
                                        <p:cTn id="97" dur="1000"/>
                                        <p:tgtEl>
                                          <p:spTgt spid="23"/>
                                        </p:tgtEl>
                                        <p:attrNameLst>
                                          <p:attrName>ppt_x</p:attrName>
                                        </p:attrNameLst>
                                      </p:cBhvr>
                                      <p:tavLst>
                                        <p:tav tm="0">
                                          <p:val>
                                            <p:strVal val="ppt_x"/>
                                          </p:val>
                                        </p:tav>
                                        <p:tav tm="100000">
                                          <p:val>
                                            <p:strVal val="ppt_x"/>
                                          </p:val>
                                        </p:tav>
                                      </p:tavLst>
                                    </p:anim>
                                    <p:anim calcmode="lin" valueType="num">
                                      <p:cBhvr>
                                        <p:cTn id="98" dur="1000"/>
                                        <p:tgtEl>
                                          <p:spTgt spid="23"/>
                                        </p:tgtEl>
                                        <p:attrNameLst>
                                          <p:attrName>ppt_y</p:attrName>
                                        </p:attrNameLst>
                                      </p:cBhvr>
                                      <p:tavLst>
                                        <p:tav tm="0">
                                          <p:val>
                                            <p:strVal val="ppt_y"/>
                                          </p:val>
                                        </p:tav>
                                        <p:tav tm="100000">
                                          <p:val>
                                            <p:strVal val="ppt_y+.1"/>
                                          </p:val>
                                        </p:tav>
                                      </p:tavLst>
                                    </p:anim>
                                    <p:set>
                                      <p:cBhvr>
                                        <p:cTn id="99" dur="1" fill="hold">
                                          <p:stCondLst>
                                            <p:cond delay="999"/>
                                          </p:stCondLst>
                                        </p:cTn>
                                        <p:tgtEl>
                                          <p:spTgt spid="23"/>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42" presetClass="entr" presetSubtype="0" fill="hold" grpId="0" nodeType="click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fade">
                                      <p:cBhvr>
                                        <p:cTn id="104" dur="1000"/>
                                        <p:tgtEl>
                                          <p:spTgt spid="24"/>
                                        </p:tgtEl>
                                      </p:cBhvr>
                                    </p:animEffect>
                                    <p:anim calcmode="lin" valueType="num">
                                      <p:cBhvr>
                                        <p:cTn id="105" dur="1000" fill="hold"/>
                                        <p:tgtEl>
                                          <p:spTgt spid="24"/>
                                        </p:tgtEl>
                                        <p:attrNameLst>
                                          <p:attrName>ppt_x</p:attrName>
                                        </p:attrNameLst>
                                      </p:cBhvr>
                                      <p:tavLst>
                                        <p:tav tm="0">
                                          <p:val>
                                            <p:strVal val="#ppt_x"/>
                                          </p:val>
                                        </p:tav>
                                        <p:tav tm="100000">
                                          <p:val>
                                            <p:strVal val="#ppt_x"/>
                                          </p:val>
                                        </p:tav>
                                      </p:tavLst>
                                    </p:anim>
                                    <p:anim calcmode="lin" valueType="num">
                                      <p:cBhvr>
                                        <p:cTn id="10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wipe(down)">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20" presetClass="exit" presetSubtype="0" fill="hold" grpId="1" nodeType="clickEffect">
                                  <p:stCondLst>
                                    <p:cond delay="0"/>
                                  </p:stCondLst>
                                  <p:childTnLst>
                                    <p:animEffect transition="out" filter="wedge">
                                      <p:cBhvr>
                                        <p:cTn id="115" dur="2000"/>
                                        <p:tgtEl>
                                          <p:spTgt spid="24"/>
                                        </p:tgtEl>
                                      </p:cBhvr>
                                    </p:animEffect>
                                    <p:set>
                                      <p:cBhvr>
                                        <p:cTn id="116" dur="1" fill="hold">
                                          <p:stCondLst>
                                            <p:cond delay="1999"/>
                                          </p:stCondLst>
                                        </p:cTn>
                                        <p:tgtEl>
                                          <p:spTgt spid="24"/>
                                        </p:tgtEl>
                                        <p:attrNameLst>
                                          <p:attrName>style.visibility</p:attrName>
                                        </p:attrNameLst>
                                      </p:cBhvr>
                                      <p:to>
                                        <p:strVal val="hidden"/>
                                      </p:to>
                                    </p:set>
                                  </p:childTnLst>
                                </p:cTn>
                              </p:par>
                              <p:par>
                                <p:cTn id="117" presetID="47" presetClass="exit" presetSubtype="0" fill="hold" grpId="1" nodeType="withEffect">
                                  <p:stCondLst>
                                    <p:cond delay="0"/>
                                  </p:stCondLst>
                                  <p:childTnLst>
                                    <p:animEffect transition="out" filter="fade">
                                      <p:cBhvr>
                                        <p:cTn id="118" dur="1000"/>
                                        <p:tgtEl>
                                          <p:spTgt spid="26"/>
                                        </p:tgtEl>
                                      </p:cBhvr>
                                    </p:animEffect>
                                    <p:anim calcmode="lin" valueType="num">
                                      <p:cBhvr>
                                        <p:cTn id="119" dur="1000"/>
                                        <p:tgtEl>
                                          <p:spTgt spid="26"/>
                                        </p:tgtEl>
                                        <p:attrNameLst>
                                          <p:attrName>ppt_x</p:attrName>
                                        </p:attrNameLst>
                                      </p:cBhvr>
                                      <p:tavLst>
                                        <p:tav tm="0">
                                          <p:val>
                                            <p:strVal val="ppt_x"/>
                                          </p:val>
                                        </p:tav>
                                        <p:tav tm="100000">
                                          <p:val>
                                            <p:strVal val="ppt_x"/>
                                          </p:val>
                                        </p:tav>
                                      </p:tavLst>
                                    </p:anim>
                                    <p:anim calcmode="lin" valueType="num">
                                      <p:cBhvr>
                                        <p:cTn id="120" dur="1000"/>
                                        <p:tgtEl>
                                          <p:spTgt spid="26"/>
                                        </p:tgtEl>
                                        <p:attrNameLst>
                                          <p:attrName>ppt_y</p:attrName>
                                        </p:attrNameLst>
                                      </p:cBhvr>
                                      <p:tavLst>
                                        <p:tav tm="0">
                                          <p:val>
                                            <p:strVal val="ppt_y"/>
                                          </p:val>
                                        </p:tav>
                                        <p:tav tm="100000">
                                          <p:val>
                                            <p:strVal val="ppt_y-.1"/>
                                          </p:val>
                                        </p:tav>
                                      </p:tavLst>
                                    </p:anim>
                                    <p:set>
                                      <p:cBhvr>
                                        <p:cTn id="121" dur="1" fill="hold">
                                          <p:stCondLst>
                                            <p:cond delay="999"/>
                                          </p:stCondLst>
                                        </p:cTn>
                                        <p:tgtEl>
                                          <p:spTgt spid="26"/>
                                        </p:tgtEl>
                                        <p:attrNameLst>
                                          <p:attrName>style.visibility</p:attrName>
                                        </p:attrNameLst>
                                      </p:cBhvr>
                                      <p:to>
                                        <p:strVal val="hidden"/>
                                      </p:to>
                                    </p:set>
                                  </p:childTnLst>
                                </p:cTn>
                              </p:par>
                            </p:childTnLst>
                          </p:cTn>
                        </p:par>
                      </p:childTnLst>
                    </p:cTn>
                  </p:par>
                  <p:par>
                    <p:cTn id="122" fill="hold">
                      <p:stCondLst>
                        <p:cond delay="indefinite"/>
                      </p:stCondLst>
                      <p:childTnLst>
                        <p:par>
                          <p:cTn id="123" fill="hold">
                            <p:stCondLst>
                              <p:cond delay="0"/>
                            </p:stCondLst>
                            <p:childTnLst>
                              <p:par>
                                <p:cTn id="124" presetID="6" presetClass="entr" presetSubtype="16" fill="hold" nodeType="clickEffect">
                                  <p:stCondLst>
                                    <p:cond delay="0"/>
                                  </p:stCondLst>
                                  <p:childTnLst>
                                    <p:set>
                                      <p:cBhvr>
                                        <p:cTn id="125" dur="1" fill="hold">
                                          <p:stCondLst>
                                            <p:cond delay="0"/>
                                          </p:stCondLst>
                                        </p:cTn>
                                        <p:tgtEl>
                                          <p:spTgt spid="2050"/>
                                        </p:tgtEl>
                                        <p:attrNameLst>
                                          <p:attrName>style.visibility</p:attrName>
                                        </p:attrNameLst>
                                      </p:cBhvr>
                                      <p:to>
                                        <p:strVal val="visible"/>
                                      </p:to>
                                    </p:set>
                                    <p:animEffect transition="in" filter="circle(in)">
                                      <p:cBhvr>
                                        <p:cTn id="126" dur="2000"/>
                                        <p:tgtEl>
                                          <p:spTgt spid="2050"/>
                                        </p:tgtEl>
                                      </p:cBhvr>
                                    </p:animEffect>
                                  </p:childTnLst>
                                </p:cTn>
                              </p:par>
                            </p:childTnLst>
                          </p:cTn>
                        </p:par>
                        <p:par>
                          <p:cTn id="127" fill="hold">
                            <p:stCondLst>
                              <p:cond delay="2000"/>
                            </p:stCondLst>
                            <p:childTnLst>
                              <p:par>
                                <p:cTn id="128" presetID="6" presetClass="entr" presetSubtype="16" fill="hold" nodeType="afterEffect">
                                  <p:stCondLst>
                                    <p:cond delay="0"/>
                                  </p:stCondLst>
                                  <p:childTnLst>
                                    <p:set>
                                      <p:cBhvr>
                                        <p:cTn id="129" dur="1" fill="hold">
                                          <p:stCondLst>
                                            <p:cond delay="0"/>
                                          </p:stCondLst>
                                        </p:cTn>
                                        <p:tgtEl>
                                          <p:spTgt spid="2051"/>
                                        </p:tgtEl>
                                        <p:attrNameLst>
                                          <p:attrName>style.visibility</p:attrName>
                                        </p:attrNameLst>
                                      </p:cBhvr>
                                      <p:to>
                                        <p:strVal val="visible"/>
                                      </p:to>
                                    </p:set>
                                    <p:animEffect transition="in" filter="circle(in)">
                                      <p:cBhvr>
                                        <p:cTn id="130" dur="5000"/>
                                        <p:tgtEl>
                                          <p:spTgt spid="2051"/>
                                        </p:tgtEl>
                                      </p:cBhvr>
                                    </p:animEffect>
                                  </p:childTnLst>
                                </p:cTn>
                              </p:par>
                            </p:childTnLst>
                          </p:cTn>
                        </p:par>
                        <p:par>
                          <p:cTn id="131" fill="hold">
                            <p:stCondLst>
                              <p:cond delay="7000"/>
                            </p:stCondLst>
                            <p:childTnLst>
                              <p:par>
                                <p:cTn id="132" presetID="16" presetClass="entr" presetSubtype="21" fill="hold" nodeType="afterEffect">
                                  <p:stCondLst>
                                    <p:cond delay="0"/>
                                  </p:stCondLst>
                                  <p:childTnLst>
                                    <p:set>
                                      <p:cBhvr>
                                        <p:cTn id="133" dur="1" fill="hold">
                                          <p:stCondLst>
                                            <p:cond delay="0"/>
                                          </p:stCondLst>
                                        </p:cTn>
                                        <p:tgtEl>
                                          <p:spTgt spid="2052"/>
                                        </p:tgtEl>
                                        <p:attrNameLst>
                                          <p:attrName>style.visibility</p:attrName>
                                        </p:attrNameLst>
                                      </p:cBhvr>
                                      <p:to>
                                        <p:strVal val="visible"/>
                                      </p:to>
                                    </p:set>
                                    <p:animEffect transition="in" filter="barn(inVertical)">
                                      <p:cBhvr>
                                        <p:cTn id="134" dur="5000"/>
                                        <p:tgtEl>
                                          <p:spTgt spid="2052"/>
                                        </p:tgtEl>
                                      </p:cBhvr>
                                    </p:animEffect>
                                  </p:childTnLst>
                                </p:cTn>
                              </p:par>
                            </p:childTnLst>
                          </p:cTn>
                        </p:par>
                        <p:par>
                          <p:cTn id="135" fill="hold">
                            <p:stCondLst>
                              <p:cond delay="12000"/>
                            </p:stCondLst>
                            <p:childTnLst>
                              <p:par>
                                <p:cTn id="136" presetID="16" presetClass="entr" presetSubtype="21" fill="hold" nodeType="afterEffect">
                                  <p:stCondLst>
                                    <p:cond delay="0"/>
                                  </p:stCondLst>
                                  <p:childTnLst>
                                    <p:set>
                                      <p:cBhvr>
                                        <p:cTn id="137" dur="1" fill="hold">
                                          <p:stCondLst>
                                            <p:cond delay="0"/>
                                          </p:stCondLst>
                                        </p:cTn>
                                        <p:tgtEl>
                                          <p:spTgt spid="2053"/>
                                        </p:tgtEl>
                                        <p:attrNameLst>
                                          <p:attrName>style.visibility</p:attrName>
                                        </p:attrNameLst>
                                      </p:cBhvr>
                                      <p:to>
                                        <p:strVal val="visible"/>
                                      </p:to>
                                    </p:set>
                                    <p:animEffect transition="in" filter="barn(inVertical)">
                                      <p:cBhvr>
                                        <p:cTn id="138" dur="5000"/>
                                        <p:tgtEl>
                                          <p:spTgt spid="2053"/>
                                        </p:tgtEl>
                                      </p:cBhvr>
                                    </p:animEffect>
                                  </p:childTnLst>
                                </p:cTn>
                              </p:par>
                            </p:childTnLst>
                          </p:cTn>
                        </p:par>
                        <p:par>
                          <p:cTn id="139" fill="hold">
                            <p:stCondLst>
                              <p:cond delay="17000"/>
                            </p:stCondLst>
                            <p:childTnLst>
                              <p:par>
                                <p:cTn id="140" presetID="21" presetClass="entr" presetSubtype="1" fill="hold" nodeType="afterEffect">
                                  <p:stCondLst>
                                    <p:cond delay="0"/>
                                  </p:stCondLst>
                                  <p:childTnLst>
                                    <p:set>
                                      <p:cBhvr>
                                        <p:cTn id="141" dur="1" fill="hold">
                                          <p:stCondLst>
                                            <p:cond delay="0"/>
                                          </p:stCondLst>
                                        </p:cTn>
                                        <p:tgtEl>
                                          <p:spTgt spid="2054"/>
                                        </p:tgtEl>
                                        <p:attrNameLst>
                                          <p:attrName>style.visibility</p:attrName>
                                        </p:attrNameLst>
                                      </p:cBhvr>
                                      <p:to>
                                        <p:strVal val="visible"/>
                                      </p:to>
                                    </p:set>
                                    <p:animEffect transition="in" filter="wheel(1)">
                                      <p:cBhvr>
                                        <p:cTn id="142" dur="5000"/>
                                        <p:tgtEl>
                                          <p:spTgt spid="2054"/>
                                        </p:tgtEl>
                                      </p:cBhvr>
                                    </p:animEffect>
                                  </p:childTnLst>
                                </p:cTn>
                              </p:par>
                            </p:childTnLst>
                          </p:cTn>
                        </p:par>
                        <p:par>
                          <p:cTn id="143" fill="hold">
                            <p:stCondLst>
                              <p:cond delay="22000"/>
                            </p:stCondLst>
                            <p:childTnLst>
                              <p:par>
                                <p:cTn id="144" presetID="16" presetClass="entr" presetSubtype="21" fill="hold" nodeType="afterEffect">
                                  <p:stCondLst>
                                    <p:cond delay="0"/>
                                  </p:stCondLst>
                                  <p:childTnLst>
                                    <p:set>
                                      <p:cBhvr>
                                        <p:cTn id="145" dur="1" fill="hold">
                                          <p:stCondLst>
                                            <p:cond delay="0"/>
                                          </p:stCondLst>
                                        </p:cTn>
                                        <p:tgtEl>
                                          <p:spTgt spid="2055"/>
                                        </p:tgtEl>
                                        <p:attrNameLst>
                                          <p:attrName>style.visibility</p:attrName>
                                        </p:attrNameLst>
                                      </p:cBhvr>
                                      <p:to>
                                        <p:strVal val="visible"/>
                                      </p:to>
                                    </p:set>
                                    <p:animEffect transition="in" filter="barn(inVertical)">
                                      <p:cBhvr>
                                        <p:cTn id="146" dur="5000"/>
                                        <p:tgtEl>
                                          <p:spTgt spid="2055"/>
                                        </p:tgtEl>
                                      </p:cBhvr>
                                    </p:animEffect>
                                  </p:childTnLst>
                                </p:cTn>
                              </p:par>
                            </p:childTnLst>
                          </p:cTn>
                        </p:par>
                        <p:par>
                          <p:cTn id="147" fill="hold">
                            <p:stCondLst>
                              <p:cond delay="27000"/>
                            </p:stCondLst>
                            <p:childTnLst>
                              <p:par>
                                <p:cTn id="148" presetID="16" presetClass="entr" presetSubtype="21" fill="hold" nodeType="afterEffect">
                                  <p:stCondLst>
                                    <p:cond delay="0"/>
                                  </p:stCondLst>
                                  <p:childTnLst>
                                    <p:set>
                                      <p:cBhvr>
                                        <p:cTn id="149" dur="1" fill="hold">
                                          <p:stCondLst>
                                            <p:cond delay="0"/>
                                          </p:stCondLst>
                                        </p:cTn>
                                        <p:tgtEl>
                                          <p:spTgt spid="2056"/>
                                        </p:tgtEl>
                                        <p:attrNameLst>
                                          <p:attrName>style.visibility</p:attrName>
                                        </p:attrNameLst>
                                      </p:cBhvr>
                                      <p:to>
                                        <p:strVal val="visible"/>
                                      </p:to>
                                    </p:set>
                                    <p:animEffect transition="in" filter="barn(inVertical)">
                                      <p:cBhvr>
                                        <p:cTn id="150" dur="5000"/>
                                        <p:tgtEl>
                                          <p:spTgt spid="2056"/>
                                        </p:tgtEl>
                                      </p:cBhvr>
                                    </p:animEffect>
                                  </p:childTnLst>
                                </p:cTn>
                              </p:par>
                            </p:childTnLst>
                          </p:cTn>
                        </p:par>
                        <p:par>
                          <p:cTn id="151" fill="hold">
                            <p:stCondLst>
                              <p:cond delay="32000"/>
                            </p:stCondLst>
                            <p:childTnLst>
                              <p:par>
                                <p:cTn id="152" presetID="21" presetClass="entr" presetSubtype="1" fill="hold" nodeType="afterEffect">
                                  <p:stCondLst>
                                    <p:cond delay="0"/>
                                  </p:stCondLst>
                                  <p:childTnLst>
                                    <p:set>
                                      <p:cBhvr>
                                        <p:cTn id="153" dur="1" fill="hold">
                                          <p:stCondLst>
                                            <p:cond delay="0"/>
                                          </p:stCondLst>
                                        </p:cTn>
                                        <p:tgtEl>
                                          <p:spTgt spid="2057"/>
                                        </p:tgtEl>
                                        <p:attrNameLst>
                                          <p:attrName>style.visibility</p:attrName>
                                        </p:attrNameLst>
                                      </p:cBhvr>
                                      <p:to>
                                        <p:strVal val="visible"/>
                                      </p:to>
                                    </p:set>
                                    <p:animEffect transition="in" filter="wheel(1)">
                                      <p:cBhvr>
                                        <p:cTn id="154" dur="5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9" grpId="0" animBg="1"/>
      <p:bldP spid="9" grpId="1" animBg="1"/>
      <p:bldP spid="21" grpId="0" animBg="1"/>
      <p:bldP spid="21" grpId="1" animBg="1"/>
      <p:bldP spid="22" grpId="0" animBg="1"/>
      <p:bldP spid="22" grpId="1" animBg="1"/>
      <p:bldP spid="23" grpId="0" animBg="1"/>
      <p:bldP spid="23" grpId="1" animBg="1"/>
      <p:bldP spid="25" grpId="0"/>
      <p:bldP spid="24" grpId="0" animBg="1"/>
      <p:bldP spid="24" grpId="1" animBg="1"/>
      <p:bldP spid="26" grpId="0" animBg="1"/>
      <p:bldP spid="26" grpId="1"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4178287355"/>
              </p:ext>
            </p:extLst>
          </p:nvPr>
        </p:nvGraphicFramePr>
        <p:xfrm>
          <a:off x="6692900" y="3954463"/>
          <a:ext cx="2320925" cy="2743200"/>
        </p:xfrm>
        <a:graphic>
          <a:graphicData uri="http://schemas.openxmlformats.org/presentationml/2006/ole">
            <mc:AlternateContent xmlns:mc="http://schemas.openxmlformats.org/markup-compatibility/2006">
              <mc:Choice xmlns:v="urn:schemas-microsoft-com:vml" Requires="v">
                <p:oleObj spid="_x0000_s4119" name="Clip" r:id="rId3" imgW="1999793" imgH="1831543" progId="">
                  <p:embed/>
                </p:oleObj>
              </mc:Choice>
              <mc:Fallback>
                <p:oleObj name="Clip" r:id="rId3" imgW="1999793" imgH="1831543"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954463"/>
                        <a:ext cx="232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181424" y="1613411"/>
            <a:ext cx="4459838" cy="830997"/>
          </a:xfrm>
          <a:prstGeom prst="rect">
            <a:avLst/>
          </a:prstGeom>
        </p:spPr>
        <p:txBody>
          <a:bodyPr wrap="square">
            <a:spAutoFit/>
          </a:bodyPr>
          <a:lstStyle/>
          <a:p>
            <a:r>
              <a:rPr lang="en-US" sz="2300" b="1">
                <a:solidFill>
                  <a:srgbClr val="0070C0"/>
                </a:solidFill>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2/ Những lời nhắn nhủ của người cha:</a:t>
            </a:r>
          </a:p>
        </p:txBody>
      </p:sp>
      <p:cxnSp>
        <p:nvCxnSpPr>
          <p:cNvPr id="8" name="Straight Connector 7"/>
          <p:cNvCxnSpPr/>
          <p:nvPr/>
        </p:nvCxnSpPr>
        <p:spPr>
          <a:xfrm>
            <a:off x="4709837" y="1719458"/>
            <a:ext cx="0" cy="50526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926452" y="1012171"/>
            <a:ext cx="814647" cy="923330"/>
          </a:xfrm>
          <a:prstGeom prst="rect">
            <a:avLst/>
          </a:prstGeom>
        </p:spPr>
        <p:txBody>
          <a:bodyPr wrap="none">
            <a:spAutoFit/>
          </a:bodyPr>
          <a:lstStyle/>
          <a:p>
            <a:r>
              <a:rPr lang="en-US" sz="5400" b="1" smtClean="0">
                <a:sym typeface="Wingdings"/>
              </a:rPr>
              <a:t></a:t>
            </a:r>
            <a:endParaRPr lang="en-US" sz="5400" b="1"/>
          </a:p>
        </p:txBody>
      </p:sp>
      <p:sp>
        <p:nvSpPr>
          <p:cNvPr id="5" name="Rectangle 4"/>
          <p:cNvSpPr/>
          <p:nvPr/>
        </p:nvSpPr>
        <p:spPr>
          <a:xfrm>
            <a:off x="191165" y="4804944"/>
            <a:ext cx="2933035" cy="461665"/>
          </a:xfrm>
          <a:prstGeom prst="rect">
            <a:avLst/>
          </a:prstGeom>
        </p:spPr>
        <p:txBody>
          <a:bodyPr wrap="square">
            <a:spAutoFit/>
          </a:bodyPr>
          <a:lstStyle/>
          <a:p>
            <a:r>
              <a:rPr lang="en-US" sz="2300" b="1" smtClean="0">
                <a:solidFill>
                  <a:srgbClr val="0070C0"/>
                </a:solidFill>
                <a:effectLst/>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-&gt; mẹ thật cao cả.</a:t>
            </a:r>
          </a:p>
        </p:txBody>
      </p:sp>
      <p:sp>
        <p:nvSpPr>
          <p:cNvPr id="12" name="Rectangle 11"/>
          <p:cNvSpPr/>
          <p:nvPr/>
        </p:nvSpPr>
        <p:spPr>
          <a:xfrm>
            <a:off x="318589" y="2488950"/>
            <a:ext cx="4322673" cy="1200329"/>
          </a:xfrm>
          <a:prstGeom prst="rect">
            <a:avLst/>
          </a:prstGeom>
        </p:spPr>
        <p:txBody>
          <a:bodyPr wrap="square">
            <a:spAutoFit/>
          </a:bodyPr>
          <a:lstStyle/>
          <a:p>
            <a:pPr algn="just"/>
            <a:r>
              <a:rPr lang="en-US" sz="2400">
                <a:latin typeface="Times New Roman" pitchFamily="18" charset="0"/>
                <a:cs typeface="Times New Roman" pitchFamily="18" charset="0"/>
              </a:rPr>
              <a:t>- Những đứa con hư đốn không thể xứng đáng với hình ảnh dịu dàng của mẹ.</a:t>
            </a:r>
          </a:p>
        </p:txBody>
      </p:sp>
      <p:sp>
        <p:nvSpPr>
          <p:cNvPr id="33" name="Cloud Callout 32"/>
          <p:cNvSpPr/>
          <p:nvPr/>
        </p:nvSpPr>
        <p:spPr>
          <a:xfrm>
            <a:off x="4928094" y="1815865"/>
            <a:ext cx="3781307" cy="3975335"/>
          </a:xfrm>
          <a:prstGeom prst="cloudCallout">
            <a:avLst>
              <a:gd name="adj1" fmla="val -46428"/>
              <a:gd name="adj2" fmla="val 57831"/>
            </a:avLst>
          </a:prstGeom>
          <a:solidFill>
            <a:srgbClr val="F8FEB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C00000"/>
                </a:solidFill>
                <a:latin typeface="Times New Roman" pitchFamily="18" charset="0"/>
                <a:cs typeface="Times New Roman" pitchFamily="18" charset="0"/>
              </a:rPr>
              <a:t>Quan sát phần </a:t>
            </a:r>
            <a:r>
              <a:rPr lang="en-US" sz="2400" smtClean="0">
                <a:solidFill>
                  <a:srgbClr val="C00000"/>
                </a:solidFill>
                <a:latin typeface="Times New Roman" pitchFamily="18" charset="0"/>
                <a:cs typeface="Times New Roman" pitchFamily="18" charset="0"/>
              </a:rPr>
              <a:t>2 đoạn văn </a:t>
            </a:r>
            <a:r>
              <a:rPr lang="en-US" sz="2400" i="1" smtClean="0">
                <a:solidFill>
                  <a:srgbClr val="C00000"/>
                </a:solidFill>
                <a:latin typeface="Times New Roman" pitchFamily="18" charset="0"/>
                <a:cs typeface="Times New Roman" pitchFamily="18" charset="0"/>
              </a:rPr>
              <a:t>“Khi đã khôn lớn….tình thương yêu đó”</a:t>
            </a:r>
            <a:r>
              <a:rPr lang="en-US" sz="2400" smtClean="0">
                <a:solidFill>
                  <a:srgbClr val="C00000"/>
                </a:solidFill>
                <a:latin typeface="Times New Roman" pitchFamily="18" charset="0"/>
                <a:cs typeface="Times New Roman" pitchFamily="18" charset="0"/>
              </a:rPr>
              <a:t>,  </a:t>
            </a:r>
            <a:r>
              <a:rPr lang="en-US" sz="2400">
                <a:solidFill>
                  <a:srgbClr val="C00000"/>
                </a:solidFill>
                <a:latin typeface="Times New Roman" pitchFamily="18" charset="0"/>
                <a:cs typeface="Times New Roman" pitchFamily="18" charset="0"/>
              </a:rPr>
              <a:t>em thấy đâu là những lời khuyên sâu sắc của người cha đối với con?</a:t>
            </a:r>
          </a:p>
        </p:txBody>
      </p:sp>
      <p:sp>
        <p:nvSpPr>
          <p:cNvPr id="35" name="Rectangle 34"/>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361531" y="3803931"/>
            <a:ext cx="4203537" cy="830997"/>
          </a:xfrm>
          <a:prstGeom prst="rect">
            <a:avLst/>
          </a:prstGeom>
        </p:spPr>
        <p:txBody>
          <a:bodyPr wrap="square">
            <a:spAutoFit/>
          </a:bodyPr>
          <a:lstStyle/>
          <a:p>
            <a:r>
              <a:rPr lang="en-US" sz="2400">
                <a:latin typeface="Times New Roman" pitchFamily="18" charset="0"/>
                <a:cs typeface="Times New Roman" pitchFamily="18" charset="0"/>
              </a:rPr>
              <a:t>- Tình yêu thương kính trọng cha mẹ là thiêng liêng hơn cả.</a:t>
            </a:r>
          </a:p>
        </p:txBody>
      </p:sp>
      <p:sp>
        <p:nvSpPr>
          <p:cNvPr id="39" name="Rectangular Callout 38"/>
          <p:cNvSpPr/>
          <p:nvPr/>
        </p:nvSpPr>
        <p:spPr>
          <a:xfrm>
            <a:off x="4820544" y="1340552"/>
            <a:ext cx="3969325" cy="5250748"/>
          </a:xfrm>
          <a:prstGeom prst="wedgeRectCallout">
            <a:avLst>
              <a:gd name="adj1" fmla="val -42995"/>
              <a:gd name="adj2" fmla="val 53843"/>
            </a:avLst>
          </a:prstGeom>
          <a:solidFill>
            <a:srgbClr val="F8FEB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300" smtClean="0">
                <a:solidFill>
                  <a:srgbClr val="C00000"/>
                </a:solidFill>
                <a:latin typeface="Times New Roman" pitchFamily="18" charset="0"/>
                <a:cs typeface="Times New Roman" pitchFamily="18" charset="0"/>
              </a:rPr>
              <a:t>Dù </a:t>
            </a:r>
            <a:r>
              <a:rPr lang="en-US" sz="2300">
                <a:solidFill>
                  <a:srgbClr val="C00000"/>
                </a:solidFill>
                <a:latin typeface="Times New Roman" pitchFamily="18" charset="0"/>
                <a:cs typeface="Times New Roman" pitchFamily="18" charset="0"/>
              </a:rPr>
              <a:t>có khôn lớn, khỏe mạnh thế </a:t>
            </a:r>
            <a:r>
              <a:rPr lang="en-US" sz="2300" smtClean="0">
                <a:solidFill>
                  <a:srgbClr val="C00000"/>
                </a:solidFill>
                <a:latin typeface="Times New Roman" pitchFamily="18" charset="0"/>
                <a:cs typeface="Times New Roman" pitchFamily="18" charset="0"/>
              </a:rPr>
              <a:t>nào đi chăng nữa, con vẫn tự thấy mình chỉ là một đứa trẻ tội nghiệp, yếu đuối và không được chở che. Con sẽ cay đắng khi nhớ lại những lúc đã làm cho mẹ đau lòng…; </a:t>
            </a:r>
            <a:r>
              <a:rPr lang="en-US" sz="2300">
                <a:solidFill>
                  <a:srgbClr val="C00000"/>
                </a:solidFill>
                <a:latin typeface="Times New Roman" pitchFamily="18" charset="0"/>
                <a:cs typeface="Times New Roman" pitchFamily="18" charset="0"/>
              </a:rPr>
              <a:t>Lương tâm con sẽ </a:t>
            </a:r>
            <a:r>
              <a:rPr lang="en-US" sz="2300" smtClean="0">
                <a:solidFill>
                  <a:srgbClr val="C00000"/>
                </a:solidFill>
                <a:latin typeface="Times New Roman" pitchFamily="18" charset="0"/>
                <a:cs typeface="Times New Roman" pitchFamily="18" charset="0"/>
              </a:rPr>
              <a:t>không một phút nào yên tĩnh. Hình ảnh dịu dàng và hiền hậu của mẹ sẽ làm tâm hồn con </a:t>
            </a:r>
            <a:r>
              <a:rPr lang="en-US" sz="2300">
                <a:solidFill>
                  <a:srgbClr val="C00000"/>
                </a:solidFill>
                <a:latin typeface="Times New Roman" pitchFamily="18" charset="0"/>
                <a:cs typeface="Times New Roman" pitchFamily="18" charset="0"/>
              </a:rPr>
              <a:t>như bị khổ hình ; </a:t>
            </a:r>
            <a:r>
              <a:rPr lang="en-US" sz="2300" smtClean="0">
                <a:solidFill>
                  <a:srgbClr val="C00000"/>
                </a:solidFill>
                <a:latin typeface="Times New Roman" pitchFamily="18" charset="0"/>
                <a:cs typeface="Times New Roman" pitchFamily="18" charset="0"/>
              </a:rPr>
              <a:t>Thật đáng xấu hổ và nhục nhã cho kẻ nào chà </a:t>
            </a:r>
            <a:r>
              <a:rPr lang="en-US" sz="2300">
                <a:solidFill>
                  <a:srgbClr val="C00000"/>
                </a:solidFill>
                <a:latin typeface="Times New Roman" pitchFamily="18" charset="0"/>
                <a:cs typeface="Times New Roman" pitchFamily="18" charset="0"/>
              </a:rPr>
              <a:t>đạp lên tình thương </a:t>
            </a:r>
            <a:r>
              <a:rPr lang="en-US" sz="2300" smtClean="0">
                <a:solidFill>
                  <a:srgbClr val="C00000"/>
                </a:solidFill>
                <a:latin typeface="Times New Roman" pitchFamily="18" charset="0"/>
                <a:cs typeface="Times New Roman" pitchFamily="18" charset="0"/>
              </a:rPr>
              <a:t>đó.</a:t>
            </a:r>
            <a:endParaRPr lang="en-US" sz="2300" i="1">
              <a:solidFill>
                <a:srgbClr val="C00000"/>
              </a:solidFill>
              <a:latin typeface="Times New Roman" pitchFamily="18" charset="0"/>
              <a:cs typeface="Times New Roman" pitchFamily="18" charset="0"/>
            </a:endParaRPr>
          </a:p>
        </p:txBody>
      </p:sp>
      <p:sp>
        <p:nvSpPr>
          <p:cNvPr id="40" name="Cloud Callout 39"/>
          <p:cNvSpPr/>
          <p:nvPr/>
        </p:nvSpPr>
        <p:spPr>
          <a:xfrm>
            <a:off x="5107117" y="1524588"/>
            <a:ext cx="3465943" cy="3085486"/>
          </a:xfrm>
          <a:prstGeom prst="cloudCallout">
            <a:avLst>
              <a:gd name="adj1" fmla="val -45053"/>
              <a:gd name="adj2" fmla="val 54241"/>
            </a:avLst>
          </a:prstGeom>
          <a:solidFill>
            <a:srgbClr val="FCE8FB"/>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Times New Roman" pitchFamily="18" charset="0"/>
                <a:cs typeface="Times New Roman" pitchFamily="18" charset="0"/>
              </a:rPr>
              <a:t>Em hiểu gì qua những lời nhắn nhủ đó?</a:t>
            </a:r>
          </a:p>
        </p:txBody>
      </p:sp>
      <p:sp>
        <p:nvSpPr>
          <p:cNvPr id="41" name="Title 1"/>
          <p:cNvSpPr txBox="1">
            <a:spLocks/>
          </p:cNvSpPr>
          <p:nvPr/>
        </p:nvSpPr>
        <p:spPr>
          <a:xfrm>
            <a:off x="1258388" y="13841"/>
            <a:ext cx="7871757" cy="1143000"/>
          </a:xfrm>
          <a:prstGeom prst="rect">
            <a:avLst/>
          </a:prstGeom>
          <a:solidFill>
            <a:srgbClr val="FCE8FB"/>
          </a:solid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latin typeface="Times New Roman" pitchFamily="18" charset="0"/>
                <a:cs typeface="Times New Roman" pitchFamily="18" charset="0"/>
              </a:rPr>
              <a:t>Văn bản </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MẸ TÔI</a:t>
            </a: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a:t>
            </a:r>
          </a:p>
          <a:p>
            <a:r>
              <a:rPr lang="en-US" sz="2400" i="1">
                <a:latin typeface="Times New Roman" pitchFamily="18" charset="0"/>
                <a:cs typeface="Times New Roman" pitchFamily="18" charset="0"/>
              </a:rPr>
              <a:t>	</a:t>
            </a:r>
            <a:r>
              <a:rPr lang="en-US" sz="1800" smtClean="0">
                <a:latin typeface="Times New Roman" pitchFamily="18" charset="0"/>
                <a:cs typeface="Times New Roman" pitchFamily="18" charset="0"/>
              </a:rPr>
              <a:t>(</a:t>
            </a:r>
            <a:r>
              <a:rPr lang="en-US" sz="1800" i="1">
                <a:latin typeface="Times New Roman" pitchFamily="18" charset="0"/>
                <a:cs typeface="Times New Roman" pitchFamily="18" charset="0"/>
              </a:rPr>
              <a:t>Trích “Những tấm lòng cao cả” –</a:t>
            </a:r>
            <a:r>
              <a:rPr lang="en-US" sz="1800">
                <a:latin typeface="Times New Roman" pitchFamily="18" charset="0"/>
                <a:cs typeface="Times New Roman" pitchFamily="18" charset="0"/>
              </a:rPr>
              <a:t> Ét-môn-đô-đơ A-mi-xi</a:t>
            </a:r>
            <a:r>
              <a:rPr lang="en-US" sz="1800" smtClean="0">
                <a:latin typeface="Times New Roman" pitchFamily="18" charset="0"/>
                <a:cs typeface="Times New Roman" pitchFamily="18" charset="0"/>
              </a:rPr>
              <a:t>)</a:t>
            </a:r>
            <a:endParaRPr lang="en-US" sz="2800" i="1">
              <a:latin typeface="Times New Roman" pitchFamily="18" charset="0"/>
              <a:cs typeface="Times New Roman" pitchFamily="18" charset="0"/>
            </a:endParaRPr>
          </a:p>
        </p:txBody>
      </p:sp>
      <p:pic>
        <p:nvPicPr>
          <p:cNvPr id="43" name="Picture 42" descr="https://png.pngtree.com/png-clipart/20190515/original/pngtree-red-mothers-day-hand-painted-simple-mother-child-brush-painting-png-image_3787323.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735" y="26126"/>
            <a:ext cx="1219653" cy="1130716"/>
          </a:xfrm>
          <a:prstGeom prst="rect">
            <a:avLst/>
          </a:prstGeom>
          <a:noFill/>
          <a:ln>
            <a:noFill/>
          </a:ln>
        </p:spPr>
      </p:pic>
    </p:spTree>
    <p:extLst>
      <p:ext uri="{BB962C8B-B14F-4D97-AF65-F5344CB8AC3E}">
        <p14:creationId xmlns:p14="http://schemas.microsoft.com/office/powerpoint/2010/main" val="424487756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circle(in)">
                                      <p:cBhvr>
                                        <p:cTn id="7" dur="2000"/>
                                        <p:tgtEl>
                                          <p:spTgt spid="43"/>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heel(1)">
                                      <p:cBhvr>
                                        <p:cTn id="10" dur="20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fade">
                                      <p:cBhvr>
                                        <p:cTn id="20" dur="1000"/>
                                        <p:tgtEl>
                                          <p:spTgt spid="33"/>
                                        </p:tgtEl>
                                      </p:cBhvr>
                                    </p:animEffect>
                                    <p:anim calcmode="lin" valueType="num">
                                      <p:cBhvr>
                                        <p:cTn id="21" dur="1000" fill="hold"/>
                                        <p:tgtEl>
                                          <p:spTgt spid="33"/>
                                        </p:tgtEl>
                                        <p:attrNameLst>
                                          <p:attrName>ppt_x</p:attrName>
                                        </p:attrNameLst>
                                      </p:cBhvr>
                                      <p:tavLst>
                                        <p:tav tm="0">
                                          <p:val>
                                            <p:strVal val="#ppt_x"/>
                                          </p:val>
                                        </p:tav>
                                        <p:tav tm="100000">
                                          <p:val>
                                            <p:strVal val="#ppt_x"/>
                                          </p:val>
                                        </p:tav>
                                      </p:tavLst>
                                    </p:anim>
                                    <p:anim calcmode="lin" valueType="num">
                                      <p:cBhvr>
                                        <p:cTn id="2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xit" presetSubtype="0" fill="hold" grpId="1" nodeType="clickEffect">
                                  <p:stCondLst>
                                    <p:cond delay="0"/>
                                  </p:stCondLst>
                                  <p:childTnLst>
                                    <p:animEffect transition="out" filter="fade">
                                      <p:cBhvr>
                                        <p:cTn id="26" dur="1000"/>
                                        <p:tgtEl>
                                          <p:spTgt spid="33"/>
                                        </p:tgtEl>
                                      </p:cBhvr>
                                    </p:animEffect>
                                    <p:anim calcmode="lin" valueType="num">
                                      <p:cBhvr>
                                        <p:cTn id="27" dur="1000"/>
                                        <p:tgtEl>
                                          <p:spTgt spid="33"/>
                                        </p:tgtEl>
                                        <p:attrNameLst>
                                          <p:attrName>ppt_x</p:attrName>
                                        </p:attrNameLst>
                                      </p:cBhvr>
                                      <p:tavLst>
                                        <p:tav tm="0">
                                          <p:val>
                                            <p:strVal val="ppt_x"/>
                                          </p:val>
                                        </p:tav>
                                        <p:tav tm="100000">
                                          <p:val>
                                            <p:strVal val="ppt_x"/>
                                          </p:val>
                                        </p:tav>
                                      </p:tavLst>
                                    </p:anim>
                                    <p:anim calcmode="lin" valueType="num">
                                      <p:cBhvr>
                                        <p:cTn id="28" dur="1000"/>
                                        <p:tgtEl>
                                          <p:spTgt spid="33"/>
                                        </p:tgtEl>
                                        <p:attrNameLst>
                                          <p:attrName>ppt_y</p:attrName>
                                        </p:attrNameLst>
                                      </p:cBhvr>
                                      <p:tavLst>
                                        <p:tav tm="0">
                                          <p:val>
                                            <p:strVal val="ppt_y"/>
                                          </p:val>
                                        </p:tav>
                                        <p:tav tm="100000">
                                          <p:val>
                                            <p:strVal val="ppt_y+.1"/>
                                          </p:val>
                                        </p:tav>
                                      </p:tavLst>
                                    </p:anim>
                                    <p:set>
                                      <p:cBhvr>
                                        <p:cTn id="29" dur="1" fill="hold">
                                          <p:stCondLst>
                                            <p:cond delay="999"/>
                                          </p:stCondLst>
                                        </p:cTn>
                                        <p:tgtEl>
                                          <p:spTgt spid="33"/>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circle(in)">
                                      <p:cBhvr>
                                        <p:cTn id="34" dur="20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xit" presetSubtype="0" fill="hold" grpId="1" nodeType="clickEffect">
                                  <p:stCondLst>
                                    <p:cond delay="0"/>
                                  </p:stCondLst>
                                  <p:childTnLst>
                                    <p:animEffect transition="out" filter="fade">
                                      <p:cBhvr>
                                        <p:cTn id="38" dur="1000"/>
                                        <p:tgtEl>
                                          <p:spTgt spid="39"/>
                                        </p:tgtEl>
                                      </p:cBhvr>
                                    </p:animEffect>
                                    <p:anim calcmode="lin" valueType="num">
                                      <p:cBhvr>
                                        <p:cTn id="39" dur="1000"/>
                                        <p:tgtEl>
                                          <p:spTgt spid="39"/>
                                        </p:tgtEl>
                                        <p:attrNameLst>
                                          <p:attrName>ppt_x</p:attrName>
                                        </p:attrNameLst>
                                      </p:cBhvr>
                                      <p:tavLst>
                                        <p:tav tm="0">
                                          <p:val>
                                            <p:strVal val="ppt_x"/>
                                          </p:val>
                                        </p:tav>
                                        <p:tav tm="100000">
                                          <p:val>
                                            <p:strVal val="ppt_x"/>
                                          </p:val>
                                        </p:tav>
                                      </p:tavLst>
                                    </p:anim>
                                    <p:anim calcmode="lin" valueType="num">
                                      <p:cBhvr>
                                        <p:cTn id="40" dur="1000"/>
                                        <p:tgtEl>
                                          <p:spTgt spid="39"/>
                                        </p:tgtEl>
                                        <p:attrNameLst>
                                          <p:attrName>ppt_y</p:attrName>
                                        </p:attrNameLst>
                                      </p:cBhvr>
                                      <p:tavLst>
                                        <p:tav tm="0">
                                          <p:val>
                                            <p:strVal val="ppt_y"/>
                                          </p:val>
                                        </p:tav>
                                        <p:tav tm="100000">
                                          <p:val>
                                            <p:strVal val="ppt_y+.1"/>
                                          </p:val>
                                        </p:tav>
                                      </p:tavLst>
                                    </p:anim>
                                    <p:set>
                                      <p:cBhvr>
                                        <p:cTn id="41" dur="1" fill="hold">
                                          <p:stCondLst>
                                            <p:cond delay="999"/>
                                          </p:stCondLst>
                                        </p:cTn>
                                        <p:tgtEl>
                                          <p:spTgt spid="39"/>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Effect transition="in" filter="fade">
                                      <p:cBhvr>
                                        <p:cTn id="46" dur="1000"/>
                                        <p:tgtEl>
                                          <p:spTgt spid="40"/>
                                        </p:tgtEl>
                                      </p:cBhvr>
                                    </p:animEffect>
                                    <p:anim calcmode="lin" valueType="num">
                                      <p:cBhvr>
                                        <p:cTn id="47" dur="1000" fill="hold"/>
                                        <p:tgtEl>
                                          <p:spTgt spid="40"/>
                                        </p:tgtEl>
                                        <p:attrNameLst>
                                          <p:attrName>ppt_x</p:attrName>
                                        </p:attrNameLst>
                                      </p:cBhvr>
                                      <p:tavLst>
                                        <p:tav tm="0">
                                          <p:val>
                                            <p:strVal val="#ppt_x"/>
                                          </p:val>
                                        </p:tav>
                                        <p:tav tm="100000">
                                          <p:val>
                                            <p:strVal val="#ppt_x"/>
                                          </p:val>
                                        </p:tav>
                                      </p:tavLst>
                                    </p:anim>
                                    <p:anim calcmode="lin" valueType="num">
                                      <p:cBhvr>
                                        <p:cTn id="4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0" presetClass="exit" presetSubtype="0" fill="hold" grpId="1" nodeType="clickEffect">
                                  <p:stCondLst>
                                    <p:cond delay="0"/>
                                  </p:stCondLst>
                                  <p:childTnLst>
                                    <p:animEffect transition="out" filter="wedge">
                                      <p:cBhvr>
                                        <p:cTn id="52" dur="2000"/>
                                        <p:tgtEl>
                                          <p:spTgt spid="40"/>
                                        </p:tgtEl>
                                      </p:cBhvr>
                                    </p:animEffect>
                                    <p:set>
                                      <p:cBhvr>
                                        <p:cTn id="53" dur="1" fill="hold">
                                          <p:stCondLst>
                                            <p:cond delay="1999"/>
                                          </p:stCondLst>
                                        </p:cTn>
                                        <p:tgtEl>
                                          <p:spTgt spid="40"/>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12">
                                            <p:txEl>
                                              <p:pRg st="0" end="0"/>
                                            </p:txEl>
                                          </p:spTgt>
                                        </p:tgtEl>
                                        <p:attrNameLst>
                                          <p:attrName>style.visibility</p:attrName>
                                        </p:attrNameLst>
                                      </p:cBhvr>
                                      <p:to>
                                        <p:strVal val="visible"/>
                                      </p:to>
                                    </p:set>
                                    <p:animEffect transition="in" filter="fade">
                                      <p:cBhvr>
                                        <p:cTn id="58" dur="1000"/>
                                        <p:tgtEl>
                                          <p:spTgt spid="12">
                                            <p:txEl>
                                              <p:pRg st="0" end="0"/>
                                            </p:txEl>
                                          </p:spTgt>
                                        </p:tgtEl>
                                      </p:cBhvr>
                                    </p:animEffect>
                                    <p:anim calcmode="lin" valueType="num">
                                      <p:cBhvr>
                                        <p:cTn id="59"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7">
                                            <p:txEl>
                                              <p:pRg st="0" end="0"/>
                                            </p:txEl>
                                          </p:spTgt>
                                        </p:tgtEl>
                                        <p:attrNameLst>
                                          <p:attrName>style.visibility</p:attrName>
                                        </p:attrNameLst>
                                      </p:cBhvr>
                                      <p:to>
                                        <p:strVal val="visible"/>
                                      </p:to>
                                    </p:set>
                                    <p:animEffect transition="in" filter="fade">
                                      <p:cBhvr>
                                        <p:cTn id="65" dur="1000"/>
                                        <p:tgtEl>
                                          <p:spTgt spid="37">
                                            <p:txEl>
                                              <p:pRg st="0" end="0"/>
                                            </p:txEl>
                                          </p:spTgt>
                                        </p:tgtEl>
                                      </p:cBhvr>
                                    </p:animEffect>
                                    <p:anim calcmode="lin" valueType="num">
                                      <p:cBhvr>
                                        <p:cTn id="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nodeType="clickEffect">
                                  <p:stCondLst>
                                    <p:cond delay="0"/>
                                  </p:stCondLst>
                                  <p:childTnLst>
                                    <p:set>
                                      <p:cBhvr>
                                        <p:cTn id="71" dur="1" fill="hold">
                                          <p:stCondLst>
                                            <p:cond delay="0"/>
                                          </p:stCondLst>
                                        </p:cTn>
                                        <p:tgtEl>
                                          <p:spTgt spid="5">
                                            <p:txEl>
                                              <p:pRg st="0" end="0"/>
                                            </p:txEl>
                                          </p:spTgt>
                                        </p:tgtEl>
                                        <p:attrNameLst>
                                          <p:attrName>style.visibility</p:attrName>
                                        </p:attrNameLst>
                                      </p:cBhvr>
                                      <p:to>
                                        <p:strVal val="visible"/>
                                      </p:to>
                                    </p:set>
                                    <p:animEffect transition="in" filter="circle(in)">
                                      <p:cBhvr>
                                        <p:cTn id="72"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3" grpId="1" animBg="1"/>
      <p:bldP spid="39" grpId="0" animBg="1"/>
      <p:bldP spid="39" grpId="1" animBg="1"/>
      <p:bldP spid="40" grpId="0" animBg="1"/>
      <p:bldP spid="40" grpId="1"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ext uri="{D42A27DB-BD31-4B8C-83A1-F6EECF244321}">
                <p14:modId xmlns:p14="http://schemas.microsoft.com/office/powerpoint/2010/main" val="1227466452"/>
              </p:ext>
            </p:extLst>
          </p:nvPr>
        </p:nvGraphicFramePr>
        <p:xfrm>
          <a:off x="6692900" y="3954463"/>
          <a:ext cx="2320925" cy="2743200"/>
        </p:xfrm>
        <a:graphic>
          <a:graphicData uri="http://schemas.openxmlformats.org/presentationml/2006/ole">
            <mc:AlternateContent xmlns:mc="http://schemas.openxmlformats.org/markup-compatibility/2006">
              <mc:Choice xmlns:v="urn:schemas-microsoft-com:vml" Requires="v">
                <p:oleObj spid="_x0000_s5143" name="Clip" r:id="rId3" imgW="1999793" imgH="1831543" progId="">
                  <p:embed/>
                </p:oleObj>
              </mc:Choice>
              <mc:Fallback>
                <p:oleObj name="Clip" r:id="rId3" imgW="1999793" imgH="1831543"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954463"/>
                        <a:ext cx="232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 name="Straight Connector 7"/>
          <p:cNvCxnSpPr/>
          <p:nvPr/>
        </p:nvCxnSpPr>
        <p:spPr>
          <a:xfrm>
            <a:off x="5461667" y="1389937"/>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65068" y="975090"/>
            <a:ext cx="814647" cy="923330"/>
          </a:xfrm>
          <a:prstGeom prst="rect">
            <a:avLst/>
          </a:prstGeom>
        </p:spPr>
        <p:txBody>
          <a:bodyPr wrap="none">
            <a:spAutoFit/>
          </a:bodyPr>
          <a:lstStyle/>
          <a:p>
            <a:r>
              <a:rPr lang="en-US" sz="5400" b="1" smtClean="0">
                <a:sym typeface="Wingdings"/>
              </a:rPr>
              <a:t></a:t>
            </a:r>
            <a:endParaRPr lang="en-US" sz="5400" b="1"/>
          </a:p>
        </p:txBody>
      </p:sp>
      <p:sp>
        <p:nvSpPr>
          <p:cNvPr id="26" name="Cloud Callout 25"/>
          <p:cNvSpPr/>
          <p:nvPr/>
        </p:nvSpPr>
        <p:spPr>
          <a:xfrm>
            <a:off x="5490551" y="1183728"/>
            <a:ext cx="3501049" cy="4075021"/>
          </a:xfrm>
          <a:prstGeom prst="cloudCallout">
            <a:avLst>
              <a:gd name="adj1" fmla="val -42084"/>
              <a:gd name="adj2" fmla="val 58442"/>
            </a:avLst>
          </a:prstGeom>
          <a:solidFill>
            <a:schemeClr val="accent6">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 Em chú ý đến những lời lẽ nào của người cha trong phần cuối? </a:t>
            </a:r>
            <a:endParaRPr lang="en-US" sz="2400" smtClean="0">
              <a:solidFill>
                <a:srgbClr val="002060"/>
              </a:solidFill>
              <a:latin typeface="Times New Roman" pitchFamily="18" charset="0"/>
              <a:cs typeface="Times New Roman" pitchFamily="18" charset="0"/>
            </a:endParaRPr>
          </a:p>
          <a:p>
            <a:pPr algn="ctr"/>
            <a:r>
              <a:rPr lang="en-US" sz="2400" smtClean="0">
                <a:solidFill>
                  <a:srgbClr val="002060"/>
                </a:solidFill>
                <a:latin typeface="Times New Roman" pitchFamily="18" charset="0"/>
                <a:cs typeface="Times New Roman" pitchFamily="18" charset="0"/>
              </a:rPr>
              <a:t>Qua </a:t>
            </a:r>
            <a:r>
              <a:rPr lang="en-US" sz="2400">
                <a:solidFill>
                  <a:srgbClr val="002060"/>
                </a:solidFill>
                <a:latin typeface="Times New Roman" pitchFamily="18" charset="0"/>
                <a:cs typeface="Times New Roman" pitchFamily="18" charset="0"/>
              </a:rPr>
              <a:t>đó, em thấy thái độ của người bố như thế nào?</a:t>
            </a:r>
          </a:p>
        </p:txBody>
      </p:sp>
      <p:sp>
        <p:nvSpPr>
          <p:cNvPr id="16" name="Cloud 15"/>
          <p:cNvSpPr/>
          <p:nvPr/>
        </p:nvSpPr>
        <p:spPr>
          <a:xfrm>
            <a:off x="5529940" y="1334130"/>
            <a:ext cx="3484425" cy="3124199"/>
          </a:xfrm>
          <a:prstGeom prst="cloud">
            <a:avLst/>
          </a:prstGeom>
          <a:solidFill>
            <a:schemeClr val="accent3">
              <a:lumMod val="20000"/>
              <a:lumOff val="8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Vì sao En-ri-cô xúc động khi đọc thư bố</a:t>
            </a:r>
            <a:r>
              <a:rPr lang="en-US" sz="2400" smtClean="0">
                <a:solidFill>
                  <a:srgbClr val="002060"/>
                </a:solidFill>
                <a:latin typeface="Times New Roman" pitchFamily="18" charset="0"/>
                <a:cs typeface="Times New Roman" pitchFamily="18" charset="0"/>
              </a:rPr>
              <a:t>?</a:t>
            </a:r>
          </a:p>
          <a:p>
            <a:pPr algn="ctr"/>
            <a:endParaRPr lang="en-US" sz="2400" smtClean="0">
              <a:solidFill>
                <a:srgbClr val="002060"/>
              </a:solidFill>
              <a:latin typeface="Times New Roman" pitchFamily="18" charset="0"/>
              <a:cs typeface="Times New Roman" pitchFamily="18" charset="0"/>
            </a:endParaRPr>
          </a:p>
          <a:p>
            <a:pPr algn="ctr"/>
            <a:r>
              <a:rPr lang="en-US" sz="2000" i="1" smtClean="0">
                <a:solidFill>
                  <a:srgbClr val="002060"/>
                </a:solidFill>
                <a:latin typeface="Times New Roman" pitchFamily="18" charset="0"/>
                <a:cs typeface="Times New Roman" pitchFamily="18" charset="0"/>
              </a:rPr>
              <a:t>(</a:t>
            </a:r>
            <a:r>
              <a:rPr lang="en-US" sz="2000" i="1" u="sng" smtClean="0">
                <a:solidFill>
                  <a:srgbClr val="002060"/>
                </a:solidFill>
                <a:latin typeface="Times New Roman" pitchFamily="18" charset="0"/>
                <a:cs typeface="Times New Roman" pitchFamily="18" charset="0"/>
              </a:rPr>
              <a:t>Gợi ý:</a:t>
            </a:r>
            <a:r>
              <a:rPr lang="en-US" sz="2000" i="1" smtClean="0">
                <a:solidFill>
                  <a:srgbClr val="002060"/>
                </a:solidFill>
                <a:latin typeface="Times New Roman" pitchFamily="18" charset="0"/>
                <a:cs typeface="Times New Roman" pitchFamily="18" charset="0"/>
              </a:rPr>
              <a:t> Chọn đáp án câu 4-SGK/12)</a:t>
            </a:r>
            <a:endParaRPr lang="en-US" sz="2000" i="1">
              <a:solidFill>
                <a:srgbClr val="002060"/>
              </a:solidFill>
              <a:latin typeface="Times New Roman" pitchFamily="18" charset="0"/>
              <a:cs typeface="Times New Roman" pitchFamily="18" charset="0"/>
            </a:endParaRPr>
          </a:p>
        </p:txBody>
      </p:sp>
      <p:sp>
        <p:nvSpPr>
          <p:cNvPr id="35" name="Rectangle 34"/>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213337" y="1655158"/>
            <a:ext cx="5277214" cy="830997"/>
          </a:xfrm>
          <a:prstGeom prst="rect">
            <a:avLst/>
          </a:prstGeom>
        </p:spPr>
        <p:txBody>
          <a:bodyPr wrap="square">
            <a:spAutoFit/>
          </a:bodyPr>
          <a:lstStyle/>
          <a:p>
            <a:r>
              <a:rPr lang="en-US" sz="2300" b="1">
                <a:solidFill>
                  <a:srgbClr val="0070C0"/>
                </a:solidFill>
                <a:latin typeface="Times New Roman" pitchFamily="18" charset="0"/>
                <a:cs typeface="Times New Roman" pitchFamily="18" charset="0"/>
              </a:rPr>
              <a:t> </a:t>
            </a:r>
            <a:r>
              <a:rPr lang="en-US" sz="2400" b="1">
                <a:solidFill>
                  <a:srgbClr val="0070C0"/>
                </a:solidFill>
                <a:latin typeface="Times New Roman" pitchFamily="18" charset="0"/>
                <a:cs typeface="Times New Roman" pitchFamily="18" charset="0"/>
              </a:rPr>
              <a:t>3/ Thái độ của người cha trước lỗi lầm của con :</a:t>
            </a:r>
          </a:p>
        </p:txBody>
      </p:sp>
      <p:sp>
        <p:nvSpPr>
          <p:cNvPr id="2" name="Rectangle 1"/>
          <p:cNvSpPr/>
          <p:nvPr/>
        </p:nvSpPr>
        <p:spPr>
          <a:xfrm>
            <a:off x="282823" y="2473459"/>
            <a:ext cx="5096891" cy="3508653"/>
          </a:xfrm>
          <a:prstGeom prst="rect">
            <a:avLst/>
          </a:prstGeom>
        </p:spPr>
        <p:txBody>
          <a:bodyPr wrap="square">
            <a:spAutoFit/>
          </a:bodyPr>
          <a:lstStyle/>
          <a:p>
            <a:pPr algn="just">
              <a:spcBef>
                <a:spcPts val="600"/>
              </a:spcBef>
            </a:pPr>
            <a:r>
              <a:rPr lang="en-US" sz="2400">
                <a:latin typeface="Times New Roman" pitchFamily="18" charset="0"/>
                <a:cs typeface="Times New Roman" pitchFamily="18" charset="0"/>
              </a:rPr>
              <a:t>- Con không được thốt ra lời nói nặng với mẹ.</a:t>
            </a:r>
          </a:p>
          <a:p>
            <a:pPr algn="just">
              <a:spcBef>
                <a:spcPts val="600"/>
              </a:spcBef>
            </a:pPr>
            <a:r>
              <a:rPr lang="en-US" sz="2400">
                <a:latin typeface="Times New Roman" pitchFamily="18" charset="0"/>
                <a:cs typeface="Times New Roman" pitchFamily="18" charset="0"/>
              </a:rPr>
              <a:t>- Con phải xin lỗi mẹ.</a:t>
            </a:r>
          </a:p>
          <a:p>
            <a:pPr marL="342900" indent="-342900" algn="just">
              <a:spcBef>
                <a:spcPts val="600"/>
              </a:spcBef>
              <a:buFont typeface="Symbol"/>
              <a:buChar char="®"/>
            </a:pPr>
            <a:r>
              <a:rPr lang="en-US" sz="2400" b="1" smtClean="0">
                <a:solidFill>
                  <a:srgbClr val="7030A0"/>
                </a:solidFill>
                <a:latin typeface="Times New Roman" pitchFamily="18" charset="0"/>
                <a:cs typeface="Times New Roman" pitchFamily="18" charset="0"/>
              </a:rPr>
              <a:t>Dứt </a:t>
            </a:r>
            <a:r>
              <a:rPr lang="en-US" sz="2400" b="1">
                <a:solidFill>
                  <a:srgbClr val="7030A0"/>
                </a:solidFill>
                <a:latin typeface="Times New Roman" pitchFamily="18" charset="0"/>
                <a:cs typeface="Times New Roman" pitchFamily="18" charset="0"/>
              </a:rPr>
              <a:t>khoát như ra lệnh</a:t>
            </a:r>
            <a:r>
              <a:rPr lang="en-US" sz="2400" b="1" smtClean="0">
                <a:solidFill>
                  <a:srgbClr val="7030A0"/>
                </a:solidFill>
                <a:latin typeface="Times New Roman" pitchFamily="18" charset="0"/>
                <a:cs typeface="Times New Roman" pitchFamily="18" charset="0"/>
              </a:rPr>
              <a:t>.</a:t>
            </a:r>
          </a:p>
          <a:p>
            <a:pPr algn="just">
              <a:spcBef>
                <a:spcPts val="600"/>
              </a:spcBef>
            </a:pPr>
            <a:endParaRPr lang="en-US" sz="2000">
              <a:latin typeface="Times New Roman" pitchFamily="18" charset="0"/>
              <a:cs typeface="Times New Roman" pitchFamily="18" charset="0"/>
            </a:endParaRPr>
          </a:p>
          <a:p>
            <a:pPr algn="just">
              <a:spcBef>
                <a:spcPts val="600"/>
              </a:spcBef>
            </a:pPr>
            <a:r>
              <a:rPr lang="en-US" sz="2400">
                <a:latin typeface="Times New Roman" pitchFamily="18" charset="0"/>
                <a:cs typeface="Times New Roman" pitchFamily="18" charset="0"/>
              </a:rPr>
              <a:t>- Con hãy cầu xin mẹ hôn con.</a:t>
            </a:r>
          </a:p>
          <a:p>
            <a:pPr algn="just">
              <a:spcBef>
                <a:spcPts val="600"/>
              </a:spcBef>
            </a:pPr>
            <a:r>
              <a:rPr lang="en-US" sz="2400">
                <a:latin typeface="Times New Roman" pitchFamily="18" charset="0"/>
                <a:cs typeface="Times New Roman" pitchFamily="18" charset="0"/>
              </a:rPr>
              <a:t>- </a:t>
            </a:r>
            <a:r>
              <a:rPr lang="en-US" sz="2400" smtClean="0">
                <a:latin typeface="Times New Roman" pitchFamily="18" charset="0"/>
                <a:cs typeface="Times New Roman" pitchFamily="18" charset="0"/>
              </a:rPr>
              <a:t>Thà rằng </a:t>
            </a:r>
            <a:r>
              <a:rPr lang="en-US" sz="2400">
                <a:latin typeface="Times New Roman" pitchFamily="18" charset="0"/>
                <a:cs typeface="Times New Roman" pitchFamily="18" charset="0"/>
              </a:rPr>
              <a:t>bố không có con…</a:t>
            </a:r>
          </a:p>
          <a:p>
            <a:pPr algn="just">
              <a:spcBef>
                <a:spcPts val="600"/>
              </a:spcBef>
            </a:pPr>
            <a:r>
              <a:rPr lang="en-US" sz="2400" b="1">
                <a:solidFill>
                  <a:srgbClr val="7030A0"/>
                </a:solidFill>
                <a:latin typeface="Times New Roman" pitchFamily="18" charset="0"/>
                <a:cs typeface="Times New Roman" pitchFamily="18" charset="0"/>
                <a:sym typeface="Symbol"/>
              </a:rPr>
              <a:t></a:t>
            </a:r>
            <a:r>
              <a:rPr lang="en-US" sz="2400" b="1">
                <a:solidFill>
                  <a:srgbClr val="7030A0"/>
                </a:solidFill>
                <a:latin typeface="Times New Roman" pitchFamily="18" charset="0"/>
                <a:cs typeface="Times New Roman" pitchFamily="18" charset="0"/>
              </a:rPr>
              <a:t> Mềm mại như  khuyên nhủ.</a:t>
            </a:r>
          </a:p>
        </p:txBody>
      </p:sp>
      <p:sp>
        <p:nvSpPr>
          <p:cNvPr id="39" name="Cloud Callout 38"/>
          <p:cNvSpPr/>
          <p:nvPr/>
        </p:nvSpPr>
        <p:spPr>
          <a:xfrm>
            <a:off x="5503814" y="1217517"/>
            <a:ext cx="3599413" cy="2363883"/>
          </a:xfrm>
          <a:prstGeom prst="cloudCallout">
            <a:avLst>
              <a:gd name="adj1" fmla="val -47689"/>
              <a:gd name="adj2" fmla="val 46475"/>
            </a:avLst>
          </a:prstGeom>
          <a:solidFill>
            <a:srgbClr val="F8FEB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Times New Roman" pitchFamily="18" charset="0"/>
                <a:cs typeface="Times New Roman" pitchFamily="18" charset="0"/>
              </a:rPr>
              <a:t>Tại sao người bố không nói trực tiếp với En-ri-cô mà lại viết thư?</a:t>
            </a:r>
            <a:endParaRPr lang="en-US" sz="2400" b="1">
              <a:solidFill>
                <a:srgbClr val="002060"/>
              </a:solidFill>
              <a:latin typeface="Times New Roman" pitchFamily="18" charset="0"/>
              <a:cs typeface="Times New Roman" pitchFamily="18" charset="0"/>
            </a:endParaRPr>
          </a:p>
        </p:txBody>
      </p:sp>
      <p:sp>
        <p:nvSpPr>
          <p:cNvPr id="41" name="Rectangular Callout 40"/>
          <p:cNvSpPr/>
          <p:nvPr/>
        </p:nvSpPr>
        <p:spPr>
          <a:xfrm>
            <a:off x="5574231" y="3521440"/>
            <a:ext cx="3410154" cy="3202298"/>
          </a:xfrm>
          <a:prstGeom prst="wedgeRectCallout">
            <a:avLst>
              <a:gd name="adj1" fmla="val -42995"/>
              <a:gd name="adj2" fmla="val 53843"/>
            </a:avLst>
          </a:prstGeom>
          <a:solidFill>
            <a:srgbClr val="F8FEB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a:solidFill>
                  <a:srgbClr val="002060"/>
                </a:solidFill>
                <a:latin typeface="Times New Roman" pitchFamily="18" charset="0"/>
                <a:cs typeface="Times New Roman" pitchFamily="18" charset="0"/>
              </a:rPr>
              <a:t>Người bố viết thư để En-ri-cô có thể đọc đi, đọc lại nhiều lần, có thể suy ngẫm những lời dạy của bố. Đây cũng là cách tốt nhất để người bố trò chuyện và giáo dục con một cách tế nhị.</a:t>
            </a:r>
            <a:endParaRPr lang="en-US" sz="2300" i="1">
              <a:solidFill>
                <a:srgbClr val="002060"/>
              </a:solidFill>
              <a:latin typeface="Times New Roman" pitchFamily="18" charset="0"/>
              <a:cs typeface="Times New Roman" pitchFamily="18" charset="0"/>
            </a:endParaRPr>
          </a:p>
        </p:txBody>
      </p:sp>
      <p:sp>
        <p:nvSpPr>
          <p:cNvPr id="42" name="Cloud Callout 41"/>
          <p:cNvSpPr/>
          <p:nvPr/>
        </p:nvSpPr>
        <p:spPr>
          <a:xfrm>
            <a:off x="5461344" y="1369917"/>
            <a:ext cx="3599413" cy="2363883"/>
          </a:xfrm>
          <a:prstGeom prst="cloudCallout">
            <a:avLst>
              <a:gd name="adj1" fmla="val -47689"/>
              <a:gd name="adj2" fmla="val 46475"/>
            </a:avLst>
          </a:prstGeom>
          <a:solidFill>
            <a:srgbClr val="F8FEB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B050"/>
                </a:solidFill>
                <a:latin typeface="Times New Roman" pitchFamily="18" charset="0"/>
                <a:cs typeface="Times New Roman" pitchFamily="18" charset="0"/>
              </a:rPr>
              <a:t>Em hãy chọn một đoạn trong văn bản thể hiện nội dung của bức thư.</a:t>
            </a:r>
          </a:p>
        </p:txBody>
      </p:sp>
      <p:sp>
        <p:nvSpPr>
          <p:cNvPr id="44" name="Rectangular Callout 43"/>
          <p:cNvSpPr/>
          <p:nvPr/>
        </p:nvSpPr>
        <p:spPr>
          <a:xfrm>
            <a:off x="5573044" y="3642610"/>
            <a:ext cx="3469187" cy="3049898"/>
          </a:xfrm>
          <a:prstGeom prst="wedgeRectCallout">
            <a:avLst>
              <a:gd name="adj1" fmla="val -42995"/>
              <a:gd name="adj2" fmla="val 53843"/>
            </a:avLst>
          </a:prstGeom>
          <a:solidFill>
            <a:srgbClr val="F8FEB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a:solidFill>
                  <a:srgbClr val="7030A0"/>
                </a:solidFill>
                <a:latin typeface="Times New Roman" pitchFamily="18" charset="0"/>
                <a:cs typeface="Times New Roman" pitchFamily="18" charset="0"/>
              </a:rPr>
              <a:t>“Con hãy nhớ rằng tình yêu thương, kính trọng cha mẹ là tình cảm thiêng </a:t>
            </a:r>
            <a:r>
              <a:rPr lang="en-US" sz="2400" b="1" smtClean="0">
                <a:solidFill>
                  <a:srgbClr val="7030A0"/>
                </a:solidFill>
                <a:latin typeface="Times New Roman" pitchFamily="18" charset="0"/>
                <a:cs typeface="Times New Roman" pitchFamily="18" charset="0"/>
              </a:rPr>
              <a:t>liêng hơn cả. Thật đáng xấu hổ và nhục nhã cho kẻ nào chà đạp lên tình thương </a:t>
            </a:r>
            <a:r>
              <a:rPr lang="en-US" sz="2400" b="1">
                <a:solidFill>
                  <a:srgbClr val="7030A0"/>
                </a:solidFill>
                <a:latin typeface="Times New Roman" pitchFamily="18" charset="0"/>
                <a:cs typeface="Times New Roman" pitchFamily="18" charset="0"/>
              </a:rPr>
              <a:t>yêu đó.”.</a:t>
            </a:r>
          </a:p>
        </p:txBody>
      </p:sp>
      <p:sp>
        <p:nvSpPr>
          <p:cNvPr id="45" name="Title 1"/>
          <p:cNvSpPr txBox="1">
            <a:spLocks/>
          </p:cNvSpPr>
          <p:nvPr/>
        </p:nvSpPr>
        <p:spPr>
          <a:xfrm>
            <a:off x="1558401" y="13841"/>
            <a:ext cx="7571744" cy="1143000"/>
          </a:xfrm>
          <a:prstGeom prst="rect">
            <a:avLst/>
          </a:prstGeom>
          <a:solidFill>
            <a:srgbClr val="FCE8FB"/>
          </a:solid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latin typeface="Times New Roman" pitchFamily="18" charset="0"/>
                <a:cs typeface="Times New Roman" pitchFamily="18" charset="0"/>
              </a:rPr>
              <a:t>Văn bản </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MẸ TÔI</a:t>
            </a: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a:t>
            </a:r>
          </a:p>
          <a:p>
            <a:r>
              <a:rPr lang="en-US" sz="2400" i="1">
                <a:latin typeface="Times New Roman" pitchFamily="18" charset="0"/>
                <a:cs typeface="Times New Roman" pitchFamily="18" charset="0"/>
              </a:rPr>
              <a:t>	</a:t>
            </a:r>
            <a:r>
              <a:rPr lang="en-US" sz="1800" smtClean="0">
                <a:latin typeface="Times New Roman" pitchFamily="18" charset="0"/>
                <a:cs typeface="Times New Roman" pitchFamily="18" charset="0"/>
              </a:rPr>
              <a:t>(</a:t>
            </a:r>
            <a:r>
              <a:rPr lang="en-US" sz="1800" i="1">
                <a:latin typeface="Times New Roman" pitchFamily="18" charset="0"/>
                <a:cs typeface="Times New Roman" pitchFamily="18" charset="0"/>
              </a:rPr>
              <a:t>Trích “Những tấm lòng cao cả” –</a:t>
            </a:r>
            <a:r>
              <a:rPr lang="en-US" sz="1800">
                <a:latin typeface="Times New Roman" pitchFamily="18" charset="0"/>
                <a:cs typeface="Times New Roman" pitchFamily="18" charset="0"/>
              </a:rPr>
              <a:t> Ét-môn-đô-đơ A-mi-xi</a:t>
            </a:r>
            <a:r>
              <a:rPr lang="en-US" sz="1800" smtClean="0">
                <a:latin typeface="Times New Roman" pitchFamily="18" charset="0"/>
                <a:cs typeface="Times New Roman" pitchFamily="18" charset="0"/>
              </a:rPr>
              <a:t>)</a:t>
            </a:r>
            <a:endParaRPr lang="en-US" sz="2800" i="1">
              <a:latin typeface="Times New Roman" pitchFamily="18" charset="0"/>
              <a:cs typeface="Times New Roman" pitchFamily="18" charset="0"/>
            </a:endParaRPr>
          </a:p>
        </p:txBody>
      </p:sp>
      <p:pic>
        <p:nvPicPr>
          <p:cNvPr id="47" name="Picture 46" descr="100+ hình ảnh mẹ và con - hinhanhsieudep.net"/>
          <p:cNvPicPr/>
          <p:nvPr/>
        </p:nvPicPr>
        <p:blipFill>
          <a:blip r:embed="rId5">
            <a:extLst>
              <a:ext uri="{28A0092B-C50C-407E-A947-70E740481C1C}">
                <a14:useLocalDpi xmlns:a14="http://schemas.microsoft.com/office/drawing/2010/main" val="0"/>
              </a:ext>
            </a:extLst>
          </a:blip>
          <a:srcRect/>
          <a:stretch>
            <a:fillRect/>
          </a:stretch>
        </p:blipFill>
        <p:spPr bwMode="auto">
          <a:xfrm>
            <a:off x="30863" y="32657"/>
            <a:ext cx="1514475" cy="1124184"/>
          </a:xfrm>
          <a:prstGeom prst="rect">
            <a:avLst/>
          </a:prstGeom>
          <a:noFill/>
          <a:ln>
            <a:noFill/>
          </a:ln>
        </p:spPr>
      </p:pic>
    </p:spTree>
    <p:extLst>
      <p:ext uri="{BB962C8B-B14F-4D97-AF65-F5344CB8AC3E}">
        <p14:creationId xmlns:p14="http://schemas.microsoft.com/office/powerpoint/2010/main" val="18484147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ircle(in)">
                                      <p:cBhvr>
                                        <p:cTn id="7" dur="2000"/>
                                        <p:tgtEl>
                                          <p:spTgt spid="4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heel(1)">
                                      <p:cBhvr>
                                        <p:cTn id="10" dur="20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8">
                                            <p:txEl>
                                              <p:pRg st="0" end="0"/>
                                            </p:txEl>
                                          </p:spTgt>
                                        </p:tgtEl>
                                        <p:attrNameLst>
                                          <p:attrName>style.visibility</p:attrName>
                                        </p:attrNameLst>
                                      </p:cBhvr>
                                      <p:to>
                                        <p:strVal val="visible"/>
                                      </p:to>
                                    </p:set>
                                    <p:animEffect transition="in" filter="barn(inVertical)">
                                      <p:cBhvr>
                                        <p:cTn id="15" dur="500"/>
                                        <p:tgtEl>
                                          <p:spTgt spid="3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anim calcmode="lin" valueType="num">
                                      <p:cBhvr>
                                        <p:cTn id="21" dur="1000" fill="hold"/>
                                        <p:tgtEl>
                                          <p:spTgt spid="26"/>
                                        </p:tgtEl>
                                        <p:attrNameLst>
                                          <p:attrName>ppt_x</p:attrName>
                                        </p:attrNameLst>
                                      </p:cBhvr>
                                      <p:tavLst>
                                        <p:tav tm="0">
                                          <p:val>
                                            <p:strVal val="#ppt_x"/>
                                          </p:val>
                                        </p:tav>
                                        <p:tav tm="100000">
                                          <p:val>
                                            <p:strVal val="#ppt_x"/>
                                          </p:val>
                                        </p:tav>
                                      </p:tavLst>
                                    </p:anim>
                                    <p:anim calcmode="lin" valueType="num">
                                      <p:cBhvr>
                                        <p:cTn id="2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1000"/>
                                        <p:tgtEl>
                                          <p:spTgt spid="2">
                                            <p:txEl>
                                              <p:pRg st="0" end="0"/>
                                            </p:txEl>
                                          </p:spTgt>
                                        </p:tgtEl>
                                      </p:cBhvr>
                                    </p:animEffect>
                                    <p:anim calcmode="lin" valueType="num">
                                      <p:cBhvr>
                                        <p:cTn id="2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fade">
                                      <p:cBhvr>
                                        <p:cTn id="34" dur="1000"/>
                                        <p:tgtEl>
                                          <p:spTgt spid="2">
                                            <p:txEl>
                                              <p:pRg st="1" end="1"/>
                                            </p:txEl>
                                          </p:spTgt>
                                        </p:tgtEl>
                                      </p:cBhvr>
                                    </p:animEffect>
                                    <p:anim calcmode="lin" valueType="num">
                                      <p:cBhvr>
                                        <p:cTn id="3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
                                            <p:txEl>
                                              <p:pRg st="2" end="2"/>
                                            </p:txEl>
                                          </p:spTgt>
                                        </p:tgtEl>
                                        <p:attrNameLst>
                                          <p:attrName>style.visibility</p:attrName>
                                        </p:attrNameLst>
                                      </p:cBhvr>
                                      <p:to>
                                        <p:strVal val="visible"/>
                                      </p:to>
                                    </p:set>
                                    <p:animEffect transition="in" filter="wheel(1)">
                                      <p:cBhvr>
                                        <p:cTn id="41" dur="2000"/>
                                        <p:tgtEl>
                                          <p:spTgt spid="2">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Effect transition="in" filter="fade">
                                      <p:cBhvr>
                                        <p:cTn id="46" dur="1000"/>
                                        <p:tgtEl>
                                          <p:spTgt spid="2">
                                            <p:txEl>
                                              <p:pRg st="4" end="4"/>
                                            </p:txEl>
                                          </p:spTgt>
                                        </p:tgtEl>
                                      </p:cBhvr>
                                    </p:animEffect>
                                    <p:anim calcmode="lin" valueType="num">
                                      <p:cBhvr>
                                        <p:cTn id="47"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2">
                                            <p:txEl>
                                              <p:pRg st="5" end="5"/>
                                            </p:txEl>
                                          </p:spTgt>
                                        </p:tgtEl>
                                        <p:attrNameLst>
                                          <p:attrName>style.visibility</p:attrName>
                                        </p:attrNameLst>
                                      </p:cBhvr>
                                      <p:to>
                                        <p:strVal val="visible"/>
                                      </p:to>
                                    </p:set>
                                    <p:animEffect transition="in" filter="fade">
                                      <p:cBhvr>
                                        <p:cTn id="53" dur="1000"/>
                                        <p:tgtEl>
                                          <p:spTgt spid="2">
                                            <p:txEl>
                                              <p:pRg st="5" end="5"/>
                                            </p:txEl>
                                          </p:spTgt>
                                        </p:tgtEl>
                                      </p:cBhvr>
                                    </p:animEffect>
                                    <p:anim calcmode="lin" valueType="num">
                                      <p:cBhvr>
                                        <p:cTn id="54"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5"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
                                            <p:txEl>
                                              <p:pRg st="6" end="6"/>
                                            </p:txEl>
                                          </p:spTgt>
                                        </p:tgtEl>
                                        <p:attrNameLst>
                                          <p:attrName>style.visibility</p:attrName>
                                        </p:attrNameLst>
                                      </p:cBhvr>
                                      <p:to>
                                        <p:strVal val="visible"/>
                                      </p:to>
                                    </p:set>
                                    <p:animEffect transition="in" filter="wheel(1)">
                                      <p:cBhvr>
                                        <p:cTn id="60" dur="2000"/>
                                        <p:tgtEl>
                                          <p:spTgt spid="2">
                                            <p:txEl>
                                              <p:pRg st="6" end="6"/>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xit" presetSubtype="0" fill="hold" grpId="1" nodeType="clickEffect">
                                  <p:stCondLst>
                                    <p:cond delay="0"/>
                                  </p:stCondLst>
                                  <p:childTnLst>
                                    <p:animEffect transition="out" filter="fade">
                                      <p:cBhvr>
                                        <p:cTn id="64" dur="1000"/>
                                        <p:tgtEl>
                                          <p:spTgt spid="26"/>
                                        </p:tgtEl>
                                      </p:cBhvr>
                                    </p:animEffect>
                                    <p:anim calcmode="lin" valueType="num">
                                      <p:cBhvr>
                                        <p:cTn id="65" dur="1000"/>
                                        <p:tgtEl>
                                          <p:spTgt spid="26"/>
                                        </p:tgtEl>
                                        <p:attrNameLst>
                                          <p:attrName>ppt_x</p:attrName>
                                        </p:attrNameLst>
                                      </p:cBhvr>
                                      <p:tavLst>
                                        <p:tav tm="0">
                                          <p:val>
                                            <p:strVal val="ppt_x"/>
                                          </p:val>
                                        </p:tav>
                                        <p:tav tm="100000">
                                          <p:val>
                                            <p:strVal val="ppt_x"/>
                                          </p:val>
                                        </p:tav>
                                      </p:tavLst>
                                    </p:anim>
                                    <p:anim calcmode="lin" valueType="num">
                                      <p:cBhvr>
                                        <p:cTn id="66" dur="1000"/>
                                        <p:tgtEl>
                                          <p:spTgt spid="26"/>
                                        </p:tgtEl>
                                        <p:attrNameLst>
                                          <p:attrName>ppt_y</p:attrName>
                                        </p:attrNameLst>
                                      </p:cBhvr>
                                      <p:tavLst>
                                        <p:tav tm="0">
                                          <p:val>
                                            <p:strVal val="ppt_y"/>
                                          </p:val>
                                        </p:tav>
                                        <p:tav tm="100000">
                                          <p:val>
                                            <p:strVal val="ppt_y+.1"/>
                                          </p:val>
                                        </p:tav>
                                      </p:tavLst>
                                    </p:anim>
                                    <p:set>
                                      <p:cBhvr>
                                        <p:cTn id="67" dur="1" fill="hold">
                                          <p:stCondLst>
                                            <p:cond delay="999"/>
                                          </p:stCondLst>
                                        </p:cTn>
                                        <p:tgtEl>
                                          <p:spTgt spid="26"/>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grpId="0"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1000"/>
                                        <p:tgtEl>
                                          <p:spTgt spid="16"/>
                                        </p:tgtEl>
                                      </p:cBhvr>
                                    </p:animEffect>
                                    <p:anim calcmode="lin" valueType="num">
                                      <p:cBhvr>
                                        <p:cTn id="73" dur="1000" fill="hold"/>
                                        <p:tgtEl>
                                          <p:spTgt spid="16"/>
                                        </p:tgtEl>
                                        <p:attrNameLst>
                                          <p:attrName>ppt_x</p:attrName>
                                        </p:attrNameLst>
                                      </p:cBhvr>
                                      <p:tavLst>
                                        <p:tav tm="0">
                                          <p:val>
                                            <p:strVal val="#ppt_x"/>
                                          </p:val>
                                        </p:tav>
                                        <p:tav tm="100000">
                                          <p:val>
                                            <p:strVal val="#ppt_x"/>
                                          </p:val>
                                        </p:tav>
                                      </p:tavLst>
                                    </p:anim>
                                    <p:anim calcmode="lin" valueType="num">
                                      <p:cBhvr>
                                        <p:cTn id="7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7" presetClass="exit" presetSubtype="0" fill="hold" grpId="1" nodeType="clickEffect">
                                  <p:stCondLst>
                                    <p:cond delay="0"/>
                                  </p:stCondLst>
                                  <p:childTnLst>
                                    <p:animEffect transition="out" filter="fade">
                                      <p:cBhvr>
                                        <p:cTn id="78" dur="1000"/>
                                        <p:tgtEl>
                                          <p:spTgt spid="16"/>
                                        </p:tgtEl>
                                      </p:cBhvr>
                                    </p:animEffect>
                                    <p:anim calcmode="lin" valueType="num">
                                      <p:cBhvr>
                                        <p:cTn id="79" dur="1000"/>
                                        <p:tgtEl>
                                          <p:spTgt spid="16"/>
                                        </p:tgtEl>
                                        <p:attrNameLst>
                                          <p:attrName>ppt_x</p:attrName>
                                        </p:attrNameLst>
                                      </p:cBhvr>
                                      <p:tavLst>
                                        <p:tav tm="0">
                                          <p:val>
                                            <p:strVal val="ppt_x"/>
                                          </p:val>
                                        </p:tav>
                                        <p:tav tm="100000">
                                          <p:val>
                                            <p:strVal val="ppt_x"/>
                                          </p:val>
                                        </p:tav>
                                      </p:tavLst>
                                    </p:anim>
                                    <p:anim calcmode="lin" valueType="num">
                                      <p:cBhvr>
                                        <p:cTn id="80" dur="1000"/>
                                        <p:tgtEl>
                                          <p:spTgt spid="16"/>
                                        </p:tgtEl>
                                        <p:attrNameLst>
                                          <p:attrName>ppt_y</p:attrName>
                                        </p:attrNameLst>
                                      </p:cBhvr>
                                      <p:tavLst>
                                        <p:tav tm="0">
                                          <p:val>
                                            <p:strVal val="ppt_y"/>
                                          </p:val>
                                        </p:tav>
                                        <p:tav tm="100000">
                                          <p:val>
                                            <p:strVal val="ppt_y-.1"/>
                                          </p:val>
                                        </p:tav>
                                      </p:tavLst>
                                    </p:anim>
                                    <p:set>
                                      <p:cBhvr>
                                        <p:cTn id="81" dur="1" fill="hold">
                                          <p:stCondLst>
                                            <p:cond delay="999"/>
                                          </p:stCondLst>
                                        </p:cTn>
                                        <p:tgtEl>
                                          <p:spTgt spid="16"/>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grpId="0" nodeType="clickEffect">
                                  <p:stCondLst>
                                    <p:cond delay="0"/>
                                  </p:stCondLst>
                                  <p:childTnLst>
                                    <p:set>
                                      <p:cBhvr>
                                        <p:cTn id="85" dur="1" fill="hold">
                                          <p:stCondLst>
                                            <p:cond delay="0"/>
                                          </p:stCondLst>
                                        </p:cTn>
                                        <p:tgtEl>
                                          <p:spTgt spid="39"/>
                                        </p:tgtEl>
                                        <p:attrNameLst>
                                          <p:attrName>style.visibility</p:attrName>
                                        </p:attrNameLst>
                                      </p:cBhvr>
                                      <p:to>
                                        <p:strVal val="visible"/>
                                      </p:to>
                                    </p:set>
                                    <p:animEffect transition="in" filter="fade">
                                      <p:cBhvr>
                                        <p:cTn id="86" dur="1000"/>
                                        <p:tgtEl>
                                          <p:spTgt spid="39"/>
                                        </p:tgtEl>
                                      </p:cBhvr>
                                    </p:animEffect>
                                    <p:anim calcmode="lin" valueType="num">
                                      <p:cBhvr>
                                        <p:cTn id="87" dur="1000" fill="hold"/>
                                        <p:tgtEl>
                                          <p:spTgt spid="39"/>
                                        </p:tgtEl>
                                        <p:attrNameLst>
                                          <p:attrName>ppt_x</p:attrName>
                                        </p:attrNameLst>
                                      </p:cBhvr>
                                      <p:tavLst>
                                        <p:tav tm="0">
                                          <p:val>
                                            <p:strVal val="#ppt_x"/>
                                          </p:val>
                                        </p:tav>
                                        <p:tav tm="100000">
                                          <p:val>
                                            <p:strVal val="#ppt_x"/>
                                          </p:val>
                                        </p:tav>
                                      </p:tavLst>
                                    </p:anim>
                                    <p:anim calcmode="lin" valueType="num">
                                      <p:cBhvr>
                                        <p:cTn id="8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6" presetClass="entr" presetSubtype="16"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circle(in)">
                                      <p:cBhvr>
                                        <p:cTn id="93" dur="20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42" presetClass="exit" presetSubtype="0" fill="hold" grpId="1" nodeType="clickEffect">
                                  <p:stCondLst>
                                    <p:cond delay="0"/>
                                  </p:stCondLst>
                                  <p:childTnLst>
                                    <p:animEffect transition="out" filter="fade">
                                      <p:cBhvr>
                                        <p:cTn id="97" dur="1000"/>
                                        <p:tgtEl>
                                          <p:spTgt spid="39"/>
                                        </p:tgtEl>
                                      </p:cBhvr>
                                    </p:animEffect>
                                    <p:anim calcmode="lin" valueType="num">
                                      <p:cBhvr>
                                        <p:cTn id="98" dur="1000"/>
                                        <p:tgtEl>
                                          <p:spTgt spid="39"/>
                                        </p:tgtEl>
                                        <p:attrNameLst>
                                          <p:attrName>ppt_x</p:attrName>
                                        </p:attrNameLst>
                                      </p:cBhvr>
                                      <p:tavLst>
                                        <p:tav tm="0">
                                          <p:val>
                                            <p:strVal val="ppt_x"/>
                                          </p:val>
                                        </p:tav>
                                        <p:tav tm="100000">
                                          <p:val>
                                            <p:strVal val="ppt_x"/>
                                          </p:val>
                                        </p:tav>
                                      </p:tavLst>
                                    </p:anim>
                                    <p:anim calcmode="lin" valueType="num">
                                      <p:cBhvr>
                                        <p:cTn id="99" dur="1000"/>
                                        <p:tgtEl>
                                          <p:spTgt spid="39"/>
                                        </p:tgtEl>
                                        <p:attrNameLst>
                                          <p:attrName>ppt_y</p:attrName>
                                        </p:attrNameLst>
                                      </p:cBhvr>
                                      <p:tavLst>
                                        <p:tav tm="0">
                                          <p:val>
                                            <p:strVal val="ppt_y"/>
                                          </p:val>
                                        </p:tav>
                                        <p:tav tm="100000">
                                          <p:val>
                                            <p:strVal val="ppt_y+.1"/>
                                          </p:val>
                                        </p:tav>
                                      </p:tavLst>
                                    </p:anim>
                                    <p:set>
                                      <p:cBhvr>
                                        <p:cTn id="100" dur="1" fill="hold">
                                          <p:stCondLst>
                                            <p:cond delay="999"/>
                                          </p:stCondLst>
                                        </p:cTn>
                                        <p:tgtEl>
                                          <p:spTgt spid="39"/>
                                        </p:tgtEl>
                                        <p:attrNameLst>
                                          <p:attrName>style.visibility</p:attrName>
                                        </p:attrNameLst>
                                      </p:cBhvr>
                                      <p:to>
                                        <p:strVal val="hidden"/>
                                      </p:to>
                                    </p:set>
                                  </p:childTnLst>
                                </p:cTn>
                              </p:par>
                            </p:childTnLst>
                          </p:cTn>
                        </p:par>
                        <p:par>
                          <p:cTn id="101" fill="hold">
                            <p:stCondLst>
                              <p:cond delay="1000"/>
                            </p:stCondLst>
                            <p:childTnLst>
                              <p:par>
                                <p:cTn id="102" presetID="42" presetClass="exit" presetSubtype="0" fill="hold" grpId="1" nodeType="afterEffect">
                                  <p:stCondLst>
                                    <p:cond delay="0"/>
                                  </p:stCondLst>
                                  <p:childTnLst>
                                    <p:animEffect transition="out" filter="fade">
                                      <p:cBhvr>
                                        <p:cTn id="103" dur="1000"/>
                                        <p:tgtEl>
                                          <p:spTgt spid="41"/>
                                        </p:tgtEl>
                                      </p:cBhvr>
                                    </p:animEffect>
                                    <p:anim calcmode="lin" valueType="num">
                                      <p:cBhvr>
                                        <p:cTn id="104" dur="1000"/>
                                        <p:tgtEl>
                                          <p:spTgt spid="41"/>
                                        </p:tgtEl>
                                        <p:attrNameLst>
                                          <p:attrName>ppt_x</p:attrName>
                                        </p:attrNameLst>
                                      </p:cBhvr>
                                      <p:tavLst>
                                        <p:tav tm="0">
                                          <p:val>
                                            <p:strVal val="ppt_x"/>
                                          </p:val>
                                        </p:tav>
                                        <p:tav tm="100000">
                                          <p:val>
                                            <p:strVal val="ppt_x"/>
                                          </p:val>
                                        </p:tav>
                                      </p:tavLst>
                                    </p:anim>
                                    <p:anim calcmode="lin" valueType="num">
                                      <p:cBhvr>
                                        <p:cTn id="105" dur="1000"/>
                                        <p:tgtEl>
                                          <p:spTgt spid="41"/>
                                        </p:tgtEl>
                                        <p:attrNameLst>
                                          <p:attrName>ppt_y</p:attrName>
                                        </p:attrNameLst>
                                      </p:cBhvr>
                                      <p:tavLst>
                                        <p:tav tm="0">
                                          <p:val>
                                            <p:strVal val="ppt_y"/>
                                          </p:val>
                                        </p:tav>
                                        <p:tav tm="100000">
                                          <p:val>
                                            <p:strVal val="ppt_y+.1"/>
                                          </p:val>
                                        </p:tav>
                                      </p:tavLst>
                                    </p:anim>
                                    <p:set>
                                      <p:cBhvr>
                                        <p:cTn id="106" dur="1" fill="hold">
                                          <p:stCondLst>
                                            <p:cond delay="999"/>
                                          </p:stCondLst>
                                        </p:cTn>
                                        <p:tgtEl>
                                          <p:spTgt spid="41"/>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grpId="0" nodeType="click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fade">
                                      <p:cBhvr>
                                        <p:cTn id="111" dur="1000"/>
                                        <p:tgtEl>
                                          <p:spTgt spid="42"/>
                                        </p:tgtEl>
                                      </p:cBhvr>
                                    </p:animEffect>
                                    <p:anim calcmode="lin" valueType="num">
                                      <p:cBhvr>
                                        <p:cTn id="112" dur="1000" fill="hold"/>
                                        <p:tgtEl>
                                          <p:spTgt spid="42"/>
                                        </p:tgtEl>
                                        <p:attrNameLst>
                                          <p:attrName>ppt_x</p:attrName>
                                        </p:attrNameLst>
                                      </p:cBhvr>
                                      <p:tavLst>
                                        <p:tav tm="0">
                                          <p:val>
                                            <p:strVal val="#ppt_x"/>
                                          </p:val>
                                        </p:tav>
                                        <p:tav tm="100000">
                                          <p:val>
                                            <p:strVal val="#ppt_x"/>
                                          </p:val>
                                        </p:tav>
                                      </p:tavLst>
                                    </p:anim>
                                    <p:anim calcmode="lin" valueType="num">
                                      <p:cBhvr>
                                        <p:cTn id="11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6" presetClass="entr" presetSubtype="16" fill="hold" grpId="0" nodeType="click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circle(in)">
                                      <p:cBhvr>
                                        <p:cTn id="118" dur="20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42" presetClass="exit" presetSubtype="0" fill="hold" grpId="1" nodeType="clickEffect">
                                  <p:stCondLst>
                                    <p:cond delay="0"/>
                                  </p:stCondLst>
                                  <p:childTnLst>
                                    <p:animEffect transition="out" filter="fade">
                                      <p:cBhvr>
                                        <p:cTn id="122" dur="1000"/>
                                        <p:tgtEl>
                                          <p:spTgt spid="42"/>
                                        </p:tgtEl>
                                      </p:cBhvr>
                                    </p:animEffect>
                                    <p:anim calcmode="lin" valueType="num">
                                      <p:cBhvr>
                                        <p:cTn id="123" dur="1000"/>
                                        <p:tgtEl>
                                          <p:spTgt spid="42"/>
                                        </p:tgtEl>
                                        <p:attrNameLst>
                                          <p:attrName>ppt_x</p:attrName>
                                        </p:attrNameLst>
                                      </p:cBhvr>
                                      <p:tavLst>
                                        <p:tav tm="0">
                                          <p:val>
                                            <p:strVal val="ppt_x"/>
                                          </p:val>
                                        </p:tav>
                                        <p:tav tm="100000">
                                          <p:val>
                                            <p:strVal val="ppt_x"/>
                                          </p:val>
                                        </p:tav>
                                      </p:tavLst>
                                    </p:anim>
                                    <p:anim calcmode="lin" valueType="num">
                                      <p:cBhvr>
                                        <p:cTn id="124" dur="1000"/>
                                        <p:tgtEl>
                                          <p:spTgt spid="42"/>
                                        </p:tgtEl>
                                        <p:attrNameLst>
                                          <p:attrName>ppt_y</p:attrName>
                                        </p:attrNameLst>
                                      </p:cBhvr>
                                      <p:tavLst>
                                        <p:tav tm="0">
                                          <p:val>
                                            <p:strVal val="ppt_y"/>
                                          </p:val>
                                        </p:tav>
                                        <p:tav tm="100000">
                                          <p:val>
                                            <p:strVal val="ppt_y+.1"/>
                                          </p:val>
                                        </p:tav>
                                      </p:tavLst>
                                    </p:anim>
                                    <p:set>
                                      <p:cBhvr>
                                        <p:cTn id="125" dur="1" fill="hold">
                                          <p:stCondLst>
                                            <p:cond delay="999"/>
                                          </p:stCondLst>
                                        </p:cTn>
                                        <p:tgtEl>
                                          <p:spTgt spid="42"/>
                                        </p:tgtEl>
                                        <p:attrNameLst>
                                          <p:attrName>style.visibility</p:attrName>
                                        </p:attrNameLst>
                                      </p:cBhvr>
                                      <p:to>
                                        <p:strVal val="hidden"/>
                                      </p:to>
                                    </p:set>
                                  </p:childTnLst>
                                </p:cTn>
                              </p:par>
                            </p:childTnLst>
                          </p:cTn>
                        </p:par>
                        <p:par>
                          <p:cTn id="126" fill="hold">
                            <p:stCondLst>
                              <p:cond delay="1000"/>
                            </p:stCondLst>
                            <p:childTnLst>
                              <p:par>
                                <p:cTn id="127" presetID="42" presetClass="exit" presetSubtype="0" fill="hold" grpId="1" nodeType="afterEffect">
                                  <p:stCondLst>
                                    <p:cond delay="0"/>
                                  </p:stCondLst>
                                  <p:childTnLst>
                                    <p:animEffect transition="out" filter="fade">
                                      <p:cBhvr>
                                        <p:cTn id="128" dur="1000"/>
                                        <p:tgtEl>
                                          <p:spTgt spid="44"/>
                                        </p:tgtEl>
                                      </p:cBhvr>
                                    </p:animEffect>
                                    <p:anim calcmode="lin" valueType="num">
                                      <p:cBhvr>
                                        <p:cTn id="129" dur="1000"/>
                                        <p:tgtEl>
                                          <p:spTgt spid="44"/>
                                        </p:tgtEl>
                                        <p:attrNameLst>
                                          <p:attrName>ppt_x</p:attrName>
                                        </p:attrNameLst>
                                      </p:cBhvr>
                                      <p:tavLst>
                                        <p:tav tm="0">
                                          <p:val>
                                            <p:strVal val="ppt_x"/>
                                          </p:val>
                                        </p:tav>
                                        <p:tav tm="100000">
                                          <p:val>
                                            <p:strVal val="ppt_x"/>
                                          </p:val>
                                        </p:tav>
                                      </p:tavLst>
                                    </p:anim>
                                    <p:anim calcmode="lin" valueType="num">
                                      <p:cBhvr>
                                        <p:cTn id="130" dur="1000"/>
                                        <p:tgtEl>
                                          <p:spTgt spid="44"/>
                                        </p:tgtEl>
                                        <p:attrNameLst>
                                          <p:attrName>ppt_y</p:attrName>
                                        </p:attrNameLst>
                                      </p:cBhvr>
                                      <p:tavLst>
                                        <p:tav tm="0">
                                          <p:val>
                                            <p:strVal val="ppt_y"/>
                                          </p:val>
                                        </p:tav>
                                        <p:tav tm="100000">
                                          <p:val>
                                            <p:strVal val="ppt_y+.1"/>
                                          </p:val>
                                        </p:tav>
                                      </p:tavLst>
                                    </p:anim>
                                    <p:set>
                                      <p:cBhvr>
                                        <p:cTn id="131" dur="1" fill="hold">
                                          <p:stCondLst>
                                            <p:cond delay="999"/>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16" grpId="0" animBg="1"/>
      <p:bldP spid="16" grpId="1" animBg="1"/>
      <p:bldP spid="39" grpId="0" animBg="1"/>
      <p:bldP spid="39" grpId="1" animBg="1"/>
      <p:bldP spid="41" grpId="0" animBg="1"/>
      <p:bldP spid="41" grpId="1" animBg="1"/>
      <p:bldP spid="42" grpId="0" animBg="1"/>
      <p:bldP spid="42" grpId="1" animBg="1"/>
      <p:bldP spid="44" grpId="0" animBg="1"/>
      <p:bldP spid="44" grpId="1" animBg="1"/>
      <p:bldP spid="4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806348854"/>
              </p:ext>
            </p:extLst>
          </p:nvPr>
        </p:nvGraphicFramePr>
        <p:xfrm>
          <a:off x="6692900" y="3954463"/>
          <a:ext cx="2320925" cy="2743200"/>
        </p:xfrm>
        <a:graphic>
          <a:graphicData uri="http://schemas.openxmlformats.org/presentationml/2006/ole">
            <mc:AlternateContent xmlns:mc="http://schemas.openxmlformats.org/markup-compatibility/2006">
              <mc:Choice xmlns:v="urn:schemas-microsoft-com:vml" Requires="v">
                <p:oleObj spid="_x0000_s6167" name="Clip" r:id="rId3" imgW="1999793" imgH="1831543" progId="">
                  <p:embed/>
                </p:oleObj>
              </mc:Choice>
              <mc:Fallback>
                <p:oleObj name="Clip" r:id="rId3" imgW="1999793" imgH="1831543"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92900" y="3954463"/>
                        <a:ext cx="23209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Rectangle 5"/>
          <p:cNvSpPr/>
          <p:nvPr/>
        </p:nvSpPr>
        <p:spPr>
          <a:xfrm>
            <a:off x="249379" y="1239985"/>
            <a:ext cx="4836214" cy="907941"/>
          </a:xfrm>
          <a:prstGeom prst="rect">
            <a:avLst/>
          </a:prstGeom>
        </p:spPr>
        <p:txBody>
          <a:bodyPr wrap="square">
            <a:spAutoFit/>
          </a:bodyPr>
          <a:lstStyle/>
          <a:p>
            <a:pPr>
              <a:spcBef>
                <a:spcPts val="600"/>
              </a:spcBef>
            </a:pPr>
            <a:r>
              <a:rPr lang="en-US" sz="2400">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III/ </a:t>
            </a:r>
            <a:r>
              <a:rPr lang="en-US" sz="2400" b="1" u="sng" smtClean="0">
                <a:solidFill>
                  <a:srgbClr val="FF0000"/>
                </a:solidFill>
                <a:latin typeface="Times New Roman" pitchFamily="18" charset="0"/>
                <a:cs typeface="Times New Roman" pitchFamily="18" charset="0"/>
              </a:rPr>
              <a:t>Tổng kết: </a:t>
            </a:r>
            <a:endParaRPr lang="en-US" sz="2400">
              <a:solidFill>
                <a:srgbClr val="FF0000"/>
              </a:solidFill>
              <a:latin typeface="Times New Roman" pitchFamily="18" charset="0"/>
              <a:cs typeface="Times New Roman" pitchFamily="18" charset="0"/>
            </a:endParaRPr>
          </a:p>
          <a:p>
            <a:pPr algn="just">
              <a:spcBef>
                <a:spcPts val="600"/>
              </a:spcBef>
            </a:pPr>
            <a:r>
              <a:rPr lang="fr-FR" sz="2400" b="1" smtClean="0">
                <a:solidFill>
                  <a:srgbClr val="0070C0"/>
                </a:solidFill>
                <a:latin typeface="Times New Roman" pitchFamily="18" charset="0"/>
                <a:cs typeface="Times New Roman" pitchFamily="18" charset="0"/>
              </a:rPr>
              <a:t>1</a:t>
            </a:r>
            <a:r>
              <a:rPr lang="fr-FR" sz="2400" b="1">
                <a:solidFill>
                  <a:srgbClr val="0070C0"/>
                </a:solidFill>
                <a:latin typeface="Times New Roman" pitchFamily="18" charset="0"/>
                <a:cs typeface="Times New Roman" pitchFamily="18" charset="0"/>
              </a:rPr>
              <a:t>/ </a:t>
            </a:r>
            <a:r>
              <a:rPr lang="fr-FR" sz="2400" b="1" smtClean="0">
                <a:solidFill>
                  <a:srgbClr val="0070C0"/>
                </a:solidFill>
                <a:latin typeface="Times New Roman" pitchFamily="18" charset="0"/>
                <a:cs typeface="Times New Roman" pitchFamily="18" charset="0"/>
              </a:rPr>
              <a:t>Ý nghĩa:</a:t>
            </a:r>
            <a:endParaRPr lang="en-US" sz="2400" b="1">
              <a:solidFill>
                <a:srgbClr val="0070C0"/>
              </a:solidFill>
              <a:latin typeface="Times New Roman" pitchFamily="18" charset="0"/>
              <a:cs typeface="Times New Roman" pitchFamily="18" charset="0"/>
            </a:endParaRPr>
          </a:p>
        </p:txBody>
      </p:sp>
      <p:cxnSp>
        <p:nvCxnSpPr>
          <p:cNvPr id="8" name="Straight Connector 7"/>
          <p:cNvCxnSpPr/>
          <p:nvPr/>
        </p:nvCxnSpPr>
        <p:spPr>
          <a:xfrm>
            <a:off x="6209421" y="1378535"/>
            <a:ext cx="0" cy="52370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loud Callout 9"/>
          <p:cNvSpPr/>
          <p:nvPr/>
        </p:nvSpPr>
        <p:spPr>
          <a:xfrm>
            <a:off x="6248400" y="1166378"/>
            <a:ext cx="2806518" cy="3329422"/>
          </a:xfrm>
          <a:prstGeom prst="cloudCallout">
            <a:avLst>
              <a:gd name="adj1" fmla="val -46654"/>
              <a:gd name="adj2" fmla="val 52055"/>
            </a:avLst>
          </a:prstGeom>
          <a:solidFill>
            <a:srgbClr val="F8CCF6"/>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latin typeface="Times New Roman" pitchFamily="18" charset="0"/>
                <a:cs typeface="Times New Roman" pitchFamily="18" charset="0"/>
              </a:rPr>
              <a:t>Văn bản nhắn nhủ tới chúng ta điều gì?</a:t>
            </a:r>
          </a:p>
        </p:txBody>
      </p:sp>
      <p:sp>
        <p:nvSpPr>
          <p:cNvPr id="11" name="Cloud Callout 10"/>
          <p:cNvSpPr/>
          <p:nvPr/>
        </p:nvSpPr>
        <p:spPr>
          <a:xfrm>
            <a:off x="6248400" y="1153074"/>
            <a:ext cx="2828701" cy="3342726"/>
          </a:xfrm>
          <a:prstGeom prst="cloudCallout">
            <a:avLst>
              <a:gd name="adj1" fmla="val -51924"/>
              <a:gd name="adj2" fmla="val 47655"/>
            </a:avLst>
          </a:prstGeom>
          <a:solidFill>
            <a:srgbClr val="F8FEB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7030A0"/>
                </a:solidFill>
                <a:latin typeface="Times New Roman" pitchFamily="18" charset="0"/>
                <a:cs typeface="Times New Roman" pitchFamily="18" charset="0"/>
              </a:rPr>
              <a:t>Nghệ thuật tiêu biểu nào đã tạo nên sức truyền cảm của văn bản? </a:t>
            </a:r>
          </a:p>
        </p:txBody>
      </p:sp>
      <p:sp>
        <p:nvSpPr>
          <p:cNvPr id="13" name="Rectangle 12"/>
          <p:cNvSpPr/>
          <p:nvPr/>
        </p:nvSpPr>
        <p:spPr>
          <a:xfrm>
            <a:off x="346362" y="2037616"/>
            <a:ext cx="5749637" cy="1646605"/>
          </a:xfrm>
          <a:prstGeom prst="rect">
            <a:avLst/>
          </a:prstGeom>
        </p:spPr>
        <p:txBody>
          <a:bodyPr wrap="square">
            <a:spAutoFit/>
          </a:bodyPr>
          <a:lstStyle/>
          <a:p>
            <a:pPr>
              <a:spcBef>
                <a:spcPts val="600"/>
              </a:spcBef>
            </a:pPr>
            <a:r>
              <a:rPr lang="en-US" sz="2300">
                <a:latin typeface="Times New Roman" pitchFamily="18" charset="0"/>
                <a:cs typeface="Times New Roman" pitchFamily="18" charset="0"/>
              </a:rPr>
              <a:t>- Người mẹ có vai trò vô cùng quan trọng trong gia đình.</a:t>
            </a:r>
          </a:p>
          <a:p>
            <a:pPr>
              <a:spcBef>
                <a:spcPts val="600"/>
              </a:spcBef>
            </a:pPr>
            <a:r>
              <a:rPr lang="en-US" sz="2300">
                <a:latin typeface="Times New Roman" pitchFamily="18" charset="0"/>
                <a:cs typeface="Times New Roman" pitchFamily="18" charset="0"/>
              </a:rPr>
              <a:t>- Tình yêu thương, kính trọng cha mẹ là tình cảm thiêng liêng nhất đối với mỗi con người. </a:t>
            </a:r>
          </a:p>
        </p:txBody>
      </p:sp>
      <p:sp>
        <p:nvSpPr>
          <p:cNvPr id="17" name="Rectangle 16"/>
          <p:cNvSpPr/>
          <p:nvPr/>
        </p:nvSpPr>
        <p:spPr>
          <a:xfrm>
            <a:off x="5391617" y="1064282"/>
            <a:ext cx="814647" cy="923330"/>
          </a:xfrm>
          <a:prstGeom prst="rect">
            <a:avLst/>
          </a:prstGeom>
        </p:spPr>
        <p:txBody>
          <a:bodyPr wrap="none">
            <a:spAutoFit/>
          </a:bodyPr>
          <a:lstStyle/>
          <a:p>
            <a:r>
              <a:rPr lang="en-US" sz="5400" b="1" smtClean="0">
                <a:sym typeface="Wingdings"/>
              </a:rPr>
              <a:t></a:t>
            </a:r>
            <a:endParaRPr lang="en-US" sz="5400" b="1"/>
          </a:p>
        </p:txBody>
      </p:sp>
      <p:sp>
        <p:nvSpPr>
          <p:cNvPr id="3" name="Rectangle 2"/>
          <p:cNvSpPr/>
          <p:nvPr/>
        </p:nvSpPr>
        <p:spPr>
          <a:xfrm>
            <a:off x="356856" y="3833872"/>
            <a:ext cx="5908961" cy="2923877"/>
          </a:xfrm>
          <a:prstGeom prst="rect">
            <a:avLst/>
          </a:prstGeom>
        </p:spPr>
        <p:txBody>
          <a:bodyPr wrap="square">
            <a:spAutoFit/>
          </a:bodyPr>
          <a:lstStyle/>
          <a:p>
            <a:pPr marL="342900" indent="-342900" algn="just">
              <a:buFontTx/>
              <a:buChar char="-"/>
            </a:pPr>
            <a:r>
              <a:rPr lang="en-US" sz="2300" smtClean="0">
                <a:latin typeface="Times New Roman" pitchFamily="18" charset="0"/>
                <a:cs typeface="Times New Roman" pitchFamily="18" charset="0"/>
              </a:rPr>
              <a:t>Sáng </a:t>
            </a:r>
            <a:r>
              <a:rPr lang="en-US" sz="2300">
                <a:latin typeface="Times New Roman" pitchFamily="18" charset="0"/>
                <a:cs typeface="Times New Roman" pitchFamily="18" charset="0"/>
              </a:rPr>
              <a:t>tạo nên hoàn cảnh xảy ra câu chuyện: </a:t>
            </a:r>
            <a:endParaRPr lang="en-US" sz="2300" smtClean="0">
              <a:latin typeface="Times New Roman" pitchFamily="18" charset="0"/>
              <a:cs typeface="Times New Roman" pitchFamily="18" charset="0"/>
            </a:endParaRPr>
          </a:p>
          <a:p>
            <a:pPr algn="just"/>
            <a:r>
              <a:rPr lang="en-US" sz="2300" smtClean="0">
                <a:latin typeface="Times New Roman" pitchFamily="18" charset="0"/>
                <a:cs typeface="Times New Roman" pitchFamily="18" charset="0"/>
              </a:rPr>
              <a:t>En-ri-cô </a:t>
            </a:r>
            <a:r>
              <a:rPr lang="en-US" sz="2300">
                <a:latin typeface="Times New Roman" pitchFamily="18" charset="0"/>
                <a:cs typeface="Times New Roman" pitchFamily="18" charset="0"/>
              </a:rPr>
              <a:t>mắc lỗi với mẹ.</a:t>
            </a:r>
          </a:p>
          <a:p>
            <a:pPr algn="just"/>
            <a:r>
              <a:rPr lang="en-US" sz="2300">
                <a:latin typeface="Times New Roman" pitchFamily="18" charset="0"/>
                <a:cs typeface="Times New Roman" pitchFamily="18" charset="0"/>
              </a:rPr>
              <a:t>- Lồng trong câu chuyện một bức thư có nhiều chi tiết khắc họa người mẹ tận tụy, giàu đức hi sinh, hết lòng vì con.</a:t>
            </a:r>
          </a:p>
          <a:p>
            <a:pPr algn="just"/>
            <a:r>
              <a:rPr lang="en-US" sz="2300">
                <a:latin typeface="Times New Roman" pitchFamily="18" charset="0"/>
                <a:cs typeface="Times New Roman" pitchFamily="18" charset="0"/>
              </a:rPr>
              <a:t>- Lựa chọn hình thức biểu cảm trực tiếp, có ý nghĩa giáo dục, thể hiện thái độ nghiêm khắc của người cha đối với con.</a:t>
            </a:r>
            <a:endParaRPr lang="en-US" sz="2300" smtClean="0">
              <a:solidFill>
                <a:schemeClr val="tx1"/>
              </a:solidFill>
              <a:effectLst/>
              <a:latin typeface="Times New Roman" pitchFamily="18" charset="0"/>
              <a:cs typeface="Times New Roman" pitchFamily="18" charset="0"/>
            </a:endParaRPr>
          </a:p>
        </p:txBody>
      </p:sp>
      <p:sp>
        <p:nvSpPr>
          <p:cNvPr id="25" name="Rectangle 24"/>
          <p:cNvSpPr/>
          <p:nvPr/>
        </p:nvSpPr>
        <p:spPr>
          <a:xfrm>
            <a:off x="302640" y="3522238"/>
            <a:ext cx="4782952" cy="461665"/>
          </a:xfrm>
          <a:prstGeom prst="rect">
            <a:avLst/>
          </a:prstGeom>
        </p:spPr>
        <p:txBody>
          <a:bodyPr wrap="square">
            <a:spAutoFit/>
          </a:bodyPr>
          <a:lstStyle/>
          <a:p>
            <a:pPr algn="just"/>
            <a:r>
              <a:rPr lang="en-US" sz="2400" b="1" smtClean="0">
                <a:solidFill>
                  <a:srgbClr val="0070C0"/>
                </a:solidFill>
                <a:latin typeface="Times New Roman" pitchFamily="18" charset="0"/>
                <a:cs typeface="Times New Roman" pitchFamily="18" charset="0"/>
              </a:rPr>
              <a:t>2/ Nghệ thuật:</a:t>
            </a:r>
            <a:endParaRPr lang="en-US" sz="2400" b="1">
              <a:solidFill>
                <a:srgbClr val="0070C0"/>
              </a:solidFill>
              <a:latin typeface="Times New Roman" pitchFamily="18" charset="0"/>
              <a:cs typeface="Times New Roman" pitchFamily="18" charset="0"/>
            </a:endParaRPr>
          </a:p>
        </p:txBody>
      </p:sp>
      <p:sp>
        <p:nvSpPr>
          <p:cNvPr id="12" name="Rectangle 11"/>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txBox="1">
            <a:spLocks/>
          </p:cNvSpPr>
          <p:nvPr/>
        </p:nvSpPr>
        <p:spPr>
          <a:xfrm>
            <a:off x="1676400" y="13841"/>
            <a:ext cx="7453745" cy="1143000"/>
          </a:xfrm>
          <a:prstGeom prst="rect">
            <a:avLst/>
          </a:prstGeom>
          <a:solidFill>
            <a:srgbClr val="FCE8FB"/>
          </a:solidFill>
          <a:ln w="9525">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i="1" u="sng" smtClean="0">
                <a:latin typeface="Times New Roman" pitchFamily="18" charset="0"/>
                <a:cs typeface="Times New Roman" pitchFamily="18" charset="0"/>
              </a:rPr>
              <a:t>Văn bản </a:t>
            </a:r>
            <a:r>
              <a:rPr lang="en-US" sz="2400" smtClean="0">
                <a:latin typeface="Times New Roman" pitchFamily="18" charset="0"/>
                <a:cs typeface="Times New Roman" pitchFamily="18" charset="0"/>
              </a:rPr>
              <a:t>:	</a:t>
            </a:r>
            <a:r>
              <a:rPr lang="en-US" sz="2800" smtClean="0">
                <a:solidFill>
                  <a:srgbClr val="FF0000"/>
                </a:solidFill>
                <a:latin typeface="Times New Roman" pitchFamily="18" charset="0"/>
                <a:cs typeface="Times New Roman" pitchFamily="18" charset="0"/>
              </a:rPr>
              <a:t> </a:t>
            </a:r>
            <a:r>
              <a:rPr lang="en-US" sz="2800" b="1" smtClean="0">
                <a:solidFill>
                  <a:srgbClr val="FF0000"/>
                </a:solidFill>
                <a:latin typeface="Times New Roman" pitchFamily="18" charset="0"/>
                <a:cs typeface="Times New Roman" pitchFamily="18" charset="0"/>
              </a:rPr>
              <a:t>MẸ TÔI</a:t>
            </a:r>
            <a:r>
              <a:rPr lang="en-US" sz="2800" smtClean="0">
                <a:latin typeface="Times New Roman" pitchFamily="18" charset="0"/>
                <a:cs typeface="Times New Roman" pitchFamily="18" charset="0"/>
              </a:rPr>
              <a:t>		</a:t>
            </a:r>
            <a:r>
              <a:rPr lang="en-US" sz="2400" i="1" smtClean="0">
                <a:latin typeface="Times New Roman" pitchFamily="18" charset="0"/>
                <a:cs typeface="Times New Roman" pitchFamily="18" charset="0"/>
              </a:rPr>
              <a:t>		</a:t>
            </a:r>
          </a:p>
          <a:p>
            <a:r>
              <a:rPr lang="en-US" sz="2400" i="1">
                <a:latin typeface="Times New Roman" pitchFamily="18" charset="0"/>
                <a:cs typeface="Times New Roman" pitchFamily="18" charset="0"/>
              </a:rPr>
              <a:t>	</a:t>
            </a:r>
            <a:r>
              <a:rPr lang="en-US" sz="1800" smtClean="0">
                <a:latin typeface="Times New Roman" pitchFamily="18" charset="0"/>
                <a:cs typeface="Times New Roman" pitchFamily="18" charset="0"/>
              </a:rPr>
              <a:t>(</a:t>
            </a:r>
            <a:r>
              <a:rPr lang="en-US" sz="1800" i="1">
                <a:latin typeface="Times New Roman" pitchFamily="18" charset="0"/>
                <a:cs typeface="Times New Roman" pitchFamily="18" charset="0"/>
              </a:rPr>
              <a:t>Trích “Những tấm lòng cao cả” –</a:t>
            </a:r>
            <a:r>
              <a:rPr lang="en-US" sz="1800">
                <a:latin typeface="Times New Roman" pitchFamily="18" charset="0"/>
                <a:cs typeface="Times New Roman" pitchFamily="18" charset="0"/>
              </a:rPr>
              <a:t> Ét-môn-đô-đơ A-mi-xi</a:t>
            </a:r>
            <a:r>
              <a:rPr lang="en-US" sz="1800" smtClean="0">
                <a:latin typeface="Times New Roman" pitchFamily="18" charset="0"/>
                <a:cs typeface="Times New Roman" pitchFamily="18" charset="0"/>
              </a:rPr>
              <a:t>)</a:t>
            </a:r>
            <a:endParaRPr lang="en-US" sz="2800" i="1">
              <a:latin typeface="Times New Roman" pitchFamily="18" charset="0"/>
              <a:cs typeface="Times New Roman" pitchFamily="18" charset="0"/>
            </a:endParaRPr>
          </a:p>
        </p:txBody>
      </p:sp>
      <p:pic>
        <p:nvPicPr>
          <p:cNvPr id="18" name="Picture 17" descr="https://png.pngtree.com/png-clipart/20190515/original/pngtree-hand-drawn-illustrations-of-mothers-and-babies-on-mothers-day-png-image_3850121.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601" y="30310"/>
            <a:ext cx="1648800" cy="1126531"/>
          </a:xfrm>
          <a:prstGeom prst="rect">
            <a:avLst/>
          </a:prstGeom>
          <a:noFill/>
          <a:ln>
            <a:noFill/>
          </a:ln>
        </p:spPr>
      </p:pic>
    </p:spTree>
    <p:extLst>
      <p:ext uri="{BB962C8B-B14F-4D97-AF65-F5344CB8AC3E}">
        <p14:creationId xmlns:p14="http://schemas.microsoft.com/office/powerpoint/2010/main" val="28595926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heel(1)">
                                      <p:cBhvr>
                                        <p:cTn id="10" dur="20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barn(inVertic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1000"/>
                                        <p:tgtEl>
                                          <p:spTgt spid="6">
                                            <p:txEl>
                                              <p:pRg st="1" end="1"/>
                                            </p:txEl>
                                          </p:spTgt>
                                        </p:tgtEl>
                                      </p:cBhvr>
                                    </p:animEffect>
                                    <p:anim calcmode="lin" valueType="num">
                                      <p:cBhvr>
                                        <p:cTn id="21"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0" presetClass="exit" presetSubtype="0" fill="hold" grpId="1" nodeType="clickEffect">
                                  <p:stCondLst>
                                    <p:cond delay="0"/>
                                  </p:stCondLst>
                                  <p:childTnLst>
                                    <p:animEffect transition="out" filter="wedge">
                                      <p:cBhvr>
                                        <p:cTn id="33" dur="2000"/>
                                        <p:tgtEl>
                                          <p:spTgt spid="10"/>
                                        </p:tgtEl>
                                      </p:cBhvr>
                                    </p:animEffect>
                                    <p:set>
                                      <p:cBhvr>
                                        <p:cTn id="34" dur="1" fill="hold">
                                          <p:stCondLst>
                                            <p:cond delay="1999"/>
                                          </p:stCondLst>
                                        </p:cTn>
                                        <p:tgtEl>
                                          <p:spTgt spid="1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barn(inVertical)">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1000"/>
                                        <p:tgtEl>
                                          <p:spTgt spid="11"/>
                                        </p:tgtEl>
                                      </p:cBhvr>
                                    </p:animEffect>
                                    <p:anim calcmode="lin" valueType="num">
                                      <p:cBhvr>
                                        <p:cTn id="45" dur="1000" fill="hold"/>
                                        <p:tgtEl>
                                          <p:spTgt spid="11"/>
                                        </p:tgtEl>
                                        <p:attrNameLst>
                                          <p:attrName>ppt_x</p:attrName>
                                        </p:attrNameLst>
                                      </p:cBhvr>
                                      <p:tavLst>
                                        <p:tav tm="0">
                                          <p:val>
                                            <p:strVal val="#ppt_x"/>
                                          </p:val>
                                        </p:tav>
                                        <p:tav tm="100000">
                                          <p:val>
                                            <p:strVal val="#ppt_x"/>
                                          </p:val>
                                        </p:tav>
                                      </p:tavLst>
                                    </p:anim>
                                    <p:anim calcmode="lin" valueType="num">
                                      <p:cBhvr>
                                        <p:cTn id="4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xit" presetSubtype="0" fill="hold" grpId="1" nodeType="clickEffect">
                                  <p:stCondLst>
                                    <p:cond delay="0"/>
                                  </p:stCondLst>
                                  <p:childTnLst>
                                    <p:animEffect transition="out" filter="fade">
                                      <p:cBhvr>
                                        <p:cTn id="50" dur="1000"/>
                                        <p:tgtEl>
                                          <p:spTgt spid="11"/>
                                        </p:tgtEl>
                                      </p:cBhvr>
                                    </p:animEffect>
                                    <p:anim calcmode="lin" valueType="num">
                                      <p:cBhvr>
                                        <p:cTn id="51" dur="1000"/>
                                        <p:tgtEl>
                                          <p:spTgt spid="11"/>
                                        </p:tgtEl>
                                        <p:attrNameLst>
                                          <p:attrName>ppt_x</p:attrName>
                                        </p:attrNameLst>
                                      </p:cBhvr>
                                      <p:tavLst>
                                        <p:tav tm="0">
                                          <p:val>
                                            <p:strVal val="ppt_x"/>
                                          </p:val>
                                        </p:tav>
                                        <p:tav tm="100000">
                                          <p:val>
                                            <p:strVal val="ppt_x"/>
                                          </p:val>
                                        </p:tav>
                                      </p:tavLst>
                                    </p:anim>
                                    <p:anim calcmode="lin" valueType="num">
                                      <p:cBhvr>
                                        <p:cTn id="52" dur="1000"/>
                                        <p:tgtEl>
                                          <p:spTgt spid="11"/>
                                        </p:tgtEl>
                                        <p:attrNameLst>
                                          <p:attrName>ppt_y</p:attrName>
                                        </p:attrNameLst>
                                      </p:cBhvr>
                                      <p:tavLst>
                                        <p:tav tm="0">
                                          <p:val>
                                            <p:strVal val="ppt_y"/>
                                          </p:val>
                                        </p:tav>
                                        <p:tav tm="100000">
                                          <p:val>
                                            <p:strVal val="ppt_y+.1"/>
                                          </p:val>
                                        </p:tav>
                                      </p:tavLst>
                                    </p:anim>
                                    <p:set>
                                      <p:cBhvr>
                                        <p:cTn id="53" dur="1" fill="hold">
                                          <p:stCondLst>
                                            <p:cond delay="9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grpId="0"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heel(1)">
                                      <p:cBhvr>
                                        <p:cTn id="58" dur="20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0" end="0"/>
                                            </p:txEl>
                                          </p:spTgt>
                                        </p:tgtEl>
                                        <p:attrNameLst>
                                          <p:attrName>style.visibility</p:attrName>
                                        </p:attrNameLst>
                                      </p:cBhvr>
                                      <p:to>
                                        <p:strVal val="visible"/>
                                      </p:to>
                                    </p:set>
                                    <p:animEffect transition="in" filter="fade">
                                      <p:cBhvr>
                                        <p:cTn id="63" dur="1000"/>
                                        <p:tgtEl>
                                          <p:spTgt spid="3">
                                            <p:txEl>
                                              <p:pRg st="0" end="0"/>
                                            </p:txEl>
                                          </p:spTgt>
                                        </p:tgtEl>
                                      </p:cBhvr>
                                    </p:animEffect>
                                    <p:anim calcmode="lin" valueType="num">
                                      <p:cBhvr>
                                        <p:cTn id="6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
                            </p:stCondLst>
                            <p:childTnLst>
                              <p:par>
                                <p:cTn id="67" presetID="42" presetClass="entr" presetSubtype="0" fill="hold" nodeType="afterEffect">
                                  <p:stCondLst>
                                    <p:cond delay="0"/>
                                  </p:stCondLst>
                                  <p:childTnLst>
                                    <p:set>
                                      <p:cBhvr>
                                        <p:cTn id="68" dur="1" fill="hold">
                                          <p:stCondLst>
                                            <p:cond delay="0"/>
                                          </p:stCondLst>
                                        </p:cTn>
                                        <p:tgtEl>
                                          <p:spTgt spid="3">
                                            <p:txEl>
                                              <p:pRg st="1" end="1"/>
                                            </p:txEl>
                                          </p:spTgt>
                                        </p:tgtEl>
                                        <p:attrNameLst>
                                          <p:attrName>style.visibility</p:attrName>
                                        </p:attrNameLst>
                                      </p:cBhvr>
                                      <p:to>
                                        <p:strVal val="visible"/>
                                      </p:to>
                                    </p:set>
                                    <p:animEffect transition="in" filter="fade">
                                      <p:cBhvr>
                                        <p:cTn id="69" dur="1000"/>
                                        <p:tgtEl>
                                          <p:spTgt spid="3">
                                            <p:txEl>
                                              <p:pRg st="1" end="1"/>
                                            </p:txEl>
                                          </p:spTgt>
                                        </p:tgtEl>
                                      </p:cBhvr>
                                    </p:animEffect>
                                    <p:anim calcmode="lin" valueType="num">
                                      <p:cBhvr>
                                        <p:cTn id="7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3">
                                            <p:txEl>
                                              <p:pRg st="2" end="2"/>
                                            </p:txEl>
                                          </p:spTgt>
                                        </p:tgtEl>
                                        <p:attrNameLst>
                                          <p:attrName>style.visibility</p:attrName>
                                        </p:attrNameLst>
                                      </p:cBhvr>
                                      <p:to>
                                        <p:strVal val="visible"/>
                                      </p:to>
                                    </p:set>
                                    <p:animEffect transition="in" filter="fade">
                                      <p:cBhvr>
                                        <p:cTn id="76" dur="1000"/>
                                        <p:tgtEl>
                                          <p:spTgt spid="3">
                                            <p:txEl>
                                              <p:pRg st="2" end="2"/>
                                            </p:txEl>
                                          </p:spTgt>
                                        </p:tgtEl>
                                      </p:cBhvr>
                                    </p:animEffect>
                                    <p:anim calcmode="lin" valueType="num">
                                      <p:cBhvr>
                                        <p:cTn id="7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3">
                                            <p:txEl>
                                              <p:pRg st="3" end="3"/>
                                            </p:txEl>
                                          </p:spTgt>
                                        </p:tgtEl>
                                        <p:attrNameLst>
                                          <p:attrName>style.visibility</p:attrName>
                                        </p:attrNameLst>
                                      </p:cBhvr>
                                      <p:to>
                                        <p:strVal val="visible"/>
                                      </p:to>
                                    </p:set>
                                    <p:animEffect transition="in" filter="fade">
                                      <p:cBhvr>
                                        <p:cTn id="83" dur="1000"/>
                                        <p:tgtEl>
                                          <p:spTgt spid="3">
                                            <p:txEl>
                                              <p:pRg st="3" end="3"/>
                                            </p:txEl>
                                          </p:spTgt>
                                        </p:tgtEl>
                                      </p:cBhvr>
                                    </p:animEffect>
                                    <p:anim calcmode="lin" valueType="num">
                                      <p:cBhvr>
                                        <p:cTn id="8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3" grpId="0"/>
      <p:bldP spid="25" grpId="0"/>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on\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23" y="0"/>
            <a:ext cx="9138267" cy="6864188"/>
          </a:xfrm>
          <a:prstGeom prst="rect">
            <a:avLst/>
          </a:prstGeom>
          <a:solidFill>
            <a:schemeClr val="accent2">
              <a:lumMod val="20000"/>
              <a:lumOff val="80000"/>
            </a:schemeClr>
          </a:solidFill>
        </p:spPr>
      </p:pic>
      <p:sp>
        <p:nvSpPr>
          <p:cNvPr id="7" name="Rectangle 3"/>
          <p:cNvSpPr>
            <a:spLocks noChangeArrowheads="1"/>
          </p:cNvSpPr>
          <p:nvPr/>
        </p:nvSpPr>
        <p:spPr bwMode="auto">
          <a:xfrm>
            <a:off x="1037750" y="145372"/>
            <a:ext cx="671290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1" hangingPunct="1"/>
            <a:r>
              <a:rPr lang="en-US" altLang="en-US" sz="3200" b="1" smtClean="0">
                <a:solidFill>
                  <a:srgbClr val="FF0000"/>
                </a:solidFill>
                <a:latin typeface="Times New Roman" pitchFamily="18" charset="0"/>
                <a:cs typeface="Times New Roman" pitchFamily="18" charset="0"/>
              </a:rPr>
              <a:t>CỦNG CỐ KIẾN THỨC TOÀN BÀI</a:t>
            </a:r>
            <a:endParaRPr lang="en-US" altLang="en-US" sz="3200" b="1" i="1" u="sng">
              <a:solidFill>
                <a:srgbClr val="FF0000"/>
              </a:solidFill>
              <a:latin typeface="Times New Roman" pitchFamily="18" charset="0"/>
              <a:cs typeface="Times New Roman" pitchFamily="18" charset="0"/>
            </a:endParaRPr>
          </a:p>
        </p:txBody>
      </p:sp>
      <p:pic>
        <p:nvPicPr>
          <p:cNvPr id="8" name="Picture 6" descr="Bellcoll"/>
          <p:cNvPicPr>
            <a:picLocks noChangeAspect="1" noChangeArrowheads="1" noCrop="1"/>
          </p:cNvPicPr>
          <p:nvPr/>
        </p:nvPicPr>
        <p:blipFill>
          <a:blip r:embed="rId3"/>
          <a:srcRect/>
          <a:stretch>
            <a:fillRect/>
          </a:stretch>
        </p:blipFill>
        <p:spPr bwMode="auto">
          <a:xfrm>
            <a:off x="7772400" y="-76200"/>
            <a:ext cx="1371600" cy="1257300"/>
          </a:xfrm>
          <a:prstGeom prst="rect">
            <a:avLst/>
          </a:prstGeom>
          <a:noFill/>
          <a:ln w="9525">
            <a:noFill/>
            <a:miter lim="800000"/>
            <a:headEnd/>
            <a:tailEnd/>
          </a:ln>
        </p:spPr>
      </p:pic>
      <p:sp>
        <p:nvSpPr>
          <p:cNvPr id="9" name="Rectangle 8"/>
          <p:cNvSpPr/>
          <p:nvPr/>
        </p:nvSpPr>
        <p:spPr>
          <a:xfrm>
            <a:off x="-453" y="0"/>
            <a:ext cx="9115425" cy="685800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p:cNvGraphicFramePr/>
          <p:nvPr>
            <p:extLst>
              <p:ext uri="{D42A27DB-BD31-4B8C-83A1-F6EECF244321}">
                <p14:modId xmlns:p14="http://schemas.microsoft.com/office/powerpoint/2010/main" val="2644596151"/>
              </p:ext>
            </p:extLst>
          </p:nvPr>
        </p:nvGraphicFramePr>
        <p:xfrm>
          <a:off x="150153" y="905656"/>
          <a:ext cx="7232095" cy="56742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ight Brace 1"/>
          <p:cNvSpPr/>
          <p:nvPr/>
        </p:nvSpPr>
        <p:spPr>
          <a:xfrm>
            <a:off x="7109985" y="849084"/>
            <a:ext cx="244404" cy="5417263"/>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Rectangle 2"/>
          <p:cNvSpPr/>
          <p:nvPr/>
        </p:nvSpPr>
        <p:spPr>
          <a:xfrm>
            <a:off x="7441474" y="899159"/>
            <a:ext cx="1447800" cy="5354126"/>
          </a:xfrm>
          <a:prstGeom prst="rect">
            <a:avLst/>
          </a:prstGeom>
          <a:solidFill>
            <a:srgbClr val="FFFFAF"/>
          </a:solidFill>
          <a:ln w="31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pPr>
            <a:r>
              <a:rPr lang="en-US" sz="2400" b="1" smtClean="0">
                <a:solidFill>
                  <a:srgbClr val="FF0000"/>
                </a:solidFill>
                <a:latin typeface="Times New Roman" pitchFamily="18" charset="0"/>
                <a:cs typeface="Times New Roman" pitchFamily="18" charset="0"/>
              </a:rPr>
              <a:t>Ý nghĩa</a:t>
            </a:r>
          </a:p>
          <a:p>
            <a:pPr algn="ctr">
              <a:spcAft>
                <a:spcPts val="0"/>
              </a:spcAft>
            </a:pPr>
            <a:r>
              <a:rPr lang="en-US" sz="2000" b="1" smtClean="0">
                <a:solidFill>
                  <a:srgbClr val="0070C0"/>
                </a:solidFill>
                <a:latin typeface="Times New Roman" pitchFamily="18" charset="0"/>
                <a:cs typeface="Times New Roman" pitchFamily="18" charset="0"/>
              </a:rPr>
              <a:t>***</a:t>
            </a:r>
          </a:p>
          <a:p>
            <a:pPr algn="just">
              <a:spcBef>
                <a:spcPts val="600"/>
              </a:spcBef>
            </a:pPr>
            <a:r>
              <a:rPr lang="en-US" sz="2000" b="1">
                <a:solidFill>
                  <a:srgbClr val="0070C0"/>
                </a:solidFill>
                <a:latin typeface="Times New Roman" pitchFamily="18" charset="0"/>
                <a:cs typeface="Times New Roman" pitchFamily="18" charset="0"/>
              </a:rPr>
              <a:t>- </a:t>
            </a:r>
            <a:r>
              <a:rPr lang="en-US" sz="2000" b="1" smtClean="0">
                <a:solidFill>
                  <a:srgbClr val="0070C0"/>
                </a:solidFill>
                <a:latin typeface="Times New Roman" pitchFamily="18" charset="0"/>
                <a:cs typeface="Times New Roman" pitchFamily="18" charset="0"/>
              </a:rPr>
              <a:t>Mẹ có </a:t>
            </a:r>
            <a:r>
              <a:rPr lang="en-US" sz="2000" b="1">
                <a:solidFill>
                  <a:srgbClr val="0070C0"/>
                </a:solidFill>
                <a:latin typeface="Times New Roman" pitchFamily="18" charset="0"/>
                <a:cs typeface="Times New Roman" pitchFamily="18" charset="0"/>
              </a:rPr>
              <a:t>vai trò vô cùng quan trọng trong gia đình.</a:t>
            </a:r>
          </a:p>
          <a:p>
            <a:pPr algn="just">
              <a:spcBef>
                <a:spcPts val="600"/>
              </a:spcBef>
            </a:pPr>
            <a:r>
              <a:rPr lang="en-US" sz="2000" b="1">
                <a:solidFill>
                  <a:srgbClr val="0070C0"/>
                </a:solidFill>
                <a:latin typeface="Times New Roman" pitchFamily="18" charset="0"/>
                <a:cs typeface="Times New Roman" pitchFamily="18" charset="0"/>
              </a:rPr>
              <a:t>- Tình yêu thương, kính trọng cha mẹ là tình cảm thiêng liêng nhất đối với mỗi con người. </a:t>
            </a:r>
          </a:p>
        </p:txBody>
      </p:sp>
    </p:spTree>
    <p:extLst>
      <p:ext uri="{BB962C8B-B14F-4D97-AF65-F5344CB8AC3E}">
        <p14:creationId xmlns:p14="http://schemas.microsoft.com/office/powerpoint/2010/main" val="309415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Graphic spid="4" grpId="0">
        <p:bldAsOne/>
      </p:bldGraphic>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3" descr="C:\Users\son\Downloads\thuvienvector.com_371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981" y="670100"/>
            <a:ext cx="9114019" cy="6172545"/>
          </a:xfrm>
          <a:prstGeom prst="rect">
            <a:avLst/>
          </a:prstGeom>
          <a:noFill/>
          <a:extLst>
            <a:ext uri="{909E8E84-426E-40DD-AFC4-6F175D3DCCD1}">
              <a14:hiddenFill xmlns:a14="http://schemas.microsoft.com/office/drawing/2010/main">
                <a:solidFill>
                  <a:srgbClr val="FFFFFF"/>
                </a:solidFill>
              </a14:hiddenFill>
            </a:ext>
          </a:extLst>
        </p:spPr>
      </p:pic>
      <p:sp>
        <p:nvSpPr>
          <p:cNvPr id="13325" name="Text Box 13"/>
          <p:cNvSpPr txBox="1">
            <a:spLocks noChangeArrowheads="1"/>
          </p:cNvSpPr>
          <p:nvPr/>
        </p:nvSpPr>
        <p:spPr bwMode="auto">
          <a:xfrm>
            <a:off x="1600200" y="258590"/>
            <a:ext cx="5562600" cy="646331"/>
          </a:xfrm>
          <a:prstGeom prst="rect">
            <a:avLst/>
          </a:prstGeom>
          <a:noFill/>
          <a:ln w="57150" cmpd="thickThin">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600" b="1">
                <a:solidFill>
                  <a:srgbClr val="FF0000"/>
                </a:solidFill>
                <a:latin typeface="Times New Roman" pitchFamily="18" charset="0"/>
              </a:rPr>
              <a:t>HƯỚNG DẪN </a:t>
            </a:r>
            <a:r>
              <a:rPr lang="en-US" sz="3600" b="1" smtClean="0">
                <a:solidFill>
                  <a:srgbClr val="FF0000"/>
                </a:solidFill>
                <a:latin typeface="Times New Roman" pitchFamily="18" charset="0"/>
              </a:rPr>
              <a:t>TỰ HỌC</a:t>
            </a:r>
            <a:endParaRPr lang="en-US" sz="3600" b="1">
              <a:solidFill>
                <a:srgbClr val="FF0000"/>
              </a:solidFill>
              <a:latin typeface="Times New Roman" pitchFamily="18" charset="0"/>
            </a:endParaRPr>
          </a:p>
        </p:txBody>
      </p:sp>
      <p:sp>
        <p:nvSpPr>
          <p:cNvPr id="17" name="Rectangle 16"/>
          <p:cNvSpPr/>
          <p:nvPr/>
        </p:nvSpPr>
        <p:spPr>
          <a:xfrm>
            <a:off x="1152465" y="3875107"/>
            <a:ext cx="6593799" cy="923330"/>
          </a:xfrm>
          <a:prstGeom prst="rect">
            <a:avLst/>
          </a:prstGeom>
          <a:noFill/>
        </p:spPr>
        <p:txBody>
          <a:bodyPr wrap="square" lIns="91440" tIns="45720" rIns="91440" bIns="45720">
            <a:spAutoFit/>
          </a:bodyPr>
          <a:lstStyle/>
          <a:p>
            <a:pPr algn="ctr"/>
            <a:r>
              <a:rPr lang="en-US" sz="5400" b="1" cap="none" spc="50" smtClean="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rPr>
              <a:t>Chúc các em học tốt</a:t>
            </a:r>
            <a:endParaRPr lang="en-US" sz="5400" b="1" cap="none" spc="50">
              <a:ln w="12700" cmpd="sng">
                <a:solidFill>
                  <a:schemeClr val="accent6">
                    <a:satMod val="120000"/>
                    <a:shade val="80000"/>
                  </a:schemeClr>
                </a:solidFill>
                <a:prstDash val="solid"/>
              </a:ln>
              <a:solidFill>
                <a:srgbClr val="FFC000"/>
              </a:solidFill>
              <a:effectLst>
                <a:glow rad="53100">
                  <a:schemeClr val="accent6">
                    <a:satMod val="180000"/>
                    <a:alpha val="30000"/>
                  </a:schemeClr>
                </a:glow>
              </a:effectLst>
            </a:endParaRPr>
          </a:p>
        </p:txBody>
      </p:sp>
      <p:sp>
        <p:nvSpPr>
          <p:cNvPr id="18" name="Text Box 14"/>
          <p:cNvSpPr txBox="1">
            <a:spLocks noChangeArrowheads="1"/>
          </p:cNvSpPr>
          <p:nvPr/>
        </p:nvSpPr>
        <p:spPr bwMode="auto">
          <a:xfrm>
            <a:off x="1544369" y="2286969"/>
            <a:ext cx="6374664" cy="2197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algn="just">
              <a:buFontTx/>
              <a:buChar char="-"/>
            </a:pPr>
            <a:r>
              <a:rPr lang="en-US" sz="2800" b="1" smtClean="0">
                <a:latin typeface="Times New Roman" pitchFamily="18" charset="0"/>
              </a:rPr>
              <a:t>Ghi vào vở đầy đủ nội dung bài học</a:t>
            </a:r>
          </a:p>
          <a:p>
            <a:pPr marL="342900" indent="-342900" algn="just">
              <a:buFontTx/>
              <a:buChar char="-"/>
            </a:pPr>
            <a:r>
              <a:rPr lang="en-US" sz="2800" b="1" smtClean="0">
                <a:latin typeface="Times New Roman" pitchFamily="18" charset="0"/>
              </a:rPr>
              <a:t> </a:t>
            </a:r>
            <a:r>
              <a:rPr lang="en-US" sz="2800" smtClean="0"/>
              <a:t>Liệt kê các từ láy có trong văn bản.</a:t>
            </a:r>
            <a:endParaRPr lang="en-US" sz="2800"/>
          </a:p>
          <a:p>
            <a:pPr marL="342900" indent="-342900" algn="just">
              <a:buFontTx/>
              <a:buChar char="-"/>
            </a:pPr>
            <a:r>
              <a:rPr lang="en-US" sz="2800"/>
              <a:t>Xem trước bài mới </a:t>
            </a:r>
            <a:r>
              <a:rPr lang="en-US" sz="2800" smtClean="0"/>
              <a:t>: </a:t>
            </a:r>
            <a:r>
              <a:rPr lang="en-US" sz="2800" b="1" smtClean="0"/>
              <a:t>Cuộc chia tay của những con búp bê</a:t>
            </a:r>
            <a:endParaRPr lang="en-US" sz="2800" b="1"/>
          </a:p>
        </p:txBody>
      </p:sp>
    </p:spTree>
    <p:extLst>
      <p:ext uri="{BB962C8B-B14F-4D97-AF65-F5344CB8AC3E}">
        <p14:creationId xmlns:p14="http://schemas.microsoft.com/office/powerpoint/2010/main" val="361385788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1000"/>
                                        <p:tgtEl>
                                          <p:spTgt spid="18">
                                            <p:txEl>
                                              <p:pRg st="0" end="0"/>
                                            </p:txEl>
                                          </p:spTgt>
                                        </p:tgtEl>
                                      </p:cBhvr>
                                    </p:animEffect>
                                    <p:anim calcmode="lin" valueType="num">
                                      <p:cBhvr>
                                        <p:cTn id="8" dur="10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1000"/>
                                        <p:tgtEl>
                                          <p:spTgt spid="18">
                                            <p:txEl>
                                              <p:pRg st="1" end="1"/>
                                            </p:txEl>
                                          </p:spTgt>
                                        </p:tgtEl>
                                      </p:cBhvr>
                                    </p:animEffect>
                                    <p:anim calcmode="lin" valueType="num">
                                      <p:cBhvr>
                                        <p:cTn id="14"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animEffect transition="in" filter="fade">
                                      <p:cBhvr>
                                        <p:cTn id="19" dur="1000"/>
                                        <p:tgtEl>
                                          <p:spTgt spid="18">
                                            <p:txEl>
                                              <p:pRg st="2" end="2"/>
                                            </p:txEl>
                                          </p:spTgt>
                                        </p:tgtEl>
                                      </p:cBhvr>
                                    </p:animEffect>
                                    <p:anim calcmode="lin" valueType="num">
                                      <p:cBhvr>
                                        <p:cTn id="20" dur="10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2" presetClass="entr" presetSubtype="4" fill="hold" nodeType="afterEffect">
                                  <p:stCondLst>
                                    <p:cond delay="0"/>
                                  </p:stCondLst>
                                  <p:childTnLst>
                                    <p:set>
                                      <p:cBhvr>
                                        <p:cTn id="24" dur="1" fill="hold">
                                          <p:stCondLst>
                                            <p:cond delay="0"/>
                                          </p:stCondLst>
                                        </p:cTn>
                                        <p:tgtEl>
                                          <p:spTgt spid="17">
                                            <p:txEl>
                                              <p:pRg st="0" end="0"/>
                                            </p:txEl>
                                          </p:spTgt>
                                        </p:tgtEl>
                                        <p:attrNameLst>
                                          <p:attrName>style.visibility</p:attrName>
                                        </p:attrNameLst>
                                      </p:cBhvr>
                                      <p:to>
                                        <p:strVal val="visible"/>
                                      </p:to>
                                    </p:set>
                                    <p:animEffect transition="in" filter="wipe(down)">
                                      <p:cBhvr>
                                        <p:cTn id="2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717</TotalTime>
  <Words>1243</Words>
  <Application>Microsoft Office PowerPoint</Application>
  <PresentationFormat>On-screen Show (4:3)</PresentationFormat>
  <Paragraphs>108</Paragraphs>
  <Slides>8</Slides>
  <Notes>1</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vt:i4>
      </vt:variant>
    </vt:vector>
  </HeadingPairs>
  <TitlesOfParts>
    <vt:vector size="10" baseType="lpstr">
      <vt:lpstr>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phamcongson2003@hotmail.com</dc:creator>
  <cp:lastModifiedBy>phamcongson2003@hotmail.com</cp:lastModifiedBy>
  <cp:revision>80</cp:revision>
  <dcterms:created xsi:type="dcterms:W3CDTF">2021-08-19T02:14:53Z</dcterms:created>
  <dcterms:modified xsi:type="dcterms:W3CDTF">2021-09-05T04:23:44Z</dcterms:modified>
</cp:coreProperties>
</file>