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3" r:id="rId4"/>
    <p:sldMasterId id="2147483686" r:id="rId5"/>
  </p:sldMasterIdLst>
  <p:notesMasterIdLst>
    <p:notesMasterId r:id="rId23"/>
  </p:notesMasterIdLst>
  <p:sldIdLst>
    <p:sldId id="292" r:id="rId6"/>
    <p:sldId id="293" r:id="rId7"/>
    <p:sldId id="268" r:id="rId8"/>
    <p:sldId id="274" r:id="rId9"/>
    <p:sldId id="276" r:id="rId10"/>
    <p:sldId id="277" r:id="rId11"/>
    <p:sldId id="288" r:id="rId12"/>
    <p:sldId id="295" r:id="rId13"/>
    <p:sldId id="296" r:id="rId14"/>
    <p:sldId id="297" r:id="rId15"/>
    <p:sldId id="300" r:id="rId16"/>
    <p:sldId id="301" r:id="rId17"/>
    <p:sldId id="302" r:id="rId18"/>
    <p:sldId id="303" r:id="rId19"/>
    <p:sldId id="304" r:id="rId20"/>
    <p:sldId id="308" r:id="rId21"/>
    <p:sldId id="29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40" autoAdjust="0"/>
  </p:normalViewPr>
  <p:slideViewPr>
    <p:cSldViewPr>
      <p:cViewPr>
        <p:scale>
          <a:sx n="70" d="100"/>
          <a:sy n="70" d="100"/>
        </p:scale>
        <p:origin x="-60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9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DBBCA-05E7-4C3B-8D04-50918591CC3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F94C9-6299-4B12-A85E-6EAF36AB307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6A56-4F85-4831-9B47-7FF3ABF574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63A29-4837-4C6D-A4B1-8A493C92AC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6A56-4F85-4831-9B47-7FF3ABF574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63A29-4837-4C6D-A4B1-8A493C92AC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6A56-4F85-4831-9B47-7FF3ABF574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63A29-4837-4C6D-A4B1-8A493C92AC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AB9B5-D5C5-4369-ABB0-5B1EB3D1BB02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2EA22-E5BF-4C21-86B6-347FE1523694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3877B-B8FC-459A-B6FD-DFEDE30B205A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84B7D-7459-4CE2-9B6D-8875E52E949B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160B5-E4B6-47A4-994C-225443800884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77C8E-1181-48D7-AAF5-43BB49ED170E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FD745-D014-4611-923E-5D286BA33C1D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DF8AE-96E0-4CCA-A7D5-22D714A13838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6A56-4F85-4831-9B47-7FF3ABF574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63A29-4837-4C6D-A4B1-8A493C92AC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C5A2F-9260-487C-93E0-256078F47108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0F0B5-5045-4388-9D8F-BC4C20025824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D8B27-1D10-446A-BB84-2A610F67CD10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0AA21-CC5D-49DF-BD91-0BCA5C891CC0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1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1345" indent="0" algn="ctr">
              <a:buNone/>
              <a:defRPr/>
            </a:lvl2pPr>
            <a:lvl3pPr marL="1202690" indent="0" algn="ctr">
              <a:buNone/>
              <a:defRPr/>
            </a:lvl3pPr>
            <a:lvl4pPr marL="1804035" indent="0" algn="ctr">
              <a:buNone/>
              <a:defRPr/>
            </a:lvl4pPr>
            <a:lvl5pPr marL="2405380" indent="0" algn="ctr">
              <a:buNone/>
              <a:defRPr/>
            </a:lvl5pPr>
            <a:lvl6pPr marL="3006090" indent="0" algn="ctr">
              <a:buNone/>
              <a:defRPr/>
            </a:lvl6pPr>
            <a:lvl7pPr marL="3607435" indent="0" algn="ctr">
              <a:buNone/>
              <a:defRPr/>
            </a:lvl7pPr>
            <a:lvl8pPr marL="4208780" indent="0" algn="ctr">
              <a:buNone/>
              <a:defRPr/>
            </a:lvl8pPr>
            <a:lvl9pPr marL="481012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E43DD-4149-4F17-A7F4-D12924204362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36E91-3107-4544-9D4F-7013F5268DDC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1345" indent="0">
              <a:buNone/>
              <a:defRPr sz="2400"/>
            </a:lvl2pPr>
            <a:lvl3pPr marL="1202690" indent="0">
              <a:buNone/>
              <a:defRPr sz="2100"/>
            </a:lvl3pPr>
            <a:lvl4pPr marL="1804035" indent="0">
              <a:buNone/>
              <a:defRPr sz="1900"/>
            </a:lvl4pPr>
            <a:lvl5pPr marL="2405380" indent="0">
              <a:buNone/>
              <a:defRPr sz="1900"/>
            </a:lvl5pPr>
            <a:lvl6pPr marL="3006090" indent="0">
              <a:buNone/>
              <a:defRPr sz="1900"/>
            </a:lvl6pPr>
            <a:lvl7pPr marL="3607435" indent="0">
              <a:buNone/>
              <a:defRPr sz="1900"/>
            </a:lvl7pPr>
            <a:lvl8pPr marL="4208780" indent="0">
              <a:buNone/>
              <a:defRPr sz="1900"/>
            </a:lvl8pPr>
            <a:lvl9pPr marL="4810125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82E49-0EB9-49CE-92F5-B384F898CE69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6F1B5-2D78-4B1D-A15C-B80F76709488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1345" indent="0">
              <a:buNone/>
              <a:defRPr sz="2700" b="1"/>
            </a:lvl2pPr>
            <a:lvl3pPr marL="1202690" indent="0">
              <a:buNone/>
              <a:defRPr sz="2400" b="1"/>
            </a:lvl3pPr>
            <a:lvl4pPr marL="1804035" indent="0">
              <a:buNone/>
              <a:defRPr sz="2100" b="1"/>
            </a:lvl4pPr>
            <a:lvl5pPr marL="2405380" indent="0">
              <a:buNone/>
              <a:defRPr sz="2100" b="1"/>
            </a:lvl5pPr>
            <a:lvl6pPr marL="3006090" indent="0">
              <a:buNone/>
              <a:defRPr sz="2100" b="1"/>
            </a:lvl6pPr>
            <a:lvl7pPr marL="3607435" indent="0">
              <a:buNone/>
              <a:defRPr sz="2100" b="1"/>
            </a:lvl7pPr>
            <a:lvl8pPr marL="4208780" indent="0">
              <a:buNone/>
              <a:defRPr sz="2100" b="1"/>
            </a:lvl8pPr>
            <a:lvl9pPr marL="48101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85" y="1535114"/>
            <a:ext cx="4041775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1345" indent="0">
              <a:buNone/>
              <a:defRPr sz="2700" b="1"/>
            </a:lvl2pPr>
            <a:lvl3pPr marL="1202690" indent="0">
              <a:buNone/>
              <a:defRPr sz="2400" b="1"/>
            </a:lvl3pPr>
            <a:lvl4pPr marL="1804035" indent="0">
              <a:buNone/>
              <a:defRPr sz="2100" b="1"/>
            </a:lvl4pPr>
            <a:lvl5pPr marL="2405380" indent="0">
              <a:buNone/>
              <a:defRPr sz="2100" b="1"/>
            </a:lvl5pPr>
            <a:lvl6pPr marL="3006090" indent="0">
              <a:buNone/>
              <a:defRPr sz="2100" b="1"/>
            </a:lvl6pPr>
            <a:lvl7pPr marL="3607435" indent="0">
              <a:buNone/>
              <a:defRPr sz="2100" b="1"/>
            </a:lvl7pPr>
            <a:lvl8pPr marL="4208780" indent="0">
              <a:buNone/>
              <a:defRPr sz="2100" b="1"/>
            </a:lvl8pPr>
            <a:lvl9pPr marL="48101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85" y="2174875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9916A-E468-4FED-B72C-E1BDC8417F9B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80F42-A19E-41EF-838C-43216C0C3228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6A56-4F85-4831-9B47-7FF3ABF574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63A29-4837-4C6D-A4B1-8A493C92AC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EEE00-1474-40AB-BE7A-A34514180607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794"/>
            <a:ext cx="5111750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1345" indent="0">
              <a:buNone/>
              <a:defRPr sz="1600"/>
            </a:lvl2pPr>
            <a:lvl3pPr marL="1202690" indent="0">
              <a:buNone/>
              <a:defRPr sz="1300"/>
            </a:lvl3pPr>
            <a:lvl4pPr marL="1804035" indent="0">
              <a:buNone/>
              <a:defRPr sz="1200"/>
            </a:lvl4pPr>
            <a:lvl5pPr marL="2405380" indent="0">
              <a:buNone/>
              <a:defRPr sz="1200"/>
            </a:lvl5pPr>
            <a:lvl6pPr marL="3006090" indent="0">
              <a:buNone/>
              <a:defRPr sz="1200"/>
            </a:lvl6pPr>
            <a:lvl7pPr marL="3607435" indent="0">
              <a:buNone/>
              <a:defRPr sz="1200"/>
            </a:lvl7pPr>
            <a:lvl8pPr marL="4208780" indent="0">
              <a:buNone/>
              <a:defRPr sz="1200"/>
            </a:lvl8pPr>
            <a:lvl9pPr marL="48101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5B2CC-189E-4E4F-87A0-FF7CCD27070A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1345" indent="0">
              <a:buNone/>
              <a:defRPr sz="3700"/>
            </a:lvl2pPr>
            <a:lvl3pPr marL="1202690" indent="0">
              <a:buNone/>
              <a:defRPr sz="3200"/>
            </a:lvl3pPr>
            <a:lvl4pPr marL="1804035" indent="0">
              <a:buNone/>
              <a:defRPr sz="2700"/>
            </a:lvl4pPr>
            <a:lvl5pPr marL="2405380" indent="0">
              <a:buNone/>
              <a:defRPr sz="2700"/>
            </a:lvl5pPr>
            <a:lvl6pPr marL="3006090" indent="0">
              <a:buNone/>
              <a:defRPr sz="2700"/>
            </a:lvl6pPr>
            <a:lvl7pPr marL="3607435" indent="0">
              <a:buNone/>
              <a:defRPr sz="2700"/>
            </a:lvl7pPr>
            <a:lvl8pPr marL="4208780" indent="0">
              <a:buNone/>
              <a:defRPr sz="2700"/>
            </a:lvl8pPr>
            <a:lvl9pPr marL="4810125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8080"/>
            <a:ext cx="54864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1345" indent="0">
              <a:buNone/>
              <a:defRPr sz="1600"/>
            </a:lvl2pPr>
            <a:lvl3pPr marL="1202690" indent="0">
              <a:buNone/>
              <a:defRPr sz="1300"/>
            </a:lvl3pPr>
            <a:lvl4pPr marL="1804035" indent="0">
              <a:buNone/>
              <a:defRPr sz="1200"/>
            </a:lvl4pPr>
            <a:lvl5pPr marL="2405380" indent="0">
              <a:buNone/>
              <a:defRPr sz="1200"/>
            </a:lvl5pPr>
            <a:lvl6pPr marL="3006090" indent="0">
              <a:buNone/>
              <a:defRPr sz="1200"/>
            </a:lvl6pPr>
            <a:lvl7pPr marL="3607435" indent="0">
              <a:buNone/>
              <a:defRPr sz="1200"/>
            </a:lvl7pPr>
            <a:lvl8pPr marL="4208780" indent="0">
              <a:buNone/>
              <a:defRPr sz="1200"/>
            </a:lvl8pPr>
            <a:lvl9pPr marL="48101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CFAA6-810D-4045-91E5-2061E236268F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C3576-86F2-448E-A490-BFECCF944252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CB6A4-5356-4720-AD2B-BCFAC4B46FFC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91ED8-039E-48D1-B2D6-EF6D7B97207A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41C5-FDA5-4FFE-AAC4-3CFADA12EB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7411-E619-43E9-9990-CA029430B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41C5-FDA5-4FFE-AAC4-3CFADA12EB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7411-E619-43E9-9990-CA029430B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41C5-FDA5-4FFE-AAC4-3CFADA12EB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7411-E619-43E9-9990-CA029430B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41C5-FDA5-4FFE-AAC4-3CFADA12EB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7411-E619-43E9-9990-CA029430B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6A56-4F85-4831-9B47-7FF3ABF574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63A29-4837-4C6D-A4B1-8A493C92AC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41C5-FDA5-4FFE-AAC4-3CFADA12EB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7411-E619-43E9-9990-CA029430B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41C5-FDA5-4FFE-AAC4-3CFADA12EB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7411-E619-43E9-9990-CA029430B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41C5-FDA5-4FFE-AAC4-3CFADA12EB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7411-E619-43E9-9990-CA029430B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41C5-FDA5-4FFE-AAC4-3CFADA12EB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7411-E619-43E9-9990-CA029430B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41C5-FDA5-4FFE-AAC4-3CFADA12EB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7411-E619-43E9-9990-CA029430B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41C5-FDA5-4FFE-AAC4-3CFADA12EB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7411-E619-43E9-9990-CA029430B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41C5-FDA5-4FFE-AAC4-3CFADA12EB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7411-E619-43E9-9990-CA029430B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6A56-4F85-4831-9B47-7FF3ABF5749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63A29-4837-4C6D-A4B1-8A493C92AC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6A56-4F85-4831-9B47-7FF3ABF5749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63A29-4837-4C6D-A4B1-8A493C92AC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6A56-4F85-4831-9B47-7FF3ABF5749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63A29-4837-4C6D-A4B1-8A493C92AC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6A56-4F85-4831-9B47-7FF3ABF574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63A29-4837-4C6D-A4B1-8A493C92AC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6A56-4F85-4831-9B47-7FF3ABF574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63A29-4837-4C6D-A4B1-8A493C92AC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76A56-4F85-4831-9B47-7FF3ABF574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63A29-4837-4C6D-A4B1-8A493C92ACF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u="none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u="none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u="none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47F534-EE03-4A4F-A676-78D1F3DB026A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0440" tIns="60220" rIns="120440" bIns="602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0440" tIns="60220" rIns="120440" bIns="602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6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0440" tIns="60220" rIns="120440" bIns="60220" numCol="1" anchor="t" anchorCtr="0" compatLnSpc="1"/>
          <a:lstStyle>
            <a:lvl1pPr eaLnBrk="1" hangingPunct="1">
              <a:defRPr sz="1900" u="none">
                <a:latin typeface="Arial" panose="020B0604020202020204" pitchFamily="34" charset="0"/>
                <a:cs typeface="+mn-cs"/>
              </a:defRPr>
            </a:lvl1pPr>
          </a:lstStyle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6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0440" tIns="60220" rIns="120440" bIns="60220" numCol="1" anchor="t" anchorCtr="0" compatLnSpc="1"/>
          <a:lstStyle>
            <a:lvl1pPr algn="ctr" eaLnBrk="1" hangingPunct="1">
              <a:defRPr sz="1900" u="none">
                <a:latin typeface="Arial" panose="020B0604020202020204" pitchFamily="34" charset="0"/>
                <a:cs typeface="+mn-cs"/>
              </a:defRPr>
            </a:lvl1pPr>
          </a:lstStyle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0440" tIns="60220" rIns="120440" bIns="60220" numCol="1" anchor="t" anchorCtr="0" compatLnSpc="1"/>
          <a:lstStyle>
            <a:lvl1pPr algn="r" eaLnBrk="1" hangingPunct="1">
              <a:defRPr sz="1900" u="none">
                <a:latin typeface="Arial" panose="020B0604020202020204" pitchFamily="34" charset="0"/>
                <a:cs typeface="+mn-cs"/>
              </a:defRPr>
            </a:lvl1pPr>
          </a:lstStyle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fld id="{009435E2-E303-4B91-9AD9-1D5FB6DA2233}" type="slidenum">
              <a:rPr lang="en-US" smtClean="0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5pPr>
      <a:lvl6pPr marL="601345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6pPr>
      <a:lvl7pPr marL="1202690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7pPr>
      <a:lvl8pPr marL="1804035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8pPr>
      <a:lvl9pPr marL="2405380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50850" indent="-450850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77265" indent="-375920" algn="l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</a:defRPr>
      </a:lvl2pPr>
      <a:lvl3pPr marL="1503045" indent="-30035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04390" indent="-300355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4pPr>
      <a:lvl5pPr marL="2705735" indent="-300355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5pPr>
      <a:lvl6pPr marL="3306445" indent="-300355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6pPr>
      <a:lvl7pPr marL="3907790" indent="-300355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7pPr>
      <a:lvl8pPr marL="4509135" indent="-300355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8pPr>
      <a:lvl9pPr marL="5110480" indent="-300355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02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1345" algn="l" defTabSz="1202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2690" algn="l" defTabSz="1202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4035" algn="l" defTabSz="1202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5380" algn="l" defTabSz="1202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6090" algn="l" defTabSz="1202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7435" algn="l" defTabSz="1202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8780" algn="l" defTabSz="1202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10125" algn="l" defTabSz="1202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E41C5-FDA5-4FFE-AAC4-3CFADA12EB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47411-E619-43E9-9990-CA029430B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WideScreen0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WordArt 3"/>
          <p:cNvSpPr>
            <a:spLocks noChangeArrowheads="1" noChangeShapeType="1" noTextEdit="1"/>
          </p:cNvSpPr>
          <p:nvPr/>
        </p:nvSpPr>
        <p:spPr bwMode="auto">
          <a:xfrm>
            <a:off x="1129352" y="457200"/>
            <a:ext cx="7800978" cy="114299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600" b="1" u="sng" kern="10" dirty="0">
                <a:ln w="9525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FF0000">
                        <a:gamma/>
                        <a:shade val="46275"/>
                        <a:invGamma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 panose="02020603050405020304"/>
                <a:cs typeface="Times New Roman" panose="02020603050405020304"/>
              </a:rPr>
              <a:t>TRƯỜNG THCS HUỲNH VĂN NGHỆ</a:t>
            </a:r>
            <a:endParaRPr lang="en-US" sz="3600" b="1" u="sng" kern="10" dirty="0">
              <a:ln w="9525">
                <a:solidFill>
                  <a:srgbClr val="000000"/>
                </a:solidFill>
                <a:round/>
              </a:ln>
              <a:gradFill rotWithShape="1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2708" name="WordArt 4"/>
          <p:cNvSpPr>
            <a:spLocks noChangeArrowheads="1" noChangeShapeType="1" noTextEdit="1"/>
          </p:cNvSpPr>
          <p:nvPr/>
        </p:nvSpPr>
        <p:spPr bwMode="auto">
          <a:xfrm>
            <a:off x="990599" y="1905000"/>
            <a:ext cx="7800977" cy="1219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u="sng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CHÀO </a:t>
            </a:r>
            <a:r>
              <a:rPr lang="en-US" sz="3600" u="sng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MỪNG CÁC EM HỌC SINH </a:t>
            </a:r>
            <a:r>
              <a:rPr lang="en-US" sz="3600" u="sng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!</a:t>
            </a:r>
            <a:endParaRPr lang="en-US" sz="3600" u="sng" kern="10" dirty="0">
              <a:ln w="9525">
                <a:solidFill>
                  <a:srgbClr val="0000FF"/>
                </a:solidFill>
                <a:round/>
              </a:ln>
              <a:solidFill>
                <a:srgbClr val="0000FF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Text Box 31"/>
          <p:cNvSpPr txBox="1">
            <a:spLocks noChangeArrowheads="1"/>
          </p:cNvSpPr>
          <p:nvPr/>
        </p:nvSpPr>
        <p:spPr bwMode="auto">
          <a:xfrm>
            <a:off x="2803533" y="2551114"/>
            <a:ext cx="243291" cy="49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437" tIns="60218" rIns="120437" bIns="60218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8565"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000000"/>
              </a:solidFill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9334" y="13648"/>
            <a:ext cx="8915400" cy="1295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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2.Tâm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981200"/>
            <a:ext cx="3886200" cy="47244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52400" y="1752600"/>
            <a:ext cx="4953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oai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-&gt;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sợ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vẩn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vơ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Text Box 31"/>
          <p:cNvSpPr txBox="1">
            <a:spLocks noChangeArrowheads="1"/>
          </p:cNvSpPr>
          <p:nvPr/>
        </p:nvSpPr>
        <p:spPr bwMode="auto">
          <a:xfrm>
            <a:off x="2803533" y="2551114"/>
            <a:ext cx="243291" cy="49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437" tIns="60218" rIns="120437" bIns="60218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8565"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000000"/>
              </a:solidFill>
            </a:endParaRPr>
          </a:p>
        </p:txBody>
      </p:sp>
      <p:sp>
        <p:nvSpPr>
          <p:cNvPr id="3" name="Title 6"/>
          <p:cNvSpPr>
            <a:spLocks noGrp="1"/>
          </p:cNvSpPr>
          <p:nvPr>
            <p:ph type="title"/>
          </p:nvPr>
        </p:nvSpPr>
        <p:spPr>
          <a:xfrm>
            <a:off x="0" y="-27296"/>
            <a:ext cx="8534400" cy="10668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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7"/>
          <p:cNvSpPr>
            <a:spLocks noGrp="1"/>
          </p:cNvSpPr>
          <p:nvPr>
            <p:ph sz="half" idx="1"/>
          </p:nvPr>
        </p:nvSpPr>
        <p:spPr bwMode="auto">
          <a:xfrm>
            <a:off x="76200" y="1066800"/>
            <a:ext cx="4648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+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nghe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ông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Đốc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gọi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tên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Cảm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thấy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quả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tim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ngừng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đập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giật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mình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lúng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túng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Dúi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đầu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lòng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mẹ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khóc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nức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nở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5788" y="1295400"/>
            <a:ext cx="44196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Text Box 31"/>
          <p:cNvSpPr txBox="1">
            <a:spLocks noChangeArrowheads="1"/>
          </p:cNvSpPr>
          <p:nvPr/>
        </p:nvSpPr>
        <p:spPr bwMode="auto">
          <a:xfrm>
            <a:off x="2803533" y="2551114"/>
            <a:ext cx="243291" cy="49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437" tIns="60218" rIns="120437" bIns="60218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8565"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000000"/>
              </a:solidFill>
            </a:endParaRPr>
          </a:p>
        </p:txBody>
      </p:sp>
      <p:pic>
        <p:nvPicPr>
          <p:cNvPr id="3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00200"/>
            <a:ext cx="4267200" cy="464819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4119"/>
            <a:ext cx="9144000" cy="960438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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0" y="990600"/>
            <a:ext cx="4800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lnSpcReduction="10000"/>
          </a:bodyPr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hay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lẩm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sệt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Text Box 31"/>
          <p:cNvSpPr txBox="1">
            <a:spLocks noChangeArrowheads="1"/>
          </p:cNvSpPr>
          <p:nvPr/>
        </p:nvSpPr>
        <p:spPr bwMode="auto">
          <a:xfrm>
            <a:off x="2803533" y="2551114"/>
            <a:ext cx="243291" cy="49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437" tIns="60218" rIns="120437" bIns="60218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8565"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000000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9906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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3.Thái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0" y="838200"/>
            <a:ext cx="8991600" cy="608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con, 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Đốc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gười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dung.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…”.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Text Box 31"/>
          <p:cNvSpPr txBox="1">
            <a:spLocks noChangeArrowheads="1"/>
          </p:cNvSpPr>
          <p:nvPr/>
        </p:nvSpPr>
        <p:spPr bwMode="auto">
          <a:xfrm>
            <a:off x="2803533" y="2551114"/>
            <a:ext cx="243291" cy="49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437" tIns="60218" rIns="120437" bIns="60218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8565"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00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990600"/>
            <a:ext cx="8534400" cy="586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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 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* 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9)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34119"/>
            <a:ext cx="9144000" cy="960438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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III/ TỔNG KẾT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Text Box 31"/>
          <p:cNvSpPr txBox="1">
            <a:spLocks noChangeArrowheads="1"/>
          </p:cNvSpPr>
          <p:nvPr/>
        </p:nvSpPr>
        <p:spPr bwMode="auto">
          <a:xfrm>
            <a:off x="2803533" y="2551114"/>
            <a:ext cx="243291" cy="49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437" tIns="60218" rIns="120437" bIns="60218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8565"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000000"/>
              </a:solidFill>
            </a:endParaRPr>
          </a:p>
        </p:txBody>
      </p:sp>
      <p:sp>
        <p:nvSpPr>
          <p:cNvPr id="7" name="Text Box 1"/>
          <p:cNvSpPr txBox="1"/>
          <p:nvPr/>
        </p:nvSpPr>
        <p:spPr>
          <a:xfrm>
            <a:off x="0" y="70138"/>
            <a:ext cx="9098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"/>
          <p:cNvSpPr txBox="1"/>
          <p:nvPr/>
        </p:nvSpPr>
        <p:spPr>
          <a:xfrm>
            <a:off x="1" y="507809"/>
            <a:ext cx="914304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Tịnh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D.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D.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385560" y="889120"/>
            <a:ext cx="411480" cy="442913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385560" y="2362204"/>
            <a:ext cx="411480" cy="442913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" y="5671147"/>
            <a:ext cx="411480" cy="442913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Rectangle 3"/>
          <p:cNvSpPr txBox="1"/>
          <p:nvPr/>
        </p:nvSpPr>
        <p:spPr>
          <a:xfrm>
            <a:off x="990600" y="304800"/>
            <a:ext cx="6880225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algn="ctr" eaLnBrk="1" hangingPunct="1">
              <a:spcBef>
                <a:spcPct val="20000"/>
              </a:spcBef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HƯỚNG DẪN TỰ HỌC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1112838"/>
            <a:ext cx="8229600" cy="20612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sym typeface="+mn-ea"/>
              </a:rPr>
              <a:t>Ghi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sym typeface="+mn-ea"/>
              </a:rPr>
              <a:t>vào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sym typeface="+mn-ea"/>
              </a:rPr>
              <a:t>vở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sym typeface="+mn-ea"/>
              </a:rPr>
              <a:t>đầy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sym typeface="+mn-ea"/>
              </a:rPr>
              <a:t>đủ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sym typeface="+mn-ea"/>
              </a:rPr>
              <a:t>nội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sym typeface="+mn-ea"/>
              </a:rPr>
              <a:t> dung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sym typeface="+mn-ea"/>
              </a:rPr>
              <a:t>bài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sym typeface="+mn-ea"/>
              </a:rPr>
              <a:t>học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marL="342900" lvl="0" indent="-342900" algn="just">
              <a:buFontTx/>
              <a:buChar char="-"/>
              <a:defRPr/>
            </a:pP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sym typeface="+mn-ea"/>
              </a:rPr>
              <a:t>Học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sym typeface="+mn-ea"/>
              </a:rPr>
              <a:t>nội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sym typeface="+mn-ea"/>
              </a:rPr>
              <a:t> dung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sym typeface="+mn-ea"/>
              </a:rPr>
              <a:t>ghi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sym typeface="+mn-ea"/>
              </a:rPr>
              <a:t>bài</a:t>
            </a:r>
            <a:endParaRPr lang="en-US" sz="3200" b="1" kern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Đọc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nghiên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cứu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trước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mới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: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“TRONG LÒNG MẸ”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https://photo-cms-giaoduc.zadn.vn/w700/Uploaded/2021/edxwpcqdh/2018_11_07/tinh_thay_tro.jpg"/>
          <p:cNvPicPr>
            <a:picLocks noGrp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36" y="-17060"/>
            <a:ext cx="9144000" cy="6854340"/>
          </a:xfrm>
          <a:prstGeom prst="rect">
            <a:avLst/>
          </a:prstGeom>
          <a:solidFill>
            <a:srgbClr val="CCFFFF"/>
          </a:solidFill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967744" y="6117774"/>
            <a:ext cx="49784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spc="5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Chúc các em học tốt</a:t>
            </a:r>
            <a:endParaRPr lang="en-US" sz="4400" b="1" spc="50">
              <a:ln w="12700" cmpd="sng">
                <a:solidFill>
                  <a:srgbClr val="A5C249">
                    <a:satMod val="120000"/>
                    <a:shade val="8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rgbClr val="A5C249">
                    <a:satMod val="180000"/>
                    <a:alpha val="30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Text Box 31"/>
          <p:cNvSpPr txBox="1">
            <a:spLocks noChangeArrowheads="1"/>
          </p:cNvSpPr>
          <p:nvPr/>
        </p:nvSpPr>
        <p:spPr bwMode="auto">
          <a:xfrm>
            <a:off x="2803533" y="2551114"/>
            <a:ext cx="243291" cy="49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437" tIns="60218" rIns="120437" bIns="60218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8565"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4444" y="432263"/>
            <a:ext cx="8919555" cy="5935286"/>
          </a:xfrm>
          <a:prstGeom prst="ellips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0334" tIns="45718" rIns="90334" bIns="45718" rtlCol="0" anchor="ctr"/>
          <a:lstStyle/>
          <a:p>
            <a:pPr algn="ctr" defTabSz="901700"/>
            <a:r>
              <a:rPr lang="en-US" sz="43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GHI BÀI</a:t>
            </a:r>
            <a:endParaRPr lang="en-US" sz="4300" b="1" kern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01700"/>
            <a:endParaRPr lang="en-US" sz="4300" b="1" kern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01700"/>
            <a:r>
              <a:rPr lang="en-US" sz="4300" b="1" kern="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3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kern="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3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kern="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3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kern="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3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kern="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3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kern="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3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kern="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3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300" b="1" kern="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3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kern="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3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kern="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43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kern="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3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kern="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3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kern="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3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kern="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3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kern="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3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kern="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43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kern="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3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kern="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3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kern="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300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4300" b="1" dirty="0" smtClean="0">
                <a:solidFill>
                  <a:srgbClr val="000000">
                    <a:lumMod val="95000"/>
                    <a:lumOff val="5000"/>
                  </a:srgb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6000" b="1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  <a:endParaRPr lang="en-SG" sz="6000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304800"/>
            <a:ext cx="6934200" cy="1938992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8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TÔI ĐI HỌC</a:t>
            </a:r>
            <a:endParaRPr lang="en-US" sz="6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80008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8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8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8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8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Tịnh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hiller" panose="04020404031007020602" pitchFamily="82" charset="0"/>
              </a:rPr>
              <a:t>)</a:t>
            </a:r>
            <a:endParaRPr lang="en-US" sz="6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895600"/>
            <a:ext cx="8534400" cy="23622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prstTxWarp prst="textWave2">
              <a:avLst>
                <a:gd name="adj1" fmla="val 12500"/>
                <a:gd name="adj2" fmla="val 1901"/>
              </a:avLst>
            </a:prstTxWarp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solidFill>
                  <a:srgbClr val="80008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CHÀO MỪNG CÁC EM VÀO </a:t>
            </a:r>
            <a:endParaRPr lang="en-US" sz="5400" b="1" cap="all" spc="0" dirty="0" smtClean="0">
              <a:solidFill>
                <a:srgbClr val="80008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5400" b="1" cap="all" dirty="0" smtClean="0">
                <a:solidFill>
                  <a:srgbClr val="80008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NĂM HỌC MỚI</a:t>
            </a:r>
            <a:endParaRPr lang="en-US" sz="5400" b="1" cap="all" spc="0" dirty="0">
              <a:solidFill>
                <a:srgbClr val="80008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81000"/>
            <a:ext cx="1447800" cy="9906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28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800" dirty="0" smtClean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1,2</a:t>
            </a:r>
            <a:endParaRPr lang="en-US" sz="28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(20)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304800"/>
            <a:ext cx="8991600" cy="579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download (2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8991600" cy="563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0"/>
            <a:ext cx="89916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ĐI HỌC</a:t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1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1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1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Tịnh</a:t>
            </a:r>
            <a:r>
              <a:rPr lang="en-US" sz="31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1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2059675"/>
            <a:ext cx="52578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Tịnh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(1911 – 1988). 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TP 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2007.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219200"/>
            <a:ext cx="3962400" cy="5638800"/>
          </a:xfrm>
          <a:prstGeom prst="rect">
            <a:avLst/>
          </a:prstGeom>
        </p:spPr>
      </p:pic>
      <p:sp>
        <p:nvSpPr>
          <p:cNvPr id="5" name="Title 3"/>
          <p:cNvSpPr txBox="1"/>
          <p:nvPr/>
        </p:nvSpPr>
        <p:spPr>
          <a:xfrm>
            <a:off x="0" y="1066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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I.Tìm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sáng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Thanh</a:t>
            </a:r>
            <a:r>
              <a:rPr lang="en-US" dirty="0" smtClean="0"/>
              <a:t> </a:t>
            </a:r>
            <a:r>
              <a:rPr lang="en-US" dirty="0" err="1" smtClean="0"/>
              <a:t>Tịnh</a:t>
            </a:r>
            <a:endParaRPr lang="en-US" dirty="0"/>
          </a:p>
        </p:txBody>
      </p:sp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3" y="848861"/>
            <a:ext cx="2944368" cy="318484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3" y="848862"/>
            <a:ext cx="2950463" cy="31848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813" y="914400"/>
            <a:ext cx="2664189" cy="31193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4191004"/>
            <a:ext cx="8915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(1941)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:Tự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tả+biểu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145395" y="996792"/>
            <a:ext cx="2853214" cy="788194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ĐI HỌC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3188496" y="2239328"/>
            <a:ext cx="2767013" cy="972026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-&gt;...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ếp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6376989" y="2239328"/>
            <a:ext cx="2767013" cy="972026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3188496" y="3758565"/>
            <a:ext cx="2767013" cy="1241584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2" y="3758565"/>
            <a:ext cx="2767013" cy="1241584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Khơi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6376989" y="3758565"/>
            <a:ext cx="2767013" cy="1241584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>
            <a:stCxn id="2" idx="2"/>
            <a:endCxn id="3" idx="0"/>
          </p:cNvCxnSpPr>
          <p:nvPr/>
        </p:nvCxnSpPr>
        <p:spPr>
          <a:xfrm>
            <a:off x="4572000" y="1784987"/>
            <a:ext cx="0" cy="454343"/>
          </a:xfrm>
          <a:prstGeom prst="straightConnector1">
            <a:avLst/>
          </a:prstGeom>
          <a:ln>
            <a:headEnd type="none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0" y="1784989"/>
            <a:ext cx="4571524" cy="1425893"/>
            <a:chOff x="0" y="1948"/>
            <a:chExt cx="9599" cy="2994"/>
          </a:xfrm>
        </p:grpSpPr>
        <p:sp>
          <p:nvSpPr>
            <p:cNvPr id="4" name="Flowchart: Alternate Process 3"/>
            <p:cNvSpPr/>
            <p:nvPr/>
          </p:nvSpPr>
          <p:spPr>
            <a:xfrm>
              <a:off x="0" y="2902"/>
              <a:ext cx="5810" cy="2041"/>
            </a:xfrm>
            <a:prstGeom prst="flowChartAlternateProcess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1: </a:t>
              </a:r>
              <a:endPara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-&gt;...</a:t>
              </a:r>
              <a:r>
                <a:rPr lang="en-US" sz="2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lướt</a:t>
              </a:r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ngang</a:t>
              </a:r>
              <a:r>
                <a:rPr 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ngọn</a:t>
              </a:r>
              <a:r>
                <a:rPr 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núi</a:t>
              </a:r>
              <a:r>
                <a:rPr lang="en-US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Straight Arrow Connector 10"/>
            <p:cNvCxnSpPr>
              <a:stCxn id="2" idx="2"/>
              <a:endCxn id="4" idx="0"/>
            </p:cNvCxnSpPr>
            <p:nvPr/>
          </p:nvCxnSpPr>
          <p:spPr>
            <a:xfrm flipH="1">
              <a:off x="2905" y="1948"/>
              <a:ext cx="6695" cy="954"/>
            </a:xfrm>
            <a:prstGeom prst="straightConnector1">
              <a:avLst/>
            </a:prstGeom>
            <a:ln>
              <a:headEnd type="none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/>
          <p:cNvCxnSpPr>
            <a:endCxn id="5" idx="0"/>
          </p:cNvCxnSpPr>
          <p:nvPr/>
        </p:nvCxnSpPr>
        <p:spPr>
          <a:xfrm>
            <a:off x="4560570" y="1764510"/>
            <a:ext cx="3199924" cy="474821"/>
          </a:xfrm>
          <a:prstGeom prst="straightConnector1">
            <a:avLst/>
          </a:prstGeom>
          <a:ln>
            <a:headEnd type="none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3" idx="2"/>
            <a:endCxn id="6" idx="0"/>
          </p:cNvCxnSpPr>
          <p:nvPr/>
        </p:nvCxnSpPr>
        <p:spPr>
          <a:xfrm>
            <a:off x="4572000" y="3211354"/>
            <a:ext cx="0" cy="547211"/>
          </a:xfrm>
          <a:prstGeom prst="straightConnector1">
            <a:avLst/>
          </a:prstGeom>
          <a:ln>
            <a:headEnd type="none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2"/>
            <a:endCxn id="8" idx="0"/>
          </p:cNvCxnSpPr>
          <p:nvPr/>
        </p:nvCxnSpPr>
        <p:spPr>
          <a:xfrm>
            <a:off x="7760494" y="3211354"/>
            <a:ext cx="0" cy="547211"/>
          </a:xfrm>
          <a:prstGeom prst="straightConnector1">
            <a:avLst/>
          </a:prstGeom>
          <a:ln>
            <a:headEnd type="none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2"/>
            <a:endCxn id="7" idx="0"/>
          </p:cNvCxnSpPr>
          <p:nvPr/>
        </p:nvCxnSpPr>
        <p:spPr>
          <a:xfrm>
            <a:off x="1383506" y="3211354"/>
            <a:ext cx="0" cy="547211"/>
          </a:xfrm>
          <a:prstGeom prst="straightConnector1">
            <a:avLst/>
          </a:prstGeom>
          <a:ln>
            <a:headEnd type="none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Text Box 31"/>
          <p:cNvSpPr txBox="1">
            <a:spLocks noChangeArrowheads="1"/>
          </p:cNvSpPr>
          <p:nvPr/>
        </p:nvSpPr>
        <p:spPr bwMode="auto">
          <a:xfrm>
            <a:off x="2803533" y="2551114"/>
            <a:ext cx="243291" cy="49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437" tIns="60218" rIns="120437" bIns="60218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8565"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00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63000" cy="1143000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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0" y="1002138"/>
            <a:ext cx="533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 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 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Tâm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Náo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mơn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man,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 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Nghệ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thuật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 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đẽ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002138"/>
            <a:ext cx="3359911" cy="1988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3006144"/>
            <a:ext cx="3429002" cy="184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4800600"/>
            <a:ext cx="3429001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Text Box 31"/>
          <p:cNvSpPr txBox="1">
            <a:spLocks noChangeArrowheads="1"/>
          </p:cNvSpPr>
          <p:nvPr/>
        </p:nvSpPr>
        <p:spPr bwMode="auto">
          <a:xfrm>
            <a:off x="2803533" y="2551114"/>
            <a:ext cx="243291" cy="49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437" tIns="60218" rIns="120437" bIns="60218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8565"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000000"/>
              </a:solidFill>
            </a:endParaRPr>
          </a:p>
        </p:txBody>
      </p:sp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8077200" cy="990600"/>
          </a:xfrm>
        </p:spPr>
        <p:txBody>
          <a:bodyPr/>
          <a:lstStyle/>
          <a:p>
            <a:pPr algn="l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II.Tìm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7"/>
          <p:cNvSpPr>
            <a:spLocks noGrp="1"/>
          </p:cNvSpPr>
          <p:nvPr>
            <p:ph idx="1"/>
          </p:nvPr>
        </p:nvSpPr>
        <p:spPr bwMode="auto"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dưng</a:t>
            </a:r>
            <a:endParaRPr kumimoji="0" lang="en-US" sz="3200" b="1" i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kumimoji="0" lang="en-US" sz="3200" b="1" i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3441</Words>
  <Application>WPS Presentation</Application>
  <PresentationFormat>On-screen Show (4:3)</PresentationFormat>
  <Paragraphs>129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Arial</vt:lpstr>
      <vt:lpstr>SimSun</vt:lpstr>
      <vt:lpstr>Wingdings</vt:lpstr>
      <vt:lpstr>Times New Roman</vt:lpstr>
      <vt:lpstr>Times New Roman</vt:lpstr>
      <vt:lpstr>Chiller</vt:lpstr>
      <vt:lpstr>Calibri</vt:lpstr>
      <vt:lpstr>Microsoft YaHei</vt:lpstr>
      <vt:lpstr>Arial Unicode MS</vt:lpstr>
      <vt:lpstr>Office Theme</vt:lpstr>
      <vt:lpstr>Default Design</vt:lpstr>
      <vt:lpstr>1_Default Design</vt:lpstr>
      <vt:lpstr>2_Office Theme</vt:lpstr>
      <vt:lpstr>PowerPoint 演示文稿</vt:lpstr>
      <vt:lpstr>PowerPoint 演示文稿</vt:lpstr>
      <vt:lpstr>PowerPoint 演示文稿</vt:lpstr>
      <vt:lpstr>PowerPoint 演示文稿</vt:lpstr>
      <vt:lpstr>TÔI ĐI HỌC                ( Thanh Tịnh)</vt:lpstr>
      <vt:lpstr>Một số sáng tác của Thanh Tịnh</vt:lpstr>
      <vt:lpstr>PowerPoint 演示文稿</vt:lpstr>
      <vt:lpstr> II. Tìm hiểu văn bản</vt:lpstr>
      <vt:lpstr>II.Tìm hiểu văn bản</vt:lpstr>
      <vt:lpstr> 2.Tâm trạng của nhân vật “Tôi” trong ngày đầu tiên đi học.</vt:lpstr>
      <vt:lpstr> c. Khi được gọi tên vào lớp</vt:lpstr>
      <vt:lpstr> d. Khi vào lớp học</vt:lpstr>
      <vt:lpstr> 3.Thái độ của người lớn đối với các em nhỏ lần đầu tiên đi học</vt:lpstr>
      <vt:lpstr> III/ TỔNG KẾT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User</cp:lastModifiedBy>
  <cp:revision>116</cp:revision>
  <dcterms:created xsi:type="dcterms:W3CDTF">2016-08-05T09:28:00Z</dcterms:created>
  <dcterms:modified xsi:type="dcterms:W3CDTF">2021-09-04T11:07:47Z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5F7B3FAD2003427F90812C904A742279</vt:lpwstr>
  </property>
  <property fmtid="{D5CDD505-2E9C-101B-9397-08002B2CF9AE}" pid="3" name="KSOProductBuildVer">
    <vt:lpwstr>1033-11.2.0.10265</vt:lpwstr>
  </property>
</Properties>
</file>