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8" r:id="rId4"/>
    <p:sldId id="259" r:id="rId5"/>
    <p:sldId id="264" r:id="rId6"/>
    <p:sldId id="265" r:id="rId7"/>
    <p:sldId id="257" r:id="rId8"/>
    <p:sldId id="266" r:id="rId9"/>
    <p:sldId id="267" r:id="rId10"/>
    <p:sldId id="271" r:id="rId11"/>
    <p:sldId id="268" r:id="rId12"/>
    <p:sldId id="272" r:id="rId13"/>
    <p:sldId id="273" r:id="rId14"/>
    <p:sldId id="274" r:id="rId15"/>
    <p:sldId id="276" r:id="rId16"/>
    <p:sldId id="275" r:id="rId17"/>
    <p:sldId id="277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9" autoAdjust="0"/>
    <p:restoredTop sz="94660"/>
  </p:normalViewPr>
  <p:slideViewPr>
    <p:cSldViewPr snapToGrid="0">
      <p:cViewPr>
        <p:scale>
          <a:sx n="81" d="100"/>
          <a:sy n="81" d="100"/>
        </p:scale>
        <p:origin x="-1038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6DE95-CFDD-437D-80AA-0AF33D5AD98F}" type="datetimeFigureOut">
              <a:rPr lang="en-US" smtClean="0"/>
              <a:t>27-Feb-22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EED34-5D90-48F7-B862-E57952AEE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876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6DE95-CFDD-437D-80AA-0AF33D5AD98F}" type="datetimeFigureOut">
              <a:rPr lang="en-US" smtClean="0"/>
              <a:t>27-Feb-22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EED34-5D90-48F7-B862-E57952AEE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472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6DE95-CFDD-437D-80AA-0AF33D5AD98F}" type="datetimeFigureOut">
              <a:rPr lang="en-US" smtClean="0"/>
              <a:t>27-Feb-22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EED34-5D90-48F7-B862-E57952AEE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182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6DE95-CFDD-437D-80AA-0AF33D5AD98F}" type="datetimeFigureOut">
              <a:rPr lang="en-US" smtClean="0"/>
              <a:t>27-Feb-22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EED34-5D90-48F7-B862-E57952AEE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31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6DE95-CFDD-437D-80AA-0AF33D5AD98F}" type="datetimeFigureOut">
              <a:rPr lang="en-US" smtClean="0"/>
              <a:t>27-Feb-22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EED34-5D90-48F7-B862-E57952AEE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67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6DE95-CFDD-437D-80AA-0AF33D5AD98F}" type="datetimeFigureOut">
              <a:rPr lang="en-US" smtClean="0"/>
              <a:t>27-Feb-22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EED34-5D90-48F7-B862-E57952AEE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804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6DE95-CFDD-437D-80AA-0AF33D5AD98F}" type="datetimeFigureOut">
              <a:rPr lang="en-US" smtClean="0"/>
              <a:t>27-Feb-22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EED34-5D90-48F7-B862-E57952AEE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467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6DE95-CFDD-437D-80AA-0AF33D5AD98F}" type="datetimeFigureOut">
              <a:rPr lang="en-US" smtClean="0"/>
              <a:t>27-Feb-22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EED34-5D90-48F7-B862-E57952AEE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673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6DE95-CFDD-437D-80AA-0AF33D5AD98F}" type="datetimeFigureOut">
              <a:rPr lang="en-US" smtClean="0"/>
              <a:t>27-Feb-22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EED34-5D90-48F7-B862-E57952AEE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714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6DE95-CFDD-437D-80AA-0AF33D5AD98F}" type="datetimeFigureOut">
              <a:rPr lang="en-US" smtClean="0"/>
              <a:t>27-Feb-22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EED34-5D90-48F7-B862-E57952AEE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199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6DE95-CFDD-437D-80AA-0AF33D5AD98F}" type="datetimeFigureOut">
              <a:rPr lang="en-US" smtClean="0"/>
              <a:t>27-Feb-22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EED34-5D90-48F7-B862-E57952AEE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292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46DE95-CFDD-437D-80AA-0AF33D5AD98F}" type="datetimeFigureOut">
              <a:rPr lang="en-US" smtClean="0"/>
              <a:t>27-Feb-22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DEED34-5D90-48F7-B862-E57952AEE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802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8BA8EE9-44AC-4DB1-B943-474F5B707B97}"/>
              </a:ext>
            </a:extLst>
          </p:cNvPr>
          <p:cNvSpPr txBox="1"/>
          <p:nvPr/>
        </p:nvSpPr>
        <p:spPr>
          <a:xfrm>
            <a:off x="2124892" y="348343"/>
            <a:ext cx="53383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8: THỜI TRANG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1)</a:t>
            </a:r>
          </a:p>
        </p:txBody>
      </p:sp>
      <p:pic>
        <p:nvPicPr>
          <p:cNvPr id="1026" name="Picture 2" descr="Thiết Kế Thời Trang/Đỉnh Cao Của Những Bản Vẽ Váy Dạ Hội Tuyệt Đẹp - Hướng  dẫn vẽ đơn giản và đẹp nhất - Foci - Thời Trang Cao Cấp Cho Người Việt">
            <a:extLst>
              <a:ext uri="{FF2B5EF4-FFF2-40B4-BE49-F238E27FC236}">
                <a16:creationId xmlns:a16="http://schemas.microsoft.com/office/drawing/2014/main" xmlns="" id="{2EC6FE64-28EF-4CAF-A574-E658E22C9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80754"/>
            <a:ext cx="9144000" cy="5177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90095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6">
            <a:extLst>
              <a:ext uri="{FF2B5EF4-FFF2-40B4-BE49-F238E27FC236}">
                <a16:creationId xmlns:a16="http://schemas.microsoft.com/office/drawing/2014/main" xmlns="" id="{F5FE46A0-879A-494D-9F02-A4830A8BCA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238" y="3082925"/>
            <a:ext cx="7902575" cy="264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>
            <a:extLst>
              <a:ext uri="{FF2B5EF4-FFF2-40B4-BE49-F238E27FC236}">
                <a16:creationId xmlns:a16="http://schemas.microsoft.com/office/drawing/2014/main" xmlns="" id="{14B18CD5-CA05-4306-B367-2BB4C7B760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238" y="1117600"/>
            <a:ext cx="7996237" cy="2586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>
            <a:extLst>
              <a:ext uri="{FF2B5EF4-FFF2-40B4-BE49-F238E27FC236}">
                <a16:creationId xmlns:a16="http://schemas.microsoft.com/office/drawing/2014/main" xmlns="" id="{BFA298B0-8AE8-46B9-A783-80F1DD541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4925"/>
            <a:ext cx="2833688" cy="165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91B726F-8E23-4197-A24C-A91689E5F3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34" y="953215"/>
            <a:ext cx="8339411" cy="39229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17069AD-014D-462C-BCB1-58EF77443161}"/>
              </a:ext>
            </a:extLst>
          </p:cNvPr>
          <p:cNvSpPr txBox="1"/>
          <p:nvPr/>
        </p:nvSpPr>
        <p:spPr>
          <a:xfrm>
            <a:off x="189003" y="161109"/>
            <a:ext cx="87659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THỜI TRANG THỂ HIỆN TÍNH CÁCH CỦA NGƯỜI MẶC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B14C871-8D2D-4DCC-B721-A5A1A2629EA5}"/>
              </a:ext>
            </a:extLst>
          </p:cNvPr>
          <p:cNvSpPr txBox="1"/>
          <p:nvPr/>
        </p:nvSpPr>
        <p:spPr>
          <a:xfrm>
            <a:off x="509451" y="553105"/>
            <a:ext cx="81250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Quan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8.4,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phiếu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D00C184-48CC-45FB-B610-1012D41427CC}"/>
              </a:ext>
            </a:extLst>
          </p:cNvPr>
          <p:cNvSpPr/>
          <p:nvPr/>
        </p:nvSpPr>
        <p:spPr>
          <a:xfrm>
            <a:off x="303134" y="5012007"/>
            <a:ext cx="8339411" cy="184599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PHIẾU HỌC TẬP SỐ 3</a:t>
            </a:r>
          </a:p>
          <a:p>
            <a:pPr marL="342900" indent="-342900">
              <a:buFontTx/>
              <a:buChar char="-"/>
            </a:pP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8.4 a: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phục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kì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giản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dị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pPr marL="342900" indent="-342900">
              <a:buFontTx/>
              <a:buChar char="-"/>
            </a:pP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8.4 b: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phục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nghiêm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chỉnh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lịch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pPr marL="342900" indent="-342900">
              <a:buFontTx/>
              <a:buChar char="-"/>
            </a:pP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phục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kiểu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mặc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vẻ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533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t váy công chúa kèm túi | Shopee Việt Nam">
            <a:extLst>
              <a:ext uri="{FF2B5EF4-FFF2-40B4-BE49-F238E27FC236}">
                <a16:creationId xmlns:a16="http://schemas.microsoft.com/office/drawing/2014/main" xmlns="" id="{18849317-03F6-4B5B-B5CB-31C88C4041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3008"/>
            <a:ext cx="5338916" cy="5534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ũ cói và vô vàn cách phối đồ xinh yêu cho nàng điệu">
            <a:extLst>
              <a:ext uri="{FF2B5EF4-FFF2-40B4-BE49-F238E27FC236}">
                <a16:creationId xmlns:a16="http://schemas.microsoft.com/office/drawing/2014/main" xmlns="" id="{60A9FFDA-C242-46D6-8C61-B5F6E9BA84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529" y="483007"/>
            <a:ext cx="3586315" cy="5534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9F0642C-FF7F-4BC4-874B-1A39B184D5CE}"/>
              </a:ext>
            </a:extLst>
          </p:cNvPr>
          <p:cNvSpPr txBox="1"/>
          <p:nvPr/>
        </p:nvSpPr>
        <p:spPr>
          <a:xfrm>
            <a:off x="426720" y="6218909"/>
            <a:ext cx="8943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Trang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phục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duyên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dáng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nhẹ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nhàng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mặc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938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C00891-DE84-4075-94EE-DC6758C0C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4484" y="502778"/>
            <a:ext cx="4337685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A0B63A2-180B-4933-B166-0D8C239D92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Bạn đã biết phong cách ăn mặc trẻ trung cho nữ cực &amp;#39;hack tuổi&amp;#39; này chưa? |  Phụ Nữ Sức Khỏe">
            <a:extLst>
              <a:ext uri="{FF2B5EF4-FFF2-40B4-BE49-F238E27FC236}">
                <a16:creationId xmlns:a16="http://schemas.microsoft.com/office/drawing/2014/main" xmlns="" id="{CA93588A-DAC7-4457-B29C-A88177A742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126"/>
            <a:ext cx="6033319" cy="5811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Muôn kiểu phối đồ mùa hè đơn giản giúp các cô gái thêm xinh">
            <a:extLst>
              <a:ext uri="{FF2B5EF4-FFF2-40B4-BE49-F238E27FC236}">
                <a16:creationId xmlns:a16="http://schemas.microsoft.com/office/drawing/2014/main" xmlns="" id="{717AF9FC-53BD-4E05-88E9-9C4BF775C7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319" y="365126"/>
            <a:ext cx="3041855" cy="5730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1192B80-9522-4C3B-9C83-5F9BEDFF6080}"/>
              </a:ext>
            </a:extLst>
          </p:cNvPr>
          <p:cNvSpPr txBox="1"/>
          <p:nvPr/>
        </p:nvSpPr>
        <p:spPr>
          <a:xfrm>
            <a:off x="426720" y="6218909"/>
            <a:ext cx="8943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Trang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phục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mặc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085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AC10B9-EE99-414C-B6EC-315311896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1E91D20-57EF-4E54-8F3D-C441C50284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Ngắm sao Việt mặc trang phục lông vũ cầu kỳ">
            <a:extLst>
              <a:ext uri="{FF2B5EF4-FFF2-40B4-BE49-F238E27FC236}">
                <a16:creationId xmlns:a16="http://schemas.microsoft.com/office/drawing/2014/main" xmlns="" id="{B0A0CCC7-7362-4D85-AD23-CDD2174428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49" y="266700"/>
            <a:ext cx="7886699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DEF99F5-6264-42F1-8419-14174C281D68}"/>
              </a:ext>
            </a:extLst>
          </p:cNvPr>
          <p:cNvSpPr txBox="1"/>
          <p:nvPr/>
        </p:nvSpPr>
        <p:spPr>
          <a:xfrm>
            <a:off x="796832" y="6176963"/>
            <a:ext cx="8233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Trang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phục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kì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chỉn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chu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mặc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694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2C8703-E719-424B-8CB4-FB39229B2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Loạt trang phục luộm thuộm trông như môn đệ cái bang của Châu Tấn">
            <a:extLst>
              <a:ext uri="{FF2B5EF4-FFF2-40B4-BE49-F238E27FC236}">
                <a16:creationId xmlns:a16="http://schemas.microsoft.com/office/drawing/2014/main" xmlns="" id="{46D6A089-512F-4ADA-8CA3-E9B75A981B1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66" y="199663"/>
            <a:ext cx="3776951" cy="5811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D1DE2FB-4232-4F71-8800-541952093367}"/>
              </a:ext>
            </a:extLst>
          </p:cNvPr>
          <p:cNvSpPr txBox="1"/>
          <p:nvPr/>
        </p:nvSpPr>
        <p:spPr>
          <a:xfrm>
            <a:off x="5363195" y="6176963"/>
            <a:ext cx="24819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Trang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phục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quái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dị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9D88847-0ADB-4FF8-866D-91F5E271361B}"/>
              </a:ext>
            </a:extLst>
          </p:cNvPr>
          <p:cNvSpPr txBox="1"/>
          <p:nvPr/>
        </p:nvSpPr>
        <p:spPr>
          <a:xfrm>
            <a:off x="898267" y="6176963"/>
            <a:ext cx="3220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Trang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phục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luộm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thuộm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0" name="Picture 6" descr="Thanh niên Sài Gòn diện mốt quái dị trên phố - VnExpress Giải trí">
            <a:extLst>
              <a:ext uri="{FF2B5EF4-FFF2-40B4-BE49-F238E27FC236}">
                <a16:creationId xmlns:a16="http://schemas.microsoft.com/office/drawing/2014/main" xmlns="" id="{6D1DEEBD-BED7-409C-B953-1AEB8B00F0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9663"/>
            <a:ext cx="4064334" cy="5811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3809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5E5BAEB-D2D1-4D5D-8386-D7DDA066B668}"/>
              </a:ext>
            </a:extLst>
          </p:cNvPr>
          <p:cNvSpPr txBox="1"/>
          <p:nvPr/>
        </p:nvSpPr>
        <p:spPr>
          <a:xfrm>
            <a:off x="870858" y="566057"/>
            <a:ext cx="7567748" cy="2793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mặc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Phong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vẻ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đẹp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lựa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phong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khéo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léo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2C2FD3E-2160-431A-B054-D28B44FC26FC}"/>
              </a:ext>
            </a:extLst>
          </p:cNvPr>
          <p:cNvSpPr txBox="1"/>
          <p:nvPr/>
        </p:nvSpPr>
        <p:spPr>
          <a:xfrm>
            <a:off x="378006" y="104392"/>
            <a:ext cx="87659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THỜI TRANG THỂ HIỆN TÍNH CÁCH CỦA NGƯỜI MẶC</a:t>
            </a:r>
          </a:p>
        </p:txBody>
      </p:sp>
      <p:pic>
        <p:nvPicPr>
          <p:cNvPr id="1026" name="Picture 2" descr="Chung tay giúp đỡ học sinh nghèo - Báo Bình Dương Online">
            <a:extLst>
              <a:ext uri="{FF2B5EF4-FFF2-40B4-BE49-F238E27FC236}">
                <a16:creationId xmlns:a16="http://schemas.microsoft.com/office/drawing/2014/main" xmlns="" id="{26D037F4-6FE1-43BB-A889-3A2A0878B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886" y="3498102"/>
            <a:ext cx="6836228" cy="3255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1791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933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CEFA767-2FD9-46A6-835B-46151D36E3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35" y="1084439"/>
            <a:ext cx="4202702" cy="340140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52DB9D2-053F-44D5-AF1A-77E4D77DC5C2}"/>
              </a:ext>
            </a:extLst>
          </p:cNvPr>
          <p:cNvSpPr txBox="1"/>
          <p:nvPr/>
        </p:nvSpPr>
        <p:spPr>
          <a:xfrm>
            <a:off x="203835" y="161109"/>
            <a:ext cx="7402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THỜI TRANG VÀ PHONG CÁCH THỜI TRANG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5E0CA9E-038B-431C-8CCF-C383974D0D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465" y="1084439"/>
            <a:ext cx="3986893" cy="340140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CA7D97E-F25D-45E6-B2DD-75BF666653DD}"/>
              </a:ext>
            </a:extLst>
          </p:cNvPr>
          <p:cNvSpPr txBox="1"/>
          <p:nvPr/>
        </p:nvSpPr>
        <p:spPr>
          <a:xfrm>
            <a:off x="228055" y="622774"/>
            <a:ext cx="81250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Quan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8.1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8.2,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phiếu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8B83D4C-91C6-4335-9EEA-C2D7EF06E4F7}"/>
              </a:ext>
            </a:extLst>
          </p:cNvPr>
          <p:cNvSpPr/>
          <p:nvPr/>
        </p:nvSpPr>
        <p:spPr>
          <a:xfrm>
            <a:off x="214176" y="4694033"/>
            <a:ext cx="8510182" cy="21639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PHIẾU HỌC TẬP SỐ 1</a:t>
            </a:r>
          </a:p>
          <a:p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8.1: Cho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Áo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 2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kì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8.2: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Áo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sơ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 ở 2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kì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áo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=&gt;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yếu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phục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887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Lịch sử áo dài Việt Nam | Vải áo dài D&amp;amp;D">
            <a:extLst>
              <a:ext uri="{FF2B5EF4-FFF2-40B4-BE49-F238E27FC236}">
                <a16:creationId xmlns:a16="http://schemas.microsoft.com/office/drawing/2014/main" xmlns="" id="{4EAC4ACB-9395-437F-BBF1-71EFBA46B47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" y="91070"/>
            <a:ext cx="8691154" cy="6675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7393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Lịch sử áo sơ mi - Sự hình thành và phát triển - Sơ mi công sở">
            <a:extLst>
              <a:ext uri="{FF2B5EF4-FFF2-40B4-BE49-F238E27FC236}">
                <a16:creationId xmlns:a16="http://schemas.microsoft.com/office/drawing/2014/main" xmlns="" id="{4BA6331C-8453-46B6-85FC-E17E934EBB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646" y="365126"/>
            <a:ext cx="3873138" cy="5095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Áo sơ mi nam dáng trung niên, caro màu nổi bật, thời trang thanh lịch -  10623562 giá rẻ nhất">
            <a:extLst>
              <a:ext uri="{FF2B5EF4-FFF2-40B4-BE49-F238E27FC236}">
                <a16:creationId xmlns:a16="http://schemas.microsoft.com/office/drawing/2014/main" xmlns="" id="{34839F4E-A456-413A-A233-3E1C0B84AD9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463" y="436015"/>
            <a:ext cx="3962400" cy="4937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2647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1" name="Picture 7">
            <a:extLst>
              <a:ext uri="{FF2B5EF4-FFF2-40B4-BE49-F238E27FC236}">
                <a16:creationId xmlns:a16="http://schemas.microsoft.com/office/drawing/2014/main" xmlns="" id="{08C0CD9D-C75B-437D-ADE8-4F2E52698B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438" y="2793451"/>
            <a:ext cx="8058150" cy="348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>
            <a:extLst>
              <a:ext uri="{FF2B5EF4-FFF2-40B4-BE49-F238E27FC236}">
                <a16:creationId xmlns:a16="http://schemas.microsoft.com/office/drawing/2014/main" xmlns="" id="{169D90F2-4DD0-4EF3-9394-E66B11E8F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71672"/>
            <a:ext cx="8116887" cy="242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>
            <a:extLst>
              <a:ext uri="{FF2B5EF4-FFF2-40B4-BE49-F238E27FC236}">
                <a16:creationId xmlns:a16="http://schemas.microsoft.com/office/drawing/2014/main" xmlns="" id="{106A0D0A-D6CA-4DCA-9FEB-3DEBEA87D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82668"/>
            <a:ext cx="8116887" cy="178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>
            <a:extLst>
              <a:ext uri="{FF2B5EF4-FFF2-40B4-BE49-F238E27FC236}">
                <a16:creationId xmlns:a16="http://schemas.microsoft.com/office/drawing/2014/main" xmlns="" id="{97EE9452-C39F-458E-B831-1FB926E8F6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" y="1925400"/>
            <a:ext cx="2574925" cy="257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943E41C-FFC3-4F65-AEC1-DFC221CAAC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34" y="1011802"/>
            <a:ext cx="8316686" cy="356019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272F0FD-58C4-4246-BB65-7DB077030077}"/>
              </a:ext>
            </a:extLst>
          </p:cNvPr>
          <p:cNvSpPr txBox="1"/>
          <p:nvPr/>
        </p:nvSpPr>
        <p:spPr>
          <a:xfrm>
            <a:off x="418011" y="317974"/>
            <a:ext cx="81250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Quan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8.3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phiếu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B3F85A1-2A9D-4D08-9BE3-3A88F367F728}"/>
              </a:ext>
            </a:extLst>
          </p:cNvPr>
          <p:cNvSpPr/>
          <p:nvPr/>
        </p:nvSpPr>
        <p:spPr>
          <a:xfrm>
            <a:off x="316909" y="4865718"/>
            <a:ext cx="8339411" cy="184599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PHIẾU HỌC TẬP SỐ 2</a:t>
            </a:r>
          </a:p>
          <a:p>
            <a:pPr marL="342900" indent="-342900">
              <a:buFontTx/>
              <a:buChar char="-"/>
            </a:pP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8. 3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a,b,c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phục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phong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giản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Phong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thao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342900" indent="-342900">
              <a:buFontTx/>
              <a:buChar char="-"/>
            </a:pP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phục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8.3 c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phong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536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320 Phác thảo thời trang ý tưởng trong 2021 | thời trang, minh họa thời  trang, phát thảo thời trang">
            <a:extLst>
              <a:ext uri="{FF2B5EF4-FFF2-40B4-BE49-F238E27FC236}">
                <a16:creationId xmlns:a16="http://schemas.microsoft.com/office/drawing/2014/main" xmlns="" id="{5BB21C7C-01CF-473D-B413-9D7C059A8D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73" y="472032"/>
            <a:ext cx="3357290" cy="4012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ộ Sưu Tập Trang Phục Đẹp Từ Bản Vẽ Đến Đời Thật">
            <a:extLst>
              <a:ext uri="{FF2B5EF4-FFF2-40B4-BE49-F238E27FC236}">
                <a16:creationId xmlns:a16="http://schemas.microsoft.com/office/drawing/2014/main" xmlns="" id="{06B80729-4ACA-47CE-B9B2-04AE998323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754" y="472032"/>
            <a:ext cx="4066903" cy="4012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B214B3A-4C35-4D86-8F74-21630609F793}"/>
              </a:ext>
            </a:extLst>
          </p:cNvPr>
          <p:cNvSpPr txBox="1"/>
          <p:nvPr/>
        </p:nvSpPr>
        <p:spPr>
          <a:xfrm>
            <a:off x="1267096" y="4929051"/>
            <a:ext cx="71105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phục</a:t>
            </a:r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phong</a:t>
            </a:r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nhẹ</a:t>
            </a:r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nhàng</a:t>
            </a:r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nữ</a:t>
            </a:r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68279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3AA065-17E0-4949-A2A6-A9D23143A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Phóng khoáng thời trang đường phố Tokyo">
            <a:extLst>
              <a:ext uri="{FF2B5EF4-FFF2-40B4-BE49-F238E27FC236}">
                <a16:creationId xmlns:a16="http://schemas.microsoft.com/office/drawing/2014/main" xmlns="" id="{8846E2D0-8696-402E-BECA-18A0B079FD0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87535"/>
            <a:ext cx="5145133" cy="4951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i mới là nữ hoàng thời trang đường phố trong làng mốt Việt? - Thời trang -  Việt Giải Trí">
            <a:extLst>
              <a:ext uri="{FF2B5EF4-FFF2-40B4-BE49-F238E27FC236}">
                <a16:creationId xmlns:a16="http://schemas.microsoft.com/office/drawing/2014/main" xmlns="" id="{C5DDCC5A-0D9C-447B-9567-686E32EBA7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675" y="587535"/>
            <a:ext cx="3287486" cy="4951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01602D8-48A7-400A-836C-8467D7FF3B21}"/>
              </a:ext>
            </a:extLst>
          </p:cNvPr>
          <p:cNvSpPr txBox="1"/>
          <p:nvPr/>
        </p:nvSpPr>
        <p:spPr>
          <a:xfrm>
            <a:off x="1341120" y="5878285"/>
            <a:ext cx="7071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Phong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phố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endParaRPr lang="en-US" sz="2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944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751FA0-3DB8-440C-8412-141A64067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6" name="Picture 4" descr="Trang phục mang đậm phong cách thời trang Classic (cổ điển)">
            <a:extLst>
              <a:ext uri="{FF2B5EF4-FFF2-40B4-BE49-F238E27FC236}">
                <a16:creationId xmlns:a16="http://schemas.microsoft.com/office/drawing/2014/main" xmlns="" id="{9183A384-B184-42A9-9965-275F15C4C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783"/>
            <a:ext cx="9144000" cy="6264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Những kiểu đầm dáng xòe dài đẹp phong cách vintage cổ điển hè 2021 – 2022 •  Adayne.vn">
            <a:extLst>
              <a:ext uri="{FF2B5EF4-FFF2-40B4-BE49-F238E27FC236}">
                <a16:creationId xmlns:a16="http://schemas.microsoft.com/office/drawing/2014/main" xmlns="" id="{51A38D4F-DD95-4F2C-A353-8E4C68DCBC7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909" y="1027906"/>
            <a:ext cx="3006091" cy="5294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99705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613</TotalTime>
  <Words>363</Words>
  <Application>Microsoft Office PowerPoint</Application>
  <PresentationFormat>On-screen Show (4:3)</PresentationFormat>
  <Paragraphs>32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MT</cp:lastModifiedBy>
  <cp:revision>18</cp:revision>
  <dcterms:created xsi:type="dcterms:W3CDTF">2021-07-20T07:42:03Z</dcterms:created>
  <dcterms:modified xsi:type="dcterms:W3CDTF">2022-02-27T09:37:36Z</dcterms:modified>
</cp:coreProperties>
</file>