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1"/>
  </p:notesMasterIdLst>
  <p:sldIdLst>
    <p:sldId id="256" r:id="rId2"/>
    <p:sldId id="271" r:id="rId3"/>
    <p:sldId id="304" r:id="rId4"/>
    <p:sldId id="305" r:id="rId5"/>
    <p:sldId id="275" r:id="rId6"/>
    <p:sldId id="339" r:id="rId7"/>
    <p:sldId id="340" r:id="rId8"/>
    <p:sldId id="306" r:id="rId9"/>
    <p:sldId id="307" r:id="rId10"/>
    <p:sldId id="333" r:id="rId11"/>
    <p:sldId id="308" r:id="rId12"/>
    <p:sldId id="310" r:id="rId13"/>
    <p:sldId id="313" r:id="rId14"/>
    <p:sldId id="277" r:id="rId15"/>
    <p:sldId id="278" r:id="rId16"/>
    <p:sldId id="314" r:id="rId17"/>
    <p:sldId id="319" r:id="rId18"/>
    <p:sldId id="324" r:id="rId19"/>
    <p:sldId id="315" r:id="rId20"/>
    <p:sldId id="316" r:id="rId21"/>
    <p:sldId id="317" r:id="rId22"/>
    <p:sldId id="320" r:id="rId23"/>
    <p:sldId id="321" r:id="rId24"/>
    <p:sldId id="322" r:id="rId25"/>
    <p:sldId id="344" r:id="rId26"/>
    <p:sldId id="323" r:id="rId27"/>
    <p:sldId id="325" r:id="rId28"/>
    <p:sldId id="326" r:id="rId29"/>
    <p:sldId id="345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EAA"/>
    <a:srgbClr val="D9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9759AB-2AA7-4E80-962D-F859B1D66D4E}">
  <a:tblStyle styleId="{ED9759AB-2AA7-4E80-962D-F859B1D66D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6960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08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a48cadbab0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a48cadbab0_0_1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65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a48cadbab0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a48cadbab0_0_1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ga48cadbab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0" name="Google Shape;3790;ga48cadbab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ga48cadbab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0" name="Google Shape;3790;ga48cadbab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1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ga48cadbab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0" name="Google Shape;3790;ga48cadbab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8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ga48cadbab0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4" name="Google Shape;3844;ga48cadbab0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a48cadbab0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a48cadbab0_0_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a48cadbab0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a48cadbab0_0_1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23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9"/>
          <p:cNvSpPr txBox="1">
            <a:spLocks noGrp="1"/>
          </p:cNvSpPr>
          <p:nvPr>
            <p:ph type="title"/>
          </p:nvPr>
        </p:nvSpPr>
        <p:spPr>
          <a:xfrm>
            <a:off x="7143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59" name="Google Shape;105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060" name="Google Shape;1060;p9"/>
          <p:cNvGrpSpPr/>
          <p:nvPr/>
        </p:nvGrpSpPr>
        <p:grpSpPr>
          <a:xfrm rot="10800000" flipH="1">
            <a:off x="1513733" y="-704506"/>
            <a:ext cx="6608366" cy="2210425"/>
            <a:chOff x="5619200" y="4458200"/>
            <a:chExt cx="1647150" cy="742900"/>
          </a:xfrm>
        </p:grpSpPr>
        <p:sp>
          <p:nvSpPr>
            <p:cNvPr id="1061" name="Google Shape;1061;p9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9"/>
          <p:cNvSpPr/>
          <p:nvPr/>
        </p:nvSpPr>
        <p:spPr>
          <a:xfrm rot="-10000102">
            <a:off x="7637339" y="-195273"/>
            <a:ext cx="2002471" cy="179038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7" name="Google Shape;1067;p9"/>
          <p:cNvGrpSpPr/>
          <p:nvPr/>
        </p:nvGrpSpPr>
        <p:grpSpPr>
          <a:xfrm>
            <a:off x="-738087" y="3748295"/>
            <a:ext cx="6319506" cy="2428630"/>
            <a:chOff x="4178350" y="2375050"/>
            <a:chExt cx="938350" cy="515775"/>
          </a:xfrm>
        </p:grpSpPr>
        <p:sp>
          <p:nvSpPr>
            <p:cNvPr id="1068" name="Google Shape;1068;p9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9"/>
          <p:cNvGrpSpPr/>
          <p:nvPr/>
        </p:nvGrpSpPr>
        <p:grpSpPr>
          <a:xfrm rot="-1665452" flipH="1">
            <a:off x="4128258" y="3652658"/>
            <a:ext cx="2662557" cy="2828652"/>
            <a:chOff x="4159600" y="887163"/>
            <a:chExt cx="1265600" cy="1344550"/>
          </a:xfrm>
        </p:grpSpPr>
        <p:sp>
          <p:nvSpPr>
            <p:cNvPr id="1076" name="Google Shape;1076;p9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9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9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9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9"/>
          <p:cNvGrpSpPr/>
          <p:nvPr/>
        </p:nvGrpSpPr>
        <p:grpSpPr>
          <a:xfrm rot="7513056">
            <a:off x="-362163" y="-767833"/>
            <a:ext cx="1219972" cy="1925325"/>
            <a:chOff x="322650" y="2571325"/>
            <a:chExt cx="573100" cy="904450"/>
          </a:xfrm>
        </p:grpSpPr>
        <p:sp>
          <p:nvSpPr>
            <p:cNvPr id="1182" name="Google Shape;1182;p9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9"/>
          <p:cNvGrpSpPr/>
          <p:nvPr/>
        </p:nvGrpSpPr>
        <p:grpSpPr>
          <a:xfrm rot="-9626360">
            <a:off x="1195526" y="-962928"/>
            <a:ext cx="1102906" cy="1769527"/>
            <a:chOff x="2402100" y="3854125"/>
            <a:chExt cx="435600" cy="698825"/>
          </a:xfrm>
        </p:grpSpPr>
        <p:sp>
          <p:nvSpPr>
            <p:cNvPr id="1190" name="Google Shape;1190;p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9"/>
          <p:cNvGrpSpPr/>
          <p:nvPr/>
        </p:nvGrpSpPr>
        <p:grpSpPr>
          <a:xfrm>
            <a:off x="7064729" y="4104591"/>
            <a:ext cx="548733" cy="498301"/>
            <a:chOff x="3652400" y="3788700"/>
            <a:chExt cx="700450" cy="636075"/>
          </a:xfrm>
        </p:grpSpPr>
        <p:sp>
          <p:nvSpPr>
            <p:cNvPr id="1204" name="Google Shape;1204;p9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9"/>
          <p:cNvGrpSpPr/>
          <p:nvPr/>
        </p:nvGrpSpPr>
        <p:grpSpPr>
          <a:xfrm rot="-1969473">
            <a:off x="8258770" y="3864658"/>
            <a:ext cx="1102925" cy="1769499"/>
            <a:chOff x="2402100" y="3854125"/>
            <a:chExt cx="435600" cy="698825"/>
          </a:xfrm>
        </p:grpSpPr>
        <p:sp>
          <p:nvSpPr>
            <p:cNvPr id="1220" name="Google Shape;1220;p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9"/>
          <p:cNvGrpSpPr/>
          <p:nvPr/>
        </p:nvGrpSpPr>
        <p:grpSpPr>
          <a:xfrm rot="-1802793">
            <a:off x="-3074" y="3078487"/>
            <a:ext cx="1039447" cy="2836089"/>
            <a:chOff x="10084800" y="4174013"/>
            <a:chExt cx="585175" cy="1594900"/>
          </a:xfrm>
        </p:grpSpPr>
        <p:sp>
          <p:nvSpPr>
            <p:cNvPr id="1234" name="Google Shape;1234;p9"/>
            <p:cNvSpPr/>
            <p:nvPr/>
          </p:nvSpPr>
          <p:spPr>
            <a:xfrm>
              <a:off x="10201075" y="4663100"/>
              <a:ext cx="103750" cy="217325"/>
            </a:xfrm>
            <a:custGeom>
              <a:avLst/>
              <a:gdLst/>
              <a:ahLst/>
              <a:cxnLst/>
              <a:rect l="l" t="t" r="r" b="b"/>
              <a:pathLst>
                <a:path w="4150" h="8693" extrusionOk="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5" name="Google Shape;1235;p9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1236" name="Google Shape;1236;p9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4359" extrusionOk="0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4332" extrusionOk="0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0003" extrusionOk="0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399" extrusionOk="0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5465" extrusionOk="0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49792" extrusionOk="0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16604" extrusionOk="0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9752" extrusionOk="0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13662" extrusionOk="0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37" extrusionOk="0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7551" extrusionOk="0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0732" extrusionOk="0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850" extrusionOk="0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9" name="Google Shape;1249;p9"/>
          <p:cNvGrpSpPr/>
          <p:nvPr/>
        </p:nvGrpSpPr>
        <p:grpSpPr>
          <a:xfrm>
            <a:off x="8498988" y="2757794"/>
            <a:ext cx="846716" cy="1493480"/>
            <a:chOff x="2797700" y="3217325"/>
            <a:chExt cx="682725" cy="1204225"/>
          </a:xfrm>
        </p:grpSpPr>
        <p:sp>
          <p:nvSpPr>
            <p:cNvPr id="1250" name="Google Shape;1250;p9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7" name="Google Shape;1257;p9"/>
          <p:cNvSpPr/>
          <p:nvPr/>
        </p:nvSpPr>
        <p:spPr>
          <a:xfrm>
            <a:off x="4934550" y="7352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9"/>
          <p:cNvSpPr/>
          <p:nvPr/>
        </p:nvSpPr>
        <p:spPr>
          <a:xfrm>
            <a:off x="7695088" y="4804250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9"/>
          <p:cNvSpPr txBox="1">
            <a:spLocks noGrp="1"/>
          </p:cNvSpPr>
          <p:nvPr>
            <p:ph type="subTitle" idx="1"/>
          </p:nvPr>
        </p:nvSpPr>
        <p:spPr>
          <a:xfrm>
            <a:off x="4572000" y="1928425"/>
            <a:ext cx="3857700" cy="11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3708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52570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1260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3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3708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50122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52005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52570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5" name="Google Shape;1585;p13"/>
          <p:cNvGrpSpPr/>
          <p:nvPr/>
        </p:nvGrpSpPr>
        <p:grpSpPr>
          <a:xfrm>
            <a:off x="-1289914" y="3847378"/>
            <a:ext cx="5081458" cy="2291921"/>
            <a:chOff x="5619200" y="4458200"/>
            <a:chExt cx="1647150" cy="742900"/>
          </a:xfrm>
        </p:grpSpPr>
        <p:sp>
          <p:nvSpPr>
            <p:cNvPr id="1586" name="Google Shape;1586;p1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13"/>
          <p:cNvGrpSpPr/>
          <p:nvPr/>
        </p:nvGrpSpPr>
        <p:grpSpPr>
          <a:xfrm rot="10800000" flipH="1">
            <a:off x="6148690" y="-1042184"/>
            <a:ext cx="4256731" cy="2205454"/>
            <a:chOff x="4178350" y="2375050"/>
            <a:chExt cx="938350" cy="515775"/>
          </a:xfrm>
        </p:grpSpPr>
        <p:sp>
          <p:nvSpPr>
            <p:cNvPr id="1592" name="Google Shape;1592;p1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13"/>
          <p:cNvGrpSpPr/>
          <p:nvPr/>
        </p:nvGrpSpPr>
        <p:grpSpPr>
          <a:xfrm>
            <a:off x="111850" y="1207775"/>
            <a:ext cx="700450" cy="636075"/>
            <a:chOff x="3652400" y="3788700"/>
            <a:chExt cx="700450" cy="636075"/>
          </a:xfrm>
        </p:grpSpPr>
        <p:sp>
          <p:nvSpPr>
            <p:cNvPr id="1600" name="Google Shape;1600;p1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13"/>
          <p:cNvGrpSpPr/>
          <p:nvPr/>
        </p:nvGrpSpPr>
        <p:grpSpPr>
          <a:xfrm rot="-2328237">
            <a:off x="8085383" y="4198637"/>
            <a:ext cx="1546773" cy="2481612"/>
            <a:chOff x="2402100" y="3854125"/>
            <a:chExt cx="435600" cy="698825"/>
          </a:xfrm>
        </p:grpSpPr>
        <p:sp>
          <p:nvSpPr>
            <p:cNvPr id="1616" name="Google Shape;1616;p1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3"/>
          <p:cNvSpPr/>
          <p:nvPr/>
        </p:nvSpPr>
        <p:spPr>
          <a:xfrm rot="10156090">
            <a:off x="-272109" y="-268359"/>
            <a:ext cx="1468398" cy="131302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13"/>
          <p:cNvGrpSpPr/>
          <p:nvPr/>
        </p:nvGrpSpPr>
        <p:grpSpPr>
          <a:xfrm rot="-1366232">
            <a:off x="8503460" y="3280683"/>
            <a:ext cx="1014294" cy="1600729"/>
            <a:chOff x="322650" y="2571325"/>
            <a:chExt cx="573100" cy="904450"/>
          </a:xfrm>
        </p:grpSpPr>
        <p:sp>
          <p:nvSpPr>
            <p:cNvPr id="1631" name="Google Shape;1631;p1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13"/>
          <p:cNvGrpSpPr/>
          <p:nvPr/>
        </p:nvGrpSpPr>
        <p:grpSpPr>
          <a:xfrm>
            <a:off x="8429688" y="975913"/>
            <a:ext cx="610325" cy="417350"/>
            <a:chOff x="364525" y="2023775"/>
            <a:chExt cx="610325" cy="417350"/>
          </a:xfrm>
        </p:grpSpPr>
        <p:sp>
          <p:nvSpPr>
            <p:cNvPr id="1639" name="Google Shape;1639;p1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9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2"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8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99" name="Google Shape;1999;p18"/>
          <p:cNvGrpSpPr/>
          <p:nvPr/>
        </p:nvGrpSpPr>
        <p:grpSpPr>
          <a:xfrm rot="10800000" flipH="1">
            <a:off x="6781458" y="-1018402"/>
            <a:ext cx="3596883" cy="1977069"/>
            <a:chOff x="4178350" y="2375050"/>
            <a:chExt cx="938350" cy="515775"/>
          </a:xfrm>
        </p:grpSpPr>
        <p:sp>
          <p:nvSpPr>
            <p:cNvPr id="2000" name="Google Shape;2000;p18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18"/>
          <p:cNvGrpSpPr/>
          <p:nvPr/>
        </p:nvGrpSpPr>
        <p:grpSpPr>
          <a:xfrm rot="1908640">
            <a:off x="-506044" y="3997171"/>
            <a:ext cx="1853891" cy="1381864"/>
            <a:chOff x="4500175" y="3779525"/>
            <a:chExt cx="1136425" cy="847075"/>
          </a:xfrm>
        </p:grpSpPr>
        <p:sp>
          <p:nvSpPr>
            <p:cNvPr id="2008" name="Google Shape;2008;p18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8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 rot="-10241612">
            <a:off x="8570423" y="-199156"/>
            <a:ext cx="730366" cy="1353767"/>
            <a:chOff x="2797700" y="3217325"/>
            <a:chExt cx="682725" cy="1204225"/>
          </a:xfrm>
        </p:grpSpPr>
        <p:sp>
          <p:nvSpPr>
            <p:cNvPr id="2020" name="Google Shape;2020;p18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8"/>
          <p:cNvGrpSpPr/>
          <p:nvPr/>
        </p:nvGrpSpPr>
        <p:grpSpPr>
          <a:xfrm>
            <a:off x="1247907" y="4602898"/>
            <a:ext cx="548733" cy="498301"/>
            <a:chOff x="3652400" y="3788700"/>
            <a:chExt cx="700450" cy="636075"/>
          </a:xfrm>
        </p:grpSpPr>
        <p:sp>
          <p:nvSpPr>
            <p:cNvPr id="2028" name="Google Shape;2028;p18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4"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20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20"/>
          <p:cNvSpPr txBox="1">
            <a:spLocks noGrp="1"/>
          </p:cNvSpPr>
          <p:nvPr>
            <p:ph type="title" idx="2"/>
          </p:nvPr>
        </p:nvSpPr>
        <p:spPr>
          <a:xfrm>
            <a:off x="1495575" y="1942475"/>
            <a:ext cx="22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 sz="1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45" name="Google Shape;2145;p20"/>
          <p:cNvSpPr txBox="1">
            <a:spLocks noGrp="1"/>
          </p:cNvSpPr>
          <p:nvPr>
            <p:ph type="subTitle" idx="1"/>
          </p:nvPr>
        </p:nvSpPr>
        <p:spPr>
          <a:xfrm>
            <a:off x="1679983" y="2278928"/>
            <a:ext cx="1881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46" name="Google Shape;2146;p20"/>
          <p:cNvSpPr txBox="1">
            <a:spLocks noGrp="1"/>
          </p:cNvSpPr>
          <p:nvPr>
            <p:ph type="title" idx="3"/>
          </p:nvPr>
        </p:nvSpPr>
        <p:spPr>
          <a:xfrm>
            <a:off x="5398422" y="1942475"/>
            <a:ext cx="22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"/>
              <a:buNone/>
              <a:defRPr sz="1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47" name="Google Shape;2147;p20"/>
          <p:cNvSpPr txBox="1">
            <a:spLocks noGrp="1"/>
          </p:cNvSpPr>
          <p:nvPr>
            <p:ph type="subTitle" idx="4"/>
          </p:nvPr>
        </p:nvSpPr>
        <p:spPr>
          <a:xfrm>
            <a:off x="5582830" y="2278928"/>
            <a:ext cx="1881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48" name="Google Shape;2148;p20"/>
          <p:cNvGrpSpPr/>
          <p:nvPr/>
        </p:nvGrpSpPr>
        <p:grpSpPr>
          <a:xfrm rot="10800000" flipH="1">
            <a:off x="-1428380" y="-930117"/>
            <a:ext cx="4080320" cy="1840312"/>
            <a:chOff x="5619200" y="4458200"/>
            <a:chExt cx="1647150" cy="742900"/>
          </a:xfrm>
        </p:grpSpPr>
        <p:sp>
          <p:nvSpPr>
            <p:cNvPr id="2149" name="Google Shape;2149;p20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20"/>
          <p:cNvGrpSpPr/>
          <p:nvPr/>
        </p:nvGrpSpPr>
        <p:grpSpPr>
          <a:xfrm rot="2700000">
            <a:off x="7520181" y="4678617"/>
            <a:ext cx="1617112" cy="1205372"/>
            <a:chOff x="4500175" y="3779525"/>
            <a:chExt cx="1136425" cy="847075"/>
          </a:xfrm>
        </p:grpSpPr>
        <p:sp>
          <p:nvSpPr>
            <p:cNvPr id="2155" name="Google Shape;2155;p20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6" name="Google Shape;2166;p20"/>
          <p:cNvGrpSpPr/>
          <p:nvPr/>
        </p:nvGrpSpPr>
        <p:grpSpPr>
          <a:xfrm rot="-960419">
            <a:off x="8410457" y="3802539"/>
            <a:ext cx="996295" cy="1600728"/>
            <a:chOff x="2402100" y="3854125"/>
            <a:chExt cx="435600" cy="698825"/>
          </a:xfrm>
        </p:grpSpPr>
        <p:sp>
          <p:nvSpPr>
            <p:cNvPr id="2167" name="Google Shape;2167;p20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2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82" name="Google Shape;2182;p21"/>
          <p:cNvGrpSpPr/>
          <p:nvPr/>
        </p:nvGrpSpPr>
        <p:grpSpPr>
          <a:xfrm rot="10800000" flipH="1">
            <a:off x="5732935" y="-934443"/>
            <a:ext cx="4033310" cy="2216956"/>
            <a:chOff x="4178350" y="2375050"/>
            <a:chExt cx="938350" cy="515775"/>
          </a:xfrm>
        </p:grpSpPr>
        <p:sp>
          <p:nvSpPr>
            <p:cNvPr id="2183" name="Google Shape;2183;p21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0" name="Google Shape;2190;p21"/>
          <p:cNvSpPr/>
          <p:nvPr/>
        </p:nvSpPr>
        <p:spPr>
          <a:xfrm rot="-7703151" flipH="1">
            <a:off x="7840623" y="450854"/>
            <a:ext cx="1751627" cy="156606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1" name="Google Shape;2191;p21"/>
          <p:cNvGrpSpPr/>
          <p:nvPr/>
        </p:nvGrpSpPr>
        <p:grpSpPr>
          <a:xfrm rot="-1615319">
            <a:off x="8553687" y="2224632"/>
            <a:ext cx="994894" cy="1675561"/>
            <a:chOff x="3026750" y="1552825"/>
            <a:chExt cx="1108700" cy="1867600"/>
          </a:xfrm>
        </p:grpSpPr>
        <p:sp>
          <p:nvSpPr>
            <p:cNvPr id="2192" name="Google Shape;2192;p21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21"/>
          <p:cNvGrpSpPr/>
          <p:nvPr/>
        </p:nvGrpSpPr>
        <p:grpSpPr>
          <a:xfrm rot="-1770465">
            <a:off x="7336470" y="3595724"/>
            <a:ext cx="2662548" cy="2828642"/>
            <a:chOff x="4159600" y="887163"/>
            <a:chExt cx="1265600" cy="1344550"/>
          </a:xfrm>
        </p:grpSpPr>
        <p:sp>
          <p:nvSpPr>
            <p:cNvPr id="2212" name="Google Shape;2212;p21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21"/>
          <p:cNvGrpSpPr/>
          <p:nvPr/>
        </p:nvGrpSpPr>
        <p:grpSpPr>
          <a:xfrm rot="-8100000">
            <a:off x="6005905" y="-489798"/>
            <a:ext cx="830250" cy="1464437"/>
            <a:chOff x="2797700" y="3217325"/>
            <a:chExt cx="682725" cy="1204225"/>
          </a:xfrm>
        </p:grpSpPr>
        <p:sp>
          <p:nvSpPr>
            <p:cNvPr id="2318" name="Google Shape;2318;p21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21"/>
          <p:cNvGrpSpPr/>
          <p:nvPr/>
        </p:nvGrpSpPr>
        <p:grpSpPr>
          <a:xfrm>
            <a:off x="7128200" y="417650"/>
            <a:ext cx="700450" cy="636075"/>
            <a:chOff x="3652400" y="3788700"/>
            <a:chExt cx="700450" cy="636075"/>
          </a:xfrm>
        </p:grpSpPr>
        <p:sp>
          <p:nvSpPr>
            <p:cNvPr id="2326" name="Google Shape;2326;p21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22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2"/>
          <p:cNvSpPr txBox="1">
            <a:spLocks noGrp="1"/>
          </p:cNvSpPr>
          <p:nvPr>
            <p:ph type="title" idx="2"/>
          </p:nvPr>
        </p:nvSpPr>
        <p:spPr>
          <a:xfrm>
            <a:off x="711500" y="1619750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44" name="Google Shape;2344;p22"/>
          <p:cNvSpPr txBox="1">
            <a:spLocks noGrp="1"/>
          </p:cNvSpPr>
          <p:nvPr>
            <p:ph type="subTitle" idx="1"/>
          </p:nvPr>
        </p:nvSpPr>
        <p:spPr>
          <a:xfrm>
            <a:off x="909119" y="2056675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45" name="Google Shape;2345;p22"/>
          <p:cNvSpPr txBox="1">
            <a:spLocks noGrp="1"/>
          </p:cNvSpPr>
          <p:nvPr>
            <p:ph type="title" idx="3"/>
          </p:nvPr>
        </p:nvSpPr>
        <p:spPr>
          <a:xfrm>
            <a:off x="3365053" y="1619750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46" name="Google Shape;2346;p22"/>
          <p:cNvSpPr txBox="1">
            <a:spLocks noGrp="1"/>
          </p:cNvSpPr>
          <p:nvPr>
            <p:ph type="subTitle" idx="4"/>
          </p:nvPr>
        </p:nvSpPr>
        <p:spPr>
          <a:xfrm>
            <a:off x="3562672" y="2056675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47" name="Google Shape;2347;p22"/>
          <p:cNvSpPr txBox="1">
            <a:spLocks noGrp="1"/>
          </p:cNvSpPr>
          <p:nvPr>
            <p:ph type="title" idx="5"/>
          </p:nvPr>
        </p:nvSpPr>
        <p:spPr>
          <a:xfrm>
            <a:off x="6018604" y="1619750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48" name="Google Shape;2348;p22"/>
          <p:cNvSpPr txBox="1">
            <a:spLocks noGrp="1"/>
          </p:cNvSpPr>
          <p:nvPr>
            <p:ph type="subTitle" idx="6"/>
          </p:nvPr>
        </p:nvSpPr>
        <p:spPr>
          <a:xfrm>
            <a:off x="6216223" y="2056675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49" name="Google Shape;2349;p22"/>
          <p:cNvSpPr txBox="1">
            <a:spLocks noGrp="1"/>
          </p:cNvSpPr>
          <p:nvPr>
            <p:ph type="title" idx="7"/>
          </p:nvPr>
        </p:nvSpPr>
        <p:spPr>
          <a:xfrm>
            <a:off x="711500" y="3266825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50" name="Google Shape;2350;p22"/>
          <p:cNvSpPr txBox="1">
            <a:spLocks noGrp="1"/>
          </p:cNvSpPr>
          <p:nvPr>
            <p:ph type="subTitle" idx="8"/>
          </p:nvPr>
        </p:nvSpPr>
        <p:spPr>
          <a:xfrm>
            <a:off x="909119" y="3703750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51" name="Google Shape;2351;p22"/>
          <p:cNvSpPr txBox="1">
            <a:spLocks noGrp="1"/>
          </p:cNvSpPr>
          <p:nvPr>
            <p:ph type="title" idx="9"/>
          </p:nvPr>
        </p:nvSpPr>
        <p:spPr>
          <a:xfrm>
            <a:off x="3365053" y="3266825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52" name="Google Shape;2352;p22"/>
          <p:cNvSpPr txBox="1">
            <a:spLocks noGrp="1"/>
          </p:cNvSpPr>
          <p:nvPr>
            <p:ph type="subTitle" idx="13"/>
          </p:nvPr>
        </p:nvSpPr>
        <p:spPr>
          <a:xfrm>
            <a:off x="3562672" y="3703750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353" name="Google Shape;2353;p22"/>
          <p:cNvSpPr txBox="1">
            <a:spLocks noGrp="1"/>
          </p:cNvSpPr>
          <p:nvPr>
            <p:ph type="title" idx="14"/>
          </p:nvPr>
        </p:nvSpPr>
        <p:spPr>
          <a:xfrm>
            <a:off x="6018604" y="3266825"/>
            <a:ext cx="24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54" name="Google Shape;2354;p22"/>
          <p:cNvSpPr txBox="1">
            <a:spLocks noGrp="1"/>
          </p:cNvSpPr>
          <p:nvPr>
            <p:ph type="subTitle" idx="15"/>
          </p:nvPr>
        </p:nvSpPr>
        <p:spPr>
          <a:xfrm>
            <a:off x="6216223" y="3703750"/>
            <a:ext cx="2016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2355" name="Google Shape;2355;p22"/>
          <p:cNvGrpSpPr/>
          <p:nvPr/>
        </p:nvGrpSpPr>
        <p:grpSpPr>
          <a:xfrm rot="1173898">
            <a:off x="-1372120" y="3755390"/>
            <a:ext cx="2662527" cy="2828619"/>
            <a:chOff x="4159600" y="887163"/>
            <a:chExt cx="1265600" cy="1344550"/>
          </a:xfrm>
        </p:grpSpPr>
        <p:sp>
          <p:nvSpPr>
            <p:cNvPr id="2356" name="Google Shape;2356;p2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22"/>
          <p:cNvGrpSpPr/>
          <p:nvPr/>
        </p:nvGrpSpPr>
        <p:grpSpPr>
          <a:xfrm>
            <a:off x="7407388" y="134225"/>
            <a:ext cx="700450" cy="636075"/>
            <a:chOff x="3652400" y="3788700"/>
            <a:chExt cx="700450" cy="636075"/>
          </a:xfrm>
        </p:grpSpPr>
        <p:sp>
          <p:nvSpPr>
            <p:cNvPr id="2462" name="Google Shape;2462;p2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7" name="Google Shape;2477;p22"/>
          <p:cNvGrpSpPr/>
          <p:nvPr/>
        </p:nvGrpSpPr>
        <p:grpSpPr>
          <a:xfrm rot="-3039065" flipH="1">
            <a:off x="7837576" y="3923594"/>
            <a:ext cx="1593759" cy="1188216"/>
            <a:chOff x="4500175" y="3779525"/>
            <a:chExt cx="1136425" cy="847075"/>
          </a:xfrm>
        </p:grpSpPr>
        <p:sp>
          <p:nvSpPr>
            <p:cNvPr id="2478" name="Google Shape;2478;p2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22"/>
          <p:cNvGrpSpPr/>
          <p:nvPr/>
        </p:nvGrpSpPr>
        <p:grpSpPr>
          <a:xfrm rot="-9780778" flipH="1">
            <a:off x="8246956" y="-394089"/>
            <a:ext cx="1152981" cy="1851515"/>
            <a:chOff x="2402100" y="3854125"/>
            <a:chExt cx="435600" cy="698825"/>
          </a:xfrm>
        </p:grpSpPr>
        <p:sp>
          <p:nvSpPr>
            <p:cNvPr id="2490" name="Google Shape;2490;p2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4300" y="671100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6412169" y="-1130828"/>
            <a:ext cx="1853898" cy="1381869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580802" y="-652655"/>
            <a:ext cx="4033310" cy="2216956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52488" y="317625"/>
            <a:ext cx="700450" cy="636075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4705939" y="3402680"/>
            <a:ext cx="5889385" cy="2656239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5809038" y="4575903"/>
            <a:ext cx="1019004" cy="1634769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158528" y="4518079"/>
            <a:ext cx="3672418" cy="1331055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2704413" y="82317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74525" y="3965675"/>
            <a:ext cx="288500" cy="241875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372671" y="3628390"/>
            <a:ext cx="2662557" cy="2828651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3386474" y="4207551"/>
            <a:ext cx="1735861" cy="155220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614075" y="3790830"/>
            <a:ext cx="378603" cy="315912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179243" y="1935436"/>
            <a:ext cx="1063055" cy="1875071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3560732" y="-1783669"/>
            <a:ext cx="1546779" cy="2481535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204422" y="-744575"/>
            <a:ext cx="1468370" cy="131299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7577465" y="-582491"/>
            <a:ext cx="2662542" cy="2828636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337299" y="-798513"/>
            <a:ext cx="885679" cy="1420878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672758" y="-130852"/>
            <a:ext cx="1219989" cy="1925352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2642400" y="3965675"/>
            <a:ext cx="700450" cy="636075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2268132" y="4366221"/>
            <a:ext cx="1018996" cy="1634756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5435049" y="-829610"/>
            <a:ext cx="1062999" cy="1874972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714300" y="2673702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7982063" y="19987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6692763" y="3965663"/>
            <a:ext cx="610325" cy="417350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7869994" y="2465501"/>
            <a:ext cx="1481075" cy="2494684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182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4" r:id="rId4"/>
    <p:sldLayoutId id="2147483666" r:id="rId5"/>
    <p:sldLayoutId id="2147483667" r:id="rId6"/>
    <p:sldLayoutId id="2147483668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g"/><Relationship Id="rId7" Type="http://schemas.openxmlformats.org/officeDocument/2006/relationships/image" Target="../media/image3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1.jpg"/><Relationship Id="rId4" Type="http://schemas.openxmlformats.org/officeDocument/2006/relationships/image" Target="../media/image34.jpg"/><Relationship Id="rId9" Type="http://schemas.openxmlformats.org/officeDocument/2006/relationships/image" Target="../media/image8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sv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40;p55">
            <a:extLst>
              <a:ext uri="{FF2B5EF4-FFF2-40B4-BE49-F238E27FC236}">
                <a16:creationId xmlns:a16="http://schemas.microsoft.com/office/drawing/2014/main" id="{82149E59-4285-46B4-B15A-668C635A8452}"/>
              </a:ext>
            </a:extLst>
          </p:cNvPr>
          <p:cNvSpPr txBox="1">
            <a:spLocks/>
          </p:cNvSpPr>
          <p:nvPr/>
        </p:nvSpPr>
        <p:spPr>
          <a:xfrm>
            <a:off x="375623" y="0"/>
            <a:ext cx="8392754" cy="58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/>
              <a:t>3.1. Chọn trang phục phù hợp với vóc dáng cơ thể</a:t>
            </a:r>
          </a:p>
        </p:txBody>
      </p:sp>
      <p:sp>
        <p:nvSpPr>
          <p:cNvPr id="4" name="Google Shape;3841;p55">
            <a:extLst>
              <a:ext uri="{FF2B5EF4-FFF2-40B4-BE49-F238E27FC236}">
                <a16:creationId xmlns:a16="http://schemas.microsoft.com/office/drawing/2014/main" id="{E3F663B2-8998-46B3-8055-C5A4D0E9EC1A}"/>
              </a:ext>
            </a:extLst>
          </p:cNvPr>
          <p:cNvSpPr txBox="1">
            <a:spLocks/>
          </p:cNvSpPr>
          <p:nvPr/>
        </p:nvSpPr>
        <p:spPr>
          <a:xfrm>
            <a:off x="727728" y="4337403"/>
            <a:ext cx="8040649" cy="822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>
                <a:latin typeface="+mj-lt"/>
                <a:ea typeface="Times New Roman" panose="02020603050405020304" pitchFamily="18" charset="0"/>
              </a:rPr>
              <a:t>Các màu sắc, hoa văn và kiểu may của vải tạo cảm giác người mặc thon gọn, cao lên hoặc tròn đầy, thấp xuống.</a:t>
            </a:r>
          </a:p>
        </p:txBody>
      </p:sp>
      <p:pic>
        <p:nvPicPr>
          <p:cNvPr id="5" name="Picture 4" descr="4 kiểu trang phục không dành cho nàng béo bụng">
            <a:extLst>
              <a:ext uri="{FF2B5EF4-FFF2-40B4-BE49-F238E27FC236}">
                <a16:creationId xmlns:a16="http://schemas.microsoft.com/office/drawing/2014/main" id="{00E0CBCC-37B4-470A-AE53-3E9C8370CF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2" y="463393"/>
            <a:ext cx="3935105" cy="3975941"/>
          </a:xfrm>
          <a:prstGeom prst="rect">
            <a:avLst/>
          </a:prstGeom>
          <a:noFill/>
        </p:spPr>
      </p:pic>
      <p:pic>
        <p:nvPicPr>
          <p:cNvPr id="6" name="Picture 5" descr="Học cô nàng này cách mix đồ cho những thân hình thấp bé nhẹ cân">
            <a:extLst>
              <a:ext uri="{FF2B5EF4-FFF2-40B4-BE49-F238E27FC236}">
                <a16:creationId xmlns:a16="http://schemas.microsoft.com/office/drawing/2014/main" id="{02711AA2-DBD6-4DE3-A4C6-B6AABA59BD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76" y="463393"/>
            <a:ext cx="4232801" cy="397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6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6C4CF-EA35-425E-90EF-B470E6256104}"/>
              </a:ext>
            </a:extLst>
          </p:cNvPr>
          <p:cNvSpPr txBox="1"/>
          <p:nvPr/>
        </p:nvSpPr>
        <p:spPr>
          <a:xfrm>
            <a:off x="240632" y="112394"/>
            <a:ext cx="858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7.6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lứa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endParaRPr lang="en-US" sz="2400" dirty="0"/>
          </a:p>
        </p:txBody>
      </p:sp>
      <p:pic>
        <p:nvPicPr>
          <p:cNvPr id="7" name="Picture 6" descr="A couple of children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FBF3335-B56C-4691-919A-24493170A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522" y="1197388"/>
            <a:ext cx="2911077" cy="307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E51F6DD2-8EAF-41CB-B456-315A4A625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39" y="1197388"/>
            <a:ext cx="2024053" cy="307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group of wo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95D99EB4-1379-4761-A2F3-C4E061ED5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929" y="1197388"/>
            <a:ext cx="3263039" cy="307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626736-9A86-4173-B43A-C2FE279CF07C}"/>
              </a:ext>
            </a:extLst>
          </p:cNvPr>
          <p:cNvSpPr txBox="1"/>
          <p:nvPr/>
        </p:nvSpPr>
        <p:spPr>
          <a:xfrm>
            <a:off x="9703" y="4412994"/>
            <a:ext cx="29110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/>
              <a:t>Trang phục người lớn tuổi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29C0B-804F-4E6D-A017-636140CCA43D}"/>
              </a:ext>
            </a:extLst>
          </p:cNvPr>
          <p:cNvSpPr txBox="1"/>
          <p:nvPr/>
        </p:nvSpPr>
        <p:spPr>
          <a:xfrm>
            <a:off x="3041141" y="4385079"/>
            <a:ext cx="2092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/>
              <a:t>Trang phục trẻ 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D991D-9598-4BF4-B771-C7BC778BBAE2}"/>
              </a:ext>
            </a:extLst>
          </p:cNvPr>
          <p:cNvSpPr txBox="1"/>
          <p:nvPr/>
        </p:nvSpPr>
        <p:spPr>
          <a:xfrm>
            <a:off x="5814347" y="4374428"/>
            <a:ext cx="315262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/>
              <a:t>Trang phục thanh thiếu niên</a:t>
            </a:r>
          </a:p>
        </p:txBody>
      </p:sp>
    </p:spTree>
    <p:extLst>
      <p:ext uri="{BB962C8B-B14F-4D97-AF65-F5344CB8AC3E}">
        <p14:creationId xmlns:p14="http://schemas.microsoft.com/office/powerpoint/2010/main" val="24820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40;p55">
            <a:extLst>
              <a:ext uri="{FF2B5EF4-FFF2-40B4-BE49-F238E27FC236}">
                <a16:creationId xmlns:a16="http://schemas.microsoft.com/office/drawing/2014/main" id="{ECB5C906-8BEA-47B6-A03D-AB84DFD3C4FB}"/>
              </a:ext>
            </a:extLst>
          </p:cNvPr>
          <p:cNvSpPr txBox="1">
            <a:spLocks/>
          </p:cNvSpPr>
          <p:nvPr/>
        </p:nvSpPr>
        <p:spPr>
          <a:xfrm>
            <a:off x="274023" y="0"/>
            <a:ext cx="8595954" cy="85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dirty="0"/>
              <a:t>3.</a:t>
            </a:r>
            <a:r>
              <a:rPr lang="en-US" dirty="0"/>
              <a:t>2</a:t>
            </a:r>
            <a:r>
              <a:rPr lang="vi-VN" dirty="0"/>
              <a:t>. Chọn trang phục phù hợp với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endParaRPr lang="vi-VN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738A5E4-E6F3-4253-8013-A88093F2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964817"/>
            <a:ext cx="7362825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599C09-112B-4DE4-BFBB-AE061FB1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485392"/>
            <a:ext cx="7373937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CF10660-4CF3-4891-BA82-BBF5B012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978854"/>
            <a:ext cx="73628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54CF885-67C6-4075-A4BE-3AC082E9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079"/>
            <a:ext cx="4143375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C627BD-4C23-4936-8C61-92A5A1BAC641}"/>
              </a:ext>
            </a:extLst>
          </p:cNvPr>
          <p:cNvSpPr/>
          <p:nvPr/>
        </p:nvSpPr>
        <p:spPr>
          <a:xfrm rot="5400000">
            <a:off x="-552938" y="1318006"/>
            <a:ext cx="3376297" cy="18667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DC0B2E-95D0-4360-99D3-FDE1CB6951DF}"/>
              </a:ext>
            </a:extLst>
          </p:cNvPr>
          <p:cNvSpPr/>
          <p:nvPr/>
        </p:nvSpPr>
        <p:spPr>
          <a:xfrm>
            <a:off x="2433967" y="563207"/>
            <a:ext cx="1866701" cy="337629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EB0B69-EC1F-48D0-B1D3-2A79C137EF3A}"/>
              </a:ext>
            </a:extLst>
          </p:cNvPr>
          <p:cNvSpPr/>
          <p:nvPr/>
        </p:nvSpPr>
        <p:spPr>
          <a:xfrm>
            <a:off x="4642150" y="575632"/>
            <a:ext cx="1866701" cy="337629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D8E0A4-F6E0-4EF1-9E48-7CC8C55CF6AF}"/>
              </a:ext>
            </a:extLst>
          </p:cNvPr>
          <p:cNvSpPr/>
          <p:nvPr/>
        </p:nvSpPr>
        <p:spPr>
          <a:xfrm>
            <a:off x="6820520" y="563207"/>
            <a:ext cx="1866701" cy="337629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3C247A-451F-4898-9A2E-2EF348FD1232}"/>
              </a:ext>
            </a:extLst>
          </p:cNvPr>
          <p:cNvSpPr txBox="1"/>
          <p:nvPr/>
        </p:nvSpPr>
        <p:spPr>
          <a:xfrm>
            <a:off x="32525" y="4133149"/>
            <a:ext cx="214573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Đồng phục đi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F0C22-53F5-432E-AF5F-804D82D1F0D8}"/>
              </a:ext>
            </a:extLst>
          </p:cNvPr>
          <p:cNvSpPr txBox="1"/>
          <p:nvPr/>
        </p:nvSpPr>
        <p:spPr>
          <a:xfrm>
            <a:off x="2657462" y="4078004"/>
            <a:ext cx="146818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Trang phục đi chơi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BEE519-F7F1-4A42-A48F-F5F9C030C495}"/>
              </a:ext>
            </a:extLst>
          </p:cNvPr>
          <p:cNvSpPr txBox="1"/>
          <p:nvPr/>
        </p:nvSpPr>
        <p:spPr>
          <a:xfrm>
            <a:off x="4525219" y="4025346"/>
            <a:ext cx="214573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Trang phục</a:t>
            </a:r>
          </a:p>
          <a:p>
            <a:pPr algn="ctr"/>
            <a:r>
              <a:rPr lang="en-US" sz="1800"/>
              <a:t> lao động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1A3D4-2464-458E-BDD5-742BA55B7660}"/>
              </a:ext>
            </a:extLst>
          </p:cNvPr>
          <p:cNvSpPr txBox="1"/>
          <p:nvPr/>
        </p:nvSpPr>
        <p:spPr>
          <a:xfrm>
            <a:off x="6939840" y="4026362"/>
            <a:ext cx="174738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Trang phục bác sĩ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7702" y="65841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+mj-lt"/>
              </a:rPr>
              <a:t>đặc </a:t>
            </a:r>
            <a:r>
              <a:rPr lang="vi-VN" sz="2400" dirty="0">
                <a:latin typeface="+mj-lt"/>
              </a:rPr>
              <a:t>điểm của các bộ trang phục</a:t>
            </a:r>
          </a:p>
        </p:txBody>
      </p:sp>
    </p:spTree>
    <p:extLst>
      <p:ext uri="{BB962C8B-B14F-4D97-AF65-F5344CB8AC3E}">
        <p14:creationId xmlns:p14="http://schemas.microsoft.com/office/powerpoint/2010/main" val="28201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CECDE1-4E2F-41D1-BED3-3C9D2DE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03" y="614605"/>
            <a:ext cx="6670474" cy="935181"/>
          </a:xfrm>
        </p:spPr>
        <p:txBody>
          <a:bodyPr/>
          <a:lstStyle/>
          <a:p>
            <a:pPr algn="ctr"/>
            <a:r>
              <a:rPr lang="en-US"/>
              <a:t>Em có sử dụng trang phục đi chơi để đi học được không?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1EABD2-8893-47AB-8B6B-CD979413CB41}"/>
              </a:ext>
            </a:extLst>
          </p:cNvPr>
          <p:cNvSpPr txBox="1"/>
          <p:nvPr/>
        </p:nvSpPr>
        <p:spPr>
          <a:xfrm>
            <a:off x="803244" y="1978736"/>
            <a:ext cx="7103993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800">
                <a:effectLst/>
                <a:latin typeface="Poppins"/>
                <a:ea typeface="Times New Roman" panose="02020603050405020304" pitchFamily="18" charset="0"/>
              </a:rPr>
              <a:t>Trang phục nên được lựa chọn phù hợp với môi trường và tính chất công việc. </a:t>
            </a:r>
            <a:endParaRPr lang="en-US" sz="2400">
              <a:effectLst/>
              <a:latin typeface="Poppins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5AE6234-93CF-4C8C-9BE9-D7C02D0E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64" y="26632"/>
            <a:ext cx="2107835" cy="287636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A31E900-BF31-4A5C-9A57-E1F12587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8775"/>
            <a:ext cx="2188734" cy="287636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D18998F-0EFF-48C1-99D3-16FDBD71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383" y="88775"/>
            <a:ext cx="2119968" cy="287636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8E3164D-D693-4D2A-ADAB-AD06B91C9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351" y="-17756"/>
            <a:ext cx="2463518" cy="2965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E10764-82FE-4C38-B1C5-FE165F4FE35A}"/>
              </a:ext>
            </a:extLst>
          </p:cNvPr>
          <p:cNvSpPr txBox="1"/>
          <p:nvPr/>
        </p:nvSpPr>
        <p:spPr>
          <a:xfrm>
            <a:off x="1233997" y="3133814"/>
            <a:ext cx="70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ym typeface="Wingdings" panose="05000000000000000000" pitchFamily="2" charset="2"/>
              </a:rPr>
              <a:t> Phối hợp giữa hai màu tương phản, đối nhau trên vòng màu</a:t>
            </a: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7F45B-6CB7-4A54-9B46-B281FB41B66B}"/>
              </a:ext>
            </a:extLst>
          </p:cNvPr>
          <p:cNvSpPr txBox="1"/>
          <p:nvPr/>
        </p:nvSpPr>
        <p:spPr>
          <a:xfrm>
            <a:off x="1235471" y="3605811"/>
            <a:ext cx="70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ym typeface="Wingdings" panose="05000000000000000000" pitchFamily="2" charset="2"/>
              </a:rPr>
              <a:t> Phối hợp giữa hai màu kề nhau trên vòng màu</a:t>
            </a:r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41F67-EAA7-4B77-871C-41CCD5A7F91D}"/>
              </a:ext>
            </a:extLst>
          </p:cNvPr>
          <p:cNvSpPr txBox="1"/>
          <p:nvPr/>
        </p:nvSpPr>
        <p:spPr>
          <a:xfrm>
            <a:off x="1235471" y="4072256"/>
            <a:ext cx="70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ym typeface="Wingdings" panose="05000000000000000000" pitchFamily="2" charset="2"/>
              </a:rPr>
              <a:t> Phối hợp giữa các sắc độ khác nhau của cùng một màu</a:t>
            </a:r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ECE1A-7CCD-4018-BEDB-6445BD705C26}"/>
              </a:ext>
            </a:extLst>
          </p:cNvPr>
          <p:cNvSpPr txBox="1"/>
          <p:nvPr/>
        </p:nvSpPr>
        <p:spPr>
          <a:xfrm>
            <a:off x="1228072" y="4517623"/>
            <a:ext cx="70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ym typeface="Wingdings" panose="05000000000000000000" pitchFamily="2" charset="2"/>
              </a:rPr>
              <a:t> Màu trắng, màu đen có thể kết hợp với tất cả các màu khác</a:t>
            </a: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50"/>
          <p:cNvSpPr txBox="1">
            <a:spLocks noGrp="1"/>
          </p:cNvSpPr>
          <p:nvPr>
            <p:ph type="title"/>
          </p:nvPr>
        </p:nvSpPr>
        <p:spPr>
          <a:xfrm>
            <a:off x="305926" y="1757163"/>
            <a:ext cx="8509600" cy="6664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SỬ DỤNG VÀ BẢO QUẢN TRANG PHỤC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571833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8A7F-E42B-4F00-85BE-1C56CC3D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47" y="609591"/>
            <a:ext cx="8520600" cy="572700"/>
          </a:xfrm>
        </p:spPr>
        <p:txBody>
          <a:bodyPr/>
          <a:lstStyle/>
          <a:p>
            <a:pPr algn="ctr"/>
            <a:r>
              <a:rPr lang="en-US"/>
              <a:t>Bảo quản trang phục bao gồm các công việc nào?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D6836EE-9783-436B-BCD6-25C26D9A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571" y="4613076"/>
            <a:ext cx="4171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GIẶT, PHƠI ; </a:t>
            </a:r>
            <a:r>
              <a:rPr lang="en-US" sz="1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 (ỦI) </a:t>
            </a:r>
            <a:r>
              <a:rPr lang="en-US" sz="1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CẤT GIỮ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27940702-6F97-45C3-8DF5-7ED55FAFC082}"/>
              </a:ext>
            </a:extLst>
          </p:cNvPr>
          <p:cNvGrpSpPr>
            <a:grpSpLocks/>
          </p:cNvGrpSpPr>
          <p:nvPr/>
        </p:nvGrpSpPr>
        <p:grpSpPr bwMode="auto">
          <a:xfrm>
            <a:off x="716755" y="1297185"/>
            <a:ext cx="2625329" cy="3107531"/>
            <a:chOff x="6" y="946"/>
            <a:chExt cx="2205" cy="2610"/>
          </a:xfrm>
        </p:grpSpPr>
        <p:pic>
          <p:nvPicPr>
            <p:cNvPr id="5" name="Picture 25" descr="b4h phoi">
              <a:extLst>
                <a:ext uri="{FF2B5EF4-FFF2-40B4-BE49-F238E27FC236}">
                  <a16:creationId xmlns:a16="http://schemas.microsoft.com/office/drawing/2014/main" id="{CF6FD6F3-BE75-4064-A1AC-3A768B410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1379"/>
              <a:ext cx="1128" cy="1919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6" descr="tuabai2-2005">
              <a:extLst>
                <a:ext uri="{FF2B5EF4-FFF2-40B4-BE49-F238E27FC236}">
                  <a16:creationId xmlns:a16="http://schemas.microsoft.com/office/drawing/2014/main" id="{51C6DD13-966E-4921-B803-0ED24B599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946"/>
              <a:ext cx="1119" cy="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37" descr="tua-bai-2005">
            <a:extLst>
              <a:ext uri="{FF2B5EF4-FFF2-40B4-BE49-F238E27FC236}">
                <a16:creationId xmlns:a16="http://schemas.microsoft.com/office/drawing/2014/main" id="{2A18B119-F880-4A25-AD06-82FC1D50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39" y="1808357"/>
            <a:ext cx="1695450" cy="2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TU-AOa">
            <a:extLst>
              <a:ext uri="{FF2B5EF4-FFF2-40B4-BE49-F238E27FC236}">
                <a16:creationId xmlns:a16="http://schemas.microsoft.com/office/drawing/2014/main" id="{E7DE0F72-FFEA-4240-B6A6-F8BD4CB8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9945"/>
            <a:ext cx="2097881" cy="274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1666 -0.16666 " pathEditMode="relative" ptsTypes="AA">
                                      <p:cBhvr>
                                        <p:cTn id="10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25926E-6 L -0.04791 -0.19999 " pathEditMode="relative" ptsTypes="AA">
                                      <p:cBhvr>
                                        <p:cTn id="17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16922 L -0.00868 -0.009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37"/>
          <p:cNvSpPr txBox="1">
            <a:spLocks noGrp="1"/>
          </p:cNvSpPr>
          <p:nvPr>
            <p:ph type="title" idx="2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4.1</a:t>
            </a:r>
            <a:endParaRPr/>
          </a:p>
        </p:txBody>
      </p:sp>
      <p:sp>
        <p:nvSpPr>
          <p:cNvPr id="3442" name="Google Shape;3442;p37"/>
          <p:cNvSpPr txBox="1">
            <a:spLocks noGrp="1"/>
          </p:cNvSpPr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GIẶT, PHƠI</a:t>
            </a:r>
            <a:endParaRPr/>
          </a:p>
        </p:txBody>
      </p:sp>
      <p:sp>
        <p:nvSpPr>
          <p:cNvPr id="3444" name="Google Shape;3444;p37"/>
          <p:cNvSpPr txBox="1">
            <a:spLocks noGrp="1"/>
          </p:cNvSpPr>
          <p:nvPr>
            <p:ph type="title" idx="3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LÀ (ỦI)</a:t>
            </a:r>
            <a:endParaRPr/>
          </a:p>
        </p:txBody>
      </p:sp>
      <p:sp>
        <p:nvSpPr>
          <p:cNvPr id="3445" name="Google Shape;3445;p37"/>
          <p:cNvSpPr txBox="1">
            <a:spLocks noGrp="1"/>
          </p:cNvSpPr>
          <p:nvPr>
            <p:ph type="title" idx="4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4.2</a:t>
            </a:r>
            <a:endParaRPr/>
          </a:p>
        </p:txBody>
      </p:sp>
      <p:sp>
        <p:nvSpPr>
          <p:cNvPr id="3447" name="Google Shape;3447;p37"/>
          <p:cNvSpPr txBox="1">
            <a:spLocks noGrp="1"/>
          </p:cNvSpPr>
          <p:nvPr>
            <p:ph type="title" idx="6"/>
          </p:nvPr>
        </p:nvSpPr>
        <p:spPr>
          <a:xfrm>
            <a:off x="316729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CẤT GIỮ TRANG PHỤC</a:t>
            </a:r>
            <a:endParaRPr/>
          </a:p>
        </p:txBody>
      </p:sp>
      <p:sp>
        <p:nvSpPr>
          <p:cNvPr id="3448" name="Google Shape;3448;p37"/>
          <p:cNvSpPr txBox="1">
            <a:spLocks noGrp="1"/>
          </p:cNvSpPr>
          <p:nvPr>
            <p:ph type="title" idx="7"/>
          </p:nvPr>
        </p:nvSpPr>
        <p:spPr>
          <a:xfrm>
            <a:off x="335554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9982B3-A98B-4656-A89A-9B3E9B89B518}"/>
              </a:ext>
            </a:extLst>
          </p:cNvPr>
          <p:cNvSpPr txBox="1"/>
          <p:nvPr/>
        </p:nvSpPr>
        <p:spPr>
          <a:xfrm>
            <a:off x="2537428" y="141725"/>
            <a:ext cx="501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HOẠT ĐỘNG NHÓM ĐÔI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28BF0-32CD-4F7A-AD9F-640D51ABC255}"/>
              </a:ext>
            </a:extLst>
          </p:cNvPr>
          <p:cNvSpPr txBox="1"/>
          <p:nvPr/>
        </p:nvSpPr>
        <p:spPr>
          <a:xfrm>
            <a:off x="355106" y="754602"/>
            <a:ext cx="8265111" cy="83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Quan sát hình 7.9 và sắp xếp các công việc giặt, phơi quần áo theo trình tự thích  hợp.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2C2078-4AC4-45B6-BCE8-D43FD6BE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522" y="3383156"/>
            <a:ext cx="1215993" cy="1277276"/>
          </a:xfrm>
          <a:prstGeom prst="rect">
            <a:avLst/>
          </a:prstGeom>
        </p:spPr>
      </p:pic>
      <p:pic>
        <p:nvPicPr>
          <p:cNvPr id="11" name="Picture 10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447E7D8A-7618-4AD5-BB00-277588B5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38" y="3410412"/>
            <a:ext cx="1728238" cy="1277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3A3256-C04C-49FF-B18F-A383AB60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304" y="1522157"/>
            <a:ext cx="1912180" cy="1277277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B976FD1-D496-4E43-B00E-86E7F749F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54" y="1555631"/>
            <a:ext cx="1468192" cy="127727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17B84C4-4415-4BE1-AFC6-F94DAB843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786" y="1532313"/>
            <a:ext cx="1641393" cy="12772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8E2856-F4C8-43EB-94BA-EBF13C610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021" y="3400535"/>
            <a:ext cx="1780015" cy="12772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C454EA-83DA-4985-8FD2-E2269BED247E}"/>
              </a:ext>
            </a:extLst>
          </p:cNvPr>
          <p:cNvSpPr txBox="1"/>
          <p:nvPr/>
        </p:nvSpPr>
        <p:spPr>
          <a:xfrm>
            <a:off x="2820304" y="2749012"/>
            <a:ext cx="199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Vắt bớt nước và phơi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5B545-1FC7-47F5-9A91-5944C3CDFC64}"/>
              </a:ext>
            </a:extLst>
          </p:cNvPr>
          <p:cNvSpPr txBox="1"/>
          <p:nvPr/>
        </p:nvSpPr>
        <p:spPr>
          <a:xfrm>
            <a:off x="5491938" y="2762244"/>
            <a:ext cx="178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Vò với xà phòng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77834-062E-47C7-B442-41D141E64392}"/>
              </a:ext>
            </a:extLst>
          </p:cNvPr>
          <p:cNvSpPr txBox="1"/>
          <p:nvPr/>
        </p:nvSpPr>
        <p:spPr>
          <a:xfrm>
            <a:off x="1918417" y="4676978"/>
            <a:ext cx="199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Phân loại quần áo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DBC32B-F495-436C-91BE-A4F38A55B3B1}"/>
              </a:ext>
            </a:extLst>
          </p:cNvPr>
          <p:cNvSpPr txBox="1"/>
          <p:nvPr/>
        </p:nvSpPr>
        <p:spPr>
          <a:xfrm>
            <a:off x="4016305" y="4727564"/>
            <a:ext cx="199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Xả với nước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8569F9-3C69-4125-850F-B9B98A16BE04}"/>
              </a:ext>
            </a:extLst>
          </p:cNvPr>
          <p:cNvSpPr txBox="1"/>
          <p:nvPr/>
        </p:nvSpPr>
        <p:spPr>
          <a:xfrm>
            <a:off x="6013781" y="4693998"/>
            <a:ext cx="199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Tẩy vết bẩn</a:t>
            </a:r>
          </a:p>
        </p:txBody>
      </p:sp>
      <p:sp>
        <p:nvSpPr>
          <p:cNvPr id="16" name="Google Shape;3441;p37">
            <a:extLst>
              <a:ext uri="{FF2B5EF4-FFF2-40B4-BE49-F238E27FC236}">
                <a16:creationId xmlns:a16="http://schemas.microsoft.com/office/drawing/2014/main" id="{69A20970-AF10-4821-82E4-A104137C36DA}"/>
              </a:ext>
            </a:extLst>
          </p:cNvPr>
          <p:cNvSpPr txBox="1">
            <a:spLocks/>
          </p:cNvSpPr>
          <p:nvPr/>
        </p:nvSpPr>
        <p:spPr>
          <a:xfrm>
            <a:off x="-627046" y="-550671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/>
              <a:t>4.1</a:t>
            </a:r>
          </a:p>
        </p:txBody>
      </p:sp>
      <p:sp>
        <p:nvSpPr>
          <p:cNvPr id="18" name="Google Shape;3442;p37">
            <a:extLst>
              <a:ext uri="{FF2B5EF4-FFF2-40B4-BE49-F238E27FC236}">
                <a16:creationId xmlns:a16="http://schemas.microsoft.com/office/drawing/2014/main" id="{835F883F-648B-444A-B949-3E232D0247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15296" y="279229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GIẶT, PHƠI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7801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50"/>
          <p:cNvSpPr txBox="1">
            <a:spLocks noGrp="1"/>
          </p:cNvSpPr>
          <p:nvPr>
            <p:ph type="title"/>
          </p:nvPr>
        </p:nvSpPr>
        <p:spPr>
          <a:xfrm>
            <a:off x="859772" y="2636926"/>
            <a:ext cx="7217428" cy="884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LỰA CHỌN TRANG PHỤC</a:t>
            </a:r>
            <a:endParaRPr dirty="0"/>
          </a:p>
        </p:txBody>
      </p:sp>
      <p:sp>
        <p:nvSpPr>
          <p:cNvPr id="3" name="Google Shape;3429;p35"/>
          <p:cNvSpPr txBox="1">
            <a:spLocks/>
          </p:cNvSpPr>
          <p:nvPr/>
        </p:nvSpPr>
        <p:spPr>
          <a:xfrm>
            <a:off x="541513" y="366300"/>
            <a:ext cx="77154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ppins"/>
              <a:buNone/>
              <a:defRPr sz="37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7: TRANG PHỤC(</a:t>
            </a:r>
            <a:r>
              <a:rPr lang="en-US" dirty="0" err="1" smtClean="0">
                <a:solidFill>
                  <a:srgbClr val="FF0000"/>
                </a:solidFill>
              </a:rPr>
              <a:t>tt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B976FD1-D496-4E43-B00E-86E7F749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43" y="2788723"/>
            <a:ext cx="1468192" cy="12772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CFDB09-74A9-48BB-AF44-D7C3393DE2A4}"/>
              </a:ext>
            </a:extLst>
          </p:cNvPr>
          <p:cNvGrpSpPr/>
          <p:nvPr/>
        </p:nvGrpSpPr>
        <p:grpSpPr>
          <a:xfrm>
            <a:off x="6141875" y="2785562"/>
            <a:ext cx="1997476" cy="1534632"/>
            <a:chOff x="6751358" y="3387650"/>
            <a:chExt cx="1997476" cy="15346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3A3256-C04C-49FF-B18F-A383AB604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1358" y="3387650"/>
              <a:ext cx="1912180" cy="127727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C454EA-83DA-4985-8FD2-E2269BED247E}"/>
                </a:ext>
              </a:extLst>
            </p:cNvPr>
            <p:cNvSpPr txBox="1"/>
            <p:nvPr/>
          </p:nvSpPr>
          <p:spPr>
            <a:xfrm>
              <a:off x="6751358" y="4614505"/>
              <a:ext cx="1997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Vắt bớt nước và phơi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8C7DEB-33DD-4CB1-8623-BCDE9AE64F03}"/>
              </a:ext>
            </a:extLst>
          </p:cNvPr>
          <p:cNvGrpSpPr/>
          <p:nvPr/>
        </p:nvGrpSpPr>
        <p:grpSpPr>
          <a:xfrm>
            <a:off x="3258897" y="508422"/>
            <a:ext cx="1898167" cy="1537708"/>
            <a:chOff x="3091091" y="17923"/>
            <a:chExt cx="1898167" cy="1537708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17B84C4-4415-4BE1-AFC6-F94DAB843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1091" y="17923"/>
              <a:ext cx="1641393" cy="12772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95B545-1FC7-47F5-9A91-5944C3CDFC64}"/>
                </a:ext>
              </a:extLst>
            </p:cNvPr>
            <p:cNvSpPr txBox="1"/>
            <p:nvPr/>
          </p:nvSpPr>
          <p:spPr>
            <a:xfrm>
              <a:off x="3209243" y="1247854"/>
              <a:ext cx="178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Vò với xà phòng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97AF9F-584C-4460-BEF8-54E6279ECEB5}"/>
              </a:ext>
            </a:extLst>
          </p:cNvPr>
          <p:cNvGrpSpPr/>
          <p:nvPr/>
        </p:nvGrpSpPr>
        <p:grpSpPr>
          <a:xfrm>
            <a:off x="555843" y="460682"/>
            <a:ext cx="2102555" cy="1574343"/>
            <a:chOff x="450764" y="-52186"/>
            <a:chExt cx="2102555" cy="1574343"/>
          </a:xfrm>
        </p:grpSpPr>
        <p:pic>
          <p:nvPicPr>
            <p:cNvPr id="11" name="Picture 10" descr="A picture containing text, container&#10;&#10;Description automatically generated">
              <a:extLst>
                <a:ext uri="{FF2B5EF4-FFF2-40B4-BE49-F238E27FC236}">
                  <a16:creationId xmlns:a16="http://schemas.microsoft.com/office/drawing/2014/main" id="{447E7D8A-7618-4AD5-BB00-277588B57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764" y="-52186"/>
              <a:ext cx="1728238" cy="127727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677834-062E-47C7-B442-41D141E64392}"/>
                </a:ext>
              </a:extLst>
            </p:cNvPr>
            <p:cNvSpPr txBox="1"/>
            <p:nvPr/>
          </p:nvSpPr>
          <p:spPr>
            <a:xfrm>
              <a:off x="555843" y="1214380"/>
              <a:ext cx="1997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Phân loại quần áo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489B20-C065-48A4-93A6-870B393B4446}"/>
              </a:ext>
            </a:extLst>
          </p:cNvPr>
          <p:cNvGrpSpPr/>
          <p:nvPr/>
        </p:nvGrpSpPr>
        <p:grpSpPr>
          <a:xfrm>
            <a:off x="3209243" y="2785562"/>
            <a:ext cx="1997476" cy="1634806"/>
            <a:chOff x="4312213" y="3387651"/>
            <a:chExt cx="1997476" cy="16348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8E2856-F4C8-43EB-94BA-EBF13C610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7929" y="3387651"/>
              <a:ext cx="1780015" cy="12772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DBC32B-F495-436C-91BE-A4F38A55B3B1}"/>
                </a:ext>
              </a:extLst>
            </p:cNvPr>
            <p:cNvSpPr txBox="1"/>
            <p:nvPr/>
          </p:nvSpPr>
          <p:spPr>
            <a:xfrm>
              <a:off x="4312213" y="4714680"/>
              <a:ext cx="1997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Xả với nước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5EBFA5-4D53-409C-AD0A-2C3689B9021F}"/>
              </a:ext>
            </a:extLst>
          </p:cNvPr>
          <p:cNvGrpSpPr/>
          <p:nvPr/>
        </p:nvGrpSpPr>
        <p:grpSpPr>
          <a:xfrm>
            <a:off x="5755696" y="553515"/>
            <a:ext cx="1997476" cy="1618619"/>
            <a:chOff x="5143137" y="0"/>
            <a:chExt cx="1997476" cy="16186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2C2078-4AC4-45B6-BCE8-D43FD6BEA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3878" y="0"/>
              <a:ext cx="1215993" cy="127727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8569F9-3C69-4125-850F-B9B98A16BE04}"/>
                </a:ext>
              </a:extLst>
            </p:cNvPr>
            <p:cNvSpPr txBox="1"/>
            <p:nvPr/>
          </p:nvSpPr>
          <p:spPr>
            <a:xfrm>
              <a:off x="5143137" y="1310842"/>
              <a:ext cx="1997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Tẩy vết bẩn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CF9FD5-E7A2-47D8-9E51-9AB925542FA6}"/>
              </a:ext>
            </a:extLst>
          </p:cNvPr>
          <p:cNvSpPr/>
          <p:nvPr/>
        </p:nvSpPr>
        <p:spPr>
          <a:xfrm>
            <a:off x="2284081" y="1080661"/>
            <a:ext cx="970878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1479799-4BCA-48C1-A9D8-E2E52A73BF40}"/>
              </a:ext>
            </a:extLst>
          </p:cNvPr>
          <p:cNvSpPr/>
          <p:nvPr/>
        </p:nvSpPr>
        <p:spPr>
          <a:xfrm>
            <a:off x="2148058" y="3270311"/>
            <a:ext cx="970878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B25D052-E9F7-484F-A775-6C59E33A7542}"/>
              </a:ext>
            </a:extLst>
          </p:cNvPr>
          <p:cNvSpPr/>
          <p:nvPr/>
        </p:nvSpPr>
        <p:spPr>
          <a:xfrm>
            <a:off x="5157064" y="3270311"/>
            <a:ext cx="970878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F6529553-9EF5-4955-A767-D9746E8747A6}"/>
              </a:ext>
            </a:extLst>
          </p:cNvPr>
          <p:cNvSpPr/>
          <p:nvPr/>
        </p:nvSpPr>
        <p:spPr>
          <a:xfrm>
            <a:off x="7362430" y="1166943"/>
            <a:ext cx="884925" cy="1277276"/>
          </a:xfrm>
          <a:prstGeom prst="curvedLeftArrow">
            <a:avLst>
              <a:gd name="adj1" fmla="val 25000"/>
              <a:gd name="adj2" fmla="val 50000"/>
              <a:gd name="adj3" fmla="val 6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AB0B1600-5640-40D2-B00E-C543C5A5F6AC}"/>
              </a:ext>
            </a:extLst>
          </p:cNvPr>
          <p:cNvSpPr/>
          <p:nvPr/>
        </p:nvSpPr>
        <p:spPr>
          <a:xfrm>
            <a:off x="2570" y="2491936"/>
            <a:ext cx="564121" cy="1277276"/>
          </a:xfrm>
          <a:prstGeom prst="curvedRightArrow">
            <a:avLst>
              <a:gd name="adj1" fmla="val 25000"/>
              <a:gd name="adj2" fmla="val 2218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Add with solid fill">
            <a:extLst>
              <a:ext uri="{FF2B5EF4-FFF2-40B4-BE49-F238E27FC236}">
                <a16:creationId xmlns:a16="http://schemas.microsoft.com/office/drawing/2014/main" id="{05D17FAD-BEAF-4DAF-BB0E-57B223F83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1241" y="7298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D6C806-1E82-4AFC-9729-5C0EA8E6002B}"/>
              </a:ext>
            </a:extLst>
          </p:cNvPr>
          <p:cNvSpPr txBox="1"/>
          <p:nvPr/>
        </p:nvSpPr>
        <p:spPr>
          <a:xfrm>
            <a:off x="377786" y="309660"/>
            <a:ext cx="775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Nếu sử dụng máy giặt thì quy trình giặt phơi có điểm gì khác so với giặt bằng tay?</a:t>
            </a:r>
          </a:p>
        </p:txBody>
      </p:sp>
      <p:pic>
        <p:nvPicPr>
          <p:cNvPr id="4" name="Picture 8" descr="Giặt bằng máy">
            <a:extLst>
              <a:ext uri="{FF2B5EF4-FFF2-40B4-BE49-F238E27FC236}">
                <a16:creationId xmlns:a16="http://schemas.microsoft.com/office/drawing/2014/main" id="{552B14ED-C8F1-4ECD-9C37-4E1285F1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78" y="1140657"/>
            <a:ext cx="3190921" cy="37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àm thế nào để giặt quần áo mới mua ?">
            <a:extLst>
              <a:ext uri="{FF2B5EF4-FFF2-40B4-BE49-F238E27FC236}">
                <a16:creationId xmlns:a16="http://schemas.microsoft.com/office/drawing/2014/main" id="{9BE886CB-D397-4C9D-97EF-74415AC3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1" y="196048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Research with solid fill">
            <a:extLst>
              <a:ext uri="{FF2B5EF4-FFF2-40B4-BE49-F238E27FC236}">
                <a16:creationId xmlns:a16="http://schemas.microsoft.com/office/drawing/2014/main" id="{A81944DA-2EE8-4666-8D3D-4944CBAA2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1736" y="24696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D9A02-CED1-4134-842E-DFA6554F87D8}"/>
              </a:ext>
            </a:extLst>
          </p:cNvPr>
          <p:cNvSpPr txBox="1"/>
          <p:nvPr/>
        </p:nvSpPr>
        <p:spPr>
          <a:xfrm>
            <a:off x="0" y="1550393"/>
            <a:ext cx="358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Nêu những dụng cụ để là quần áo?</a:t>
            </a:r>
          </a:p>
        </p:txBody>
      </p:sp>
      <p:pic>
        <p:nvPicPr>
          <p:cNvPr id="5" name="Picture 4" descr="Question Cat">
            <a:extLst>
              <a:ext uri="{FF2B5EF4-FFF2-40B4-BE49-F238E27FC236}">
                <a16:creationId xmlns:a16="http://schemas.microsoft.com/office/drawing/2014/main" id="{8E6B2ABA-0E9A-4003-B863-0117C5347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0" y="2680824"/>
            <a:ext cx="2619375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B50667-982D-4D8A-BDB7-B618E2BA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22" y="2745374"/>
            <a:ext cx="2318838" cy="1853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78D17-E93C-43D5-88FC-D16A09117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835" y="0"/>
            <a:ext cx="3612970" cy="1992779"/>
          </a:xfrm>
          <a:prstGeom prst="rect">
            <a:avLst/>
          </a:prstGeom>
        </p:spPr>
      </p:pic>
      <p:pic>
        <p:nvPicPr>
          <p:cNvPr id="11" name="Picture 10" descr="A picture containing bottle&#10;&#10;Description automatically generated">
            <a:extLst>
              <a:ext uri="{FF2B5EF4-FFF2-40B4-BE49-F238E27FC236}">
                <a16:creationId xmlns:a16="http://schemas.microsoft.com/office/drawing/2014/main" id="{D82A6054-7A91-4E3D-8383-3FFE832D1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885" y="2446705"/>
            <a:ext cx="2280175" cy="2280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7A101-457C-44D7-A8DC-FAEE93B66DC0}"/>
              </a:ext>
            </a:extLst>
          </p:cNvPr>
          <p:cNvSpPr txBox="1"/>
          <p:nvPr/>
        </p:nvSpPr>
        <p:spPr>
          <a:xfrm>
            <a:off x="6019060" y="2077373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Bàn là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EE31E-7CAF-4D59-ABE2-42CF8D0C36AF}"/>
              </a:ext>
            </a:extLst>
          </p:cNvPr>
          <p:cNvSpPr txBox="1"/>
          <p:nvPr/>
        </p:nvSpPr>
        <p:spPr>
          <a:xfrm>
            <a:off x="6897360" y="4724404"/>
            <a:ext cx="187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Cầu là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3059F0-0194-4C82-9F75-C38C9E50641C}"/>
              </a:ext>
            </a:extLst>
          </p:cNvPr>
          <p:cNvSpPr txBox="1"/>
          <p:nvPr/>
        </p:nvSpPr>
        <p:spPr>
          <a:xfrm>
            <a:off x="3904915" y="4724404"/>
            <a:ext cx="187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Bình phun nước</a:t>
            </a:r>
          </a:p>
        </p:txBody>
      </p:sp>
      <p:sp>
        <p:nvSpPr>
          <p:cNvPr id="15" name="Google Shape;3441;p37">
            <a:extLst>
              <a:ext uri="{FF2B5EF4-FFF2-40B4-BE49-F238E27FC236}">
                <a16:creationId xmlns:a16="http://schemas.microsoft.com/office/drawing/2014/main" id="{75884A61-B514-43A9-8760-F3CFD2BB931C}"/>
              </a:ext>
            </a:extLst>
          </p:cNvPr>
          <p:cNvSpPr txBox="1">
            <a:spLocks/>
          </p:cNvSpPr>
          <p:nvPr/>
        </p:nvSpPr>
        <p:spPr>
          <a:xfrm>
            <a:off x="-696158" y="-518489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/>
              <a:t>4.2</a:t>
            </a:r>
          </a:p>
        </p:txBody>
      </p:sp>
      <p:sp>
        <p:nvSpPr>
          <p:cNvPr id="16" name="Google Shape;3442;p37">
            <a:extLst>
              <a:ext uri="{FF2B5EF4-FFF2-40B4-BE49-F238E27FC236}">
                <a16:creationId xmlns:a16="http://schemas.microsoft.com/office/drawing/2014/main" id="{75C43561-4B2B-4315-81B2-571F3CCA8EC5}"/>
              </a:ext>
            </a:extLst>
          </p:cNvPr>
          <p:cNvSpPr txBox="1">
            <a:spLocks/>
          </p:cNvSpPr>
          <p:nvPr/>
        </p:nvSpPr>
        <p:spPr>
          <a:xfrm>
            <a:off x="-884408" y="311411"/>
            <a:ext cx="298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/>
              <a:t>LÀ (ỦI)</a:t>
            </a:r>
            <a:endParaRPr lang="vi-VN" sz="1600"/>
          </a:p>
        </p:txBody>
      </p:sp>
    </p:spTree>
    <p:extLst>
      <p:ext uri="{BB962C8B-B14F-4D97-AF65-F5344CB8AC3E}">
        <p14:creationId xmlns:p14="http://schemas.microsoft.com/office/powerpoint/2010/main" val="1732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94AF-F196-47C5-8CE4-33D8314B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10" y="0"/>
            <a:ext cx="5201333" cy="510693"/>
          </a:xfrm>
        </p:spPr>
        <p:txBody>
          <a:bodyPr/>
          <a:lstStyle/>
          <a:p>
            <a:pPr algn="ctr"/>
            <a:r>
              <a:rPr lang="en-US"/>
              <a:t>Trình bày quy trình là quần áo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ABFBCB-B73B-49BB-82CA-A18C3A52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784" y="2998641"/>
            <a:ext cx="2366257" cy="163789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7CE1019-3942-4F8B-8BB3-2E60F1BF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0" y="876747"/>
            <a:ext cx="2849702" cy="1624331"/>
          </a:xfrm>
          <a:prstGeom prst="rect">
            <a:avLst/>
          </a:prstGeom>
        </p:spPr>
      </p:pic>
      <p:pic>
        <p:nvPicPr>
          <p:cNvPr id="8" name="Picture 7" descr="A picture containing appliance, person, indoor, iron&#10;&#10;Description automatically generated">
            <a:extLst>
              <a:ext uri="{FF2B5EF4-FFF2-40B4-BE49-F238E27FC236}">
                <a16:creationId xmlns:a16="http://schemas.microsoft.com/office/drawing/2014/main" id="{B201CBF3-BF8E-4343-A97E-AEAA079D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867" y="3031703"/>
            <a:ext cx="2366257" cy="1599072"/>
          </a:xfrm>
          <a:prstGeom prst="rect">
            <a:avLst/>
          </a:prstGeom>
        </p:spPr>
      </p:pic>
      <p:pic>
        <p:nvPicPr>
          <p:cNvPr id="9" name="Picutre 573">
            <a:extLst>
              <a:ext uri="{FF2B5EF4-FFF2-40B4-BE49-F238E27FC236}">
                <a16:creationId xmlns:a16="http://schemas.microsoft.com/office/drawing/2014/main" id="{4914BF3B-020E-45C5-A0D3-E0A841313772}"/>
              </a:ext>
            </a:extLst>
          </p:cNvPr>
          <p:cNvPicPr/>
          <p:nvPr/>
        </p:nvPicPr>
        <p:blipFill rotWithShape="1">
          <a:blip r:embed="rId5"/>
          <a:srcRect l="25302" r="51533"/>
          <a:stretch/>
        </p:blipFill>
        <p:spPr>
          <a:xfrm>
            <a:off x="4220723" y="865197"/>
            <a:ext cx="2703859" cy="1702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B5E7C-2BF6-40A4-A592-F7E8FA93768D}"/>
              </a:ext>
            </a:extLst>
          </p:cNvPr>
          <p:cNvSpPr txBox="1"/>
          <p:nvPr/>
        </p:nvSpPr>
        <p:spPr>
          <a:xfrm>
            <a:off x="795640" y="2547171"/>
            <a:ext cx="30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Bước 1. Phân loại quần áo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0D7A2-63FC-4FF6-B7C8-3AF68FDF87D7}"/>
              </a:ext>
            </a:extLst>
          </p:cNvPr>
          <p:cNvSpPr txBox="1"/>
          <p:nvPr/>
        </p:nvSpPr>
        <p:spPr>
          <a:xfrm>
            <a:off x="4052221" y="2575611"/>
            <a:ext cx="304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Bước 2. Điều chỉnh nhiệt độ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DE105B-27D6-41AD-9452-D5CDAE2668B9}"/>
              </a:ext>
            </a:extLst>
          </p:cNvPr>
          <p:cNvSpPr txBox="1"/>
          <p:nvPr/>
        </p:nvSpPr>
        <p:spPr>
          <a:xfrm>
            <a:off x="2507945" y="4745975"/>
            <a:ext cx="15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Bước 3. Là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2B54F-1E8D-4023-98C3-463ABDC5AE04}"/>
              </a:ext>
            </a:extLst>
          </p:cNvPr>
          <p:cNvSpPr txBox="1"/>
          <p:nvPr/>
        </p:nvSpPr>
        <p:spPr>
          <a:xfrm>
            <a:off x="5046951" y="4699272"/>
            <a:ext cx="32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Bước 4. Để bàn là nguội hẳn</a:t>
            </a:r>
          </a:p>
        </p:txBody>
      </p:sp>
    </p:spTree>
    <p:extLst>
      <p:ext uri="{BB962C8B-B14F-4D97-AF65-F5344CB8AC3E}">
        <p14:creationId xmlns:p14="http://schemas.microsoft.com/office/powerpoint/2010/main" val="14273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F2203-EBF1-4C57-A6F0-62E021EA0547}"/>
              </a:ext>
            </a:extLst>
          </p:cNvPr>
          <p:cNvSpPr txBox="1"/>
          <p:nvPr/>
        </p:nvSpPr>
        <p:spPr>
          <a:xfrm>
            <a:off x="2134039" y="254000"/>
            <a:ext cx="688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Quan sát hình 7.12 và trả lời các câu hỏi</a:t>
            </a:r>
          </a:p>
        </p:txBody>
      </p:sp>
      <p:pic>
        <p:nvPicPr>
          <p:cNvPr id="5" name="Picture 4" descr="A closet full of clothes&#10;&#10;Description automatically generated with medium confidence">
            <a:extLst>
              <a:ext uri="{FF2B5EF4-FFF2-40B4-BE49-F238E27FC236}">
                <a16:creationId xmlns:a16="http://schemas.microsoft.com/office/drawing/2014/main" id="{464C6540-B1CC-41BA-85B3-05D9D82B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22"/>
            <a:ext cx="4268078" cy="3371115"/>
          </a:xfrm>
          <a:prstGeom prst="rect">
            <a:avLst/>
          </a:prstGeom>
        </p:spPr>
      </p:pic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0690E3E0-7BB6-40EE-80FC-28FC4F795F54}"/>
              </a:ext>
            </a:extLst>
          </p:cNvPr>
          <p:cNvSpPr/>
          <p:nvPr/>
        </p:nvSpPr>
        <p:spPr>
          <a:xfrm>
            <a:off x="4241446" y="1399702"/>
            <a:ext cx="4554244" cy="59720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1. Loại quần áo nào nên treo vào móc?</a:t>
            </a:r>
          </a:p>
        </p:txBody>
      </p: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68D6746E-F257-4C16-817B-C85BC41E652E}"/>
              </a:ext>
            </a:extLst>
          </p:cNvPr>
          <p:cNvSpPr/>
          <p:nvPr/>
        </p:nvSpPr>
        <p:spPr>
          <a:xfrm>
            <a:off x="4571999" y="2571750"/>
            <a:ext cx="4554244" cy="59720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2. Loại quần áo nào nên gấp gọn gàng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0D6B8252-9752-4197-A700-A3DEB00C108A}"/>
              </a:ext>
            </a:extLst>
          </p:cNvPr>
          <p:cNvSpPr/>
          <p:nvPr/>
        </p:nvSpPr>
        <p:spPr>
          <a:xfrm>
            <a:off x="4268078" y="3708468"/>
            <a:ext cx="4554244" cy="59720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3. Những loại quần áo ít sử dụng thì nên bảo quản bằng cách nào?</a:t>
            </a:r>
          </a:p>
        </p:txBody>
      </p:sp>
      <p:sp>
        <p:nvSpPr>
          <p:cNvPr id="10" name="Google Shape;3441;p37">
            <a:extLst>
              <a:ext uri="{FF2B5EF4-FFF2-40B4-BE49-F238E27FC236}">
                <a16:creationId xmlns:a16="http://schemas.microsoft.com/office/drawing/2014/main" id="{ECECA97C-4A18-4B31-B460-46AA5272179E}"/>
              </a:ext>
            </a:extLst>
          </p:cNvPr>
          <p:cNvSpPr txBox="1">
            <a:spLocks/>
          </p:cNvSpPr>
          <p:nvPr/>
        </p:nvSpPr>
        <p:spPr>
          <a:xfrm>
            <a:off x="-342961" y="-575900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/>
              <a:t>4.3</a:t>
            </a:r>
          </a:p>
        </p:txBody>
      </p:sp>
      <p:sp>
        <p:nvSpPr>
          <p:cNvPr id="11" name="Google Shape;3442;p37">
            <a:extLst>
              <a:ext uri="{FF2B5EF4-FFF2-40B4-BE49-F238E27FC236}">
                <a16:creationId xmlns:a16="http://schemas.microsoft.com/office/drawing/2014/main" id="{775FADF2-E6D6-4337-A70B-EACDC7728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31211" y="254000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CẤT GIỮ TRANG PHỤC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286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BB5EB2E3-ED35-4EB6-B1D8-79419404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993002"/>
            <a:ext cx="78549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E1B73B4-1B26-4448-AC35-F490574AA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623115"/>
            <a:ext cx="7878762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11383C6-83E1-4149-8617-5D3AB93D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690"/>
            <a:ext cx="7747000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B10AF67-C19D-4F4E-A11F-BBEB88A0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665"/>
            <a:ext cx="3163888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50"/>
          <p:cNvSpPr txBox="1">
            <a:spLocks noGrp="1"/>
          </p:cNvSpPr>
          <p:nvPr>
            <p:ph type="title"/>
          </p:nvPr>
        </p:nvSpPr>
        <p:spPr>
          <a:xfrm>
            <a:off x="305926" y="1757163"/>
            <a:ext cx="8509600" cy="6664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ĐỌC NHÃN HƯỚNG DẪN SỬ DỤNG VÀ BẢO QUẢN TRANG PHỤC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5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C4BBDC17-84E5-4FBA-A83C-B3C78CAA4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4" y="710248"/>
            <a:ext cx="8863931" cy="34888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CA1A8F-6D94-468A-B0CD-42250E1E6D54}"/>
              </a:ext>
            </a:extLst>
          </p:cNvPr>
          <p:cNvSpPr/>
          <p:nvPr/>
        </p:nvSpPr>
        <p:spPr>
          <a:xfrm>
            <a:off x="1376039" y="1367161"/>
            <a:ext cx="1677879" cy="3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377F2-2F31-4D8E-9269-9C0012962036}"/>
              </a:ext>
            </a:extLst>
          </p:cNvPr>
          <p:cNvSpPr/>
          <p:nvPr/>
        </p:nvSpPr>
        <p:spPr>
          <a:xfrm>
            <a:off x="1376038" y="2062579"/>
            <a:ext cx="1677879" cy="3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FBB99-93AE-4C5A-A206-4E4740D854E8}"/>
              </a:ext>
            </a:extLst>
          </p:cNvPr>
          <p:cNvSpPr/>
          <p:nvPr/>
        </p:nvSpPr>
        <p:spPr>
          <a:xfrm>
            <a:off x="1376038" y="2791993"/>
            <a:ext cx="1677879" cy="3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A1B6BC-3F4E-4C6A-8A8C-B95EE9E4066A}"/>
              </a:ext>
            </a:extLst>
          </p:cNvPr>
          <p:cNvSpPr/>
          <p:nvPr/>
        </p:nvSpPr>
        <p:spPr>
          <a:xfrm>
            <a:off x="1411550" y="3522200"/>
            <a:ext cx="1740023" cy="534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2FBE1-F436-49D5-AD85-C6D96CB7DF30}"/>
              </a:ext>
            </a:extLst>
          </p:cNvPr>
          <p:cNvSpPr/>
          <p:nvPr/>
        </p:nvSpPr>
        <p:spPr>
          <a:xfrm>
            <a:off x="4316557" y="1367161"/>
            <a:ext cx="1098823" cy="3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28FD51-35C5-4A46-AA6F-43096FBF125C}"/>
              </a:ext>
            </a:extLst>
          </p:cNvPr>
          <p:cNvSpPr/>
          <p:nvPr/>
        </p:nvSpPr>
        <p:spPr>
          <a:xfrm>
            <a:off x="4316557" y="1997440"/>
            <a:ext cx="1098823" cy="57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EEAD81-3B89-479C-8C89-610111CA4127}"/>
              </a:ext>
            </a:extLst>
          </p:cNvPr>
          <p:cNvSpPr/>
          <p:nvPr/>
        </p:nvSpPr>
        <p:spPr>
          <a:xfrm>
            <a:off x="4316556" y="2756483"/>
            <a:ext cx="1098823" cy="3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2607F-C84D-411C-87C2-1CBF1363B031}"/>
              </a:ext>
            </a:extLst>
          </p:cNvPr>
          <p:cNvSpPr/>
          <p:nvPr/>
        </p:nvSpPr>
        <p:spPr>
          <a:xfrm>
            <a:off x="4316556" y="3502492"/>
            <a:ext cx="1098823" cy="574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8B20C5-91F5-4EAB-B2C0-42126B1CE86A}"/>
              </a:ext>
            </a:extLst>
          </p:cNvPr>
          <p:cNvSpPr/>
          <p:nvPr/>
        </p:nvSpPr>
        <p:spPr>
          <a:xfrm>
            <a:off x="6608470" y="1349405"/>
            <a:ext cx="2029502" cy="39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84345D-63EB-428C-94B0-C636960505FE}"/>
              </a:ext>
            </a:extLst>
          </p:cNvPr>
          <p:cNvSpPr/>
          <p:nvPr/>
        </p:nvSpPr>
        <p:spPr>
          <a:xfrm>
            <a:off x="6602288" y="1988562"/>
            <a:ext cx="2319770" cy="57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BF6DF-4665-47CE-918E-15A94B0EDDD6}"/>
              </a:ext>
            </a:extLst>
          </p:cNvPr>
          <p:cNvSpPr/>
          <p:nvPr/>
        </p:nvSpPr>
        <p:spPr>
          <a:xfrm>
            <a:off x="6586010" y="2726891"/>
            <a:ext cx="2319770" cy="57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23D811-B6EA-4D87-B90E-7288316635E0}"/>
              </a:ext>
            </a:extLst>
          </p:cNvPr>
          <p:cNvSpPr/>
          <p:nvPr/>
        </p:nvSpPr>
        <p:spPr>
          <a:xfrm>
            <a:off x="6605247" y="3482973"/>
            <a:ext cx="2319770" cy="57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2DF395-D308-45B6-BB1D-509D0B941F77}"/>
              </a:ext>
            </a:extLst>
          </p:cNvPr>
          <p:cNvSpPr txBox="1"/>
          <p:nvPr/>
        </p:nvSpPr>
        <p:spPr>
          <a:xfrm>
            <a:off x="230819" y="88777"/>
            <a:ext cx="619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5.1. Ý nghĩa của kí hiệu trên nhãn dán</a:t>
            </a:r>
          </a:p>
        </p:txBody>
      </p:sp>
    </p:spTree>
    <p:extLst>
      <p:ext uri="{BB962C8B-B14F-4D97-AF65-F5344CB8AC3E}">
        <p14:creationId xmlns:p14="http://schemas.microsoft.com/office/powerpoint/2010/main" val="1480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DB66-4743-4F98-80C5-93C47618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2" y="21964"/>
            <a:ext cx="4559037" cy="581714"/>
          </a:xfrm>
        </p:spPr>
        <p:txBody>
          <a:bodyPr/>
          <a:lstStyle/>
          <a:p>
            <a:r>
              <a:rPr lang="en-US" sz="2400"/>
              <a:t>5.2. Các bước đọc nhãn dán</a:t>
            </a:r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6E6B29D-5A36-4DB1-BB41-B159D2EA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2" y="554447"/>
            <a:ext cx="8394192" cy="43135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BF1D0B-93A8-4646-B413-2EE4A72A1966}"/>
              </a:ext>
            </a:extLst>
          </p:cNvPr>
          <p:cNvSpPr/>
          <p:nvPr/>
        </p:nvSpPr>
        <p:spPr>
          <a:xfrm>
            <a:off x="48472" y="1908699"/>
            <a:ext cx="8376437" cy="110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3F58B-616D-4D0D-A246-D1CE9DC92364}"/>
              </a:ext>
            </a:extLst>
          </p:cNvPr>
          <p:cNvSpPr/>
          <p:nvPr/>
        </p:nvSpPr>
        <p:spPr>
          <a:xfrm>
            <a:off x="0" y="3018408"/>
            <a:ext cx="8376437" cy="99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7AEA1-62B9-4417-B653-26DBFB44A760}"/>
              </a:ext>
            </a:extLst>
          </p:cNvPr>
          <p:cNvSpPr/>
          <p:nvPr/>
        </p:nvSpPr>
        <p:spPr>
          <a:xfrm>
            <a:off x="-7400" y="3996429"/>
            <a:ext cx="8376437" cy="99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98EF-9FFE-470B-BDD4-EA808C06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32" y="0"/>
            <a:ext cx="8086576" cy="785901"/>
          </a:xfrm>
        </p:spPr>
        <p:txBody>
          <a:bodyPr/>
          <a:lstStyle/>
          <a:p>
            <a:pPr algn="ctr"/>
            <a:r>
              <a:rPr lang="en-US"/>
              <a:t>Quy trình đọc nhãn hướng dẫn sử dụng vào bảo quản trang phục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2454DC-A8E6-4374-B249-F9D03929E376}"/>
              </a:ext>
            </a:extLst>
          </p:cNvPr>
          <p:cNvSpPr/>
          <p:nvPr/>
        </p:nvSpPr>
        <p:spPr>
          <a:xfrm>
            <a:off x="641858" y="1186738"/>
            <a:ext cx="6525088" cy="665825"/>
          </a:xfrm>
          <a:prstGeom prst="roundRect">
            <a:avLst>
              <a:gd name="adj" fmla="val 27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Bước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1: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Xác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loại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trang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phục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được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gắn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/>
                <a:latin typeface="Poppins"/>
                <a:ea typeface="Calibri" panose="020F0502020204030204" pitchFamily="34" charset="0"/>
              </a:rPr>
              <a:t>nhãn</a:t>
            </a:r>
            <a:endParaRPr lang="en-US" sz="1800" b="1" dirty="0">
              <a:solidFill>
                <a:sysClr val="windowText" lastClr="000000"/>
              </a:solidFill>
              <a:latin typeface="Poppin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CCCD40-8245-4F23-816C-45DDFB4C3A57}"/>
              </a:ext>
            </a:extLst>
          </p:cNvPr>
          <p:cNvSpPr/>
          <p:nvPr/>
        </p:nvSpPr>
        <p:spPr>
          <a:xfrm>
            <a:off x="1024627" y="2103751"/>
            <a:ext cx="6525088" cy="665825"/>
          </a:xfrm>
          <a:prstGeom prst="roundRect">
            <a:avLst>
              <a:gd name="adj" fmla="val 27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Bước</a:t>
            </a:r>
            <a:r>
              <a:rPr lang="en-US" sz="2400" b="1" dirty="0" smtClean="0">
                <a:solidFill>
                  <a:schemeClr val="tx1"/>
                </a:solidFill>
                <a:latin typeface="Poppins"/>
              </a:rPr>
              <a:t> 2: </a:t>
            </a:r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Đọc</a:t>
            </a:r>
            <a:r>
              <a:rPr lang="en-US" sz="2400" b="1" dirty="0" smtClean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thành</a:t>
            </a:r>
            <a:r>
              <a:rPr lang="en-US" sz="2400" b="1" dirty="0" smtClean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phần</a:t>
            </a:r>
            <a:r>
              <a:rPr lang="en-US" sz="2400" b="1" dirty="0" smtClean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sợi</a:t>
            </a:r>
            <a:r>
              <a:rPr lang="en-US" sz="2400" b="1" dirty="0" smtClean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dệt</a:t>
            </a:r>
            <a:r>
              <a:rPr lang="en-US" sz="2400" b="1" dirty="0" smtClean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oppins"/>
              </a:rPr>
              <a:t>nhãn</a:t>
            </a:r>
            <a:endParaRPr lang="en-US" sz="2400" b="1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C73C7F-9070-4B1D-A1E2-3C22E7541D3A}"/>
              </a:ext>
            </a:extLst>
          </p:cNvPr>
          <p:cNvSpPr/>
          <p:nvPr/>
        </p:nvSpPr>
        <p:spPr>
          <a:xfrm>
            <a:off x="1421578" y="3020765"/>
            <a:ext cx="6525088" cy="665825"/>
          </a:xfrm>
          <a:prstGeom prst="roundRect">
            <a:avLst>
              <a:gd name="adj" fmla="val 27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3: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kí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hiệu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quản</a:t>
            </a:r>
            <a:endParaRPr lang="en-US" sz="2400" b="1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8DDD0B-4843-4BE5-B044-CFC98D32F7CA}"/>
              </a:ext>
            </a:extLst>
          </p:cNvPr>
          <p:cNvSpPr/>
          <p:nvPr/>
        </p:nvSpPr>
        <p:spPr>
          <a:xfrm>
            <a:off x="1931940" y="3937779"/>
            <a:ext cx="6525088" cy="665825"/>
          </a:xfrm>
          <a:prstGeom prst="roundRect">
            <a:avLst>
              <a:gd name="adj" fmla="val 27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4: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Ghi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quản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gắn</a:t>
            </a:r>
            <a:r>
              <a:rPr lang="en-US" sz="2400" b="1" dirty="0">
                <a:solidFill>
                  <a:schemeClr val="tx1"/>
                </a:solidFill>
                <a:latin typeface="Poppin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Poppins"/>
              </a:rPr>
              <a:t>nhãn</a:t>
            </a:r>
            <a:endParaRPr lang="en-US" sz="2400" b="1" dirty="0">
              <a:solidFill>
                <a:schemeClr val="tx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542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B1EC6E-E9B9-43A7-A262-2B7CF5079056}"/>
              </a:ext>
            </a:extLst>
          </p:cNvPr>
          <p:cNvSpPr txBox="1"/>
          <p:nvPr/>
        </p:nvSpPr>
        <p:spPr>
          <a:xfrm>
            <a:off x="423537" y="336514"/>
            <a:ext cx="829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Em hãy kể tên một số vóc dáng phổ biến mà em biết?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6BCEB-68E9-4DBF-B972-CDFEC3893CCA}"/>
              </a:ext>
            </a:extLst>
          </p:cNvPr>
          <p:cNvSpPr txBox="1"/>
          <p:nvPr/>
        </p:nvSpPr>
        <p:spPr>
          <a:xfrm>
            <a:off x="3317825" y="2152172"/>
            <a:ext cx="226830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CAO, GẦY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BA199-E9E2-4338-BB93-5C5654D63B8C}"/>
              </a:ext>
            </a:extLst>
          </p:cNvPr>
          <p:cNvSpPr txBox="1"/>
          <p:nvPr/>
        </p:nvSpPr>
        <p:spPr>
          <a:xfrm>
            <a:off x="3322068" y="2864322"/>
            <a:ext cx="226830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MẬP, THẤP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19882-2C86-47D0-A664-FE4F4893AF01}"/>
              </a:ext>
            </a:extLst>
          </p:cNvPr>
          <p:cNvSpPr txBox="1"/>
          <p:nvPr/>
        </p:nvSpPr>
        <p:spPr>
          <a:xfrm>
            <a:off x="3486832" y="3490835"/>
            <a:ext cx="1930290" cy="523220"/>
          </a:xfrm>
          <a:prstGeom prst="rect">
            <a:avLst/>
          </a:prstGeom>
          <a:solidFill>
            <a:srgbClr val="8CBEAA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CÂN ĐỐI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E55C9-4BB4-499D-B32B-9D8533C4FED5}"/>
              </a:ext>
            </a:extLst>
          </p:cNvPr>
          <p:cNvSpPr txBox="1"/>
          <p:nvPr/>
        </p:nvSpPr>
        <p:spPr>
          <a:xfrm>
            <a:off x="3317824" y="4095958"/>
            <a:ext cx="226830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THẤP, NHỎ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AFC72B-72CC-4011-9C17-8AD75E1DC7D0}"/>
              </a:ext>
            </a:extLst>
          </p:cNvPr>
          <p:cNvSpPr txBox="1"/>
          <p:nvPr/>
        </p:nvSpPr>
        <p:spPr>
          <a:xfrm>
            <a:off x="3606851" y="1448835"/>
            <a:ext cx="1690255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TO, CAO</a:t>
            </a:r>
          </a:p>
        </p:txBody>
      </p:sp>
    </p:spTree>
    <p:extLst>
      <p:ext uri="{BB962C8B-B14F-4D97-AF65-F5344CB8AC3E}">
        <p14:creationId xmlns:p14="http://schemas.microsoft.com/office/powerpoint/2010/main" val="9579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0.10926 L -0.18195 -0.10926 C -0.24427 -0.10926 -0.32049 -0.12315 -0.32049 -0.13395 L -0.32049 -0.1577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-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5062E-6 L -0.00434 -0.02963 C -0.00642 -0.04228 -0.00121 -0.06296 0.0059 -0.06543 L 0.01945 -0.07222 " pathEditMode="relative" rAng="4440000" ptsTypes="AA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9136E-6 L 0.15503 4.69136E-6 C 0.22465 4.69136E-6 0.31024 0.02932 0.31024 0.05308 L 0.31024 0.10524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9228 L 0.01094 -0.09228 C -0.05902 -0.09228 -0.14427 -0.07747 -0.14427 -0.06543 L -0.14427 -0.03858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6 L 0.15295 -4.93827E-6 C 0.2217 -4.93827E-6 0.30607 -0.00308 0.30607 -0.00555 L 0.30607 -0.01049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8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ll&#10;&#10;Description automatically generated">
            <a:extLst>
              <a:ext uri="{FF2B5EF4-FFF2-40B4-BE49-F238E27FC236}">
                <a16:creationId xmlns:a16="http://schemas.microsoft.com/office/drawing/2014/main" id="{6E944F7E-38C8-49CA-90AA-2E17B251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026" y="0"/>
            <a:ext cx="3293597" cy="4137198"/>
          </a:xfrm>
          <a:prstGeom prst="rect">
            <a:avLst/>
          </a:prstGeom>
        </p:spPr>
      </p:pic>
      <p:pic>
        <p:nvPicPr>
          <p:cNvPr id="10" name="Picture 9" descr="A pair of 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0F2F4236-A823-40DE-9714-F62057D4C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9" y="0"/>
            <a:ext cx="2947754" cy="4137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BA2615-6BA8-4502-950A-E37E1E7E6603}"/>
              </a:ext>
            </a:extLst>
          </p:cNvPr>
          <p:cNvSpPr txBox="1"/>
          <p:nvPr/>
        </p:nvSpPr>
        <p:spPr>
          <a:xfrm>
            <a:off x="0" y="4374059"/>
            <a:ext cx="91440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Quan sát hình 7.4 và nhận xét về vóc dáng của người mặc khi sử dụng trang phục có cùng kiểu may nhưng khác màu sắc và hoa văn</a:t>
            </a:r>
          </a:p>
        </p:txBody>
      </p:sp>
    </p:spTree>
    <p:extLst>
      <p:ext uri="{BB962C8B-B14F-4D97-AF65-F5344CB8AC3E}">
        <p14:creationId xmlns:p14="http://schemas.microsoft.com/office/powerpoint/2010/main" val="23712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1F7A1C-9B75-49AA-BE1B-0F5AB87FE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42585"/>
              </p:ext>
            </p:extLst>
          </p:nvPr>
        </p:nvGraphicFramePr>
        <p:xfrm>
          <a:off x="559393" y="1452716"/>
          <a:ext cx="7998248" cy="3259441"/>
        </p:xfrm>
        <a:graphic>
          <a:graphicData uri="http://schemas.openxmlformats.org/drawingml/2006/table">
            <a:tbl>
              <a:tblPr firstRow="1" bandRow="1">
                <a:tableStyleId>{ED9759AB-2AA7-4E80-962D-F859B1D66D4E}</a:tableStyleId>
              </a:tblPr>
              <a:tblGrid>
                <a:gridCol w="2252032">
                  <a:extLst>
                    <a:ext uri="{9D8B030D-6E8A-4147-A177-3AD203B41FA5}">
                      <a16:colId xmlns:a16="http://schemas.microsoft.com/office/drawing/2014/main" val="1945945305"/>
                    </a:ext>
                  </a:extLst>
                </a:gridCol>
                <a:gridCol w="2787269">
                  <a:extLst>
                    <a:ext uri="{9D8B030D-6E8A-4147-A177-3AD203B41FA5}">
                      <a16:colId xmlns:a16="http://schemas.microsoft.com/office/drawing/2014/main" val="3793347783"/>
                    </a:ext>
                  </a:extLst>
                </a:gridCol>
                <a:gridCol w="2958947">
                  <a:extLst>
                    <a:ext uri="{9D8B030D-6E8A-4147-A177-3AD203B41FA5}">
                      <a16:colId xmlns:a16="http://schemas.microsoft.com/office/drawing/2014/main" val="138912464"/>
                    </a:ext>
                  </a:extLst>
                </a:gridCol>
              </a:tblGrid>
              <a:tr h="959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Chi </a:t>
                      </a:r>
                      <a:r>
                        <a:rPr lang="en-US" sz="2000" b="1" dirty="0" err="1"/>
                        <a:t>tiết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của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vài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Tạo cảm giác thon gọn, cao lên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Tạo cảm giác tròn đầy, thấp xuống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14694"/>
                  </a:ext>
                </a:extLst>
              </a:tr>
              <a:tr h="6863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Màu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sắc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7797"/>
                  </a:ext>
                </a:extLst>
              </a:tr>
              <a:tr h="927582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Hoa văn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45689"/>
                  </a:ext>
                </a:extLst>
              </a:tr>
              <a:tr h="68639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Chất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liệu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vải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0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CC5D8F-9440-4727-BD1F-569CEEF1A64F}"/>
              </a:ext>
            </a:extLst>
          </p:cNvPr>
          <p:cNvSpPr txBox="1"/>
          <p:nvPr/>
        </p:nvSpPr>
        <p:spPr>
          <a:xfrm>
            <a:off x="3282896" y="2574987"/>
            <a:ext cx="191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Đậm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9C382E-65BB-43F7-A092-57306EA9A55E}"/>
              </a:ext>
            </a:extLst>
          </p:cNvPr>
          <p:cNvSpPr txBox="1"/>
          <p:nvPr/>
        </p:nvSpPr>
        <p:spPr>
          <a:xfrm>
            <a:off x="5766030" y="2620373"/>
            <a:ext cx="191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Nhạt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557A1F-2FBC-4E40-9264-EEF924D70883}"/>
              </a:ext>
            </a:extLst>
          </p:cNvPr>
          <p:cNvSpPr txBox="1"/>
          <p:nvPr/>
        </p:nvSpPr>
        <p:spPr>
          <a:xfrm>
            <a:off x="2805526" y="3081705"/>
            <a:ext cx="286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Kẻ sọc dọc, hoa văn dạng sọc dọc, hoa nhỏ, 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8D25B2-6E67-41D0-A59A-D2AAAC0CF880}"/>
              </a:ext>
            </a:extLst>
          </p:cNvPr>
          <p:cNvSpPr txBox="1"/>
          <p:nvPr/>
        </p:nvSpPr>
        <p:spPr>
          <a:xfrm>
            <a:off x="5631241" y="3055197"/>
            <a:ext cx="275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Kẻ sọc ngang, hoa văn dạng sọc ngang, hoa to, 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7ECB59-7C32-4B28-88F6-56C15C017C28}"/>
              </a:ext>
            </a:extLst>
          </p:cNvPr>
          <p:cNvSpPr txBox="1"/>
          <p:nvPr/>
        </p:nvSpPr>
        <p:spPr>
          <a:xfrm>
            <a:off x="2805526" y="4123876"/>
            <a:ext cx="2709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Trơn, phẳng, mờ đục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02590A-AAC5-46C8-A413-1D021AA86134}"/>
              </a:ext>
            </a:extLst>
          </p:cNvPr>
          <p:cNvSpPr txBox="1"/>
          <p:nvPr/>
        </p:nvSpPr>
        <p:spPr>
          <a:xfrm>
            <a:off x="5681583" y="4077278"/>
            <a:ext cx="2709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Bóng láng, thô, xốp</a:t>
            </a:r>
          </a:p>
        </p:txBody>
      </p:sp>
      <p:sp>
        <p:nvSpPr>
          <p:cNvPr id="9" name="Google Shape;3738;p50"/>
          <p:cNvSpPr txBox="1">
            <a:spLocks noGrp="1"/>
          </p:cNvSpPr>
          <p:nvPr>
            <p:ph type="title"/>
          </p:nvPr>
        </p:nvSpPr>
        <p:spPr>
          <a:xfrm>
            <a:off x="242453" y="369200"/>
            <a:ext cx="8832273" cy="884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FF0000"/>
                </a:solidFill>
              </a:rPr>
              <a:t>3.1. </a:t>
            </a:r>
            <a:r>
              <a:rPr lang="en" sz="2400" dirty="0">
                <a:solidFill>
                  <a:srgbClr val="FF0000"/>
                </a:solidFill>
              </a:rPr>
              <a:t>LỰA CHỌN TRANG </a:t>
            </a:r>
            <a:r>
              <a:rPr lang="en" sz="2400" dirty="0" smtClean="0">
                <a:solidFill>
                  <a:srgbClr val="FF0000"/>
                </a:solidFill>
              </a:rPr>
              <a:t>PHỤC PHÙ HỢP VỚI VÓC DÁNG</a:t>
            </a:r>
            <a:endParaRPr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AC14-396B-4670-8B9F-512A8B68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E9619-FF74-410E-AEC2-5AFB6A27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27" y="537210"/>
            <a:ext cx="5617028" cy="4069080"/>
          </a:xfrm>
          <a:prstGeom prst="rect">
            <a:avLst/>
          </a:prstGeom>
        </p:spPr>
      </p:pic>
      <p:pic>
        <p:nvPicPr>
          <p:cNvPr id="4" name="Picture 3" descr="4 họa tiết quần áo khiến chị em béo tròn bị dìm dáng thê thảm, đã mập lại  càng mập hơn">
            <a:extLst>
              <a:ext uri="{FF2B5EF4-FFF2-40B4-BE49-F238E27FC236}">
                <a16:creationId xmlns:a16="http://schemas.microsoft.com/office/drawing/2014/main" id="{1D004258-ADA7-4D1D-BB10-BC833E55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8" y="537210"/>
            <a:ext cx="4146368" cy="39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43C4-35C6-4B4C-AD4A-9A981433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ảnh báo 4 họa tiết các nàng béo cần tránh mặc kẻo tự biến mình thành thảm  họa">
            <a:extLst>
              <a:ext uri="{FF2B5EF4-FFF2-40B4-BE49-F238E27FC236}">
                <a16:creationId xmlns:a16="http://schemas.microsoft.com/office/drawing/2014/main" id="{8B34A936-422F-4D22-92CC-9B553EBD44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1" y="349781"/>
            <a:ext cx="3847034" cy="4266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30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E8B8A5-D219-4EDB-9B09-A093D24C1979}"/>
              </a:ext>
            </a:extLst>
          </p:cNvPr>
          <p:cNvSpPr/>
          <p:nvPr/>
        </p:nvSpPr>
        <p:spPr>
          <a:xfrm>
            <a:off x="650870" y="0"/>
            <a:ext cx="2216426" cy="4263887"/>
          </a:xfrm>
          <a:prstGeom prst="roundRect">
            <a:avLst>
              <a:gd name="adj" fmla="val 41785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01F2DF-AAF8-446C-9970-E5BC18409A86}"/>
              </a:ext>
            </a:extLst>
          </p:cNvPr>
          <p:cNvSpPr/>
          <p:nvPr/>
        </p:nvSpPr>
        <p:spPr>
          <a:xfrm>
            <a:off x="3228418" y="-1"/>
            <a:ext cx="2216426" cy="4263887"/>
          </a:xfrm>
          <a:prstGeom prst="roundRect">
            <a:avLst>
              <a:gd name="adj" fmla="val 41785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93B361-4C45-4631-B48A-912A9CD2F838}"/>
              </a:ext>
            </a:extLst>
          </p:cNvPr>
          <p:cNvSpPr/>
          <p:nvPr/>
        </p:nvSpPr>
        <p:spPr>
          <a:xfrm>
            <a:off x="5868270" y="-2"/>
            <a:ext cx="2216426" cy="4263887"/>
          </a:xfrm>
          <a:prstGeom prst="roundRect">
            <a:avLst>
              <a:gd name="adj" fmla="val 41785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51444-76E7-47CC-B10B-31FB1A769387}"/>
              </a:ext>
            </a:extLst>
          </p:cNvPr>
          <p:cNvSpPr txBox="1"/>
          <p:nvPr/>
        </p:nvSpPr>
        <p:spPr>
          <a:xfrm>
            <a:off x="650870" y="4312503"/>
            <a:ext cx="805739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Em hãy nhận xét về vóc dáng của người mặc khi sử dụng trang phục cóc cùng màu sắc nhưng khác kiểu may</a:t>
            </a:r>
          </a:p>
        </p:txBody>
      </p:sp>
    </p:spTree>
    <p:extLst>
      <p:ext uri="{BB962C8B-B14F-4D97-AF65-F5344CB8AC3E}">
        <p14:creationId xmlns:p14="http://schemas.microsoft.com/office/powerpoint/2010/main" val="16721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2D1D1D-DE9A-4884-9C94-71F1D3AF8047}"/>
              </a:ext>
            </a:extLst>
          </p:cNvPr>
          <p:cNvSpPr txBox="1"/>
          <p:nvPr/>
        </p:nvSpPr>
        <p:spPr>
          <a:xfrm>
            <a:off x="914401" y="262944"/>
            <a:ext cx="731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THẢO LUẬN NHÓM ĐÔI HOÀN THÀNH BẢNG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1F7A1C-9B75-49AA-BE1B-0F5AB87FE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591541"/>
              </p:ext>
            </p:extLst>
          </p:nvPr>
        </p:nvGraphicFramePr>
        <p:xfrm>
          <a:off x="539826" y="1266435"/>
          <a:ext cx="7689772" cy="2610629"/>
        </p:xfrm>
        <a:graphic>
          <a:graphicData uri="http://schemas.openxmlformats.org/drawingml/2006/table">
            <a:tbl>
              <a:tblPr firstRow="1" bandRow="1">
                <a:tableStyleId>{ED9759AB-2AA7-4E80-962D-F859B1D66D4E}</a:tableStyleId>
              </a:tblPr>
              <a:tblGrid>
                <a:gridCol w="2165175">
                  <a:extLst>
                    <a:ext uri="{9D8B030D-6E8A-4147-A177-3AD203B41FA5}">
                      <a16:colId xmlns:a16="http://schemas.microsoft.com/office/drawing/2014/main" val="1945945305"/>
                    </a:ext>
                  </a:extLst>
                </a:gridCol>
                <a:gridCol w="2679770">
                  <a:extLst>
                    <a:ext uri="{9D8B030D-6E8A-4147-A177-3AD203B41FA5}">
                      <a16:colId xmlns:a16="http://schemas.microsoft.com/office/drawing/2014/main" val="3793347783"/>
                    </a:ext>
                  </a:extLst>
                </a:gridCol>
                <a:gridCol w="2844827">
                  <a:extLst>
                    <a:ext uri="{9D8B030D-6E8A-4147-A177-3AD203B41FA5}">
                      <a16:colId xmlns:a16="http://schemas.microsoft.com/office/drawing/2014/main" val="138912464"/>
                    </a:ext>
                  </a:extLst>
                </a:gridCol>
              </a:tblGrid>
              <a:tr h="1073727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Chi tiết kiểu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Tạo cảm giác thon gọn, cao lên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Tạo cảm giác tròn đầy, thấp xuống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14694"/>
                  </a:ext>
                </a:extLst>
              </a:tr>
              <a:tr h="768451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Đường nét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7797"/>
                  </a:ext>
                </a:extLst>
              </a:tr>
              <a:tr h="768451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Kiểu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456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CC5D8F-9440-4727-BD1F-569CEEF1A64F}"/>
              </a:ext>
            </a:extLst>
          </p:cNvPr>
          <p:cNvSpPr txBox="1"/>
          <p:nvPr/>
        </p:nvSpPr>
        <p:spPr>
          <a:xfrm>
            <a:off x="2932823" y="2473425"/>
            <a:ext cx="238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Dọc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endParaRPr lang="en-US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9C382E-65BB-43F7-A092-57306EA9A55E}"/>
              </a:ext>
            </a:extLst>
          </p:cNvPr>
          <p:cNvSpPr txBox="1"/>
          <p:nvPr/>
        </p:nvSpPr>
        <p:spPr>
          <a:xfrm>
            <a:off x="5479471" y="2473425"/>
            <a:ext cx="191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Ngang thân áo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557A1F-2FBC-4E40-9264-EEF924D70883}"/>
              </a:ext>
            </a:extLst>
          </p:cNvPr>
          <p:cNvSpPr txBox="1"/>
          <p:nvPr/>
        </p:nvSpPr>
        <p:spPr>
          <a:xfrm>
            <a:off x="2853879" y="3091955"/>
            <a:ext cx="246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,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suông</a:t>
            </a:r>
            <a:endParaRPr lang="en-US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8D25B2-6E67-41D0-A59A-D2AAAC0CF880}"/>
              </a:ext>
            </a:extLst>
          </p:cNvPr>
          <p:cNvSpPr txBox="1"/>
          <p:nvPr/>
        </p:nvSpPr>
        <p:spPr>
          <a:xfrm>
            <a:off x="5479471" y="3091955"/>
            <a:ext cx="231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Rộng, rút dún, xếp li, có bèo dún</a:t>
            </a:r>
          </a:p>
        </p:txBody>
      </p:sp>
    </p:spTree>
    <p:extLst>
      <p:ext uri="{BB962C8B-B14F-4D97-AF65-F5344CB8AC3E}">
        <p14:creationId xmlns:p14="http://schemas.microsoft.com/office/powerpoint/2010/main" val="6852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753</Words>
  <Application>Microsoft Office PowerPoint</Application>
  <PresentationFormat>On-screen Show (16:9)</PresentationFormat>
  <Paragraphs>101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Poppins</vt:lpstr>
      <vt:lpstr>Times New Roman</vt:lpstr>
      <vt:lpstr>Wingdings</vt:lpstr>
      <vt:lpstr>Pastel Portfolio by Slidesgo</vt:lpstr>
      <vt:lpstr>PowerPoint Presentation</vt:lpstr>
      <vt:lpstr>3. LỰA CHỌN TRANG PHỤC</vt:lpstr>
      <vt:lpstr>PowerPoint Presentation</vt:lpstr>
      <vt:lpstr>PowerPoint Presentation</vt:lpstr>
      <vt:lpstr>3.1. LỰA CHỌN TRANG PHỤC PHÙ HỢP VỚI VÓC DÁNG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sử dụng trang phục đi chơi để đi học được không?</vt:lpstr>
      <vt:lpstr>PowerPoint Presentation</vt:lpstr>
      <vt:lpstr>4. SỬ DỤNG VÀ BẢO QUẢN TRANG PHỤC</vt:lpstr>
      <vt:lpstr>Bảo quản trang phục bao gồm các công việc nào?</vt:lpstr>
      <vt:lpstr>4.1</vt:lpstr>
      <vt:lpstr>GIẶT, PHƠI</vt:lpstr>
      <vt:lpstr>PowerPoint Presentation</vt:lpstr>
      <vt:lpstr>PowerPoint Presentation</vt:lpstr>
      <vt:lpstr>PowerPoint Presentation</vt:lpstr>
      <vt:lpstr>Trình bày quy trình là quần áo</vt:lpstr>
      <vt:lpstr>CẤT GIỮ TRANG PHỤC</vt:lpstr>
      <vt:lpstr>PowerPoint Presentation</vt:lpstr>
      <vt:lpstr>5. ĐỌC NHÃN HƯỚNG DẪN SỬ DỤNG VÀ BẢO QUẢN TRANG PHỤC</vt:lpstr>
      <vt:lpstr>PowerPoint Presentation</vt:lpstr>
      <vt:lpstr>5.2. Các bước đọc nhãn dán</vt:lpstr>
      <vt:lpstr>Quy trình đọc nhãn hướng dẫn sử dụng vào bảo quản trang phục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53</cp:revision>
  <dcterms:modified xsi:type="dcterms:W3CDTF">2022-02-09T04:11:26Z</dcterms:modified>
</cp:coreProperties>
</file>