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11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0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1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4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83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61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77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2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1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8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7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771" y="2514600"/>
            <a:ext cx="9980023" cy="2262781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 HỘI VĂN HÓA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THÀNH PHỐ HỒ CHÍ MINH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2377" y="6226628"/>
            <a:ext cx="264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GVBM: LÊ NHƯ TRÚC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0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082" t="14473" r="30362" b="5390"/>
          <a:stretch/>
        </p:blipFill>
        <p:spPr>
          <a:xfrm>
            <a:off x="-148049" y="235131"/>
            <a:ext cx="6105633" cy="6622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897" t="14963" r="29098" b="10791"/>
          <a:stretch/>
        </p:blipFill>
        <p:spPr>
          <a:xfrm>
            <a:off x="5957584" y="389707"/>
            <a:ext cx="6105165" cy="60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206" t="20892" r="30238" b="23189"/>
          <a:stretch/>
        </p:blipFill>
        <p:spPr>
          <a:xfrm>
            <a:off x="4925492" y="1323703"/>
            <a:ext cx="7179424" cy="5434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307" t="36870" r="29622" b="34734"/>
          <a:stretch/>
        </p:blipFill>
        <p:spPr>
          <a:xfrm>
            <a:off x="0" y="186722"/>
            <a:ext cx="5136227" cy="24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26" t="32657" r="30238" b="31977"/>
          <a:stretch/>
        </p:blipFill>
        <p:spPr>
          <a:xfrm>
            <a:off x="357050" y="661852"/>
            <a:ext cx="11604660" cy="56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7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2" y="181856"/>
            <a:ext cx="11355977" cy="65248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BÀI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LỄ HỘI VĂN HÓA Ở TPHCM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 HỘI NGHINH ÔNG HUYỆN CẦN GIỜ</a:t>
            </a:r>
          </a:p>
          <a:p>
            <a:pPr marL="342900" indent="-342900">
              <a:buAutoNum type="arabicPeriod"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15 -17/8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TP.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2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539" y="17415"/>
            <a:ext cx="11389786" cy="68172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15/8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16/8 ÂL –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Chầu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17/8 ÂL: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17/8 ÂL. </a:t>
            </a:r>
          </a:p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marathon,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23h – 15/8 ÂL: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18h30 – 15/8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ÂL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86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66" t="36550" r="16245" b="18229"/>
          <a:stretch/>
        </p:blipFill>
        <p:spPr>
          <a:xfrm>
            <a:off x="526868" y="1385944"/>
            <a:ext cx="11491986" cy="47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0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04" t="18610" r="19931" b="21849"/>
          <a:stretch/>
        </p:blipFill>
        <p:spPr>
          <a:xfrm>
            <a:off x="418011" y="383177"/>
            <a:ext cx="11541202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8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79" t="39257" r="21415" b="21405"/>
          <a:stretch/>
        </p:blipFill>
        <p:spPr>
          <a:xfrm>
            <a:off x="1045029" y="1976844"/>
            <a:ext cx="10812678" cy="40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8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64" t="12908" r="20059" b="4642"/>
          <a:stretch/>
        </p:blipFill>
        <p:spPr>
          <a:xfrm>
            <a:off x="1532706" y="-58383"/>
            <a:ext cx="9413967" cy="69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1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409" t="31463" r="19744" b="8128"/>
          <a:stretch/>
        </p:blipFill>
        <p:spPr>
          <a:xfrm>
            <a:off x="478972" y="391886"/>
            <a:ext cx="11212129" cy="63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631" t="23908" r="23415" b="30649"/>
          <a:stretch/>
        </p:blipFill>
        <p:spPr>
          <a:xfrm>
            <a:off x="496389" y="949234"/>
            <a:ext cx="11139405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78" t="13029" r="21254" b="25339"/>
          <a:stretch/>
        </p:blipFill>
        <p:spPr>
          <a:xfrm>
            <a:off x="862148" y="278675"/>
            <a:ext cx="10684207" cy="6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0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73" t="17726" r="27498" b="7172"/>
          <a:stretch/>
        </p:blipFill>
        <p:spPr>
          <a:xfrm>
            <a:off x="0" y="165463"/>
            <a:ext cx="6375180" cy="6130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909" t="14241" r="29549" b="10112"/>
          <a:stretch/>
        </p:blipFill>
        <p:spPr>
          <a:xfrm>
            <a:off x="5975394" y="243838"/>
            <a:ext cx="6216606" cy="62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04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579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Wingdings 3</vt:lpstr>
      <vt:lpstr>Wisp</vt:lpstr>
      <vt:lpstr>Office Theme</vt:lpstr>
      <vt:lpstr>Chủ đề 3:   LỄ HỘI VĂN HÓA  Ở THÀNH PHỐ HỒ CHÍ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 LỄ HỘI VĂN HÓA  Ở THÀNH PHỐ HỒ CHÍ MINH</dc:title>
  <dc:creator>admin</dc:creator>
  <cp:lastModifiedBy>admin</cp:lastModifiedBy>
  <cp:revision>8</cp:revision>
  <dcterms:created xsi:type="dcterms:W3CDTF">2022-03-18T03:39:40Z</dcterms:created>
  <dcterms:modified xsi:type="dcterms:W3CDTF">2022-03-18T04:51:13Z</dcterms:modified>
</cp:coreProperties>
</file>