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3" r:id="rId2"/>
    <p:sldId id="344" r:id="rId3"/>
    <p:sldId id="345" r:id="rId4"/>
    <p:sldId id="349" r:id="rId5"/>
    <p:sldId id="371" r:id="rId6"/>
    <p:sldId id="365" r:id="rId7"/>
    <p:sldId id="367" r:id="rId8"/>
    <p:sldId id="351" r:id="rId9"/>
    <p:sldId id="372" r:id="rId10"/>
    <p:sldId id="352" r:id="rId11"/>
    <p:sldId id="347" r:id="rId12"/>
    <p:sldId id="353" r:id="rId13"/>
    <p:sldId id="363" r:id="rId14"/>
    <p:sldId id="354" r:id="rId15"/>
    <p:sldId id="355" r:id="rId16"/>
    <p:sldId id="358" r:id="rId17"/>
    <p:sldId id="357" r:id="rId18"/>
    <p:sldId id="359" r:id="rId19"/>
    <p:sldId id="361" r:id="rId20"/>
    <p:sldId id="362" r:id="rId21"/>
    <p:sldId id="348" r:id="rId22"/>
    <p:sldId id="356" r:id="rId23"/>
    <p:sldId id="368" r:id="rId24"/>
    <p:sldId id="364" r:id="rId25"/>
    <p:sldId id="274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C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>
        <p:scale>
          <a:sx n="94" d="100"/>
          <a:sy n="94" d="100"/>
        </p:scale>
        <p:origin x="-1133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9121-C0A7-4AC1-B2D8-AB3BDADD83D8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F7E1-FB24-415F-9AE4-F0CF190ED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59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1756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52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661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4331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44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4464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25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2057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9431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310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241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5C71-BCB5-4668-8F2D-ABFB82CD0753}" type="datetimeFigureOut">
              <a:rPr lang="vi-VN" smtClean="0"/>
              <a:pPr/>
              <a:t>03/03/2022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8D6E-521F-4180-A1AC-F2A7696631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442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FMV2001">
            <a:extLst>
              <a:ext uri="{FF2B5EF4-FFF2-40B4-BE49-F238E27FC236}">
                <a16:creationId xmlns="" xmlns:a16="http://schemas.microsoft.com/office/drawing/2014/main" id="{FA7AD78B-794E-4861-8597-BDC40A9C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508608"/>
            <a:ext cx="10963523" cy="736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F026AF-D1DA-4855-92B8-3F7D29EAADD5}"/>
              </a:ext>
            </a:extLst>
          </p:cNvPr>
          <p:cNvSpPr txBox="1"/>
          <p:nvPr/>
        </p:nvSpPr>
        <p:spPr>
          <a:xfrm>
            <a:off x="1115616" y="2843103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37: THỨC ĂN VẬT NUÔI</a:t>
            </a:r>
          </a:p>
        </p:txBody>
      </p:sp>
      <p:pic>
        <p:nvPicPr>
          <p:cNvPr id="6" name="Picture 2" descr="EFMV2001">
            <a:extLst>
              <a:ext uri="{FF2B5EF4-FFF2-40B4-BE49-F238E27FC236}">
                <a16:creationId xmlns="" xmlns:a16="http://schemas.microsoft.com/office/drawing/2014/main" id="{FA7AD78B-794E-4861-8597-BDC40A9C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5864" y="-508608"/>
            <a:ext cx="10963523" cy="736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FMV2001">
            <a:extLst>
              <a:ext uri="{FF2B5EF4-FFF2-40B4-BE49-F238E27FC236}">
                <a16:creationId xmlns="" xmlns:a16="http://schemas.microsoft.com/office/drawing/2014/main" id="{FA7AD78B-794E-4861-8597-BDC40A9C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5864" y="-509640"/>
            <a:ext cx="10963523" cy="736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850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9D28DF-0C09-4543-90DE-FA2A5526E568}"/>
              </a:ext>
            </a:extLst>
          </p:cNvPr>
          <p:cNvSpPr txBox="1"/>
          <p:nvPr/>
        </p:nvSpPr>
        <p:spPr>
          <a:xfrm>
            <a:off x="755576" y="5486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9542E8-D972-4AFD-BD6E-6534437F4955}"/>
              </a:ext>
            </a:extLst>
          </p:cNvPr>
          <p:cNvSpPr txBox="1"/>
          <p:nvPr/>
        </p:nvSpPr>
        <p:spPr>
          <a:xfrm>
            <a:off x="683568" y="282531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8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98818E-E628-469D-A51B-C6F43B010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4" y="-20348"/>
            <a:ext cx="9036496" cy="66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3270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B0FE3F9-857C-4B66-B43E-359D572BD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1768965"/>
              </p:ext>
            </p:extLst>
          </p:nvPr>
        </p:nvGraphicFramePr>
        <p:xfrm>
          <a:off x="467544" y="620688"/>
          <a:ext cx="84969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367784112"/>
                    </a:ext>
                  </a:extLst>
                </a:gridCol>
                <a:gridCol w="6912768">
                  <a:extLst>
                    <a:ext uri="{9D8B030D-6E8A-4147-A177-3AD203B41FA5}">
                      <a16:colId xmlns="" xmlns:a16="http://schemas.microsoft.com/office/drawing/2014/main" val="3571316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327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711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Cám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sắn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722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Premic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Premic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vitamin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1468811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44498F91-C1B5-4C20-876E-58009BA8EF02}"/>
              </a:ext>
            </a:extLst>
          </p:cNvPr>
          <p:cNvSpPr/>
          <p:nvPr/>
        </p:nvSpPr>
        <p:spPr>
          <a:xfrm>
            <a:off x="3923928" y="2636912"/>
            <a:ext cx="4824536" cy="2464295"/>
          </a:xfrm>
          <a:prstGeom prst="cloudCallout">
            <a:avLst>
              <a:gd name="adj1" fmla="val -66161"/>
              <a:gd name="adj2" fmla="val 749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j0232133">
            <a:extLst>
              <a:ext uri="{FF2B5EF4-FFF2-40B4-BE49-F238E27FC236}">
                <a16:creationId xmlns="" xmlns:a16="http://schemas.microsoft.com/office/drawing/2014/main" id="{5F5ABE27-EBDB-4EDA-B714-80D8ED78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1B33FE-5FD5-422A-B336-F861D3360EE3}"/>
              </a:ext>
            </a:extLst>
          </p:cNvPr>
          <p:cNvSpPr txBox="1"/>
          <p:nvPr/>
        </p:nvSpPr>
        <p:spPr>
          <a:xfrm>
            <a:off x="2986585" y="1064020"/>
            <a:ext cx="558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BBD1BD-41DF-4491-8C46-E431A934D4D7}"/>
              </a:ext>
            </a:extLst>
          </p:cNvPr>
          <p:cNvSpPr txBox="1"/>
          <p:nvPr/>
        </p:nvSpPr>
        <p:spPr>
          <a:xfrm>
            <a:off x="2092993" y="1911636"/>
            <a:ext cx="594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9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3BE5D7-5120-4E94-A7C0-49E378D0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275" y="202766"/>
            <a:ext cx="403860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2200BB46-E5F6-4C63-AC2E-A52CAE230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75" y="475816"/>
            <a:ext cx="4038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503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0DE562-CE6A-443C-97D3-C46BD8B97F09}"/>
              </a:ext>
            </a:extLst>
          </p:cNvPr>
          <p:cNvSpPr txBox="1"/>
          <p:nvPr/>
        </p:nvSpPr>
        <p:spPr>
          <a:xfrm>
            <a:off x="755576" y="54868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16C48C-BAFC-4094-BC9F-3E76E4376238}"/>
              </a:ext>
            </a:extLst>
          </p:cNvPr>
          <p:cNvSpPr txBox="1"/>
          <p:nvPr/>
        </p:nvSpPr>
        <p:spPr>
          <a:xfrm>
            <a:off x="751191" y="137967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A978E1-93F5-492E-B14C-DB98539253FE}"/>
              </a:ext>
            </a:extLst>
          </p:cNvPr>
          <p:cNvSpPr txBox="1"/>
          <p:nvPr/>
        </p:nvSpPr>
        <p:spPr>
          <a:xfrm>
            <a:off x="749417" y="185477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36A4E3-781C-4FD1-9FBC-0FB97D44981E}"/>
              </a:ext>
            </a:extLst>
          </p:cNvPr>
          <p:cNvSpPr txBox="1"/>
          <p:nvPr/>
        </p:nvSpPr>
        <p:spPr>
          <a:xfrm>
            <a:off x="752112" y="2685772"/>
            <a:ext cx="78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10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0232133">
            <a:extLst>
              <a:ext uri="{FF2B5EF4-FFF2-40B4-BE49-F238E27FC236}">
                <a16:creationId xmlns="" xmlns:a16="http://schemas.microsoft.com/office/drawing/2014/main" id="{C7FD77ED-4BF1-4E56-9698-1ED4F1A2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56" y="5301208"/>
            <a:ext cx="1038101" cy="10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18078051-2711-4B8B-8AA1-FF047245BF56}"/>
              </a:ext>
            </a:extLst>
          </p:cNvPr>
          <p:cNvSpPr/>
          <p:nvPr/>
        </p:nvSpPr>
        <p:spPr>
          <a:xfrm>
            <a:off x="3247236" y="4190970"/>
            <a:ext cx="4645024" cy="2550398"/>
          </a:xfrm>
          <a:prstGeom prst="cloudCallout">
            <a:avLst>
              <a:gd name="adj1" fmla="val -76670"/>
              <a:gd name="adj2" fmla="val 99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3A09D7C7-B9A0-428F-8134-C94A5653E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607968"/>
              </p:ext>
            </p:extLst>
          </p:nvPr>
        </p:nvGraphicFramePr>
        <p:xfrm>
          <a:off x="818031" y="614963"/>
          <a:ext cx="7720309" cy="345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168">
                  <a:extLst>
                    <a:ext uri="{9D8B030D-6E8A-4147-A177-3AD203B41FA5}">
                      <a16:colId xmlns="" xmlns:a16="http://schemas.microsoft.com/office/drawing/2014/main" val="1946048488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33087515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39063445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1589465122"/>
                    </a:ext>
                  </a:extLst>
                </a:gridCol>
                <a:gridCol w="1273584">
                  <a:extLst>
                    <a:ext uri="{9D8B030D-6E8A-4147-A177-3AD203B41FA5}">
                      <a16:colId xmlns="" xmlns:a16="http://schemas.microsoft.com/office/drawing/2014/main" val="2561223607"/>
                    </a:ext>
                  </a:extLst>
                </a:gridCol>
                <a:gridCol w="951557">
                  <a:extLst>
                    <a:ext uri="{9D8B030D-6E8A-4147-A177-3AD203B41FA5}">
                      <a16:colId xmlns="" xmlns:a16="http://schemas.microsoft.com/office/drawing/2014/main" val="4041451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lang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Rơm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1714437"/>
                  </a:ext>
                </a:extLst>
              </a:tr>
              <a:tr h="56132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272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596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Gluxit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16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Vitamin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111355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25A11C6-47A9-497C-BAC2-3233570CC876}"/>
              </a:ext>
            </a:extLst>
          </p:cNvPr>
          <p:cNvCxnSpPr>
            <a:cxnSpLocks/>
          </p:cNvCxnSpPr>
          <p:nvPr/>
        </p:nvCxnSpPr>
        <p:spPr>
          <a:xfrm>
            <a:off x="812131" y="691361"/>
            <a:ext cx="2463725" cy="1136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916E2F1-A571-4E41-AB30-D7DD501402DF}"/>
              </a:ext>
            </a:extLst>
          </p:cNvPr>
          <p:cNvSpPr txBox="1"/>
          <p:nvPr/>
        </p:nvSpPr>
        <p:spPr>
          <a:xfrm>
            <a:off x="515646" y="116632"/>
            <a:ext cx="862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THÀNH PHẦN DINH DƯỠNG CỦA MỘT SỐ LOẠI THỨC ĂN</a:t>
            </a:r>
          </a:p>
        </p:txBody>
      </p:sp>
      <p:sp>
        <p:nvSpPr>
          <p:cNvPr id="16" name="Oval 26">
            <a:extLst>
              <a:ext uri="{FF2B5EF4-FFF2-40B4-BE49-F238E27FC236}">
                <a16:creationId xmlns="" xmlns:a16="http://schemas.microsoft.com/office/drawing/2014/main" id="{478FEFFE-B01F-4523-8C69-76EF34BD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32" y="2303965"/>
            <a:ext cx="2463724" cy="188700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E5E4FA-FA28-4C36-A79C-E3242C652416}"/>
              </a:ext>
            </a:extLst>
          </p:cNvPr>
          <p:cNvSpPr txBox="1"/>
          <p:nvPr/>
        </p:nvSpPr>
        <p:spPr>
          <a:xfrm>
            <a:off x="3275856" y="2362332"/>
            <a:ext cx="5262484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KHÔ</a:t>
            </a:r>
          </a:p>
          <a:p>
            <a:pPr algn="ctr"/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C88E9F05-AE54-4550-9CA9-2B7123B05D18}"/>
              </a:ext>
            </a:extLst>
          </p:cNvPr>
          <p:cNvSpPr/>
          <p:nvPr/>
        </p:nvSpPr>
        <p:spPr>
          <a:xfrm>
            <a:off x="3131840" y="2944814"/>
            <a:ext cx="792088" cy="3401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="" xmlns:a16="http://schemas.microsoft.com/office/drawing/2014/main" id="{F68EFFEE-3BCD-4FCE-986A-18ED3918142A}"/>
              </a:ext>
            </a:extLst>
          </p:cNvPr>
          <p:cNvSpPr/>
          <p:nvPr/>
        </p:nvSpPr>
        <p:spPr>
          <a:xfrm>
            <a:off x="4182689" y="4350109"/>
            <a:ext cx="4320480" cy="1902197"/>
          </a:xfrm>
          <a:prstGeom prst="cloudCallout">
            <a:avLst>
              <a:gd name="adj1" fmla="val -15030"/>
              <a:gd name="adj2" fmla="val 400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Oval 26">
            <a:extLst>
              <a:ext uri="{FF2B5EF4-FFF2-40B4-BE49-F238E27FC236}">
                <a16:creationId xmlns="" xmlns:a16="http://schemas.microsoft.com/office/drawing/2014/main" id="{07D18FEA-4ECD-447A-83F9-47A94085A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41" y="1785018"/>
            <a:ext cx="1038101" cy="48145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0DE562-CE6A-443C-97D3-C46BD8B97F09}"/>
              </a:ext>
            </a:extLst>
          </p:cNvPr>
          <p:cNvSpPr txBox="1"/>
          <p:nvPr/>
        </p:nvSpPr>
        <p:spPr>
          <a:xfrm>
            <a:off x="755576" y="54868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16C48C-BAFC-4094-BC9F-3E76E4376238}"/>
              </a:ext>
            </a:extLst>
          </p:cNvPr>
          <p:cNvSpPr txBox="1"/>
          <p:nvPr/>
        </p:nvSpPr>
        <p:spPr>
          <a:xfrm>
            <a:off x="751191" y="137967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36A4E3-781C-4FD1-9FBC-0FB97D44981E}"/>
              </a:ext>
            </a:extLst>
          </p:cNvPr>
          <p:cNvSpPr txBox="1"/>
          <p:nvPr/>
        </p:nvSpPr>
        <p:spPr>
          <a:xfrm>
            <a:off x="751191" y="1844223"/>
            <a:ext cx="78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88D391-A5EB-4B9E-ACF6-7064E15911E5}"/>
              </a:ext>
            </a:extLst>
          </p:cNvPr>
          <p:cNvSpPr txBox="1"/>
          <p:nvPr/>
        </p:nvSpPr>
        <p:spPr>
          <a:xfrm>
            <a:off x="788536" y="2255196"/>
            <a:ext cx="8132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Protêin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gluxit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vitamin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3F0B7914-23E9-434E-89CC-D67D4DD41E82}"/>
              </a:ext>
            </a:extLst>
          </p:cNvPr>
          <p:cNvSpPr/>
          <p:nvPr/>
        </p:nvSpPr>
        <p:spPr>
          <a:xfrm>
            <a:off x="4004636" y="3789040"/>
            <a:ext cx="4968552" cy="2780928"/>
          </a:xfrm>
          <a:prstGeom prst="cloudCallout">
            <a:avLst>
              <a:gd name="adj1" fmla="val -43689"/>
              <a:gd name="adj2" fmla="val 142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9560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1" descr="nhomdoi">
            <a:extLst>
              <a:ext uri="{FF2B5EF4-FFF2-40B4-BE49-F238E27FC236}">
                <a16:creationId xmlns="" xmlns:a16="http://schemas.microsoft.com/office/drawing/2014/main" id="{8B02CD3E-F11F-4EC3-92EA-7159B842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25144"/>
            <a:ext cx="2342952" cy="1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ED1C9ED3-CE54-48E0-B490-D6DD128CA558}"/>
              </a:ext>
            </a:extLst>
          </p:cNvPr>
          <p:cNvSpPr/>
          <p:nvPr/>
        </p:nvSpPr>
        <p:spPr>
          <a:xfrm>
            <a:off x="4350247" y="3647410"/>
            <a:ext cx="4464497" cy="2448272"/>
          </a:xfrm>
          <a:prstGeom prst="cloudCallout">
            <a:avLst>
              <a:gd name="adj1" fmla="val -97130"/>
              <a:gd name="adj2" fmla="val 534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CE7F403-57C2-4D41-801A-062DFD0C4CD8}"/>
              </a:ext>
            </a:extLst>
          </p:cNvPr>
          <p:cNvSpPr txBox="1"/>
          <p:nvPr/>
        </p:nvSpPr>
        <p:spPr>
          <a:xfrm>
            <a:off x="882369" y="3650397"/>
            <a:ext cx="11521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CDD0E11-3C1A-412A-A3C4-6EE8FBF25325}"/>
              </a:ext>
            </a:extLst>
          </p:cNvPr>
          <p:cNvSpPr txBox="1"/>
          <p:nvPr/>
        </p:nvSpPr>
        <p:spPr>
          <a:xfrm>
            <a:off x="2883335" y="3671217"/>
            <a:ext cx="9361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279379E-7BDB-4389-BD06-943DADE7B68D}"/>
              </a:ext>
            </a:extLst>
          </p:cNvPr>
          <p:cNvSpPr txBox="1"/>
          <p:nvPr/>
        </p:nvSpPr>
        <p:spPr>
          <a:xfrm>
            <a:off x="4545829" y="3671217"/>
            <a:ext cx="102855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92E297D-47FF-4E7C-9C91-16BF5A8B7259}"/>
              </a:ext>
            </a:extLst>
          </p:cNvPr>
          <p:cNvSpPr txBox="1"/>
          <p:nvPr/>
        </p:nvSpPr>
        <p:spPr>
          <a:xfrm>
            <a:off x="5970428" y="3645024"/>
            <a:ext cx="12241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541DE9-8431-4C09-8A1E-F0E5764D63AA}"/>
              </a:ext>
            </a:extLst>
          </p:cNvPr>
          <p:cNvSpPr txBox="1"/>
          <p:nvPr/>
        </p:nvSpPr>
        <p:spPr>
          <a:xfrm>
            <a:off x="7714972" y="3650397"/>
            <a:ext cx="8907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CC1E4A-BA56-4944-A7F7-AC6984604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93" y="-18356"/>
            <a:ext cx="9144000" cy="347553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95EC55B-99D7-4216-A84E-DE5FA5C2B529}"/>
              </a:ext>
            </a:extLst>
          </p:cNvPr>
          <p:cNvCxnSpPr>
            <a:cxnSpLocks/>
          </p:cNvCxnSpPr>
          <p:nvPr/>
        </p:nvCxnSpPr>
        <p:spPr>
          <a:xfrm flipH="1">
            <a:off x="1475656" y="1843548"/>
            <a:ext cx="43428" cy="1801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7CF23076-A002-45B9-85A2-2FFA1836BD18}"/>
              </a:ext>
            </a:extLst>
          </p:cNvPr>
          <p:cNvCxnSpPr>
            <a:cxnSpLocks/>
          </p:cNvCxnSpPr>
          <p:nvPr/>
        </p:nvCxnSpPr>
        <p:spPr>
          <a:xfrm>
            <a:off x="3347864" y="1844824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184C80A-3C4F-4A20-9C44-2F93AEA2E848}"/>
              </a:ext>
            </a:extLst>
          </p:cNvPr>
          <p:cNvCxnSpPr>
            <a:cxnSpLocks/>
          </p:cNvCxnSpPr>
          <p:nvPr/>
        </p:nvCxnSpPr>
        <p:spPr>
          <a:xfrm>
            <a:off x="5004048" y="1844824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69EFE5C0-3163-48D5-A12F-EDBC9B4AB2FF}"/>
              </a:ext>
            </a:extLst>
          </p:cNvPr>
          <p:cNvCxnSpPr>
            <a:cxnSpLocks/>
          </p:cNvCxnSpPr>
          <p:nvPr/>
        </p:nvCxnSpPr>
        <p:spPr>
          <a:xfrm>
            <a:off x="6540167" y="1844824"/>
            <a:ext cx="14747" cy="1696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E2E194B2-8FB5-47A7-AF97-F3A85CAABB67}"/>
              </a:ext>
            </a:extLst>
          </p:cNvPr>
          <p:cNvCxnSpPr>
            <a:cxnSpLocks/>
          </p:cNvCxnSpPr>
          <p:nvPr/>
        </p:nvCxnSpPr>
        <p:spPr>
          <a:xfrm>
            <a:off x="8145598" y="1912700"/>
            <a:ext cx="14747" cy="1679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586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5" grpId="0" animBg="1"/>
      <p:bldP spid="16" grpId="0" animBg="1"/>
      <p:bldP spid="21" grpId="0" animBg="1"/>
      <p:bldP spid="24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1" descr="nhomdoi">
            <a:extLst>
              <a:ext uri="{FF2B5EF4-FFF2-40B4-BE49-F238E27FC236}">
                <a16:creationId xmlns="" xmlns:a16="http://schemas.microsoft.com/office/drawing/2014/main" id="{0C6BBA3B-636B-4C09-911A-94ACADD8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8124"/>
            <a:ext cx="2342952" cy="1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3D4C63E0-05E4-4D1F-AE45-07AE0F482822}"/>
              </a:ext>
            </a:extLst>
          </p:cNvPr>
          <p:cNvSpPr/>
          <p:nvPr/>
        </p:nvSpPr>
        <p:spPr>
          <a:xfrm>
            <a:off x="3275856" y="72420"/>
            <a:ext cx="4896544" cy="2520280"/>
          </a:xfrm>
          <a:prstGeom prst="cloudCallout">
            <a:avLst>
              <a:gd name="adj1" fmla="val -75049"/>
              <a:gd name="adj2" fmla="val 619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173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05D7CB-CB99-4959-97E1-4AD070A7361D}"/>
              </a:ext>
            </a:extLst>
          </p:cNvPr>
          <p:cNvSpPr txBox="1"/>
          <p:nvPr/>
        </p:nvSpPr>
        <p:spPr>
          <a:xfrm>
            <a:off x="1612741" y="170428"/>
            <a:ext cx="49685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 VẬT NUÔI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1BBA18-AE83-4FCC-B1A5-C00AF816376D}"/>
              </a:ext>
            </a:extLst>
          </p:cNvPr>
          <p:cNvSpPr txBox="1"/>
          <p:nvPr/>
        </p:nvSpPr>
        <p:spPr>
          <a:xfrm>
            <a:off x="1497987" y="1263984"/>
            <a:ext cx="172647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15DE1B-EF19-46FA-821A-BCA0AC231329}"/>
              </a:ext>
            </a:extLst>
          </p:cNvPr>
          <p:cNvSpPr txBox="1"/>
          <p:nvPr/>
        </p:nvSpPr>
        <p:spPr>
          <a:xfrm>
            <a:off x="5149587" y="1239292"/>
            <a:ext cx="152021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DCB004-5516-476D-85BD-5BC923D9CB15}"/>
              </a:ext>
            </a:extLst>
          </p:cNvPr>
          <p:cNvSpPr txBox="1"/>
          <p:nvPr/>
        </p:nvSpPr>
        <p:spPr>
          <a:xfrm>
            <a:off x="1132099" y="3491462"/>
            <a:ext cx="8640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5DA8BF-DD33-4E63-87B0-94FA2D4F5569}"/>
              </a:ext>
            </a:extLst>
          </p:cNvPr>
          <p:cNvSpPr txBox="1"/>
          <p:nvPr/>
        </p:nvSpPr>
        <p:spPr>
          <a:xfrm>
            <a:off x="2313450" y="3487998"/>
            <a:ext cx="13415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3D9DD5-4625-4329-A95F-81845C0B62CF}"/>
              </a:ext>
            </a:extLst>
          </p:cNvPr>
          <p:cNvSpPr txBox="1"/>
          <p:nvPr/>
        </p:nvSpPr>
        <p:spPr>
          <a:xfrm>
            <a:off x="1272660" y="5517232"/>
            <a:ext cx="8640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A1231D-3580-4F37-9C42-128A4F824A43}"/>
              </a:ext>
            </a:extLst>
          </p:cNvPr>
          <p:cNvSpPr txBox="1"/>
          <p:nvPr/>
        </p:nvSpPr>
        <p:spPr>
          <a:xfrm>
            <a:off x="2259900" y="5517231"/>
            <a:ext cx="8640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2A4209-C4F1-41F2-B244-D9AE227A86C4}"/>
              </a:ext>
            </a:extLst>
          </p:cNvPr>
          <p:cNvSpPr txBox="1"/>
          <p:nvPr/>
        </p:nvSpPr>
        <p:spPr>
          <a:xfrm>
            <a:off x="3247141" y="5528313"/>
            <a:ext cx="110363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D12B75-EAF7-4DA4-A359-E3DE91238DED}"/>
              </a:ext>
            </a:extLst>
          </p:cNvPr>
          <p:cNvSpPr txBox="1"/>
          <p:nvPr/>
        </p:nvSpPr>
        <p:spPr>
          <a:xfrm>
            <a:off x="5149587" y="3487998"/>
            <a:ext cx="8834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4E30C2-2D75-4DA8-91E8-31E7BEC57E10}"/>
              </a:ext>
            </a:extLst>
          </p:cNvPr>
          <p:cNvSpPr txBox="1"/>
          <p:nvPr/>
        </p:nvSpPr>
        <p:spPr>
          <a:xfrm>
            <a:off x="6539468" y="3487998"/>
            <a:ext cx="883406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DCB7198-1665-46DD-8996-69CBC353E466}"/>
              </a:ext>
            </a:extLst>
          </p:cNvPr>
          <p:cNvSpPr txBox="1"/>
          <p:nvPr/>
        </p:nvSpPr>
        <p:spPr>
          <a:xfrm>
            <a:off x="4422670" y="5517231"/>
            <a:ext cx="11208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29AF77-D232-4E88-829C-24051766BB30}"/>
              </a:ext>
            </a:extLst>
          </p:cNvPr>
          <p:cNvSpPr txBox="1"/>
          <p:nvPr/>
        </p:nvSpPr>
        <p:spPr>
          <a:xfrm>
            <a:off x="7672526" y="5505152"/>
            <a:ext cx="12418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Vitamin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DDDEBB-D6EB-401E-8279-CF10523562A2}"/>
              </a:ext>
            </a:extLst>
          </p:cNvPr>
          <p:cNvSpPr txBox="1"/>
          <p:nvPr/>
        </p:nvSpPr>
        <p:spPr>
          <a:xfrm>
            <a:off x="6634772" y="5505153"/>
            <a:ext cx="8640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Gluxit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E38EC3-B715-4AC2-B1EC-2A608C85FEB2}"/>
              </a:ext>
            </a:extLst>
          </p:cNvPr>
          <p:cNvSpPr txBox="1"/>
          <p:nvPr/>
        </p:nvSpPr>
        <p:spPr>
          <a:xfrm>
            <a:off x="5614475" y="5517231"/>
            <a:ext cx="8640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A5723B0-2C94-494C-94EB-096C0CA6258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361226" y="755203"/>
            <a:ext cx="1735791" cy="508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33718FD-03EC-4CB7-B348-45387886E06F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4097017" y="755203"/>
            <a:ext cx="1812677" cy="484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FC189DA4-CBCF-4DC2-80C6-1B51F254EED2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1564147" y="2464313"/>
            <a:ext cx="797079" cy="10271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2C0D2E27-CDE8-422E-AF16-D1AF752F87DA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2361226" y="2464313"/>
            <a:ext cx="622984" cy="1023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9228B369-BEE3-4900-BCDD-0802B388EF29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flipH="1">
            <a:off x="5591290" y="3178284"/>
            <a:ext cx="318404" cy="309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929A25A-7858-4B7C-8DCB-0FEB3B897E7E}"/>
              </a:ext>
            </a:extLst>
          </p:cNvPr>
          <p:cNvCxnSpPr>
            <a:stCxn id="6" idx="2"/>
            <a:endCxn id="13" idx="0"/>
          </p:cNvCxnSpPr>
          <p:nvPr/>
        </p:nvCxnSpPr>
        <p:spPr>
          <a:xfrm>
            <a:off x="5909694" y="3178284"/>
            <a:ext cx="1071477" cy="309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FCA9BE95-9987-4119-8371-A2E28B503E1D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1704708" y="5057658"/>
            <a:ext cx="1279502" cy="459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36B3383-BC1A-4EE7-BBE8-AAE13492520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2691948" y="5057658"/>
            <a:ext cx="292262" cy="459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D1EEC0BE-2B2D-40C7-9151-2B9BA8C9B6E5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2984210" y="5057658"/>
            <a:ext cx="814748" cy="470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F58D254B-D1B1-4A9D-9980-4869987C3E7B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983084" y="4996103"/>
            <a:ext cx="1998087" cy="521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0622597A-76DB-46D7-B83F-D05224CB1C81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6046523" y="4996103"/>
            <a:ext cx="934648" cy="521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6275AB0F-1980-47D1-8ECA-3CB3C2886EAA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981171" y="4996103"/>
            <a:ext cx="85649" cy="509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5866AC76-52DF-47C1-AFA5-9228B3130B31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981171" y="4996103"/>
            <a:ext cx="1312279" cy="509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128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2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B610B5-F703-41E6-A76A-52427AF3AD29}"/>
              </a:ext>
            </a:extLst>
          </p:cNvPr>
          <p:cNvSpPr txBox="1"/>
          <p:nvPr/>
        </p:nvSpPr>
        <p:spPr>
          <a:xfrm>
            <a:off x="1907704" y="332656"/>
            <a:ext cx="49685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 VẬT NUÔI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EDC8D7-C0A4-4E51-B2FC-33F7F32FC351}"/>
              </a:ext>
            </a:extLst>
          </p:cNvPr>
          <p:cNvSpPr txBox="1"/>
          <p:nvPr/>
        </p:nvSpPr>
        <p:spPr>
          <a:xfrm>
            <a:off x="1717717" y="1558524"/>
            <a:ext cx="206219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8DB670-A97D-466A-AF8F-297FD9353750}"/>
              </a:ext>
            </a:extLst>
          </p:cNvPr>
          <p:cNvSpPr txBox="1"/>
          <p:nvPr/>
        </p:nvSpPr>
        <p:spPr>
          <a:xfrm>
            <a:off x="5489011" y="1529028"/>
            <a:ext cx="1815824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2866FBC4-501C-4BA9-AFB3-614D93E216D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748815" y="917431"/>
            <a:ext cx="1643165" cy="641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8D96A88-0AA5-4ACF-98CB-6021EBEC951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4391980" y="917431"/>
            <a:ext cx="2004943" cy="61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875375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="" xmlns:a16="http://schemas.microsoft.com/office/drawing/2014/main" id="{95C2BABF-DB4C-4790-90C0-47B5BBC5B74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11" y="-19050"/>
            <a:ext cx="9144000" cy="687705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EE2DF1-0C38-488F-8397-DEA7144D0A9C}"/>
              </a:ext>
            </a:extLst>
          </p:cNvPr>
          <p:cNvSpPr txBox="1"/>
          <p:nvPr/>
        </p:nvSpPr>
        <p:spPr>
          <a:xfrm>
            <a:off x="2483768" y="20608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27772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D54DFA75-0C40-444F-A826-585B498D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093670"/>
            <a:ext cx="7924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046BC0-C9E6-42F0-9C77-9448E39A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9" y="1555335"/>
            <a:ext cx="8494457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5E2B6169-A683-41B3-8106-504B65572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0" y="401172"/>
            <a:ext cx="7924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26">
            <a:extLst>
              <a:ext uri="{FF2B5EF4-FFF2-40B4-BE49-F238E27FC236}">
                <a16:creationId xmlns="" xmlns:a16="http://schemas.microsoft.com/office/drawing/2014/main" id="{B75F91B9-89CF-4BF7-911C-2DE8C10A0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39" y="3236511"/>
            <a:ext cx="429561" cy="59704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22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01C82B5C-680C-447B-913A-CADDA25FF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48" y="1344402"/>
            <a:ext cx="7924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dinh dưỡng nào có trong thức ăn vật nuôi?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69B535-D7E1-4536-AD64-ED4797EA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51" y="1806067"/>
            <a:ext cx="8494457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và chất khô (protein, lipit, gluxit, vitamin và chất khoáng)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Protein, lipit, gluxit, vitamin và chất khoáng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Nước, protein, lipit và gluxit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Nước, vitamin và chất khoáng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26">
            <a:extLst>
              <a:ext uri="{FF2B5EF4-FFF2-40B4-BE49-F238E27FC236}">
                <a16:creationId xmlns="" xmlns:a16="http://schemas.microsoft.com/office/drawing/2014/main" id="{3545E397-3A9D-4CB3-9026-35068A4A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51" y="1836479"/>
            <a:ext cx="429561" cy="59704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404B40D4-084E-4FB3-A99A-C996149E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0" y="401172"/>
            <a:ext cx="7924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59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4F5399-FEA5-4088-9098-C06C6AC1D65E}"/>
              </a:ext>
            </a:extLst>
          </p:cNvPr>
          <p:cNvSpPr txBox="1"/>
          <p:nvPr/>
        </p:nvSpPr>
        <p:spPr>
          <a:xfrm>
            <a:off x="323528" y="28494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0FA2D7-C782-4513-9252-F69C4EDE7CB1}"/>
              </a:ext>
            </a:extLst>
          </p:cNvPr>
          <p:cNvSpPr txBox="1"/>
          <p:nvPr/>
        </p:nvSpPr>
        <p:spPr>
          <a:xfrm>
            <a:off x="3491880" y="3034058"/>
            <a:ext cx="2304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610683-DC6E-4D46-A179-2EC9B214BF09}"/>
              </a:ext>
            </a:extLst>
          </p:cNvPr>
          <p:cNvSpPr txBox="1"/>
          <p:nvPr/>
        </p:nvSpPr>
        <p:spPr>
          <a:xfrm>
            <a:off x="3275856" y="1568575"/>
            <a:ext cx="27363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961BF2-5C57-492B-8F65-D0F3F765EE56}"/>
              </a:ext>
            </a:extLst>
          </p:cNvPr>
          <p:cNvSpPr txBox="1"/>
          <p:nvPr/>
        </p:nvSpPr>
        <p:spPr>
          <a:xfrm>
            <a:off x="6490177" y="3034058"/>
            <a:ext cx="20656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26F5CE-4B3D-4ECF-B8C8-3121CC95FDF8}"/>
              </a:ext>
            </a:extLst>
          </p:cNvPr>
          <p:cNvSpPr txBox="1"/>
          <p:nvPr/>
        </p:nvSpPr>
        <p:spPr>
          <a:xfrm>
            <a:off x="333892" y="3034058"/>
            <a:ext cx="21237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EAA2A9-3E8C-4839-9569-D3D8F45862F2}"/>
              </a:ext>
            </a:extLst>
          </p:cNvPr>
          <p:cNvSpPr txBox="1"/>
          <p:nvPr/>
        </p:nvSpPr>
        <p:spPr>
          <a:xfrm>
            <a:off x="899592" y="4811216"/>
            <a:ext cx="27363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13153B-5996-4449-85BA-87F1D45078FA}"/>
              </a:ext>
            </a:extLst>
          </p:cNvPr>
          <p:cNvSpPr txBox="1"/>
          <p:nvPr/>
        </p:nvSpPr>
        <p:spPr>
          <a:xfrm>
            <a:off x="5541987" y="4862653"/>
            <a:ext cx="27363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2311E4E-E4D1-4D6F-9D5D-23CC552137FA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2267744" y="3495723"/>
            <a:ext cx="2376264" cy="1315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1089A02C-2383-4BB7-B80E-C3092BD96A17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4644008" y="3495723"/>
            <a:ext cx="2266131" cy="1366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954BC59-0359-4D7E-96B3-BBD56EB423DC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V="1">
            <a:off x="4644008" y="2030240"/>
            <a:ext cx="0" cy="1003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25C9063-382C-4495-B7B7-8AAB4B894C6B}"/>
              </a:ext>
            </a:extLst>
          </p:cNvPr>
          <p:cNvCxnSpPr>
            <a:stCxn id="5" idx="1"/>
            <a:endCxn id="9" idx="3"/>
          </p:cNvCxnSpPr>
          <p:nvPr/>
        </p:nvCxnSpPr>
        <p:spPr>
          <a:xfrm flipH="1">
            <a:off x="2457620" y="3264891"/>
            <a:ext cx="10342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FEB40029-00C5-4A0D-9584-990C8EFDC4D9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5796136" y="3264891"/>
            <a:ext cx="6940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F623965-CB78-4AEE-8E82-2B6D47225140}"/>
              </a:ext>
            </a:extLst>
          </p:cNvPr>
          <p:cNvSpPr txBox="1"/>
          <p:nvPr/>
        </p:nvSpPr>
        <p:spPr>
          <a:xfrm>
            <a:off x="3365866" y="1555749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764F230-EA68-40EE-957E-19ED8BB82A23}"/>
              </a:ext>
            </a:extLst>
          </p:cNvPr>
          <p:cNvSpPr txBox="1"/>
          <p:nvPr/>
        </p:nvSpPr>
        <p:spPr>
          <a:xfrm>
            <a:off x="6626443" y="303598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9873326-8D3C-4AFF-A0D6-003B26F0996C}"/>
              </a:ext>
            </a:extLst>
          </p:cNvPr>
          <p:cNvSpPr txBox="1"/>
          <p:nvPr/>
        </p:nvSpPr>
        <p:spPr>
          <a:xfrm>
            <a:off x="5996965" y="4832010"/>
            <a:ext cx="182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C1C1EBC-7AB6-4D8E-BE20-A6461F698EC5}"/>
              </a:ext>
            </a:extLst>
          </p:cNvPr>
          <p:cNvSpPr txBox="1"/>
          <p:nvPr/>
        </p:nvSpPr>
        <p:spPr>
          <a:xfrm>
            <a:off x="467544" y="3014820"/>
            <a:ext cx="19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Gluxit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77E49B8-A03B-4F34-AEBB-4F5DA5646585}"/>
              </a:ext>
            </a:extLst>
          </p:cNvPr>
          <p:cNvSpPr txBox="1"/>
          <p:nvPr/>
        </p:nvSpPr>
        <p:spPr>
          <a:xfrm>
            <a:off x="971600" y="477416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Vitamin</a:t>
            </a:r>
          </a:p>
        </p:txBody>
      </p:sp>
    </p:spTree>
    <p:extLst>
      <p:ext uri="{BB962C8B-B14F-4D97-AF65-F5344CB8AC3E}">
        <p14:creationId xmlns:p14="http://schemas.microsoft.com/office/powerpoint/2010/main" xmlns="" val="264472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4AFA0382-FA0B-44CA-8F08-258FF7D6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980728"/>
            <a:ext cx="8352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Lan qua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Lan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Lan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Nuôi heo bản trên cát">
            <a:extLst>
              <a:ext uri="{FF2B5EF4-FFF2-40B4-BE49-F238E27FC236}">
                <a16:creationId xmlns="" xmlns:a16="http://schemas.microsoft.com/office/drawing/2014/main" id="{9C144728-C0B7-41ED-B005-C3A43EF6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614" y="2743007"/>
            <a:ext cx="4824536" cy="35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53ED3-951C-46C5-AB45-E3E3191331F0}"/>
              </a:ext>
            </a:extLst>
          </p:cNvPr>
          <p:cNvSpPr txBox="1"/>
          <p:nvPr/>
        </p:nvSpPr>
        <p:spPr>
          <a:xfrm>
            <a:off x="2123728" y="1886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8054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handmade\14121hinh-nen-mau-xanh-tuoi-moi-danh-cho-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448" y="-101924"/>
            <a:ext cx="914400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908720"/>
            <a:ext cx="7632848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ĐẾN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xmlns="" val="171986532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23BAAD-F721-48BB-B2E2-C2C9BE6E80B4}"/>
              </a:ext>
            </a:extLst>
          </p:cNvPr>
          <p:cNvSpPr txBox="1"/>
          <p:nvPr/>
        </p:nvSpPr>
        <p:spPr>
          <a:xfrm>
            <a:off x="611560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5A65A229-835B-4587-B865-B27FB4450FB9}"/>
              </a:ext>
            </a:extLst>
          </p:cNvPr>
          <p:cNvSpPr/>
          <p:nvPr/>
        </p:nvSpPr>
        <p:spPr>
          <a:xfrm>
            <a:off x="3203848" y="1400956"/>
            <a:ext cx="3672408" cy="2759592"/>
          </a:xfrm>
          <a:prstGeom prst="cloudCallout">
            <a:avLst>
              <a:gd name="adj1" fmla="val -60894"/>
              <a:gd name="adj2" fmla="val 399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6" name="Picture 3" descr="j0232133">
            <a:extLst>
              <a:ext uri="{FF2B5EF4-FFF2-40B4-BE49-F238E27FC236}">
                <a16:creationId xmlns="" xmlns:a16="http://schemas.microsoft.com/office/drawing/2014/main" id="{95540D5E-E48D-4B56-A96B-D9FEF990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3077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345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E7FDFE21-252C-4713-BA26-135A8DAA576F}"/>
              </a:ext>
            </a:extLst>
          </p:cNvPr>
          <p:cNvSpPr/>
          <p:nvPr/>
        </p:nvSpPr>
        <p:spPr>
          <a:xfrm>
            <a:off x="107504" y="836712"/>
            <a:ext cx="1907704" cy="3312368"/>
          </a:xfrm>
          <a:prstGeom prst="cloudCallout">
            <a:avLst>
              <a:gd name="adj1" fmla="val -9499"/>
              <a:gd name="adj2" fmla="val 395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90539C-8875-4416-945D-C0B837B76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0"/>
            <a:ext cx="6876256" cy="63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550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0232133">
            <a:extLst>
              <a:ext uri="{FF2B5EF4-FFF2-40B4-BE49-F238E27FC236}">
                <a16:creationId xmlns="" xmlns:a16="http://schemas.microsoft.com/office/drawing/2014/main" id="{4C4ABB38-42C4-4522-8F2C-98BE1E24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06" y="3941196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59CE694C-5AD4-4A3C-A23D-43035DC95A68}"/>
              </a:ext>
            </a:extLst>
          </p:cNvPr>
          <p:cNvSpPr/>
          <p:nvPr/>
        </p:nvSpPr>
        <p:spPr>
          <a:xfrm>
            <a:off x="2123728" y="2562911"/>
            <a:ext cx="4110527" cy="2244799"/>
          </a:xfrm>
          <a:prstGeom prst="cloudCallout">
            <a:avLst>
              <a:gd name="adj1" fmla="val -54628"/>
              <a:gd name="adj2" fmla="val 187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1A833F5-4DBC-46B5-812E-77113C1DB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327" y="49486"/>
            <a:ext cx="3137893" cy="224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76DB83D-5B30-41D1-8134-AB89D8445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220" y="28201"/>
            <a:ext cx="2732856" cy="24346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F6DE1F8-496C-4D47-84E8-5FCB03625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06" y="-8570"/>
            <a:ext cx="3199933" cy="23900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3539B5D-D53F-453F-BDA6-77DE2603E1CB}"/>
              </a:ext>
            </a:extLst>
          </p:cNvPr>
          <p:cNvSpPr txBox="1"/>
          <p:nvPr/>
        </p:nvSpPr>
        <p:spPr>
          <a:xfrm>
            <a:off x="948591" y="3651927"/>
            <a:ext cx="137448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E80EC13-35FB-4225-9D85-5A6EBF372224}"/>
              </a:ext>
            </a:extLst>
          </p:cNvPr>
          <p:cNvSpPr txBox="1"/>
          <p:nvPr/>
        </p:nvSpPr>
        <p:spPr>
          <a:xfrm>
            <a:off x="3091315" y="3651170"/>
            <a:ext cx="11057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5232C5E-3D4A-403D-9B8C-703A0F2AB470}"/>
              </a:ext>
            </a:extLst>
          </p:cNvPr>
          <p:cNvSpPr txBox="1"/>
          <p:nvPr/>
        </p:nvSpPr>
        <p:spPr>
          <a:xfrm>
            <a:off x="4363088" y="3683523"/>
            <a:ext cx="8483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4DCE4F-5BB6-49F8-A1B6-5A0484CDDD54}"/>
              </a:ext>
            </a:extLst>
          </p:cNvPr>
          <p:cNvSpPr txBox="1"/>
          <p:nvPr/>
        </p:nvSpPr>
        <p:spPr>
          <a:xfrm>
            <a:off x="-15096" y="3651927"/>
            <a:ext cx="7920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FD2DE1F-B4C2-4920-BB77-2741F0C718FD}"/>
              </a:ext>
            </a:extLst>
          </p:cNvPr>
          <p:cNvSpPr txBox="1"/>
          <p:nvPr/>
        </p:nvSpPr>
        <p:spPr>
          <a:xfrm>
            <a:off x="5349969" y="3685310"/>
            <a:ext cx="5964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AC70EAF-39AE-46D3-8474-DA23C494A22A}"/>
              </a:ext>
            </a:extLst>
          </p:cNvPr>
          <p:cNvSpPr txBox="1"/>
          <p:nvPr/>
        </p:nvSpPr>
        <p:spPr>
          <a:xfrm>
            <a:off x="6133977" y="3651170"/>
            <a:ext cx="15999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lang,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455FBA-1EB4-48C3-BDF8-BD6C295C89CC}"/>
              </a:ext>
            </a:extLst>
          </p:cNvPr>
          <p:cNvSpPr txBox="1"/>
          <p:nvPr/>
        </p:nvSpPr>
        <p:spPr>
          <a:xfrm>
            <a:off x="7899979" y="3651170"/>
            <a:ext cx="101857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A1EBB7B-E29C-41DE-A4A7-6568E1DE3C09}"/>
              </a:ext>
            </a:extLst>
          </p:cNvPr>
          <p:cNvSpPr txBox="1"/>
          <p:nvPr/>
        </p:nvSpPr>
        <p:spPr>
          <a:xfrm>
            <a:off x="2396534" y="3651170"/>
            <a:ext cx="5964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CEE7B2F-A887-4B1A-98A2-136A3C6580F0}"/>
              </a:ext>
            </a:extLst>
          </p:cNvPr>
          <p:cNvCxnSpPr>
            <a:stCxn id="21" idx="2"/>
            <a:endCxn id="26" idx="0"/>
          </p:cNvCxnSpPr>
          <p:nvPr/>
        </p:nvCxnSpPr>
        <p:spPr>
          <a:xfrm flipH="1">
            <a:off x="380948" y="2381504"/>
            <a:ext cx="1209413" cy="1270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0D45FBD9-9150-4D02-94D9-14F31522DCA1}"/>
              </a:ext>
            </a:extLst>
          </p:cNvPr>
          <p:cNvCxnSpPr>
            <a:stCxn id="21" idx="2"/>
            <a:endCxn id="30" idx="0"/>
          </p:cNvCxnSpPr>
          <p:nvPr/>
        </p:nvCxnSpPr>
        <p:spPr>
          <a:xfrm>
            <a:off x="1590361" y="2381504"/>
            <a:ext cx="1104389" cy="1269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AC9A00EC-8BC0-44F2-9C31-B5BCD9F1EB8C}"/>
              </a:ext>
            </a:extLst>
          </p:cNvPr>
          <p:cNvCxnSpPr>
            <a:stCxn id="21" idx="2"/>
          </p:cNvCxnSpPr>
          <p:nvPr/>
        </p:nvCxnSpPr>
        <p:spPr>
          <a:xfrm>
            <a:off x="1590361" y="2381504"/>
            <a:ext cx="2087858" cy="1226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ECEEC671-465D-44C0-9F61-BCFE5CA7BF08}"/>
              </a:ext>
            </a:extLst>
          </p:cNvPr>
          <p:cNvCxnSpPr>
            <a:stCxn id="21" idx="2"/>
            <a:endCxn id="28" idx="0"/>
          </p:cNvCxnSpPr>
          <p:nvPr/>
        </p:nvCxnSpPr>
        <p:spPr>
          <a:xfrm>
            <a:off x="1590361" y="2381504"/>
            <a:ext cx="5343600" cy="1269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6A846B2E-214E-4771-B371-8FF88554DF7E}"/>
              </a:ext>
            </a:extLst>
          </p:cNvPr>
          <p:cNvCxnSpPr>
            <a:stCxn id="19" idx="2"/>
            <a:endCxn id="25" idx="0"/>
          </p:cNvCxnSpPr>
          <p:nvPr/>
        </p:nvCxnSpPr>
        <p:spPr>
          <a:xfrm>
            <a:off x="4759274" y="2294286"/>
            <a:ext cx="27967" cy="1389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09F5BACC-27C0-43F5-A7A6-E9B089D343AE}"/>
              </a:ext>
            </a:extLst>
          </p:cNvPr>
          <p:cNvCxnSpPr>
            <a:stCxn id="19" idx="2"/>
            <a:endCxn id="27" idx="0"/>
          </p:cNvCxnSpPr>
          <p:nvPr/>
        </p:nvCxnSpPr>
        <p:spPr>
          <a:xfrm>
            <a:off x="4759274" y="2294286"/>
            <a:ext cx="888911" cy="1391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46F1AC55-0CFD-4B18-8E32-7AFC510A94FF}"/>
              </a:ext>
            </a:extLst>
          </p:cNvPr>
          <p:cNvCxnSpPr>
            <a:stCxn id="19" idx="2"/>
            <a:endCxn id="28" idx="0"/>
          </p:cNvCxnSpPr>
          <p:nvPr/>
        </p:nvCxnSpPr>
        <p:spPr>
          <a:xfrm>
            <a:off x="4759274" y="2294286"/>
            <a:ext cx="2174687" cy="1356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2FB9D49D-5686-4A9E-9DFA-5641228F8BB0}"/>
              </a:ext>
            </a:extLst>
          </p:cNvPr>
          <p:cNvCxnSpPr>
            <a:stCxn id="20" idx="2"/>
            <a:endCxn id="29" idx="0"/>
          </p:cNvCxnSpPr>
          <p:nvPr/>
        </p:nvCxnSpPr>
        <p:spPr>
          <a:xfrm>
            <a:off x="7694648" y="2462816"/>
            <a:ext cx="714617" cy="1188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4B05394C-5381-4EA1-B153-478E817DAE10}"/>
              </a:ext>
            </a:extLst>
          </p:cNvPr>
          <p:cNvCxnSpPr>
            <a:stCxn id="20" idx="2"/>
          </p:cNvCxnSpPr>
          <p:nvPr/>
        </p:nvCxnSpPr>
        <p:spPr>
          <a:xfrm flipH="1">
            <a:off x="4787241" y="2462816"/>
            <a:ext cx="2907407" cy="1145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917CEAAA-958E-4D46-92E9-FE4BB42F80E3}"/>
              </a:ext>
            </a:extLst>
          </p:cNvPr>
          <p:cNvCxnSpPr>
            <a:stCxn id="20" idx="2"/>
            <a:endCxn id="28" idx="0"/>
          </p:cNvCxnSpPr>
          <p:nvPr/>
        </p:nvCxnSpPr>
        <p:spPr>
          <a:xfrm flipH="1">
            <a:off x="6933961" y="2462816"/>
            <a:ext cx="760687" cy="1188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4F5D1FE0-F381-4FC3-BBDB-A735F2732933}"/>
              </a:ext>
            </a:extLst>
          </p:cNvPr>
          <p:cNvCxnSpPr>
            <a:stCxn id="20" idx="2"/>
            <a:endCxn id="26" idx="0"/>
          </p:cNvCxnSpPr>
          <p:nvPr/>
        </p:nvCxnSpPr>
        <p:spPr>
          <a:xfrm flipH="1">
            <a:off x="380948" y="2462816"/>
            <a:ext cx="7313700" cy="1189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F058309-A106-4BAE-8BC0-9316E39FB383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 flipH="1">
            <a:off x="380948" y="2294286"/>
            <a:ext cx="4378326" cy="1357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346F2833-96FD-44F9-BC84-5082824B33AF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 flipH="1">
            <a:off x="1635836" y="2462816"/>
            <a:ext cx="6058812" cy="1189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BA1C8DC9-6501-40C7-8838-C30766FFA788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590361" y="2381504"/>
            <a:ext cx="3196880" cy="1226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6703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232133">
            <a:extLst>
              <a:ext uri="{FF2B5EF4-FFF2-40B4-BE49-F238E27FC236}">
                <a16:creationId xmlns="" xmlns:a16="http://schemas.microsoft.com/office/drawing/2014/main" id="{D019F4A5-99E6-4D80-A4F7-4C693717C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74CBB087-5279-434B-93DE-9FA5F8079985}"/>
              </a:ext>
            </a:extLst>
          </p:cNvPr>
          <p:cNvSpPr/>
          <p:nvPr/>
        </p:nvSpPr>
        <p:spPr>
          <a:xfrm>
            <a:off x="3563888" y="203634"/>
            <a:ext cx="4896544" cy="1929222"/>
          </a:xfrm>
          <a:prstGeom prst="cloudCallout">
            <a:avLst>
              <a:gd name="adj1" fmla="val -68423"/>
              <a:gd name="adj2" fmla="val 338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7757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9D28DF-0C09-4543-90DE-FA2A5526E568}"/>
              </a:ext>
            </a:extLst>
          </p:cNvPr>
          <p:cNvSpPr txBox="1"/>
          <p:nvPr/>
        </p:nvSpPr>
        <p:spPr>
          <a:xfrm>
            <a:off x="755576" y="54868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0878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9D1AF8B9-AAF7-4132-97E0-FDEF7D5117AA}"/>
              </a:ext>
            </a:extLst>
          </p:cNvPr>
          <p:cNvSpPr/>
          <p:nvPr/>
        </p:nvSpPr>
        <p:spPr>
          <a:xfrm>
            <a:off x="5292080" y="1607574"/>
            <a:ext cx="3456384" cy="2232248"/>
          </a:xfrm>
          <a:prstGeom prst="cloudCallout">
            <a:avLst>
              <a:gd name="adj1" fmla="val -101052"/>
              <a:gd name="adj2" fmla="val 415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3" descr="j0232133">
            <a:extLst>
              <a:ext uri="{FF2B5EF4-FFF2-40B4-BE49-F238E27FC236}">
                <a16:creationId xmlns="" xmlns:a16="http://schemas.microsoft.com/office/drawing/2014/main" id="{A1929643-BE41-44A5-AD59-57C14A78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04326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865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rumen">
            <a:extLst>
              <a:ext uri="{FF2B5EF4-FFF2-40B4-BE49-F238E27FC236}">
                <a16:creationId xmlns="" xmlns:a16="http://schemas.microsoft.com/office/drawing/2014/main" id="{DBC0AB97-B73A-4E8A-8BEA-976D87F4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5842"/>
            <a:ext cx="30670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52B07B-2735-4EBB-BDDB-84E03CCFE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758" y="260648"/>
            <a:ext cx="4536504" cy="61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Dạ dày trâu, bò gồm 4 túi: dạ cỏ, dạ tổ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dạ lá sách và dạ múi khế.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Dạ cỏ là dạ to nhất, chiếm 2/3 dung tích của dạ dày. Hệ vi sinh vật trong dạ cỏ bao gồm thảo trùng, vi khuẩn và nấm.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Dạ cỏ là môi trường thích hợp cho các loài vi sinh vật phát triển. Nhờ có hệ vi sinh vật dạ cỏ mà thức ăn như rơm, cỏ được tiêu hóa.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17955E-A671-4834-BC99-DE0D2E770F3B}"/>
              </a:ext>
            </a:extLst>
          </p:cNvPr>
          <p:cNvSpPr txBox="1"/>
          <p:nvPr/>
        </p:nvSpPr>
        <p:spPr>
          <a:xfrm>
            <a:off x="395536" y="260648"/>
            <a:ext cx="21602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3333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919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Admin</cp:lastModifiedBy>
  <cp:revision>313</cp:revision>
  <dcterms:created xsi:type="dcterms:W3CDTF">2015-03-31T09:03:10Z</dcterms:created>
  <dcterms:modified xsi:type="dcterms:W3CDTF">2022-03-03T01:13:05Z</dcterms:modified>
</cp:coreProperties>
</file>