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65" r:id="rId3"/>
    <p:sldId id="258" r:id="rId4"/>
    <p:sldId id="260" r:id="rId5"/>
    <p:sldId id="263" r:id="rId6"/>
    <p:sldId id="264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818A6-0B8B-4FC5-93CD-6402F60E2C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69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B1F57-67D2-47EC-89C0-1AE22435AC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85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454BC-B746-4AB1-AA9D-2FEA2874AD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724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DC80C-E987-4A59-823F-E4280A539D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74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13FA0-5A09-4318-91BC-BCFEF52015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0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159B4-4550-4FCA-BA0D-AB9DFF12C5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48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C6738-7E34-46E9-9C3C-AEE28E9D34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019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A6042-6B89-4B81-98A4-526D4EF800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2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F3123-3C70-41E1-9D95-8E4756B6C3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125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D1419-7EA8-4621-8047-488D0682639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506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B7B0B-BB8D-4C9D-B098-1369B1BFDB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13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FF387-04F4-408E-BE77-A149D6DD08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455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C685CA-7393-487C-99E7-439CBAABAFD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5662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12BE95-B9E7-4B0D-B40C-84E38257B0C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436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99820-5C4D-48EB-879D-AB99F79662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7060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1D675-1A8D-4BCF-8D2C-7B020EDA17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366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EE4B4-83B7-4597-917E-1F33C536A4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84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B3CD9-128C-470A-A9B5-BE8398179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1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4F92E-44D7-4089-92B3-2CB6374E58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21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79827-C5FE-4DA8-BB96-C02577AA6F8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73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47E65-F44E-48F5-AC7E-CC5E5C5DEB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C1EF8-104E-4AAD-B054-4EEA4C982C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33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2E045-F9E2-4688-9E9F-4BEC68D77D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22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5FFB1-AA83-4D69-9946-AA03395093B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25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D0A578-AA47-40F0-ACE4-496995A6518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9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CA53C28-0B17-49BD-92EA-36134F2228B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9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NI-Times" pitchFamily="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28900" y="152400"/>
            <a:ext cx="3962400" cy="990600"/>
          </a:xfrm>
        </p:spPr>
        <p:txBody>
          <a:bodyPr/>
          <a:lstStyle/>
          <a:p>
            <a:pPr eaLnBrk="1" hangingPunct="1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KHI CON TU HÚ</a:t>
            </a:r>
            <a:b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(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038600" y="7024688"/>
            <a:ext cx="51054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Kháng chiến chống Pháp: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  <a:t>Việt Bắc</a:t>
            </a:r>
            <a:b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 Miền Nam đấu tranh giải phóng dân tộc, miền Bắc xây dựng chủ nghĩa xã hội: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  <a:t>Gió lộng</a:t>
            </a:r>
            <a:b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Kháng chiến chống Mỹ: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  <a:t>Ra trận, Máu và hoa</a:t>
            </a:r>
            <a:b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000" i="1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Đất nước thống nhất, xây dựng đất nước: </a:t>
            </a:r>
            <a:r>
              <a:rPr lang="en-US" sz="2000" b="1" i="1">
                <a:solidFill>
                  <a:srgbClr val="0000FF"/>
                </a:solidFill>
                <a:latin typeface="Times New Roman" pitchFamily="18" charset="0"/>
              </a:rPr>
              <a:t>Một tiếng đờn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914400"/>
            <a:ext cx="2522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219200"/>
            <a:ext cx="155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909079"/>
            <a:ext cx="8468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2860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6074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Huế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2967335"/>
            <a:ext cx="1711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200400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" y="3429000"/>
            <a:ext cx="838199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Tháng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7/1939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Pháp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bắt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giam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tại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lao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Thừa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Phủ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Huế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).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02065" y="4191000"/>
            <a:ext cx="111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76200" y="4191000"/>
            <a:ext cx="1682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52072" y="4495800"/>
            <a:ext cx="157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4800600"/>
            <a:ext cx="3583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76200" y="5410200"/>
            <a:ext cx="1824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5657671"/>
            <a:ext cx="2260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hú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7310735"/>
            <a:ext cx="168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103" y="5105400"/>
            <a:ext cx="8556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2738907" y="5715000"/>
            <a:ext cx="129969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</a:rPr>
              <a:t>vui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tươi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rộn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rã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8" name="AutoShape 34"/>
          <p:cNvSpPr>
            <a:spLocks/>
          </p:cNvSpPr>
          <p:nvPr/>
        </p:nvSpPr>
        <p:spPr bwMode="auto">
          <a:xfrm>
            <a:off x="2286000" y="5715000"/>
            <a:ext cx="297286" cy="1124129"/>
          </a:xfrm>
          <a:prstGeom prst="rightBrace">
            <a:avLst>
              <a:gd name="adj1" fmla="val 2777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0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16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28900" y="-76200"/>
            <a:ext cx="3962400" cy="990600"/>
          </a:xfrm>
        </p:spPr>
        <p:txBody>
          <a:bodyPr/>
          <a:lstStyle/>
          <a:p>
            <a:pPr eaLnBrk="1" hangingPunct="1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KHI CON TU HÚ</a:t>
            </a:r>
            <a:b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(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3192" y="3880433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2499" y="1824335"/>
            <a:ext cx="168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5993" y="2152471"/>
            <a:ext cx="25111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34"/>
          <p:cNvSpPr>
            <a:spLocks/>
          </p:cNvSpPr>
          <p:nvPr/>
        </p:nvSpPr>
        <p:spPr bwMode="auto">
          <a:xfrm>
            <a:off x="2659822" y="2381071"/>
            <a:ext cx="297286" cy="1124129"/>
          </a:xfrm>
          <a:prstGeom prst="rightBrace">
            <a:avLst>
              <a:gd name="adj1" fmla="val 2777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3032881" y="2814935"/>
            <a:ext cx="23011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Rực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rỡ,tươi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tắn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" y="3272135"/>
            <a:ext cx="1779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5993" y="3600271"/>
            <a:ext cx="2818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AutoShape 34"/>
          <p:cNvSpPr>
            <a:spLocks/>
          </p:cNvSpPr>
          <p:nvPr/>
        </p:nvSpPr>
        <p:spPr bwMode="auto">
          <a:xfrm>
            <a:off x="2948183" y="3771900"/>
            <a:ext cx="352035" cy="647700"/>
          </a:xfrm>
          <a:prstGeom prst="rightBrace">
            <a:avLst>
              <a:gd name="adj1" fmla="val 2777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3300218" y="3937337"/>
            <a:ext cx="19636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Ngọt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ngào</a:t>
            </a:r>
            <a:endParaRPr lang="en-US" sz="24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" y="4338935"/>
            <a:ext cx="2260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4731603"/>
            <a:ext cx="3277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" name="AutoShape 34"/>
          <p:cNvSpPr>
            <a:spLocks/>
          </p:cNvSpPr>
          <p:nvPr/>
        </p:nvSpPr>
        <p:spPr bwMode="auto">
          <a:xfrm>
            <a:off x="3374270" y="4919650"/>
            <a:ext cx="209596" cy="642950"/>
          </a:xfrm>
          <a:prstGeom prst="rightBrace">
            <a:avLst>
              <a:gd name="adj1" fmla="val 2777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Text Box 35"/>
          <p:cNvSpPr txBox="1">
            <a:spLocks noChangeArrowheads="1"/>
          </p:cNvSpPr>
          <p:nvPr/>
        </p:nvSpPr>
        <p:spPr bwMode="auto">
          <a:xfrm>
            <a:off x="3619035" y="5100935"/>
            <a:ext cx="26997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Khoáng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đạt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tự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do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193170" y="5493603"/>
            <a:ext cx="80364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b="1" i="1"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b="1" i="1"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0" i="0" u="none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</a:t>
            </a:r>
            <a:r>
              <a:rPr lang="en-US" sz="2400" b="0" i="0" u="none" kern="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iêu</a:t>
            </a:r>
            <a:r>
              <a:rPr lang="en-US" sz="2400" b="0" i="0" u="none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2" name="Text Box 31"/>
          <p:cNvSpPr txBox="1">
            <a:spLocks noChangeArrowheads="1"/>
          </p:cNvSpPr>
          <p:nvPr/>
        </p:nvSpPr>
        <p:spPr bwMode="auto">
          <a:xfrm>
            <a:off x="40771" y="6243935"/>
            <a:ext cx="81888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b="1" i="1" u="sng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b="1" i="1" u="sng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b="1" i="1" u="sng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0" u="none" kern="0" dirty="0">
                <a:solidFill>
                  <a:srgbClr val="000000"/>
                </a:solidFill>
              </a:rPr>
              <a:t> 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i="0" u="none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0" i="0" u="none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b="0" i="0" u="none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77183" y="452323"/>
            <a:ext cx="1680217" cy="61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8514" y="838200"/>
            <a:ext cx="3106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chiêm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sân,vườn,bắp,nắng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35"/>
          <p:cNvSpPr txBox="1">
            <a:spLocks noChangeArrowheads="1"/>
          </p:cNvSpPr>
          <p:nvPr/>
        </p:nvSpPr>
        <p:spPr bwMode="auto">
          <a:xfrm>
            <a:off x="3200400" y="990600"/>
            <a:ext cx="1981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Thân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thuộc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sinh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động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6" name="AutoShape 34"/>
          <p:cNvSpPr>
            <a:spLocks/>
          </p:cNvSpPr>
          <p:nvPr/>
        </p:nvSpPr>
        <p:spPr bwMode="auto">
          <a:xfrm>
            <a:off x="2943974" y="1009471"/>
            <a:ext cx="297286" cy="1124129"/>
          </a:xfrm>
          <a:prstGeom prst="rightBrace">
            <a:avLst>
              <a:gd name="adj1" fmla="val 27778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sz="20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97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28900" y="152400"/>
            <a:ext cx="3962400" cy="990600"/>
          </a:xfrm>
        </p:spPr>
        <p:txBody>
          <a:bodyPr/>
          <a:lstStyle/>
          <a:p>
            <a:pPr eaLnBrk="1" hangingPunct="1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KHI CON TU HÚ</a:t>
            </a:r>
            <a:b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(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99646" y="2055893"/>
            <a:ext cx="7414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6/2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8), 3/3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9).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649" y="1600200"/>
            <a:ext cx="6990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thôi,làm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219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-152400" y="3280201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iềm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76200" y="2514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tan,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ngột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uất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vi-VN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52400" y="2864703"/>
            <a:ext cx="605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uất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5562600" y="3429000"/>
            <a:ext cx="762000" cy="533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919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0" y="103188"/>
            <a:ext cx="297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  <a:cs typeface="Arial" charset="0"/>
              </a:rPr>
              <a:t>Tiết 78 - Văn bản: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6122988" y="304800"/>
            <a:ext cx="2057400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700" b="1" i="1">
                <a:solidFill>
                  <a:srgbClr val="FFFFFF"/>
                </a:solidFill>
                <a:latin typeface="Arial" charset="0"/>
                <a:cs typeface="Arial" charset="0"/>
              </a:rPr>
              <a:t>Tố Hữu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0" y="42672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2971800" y="32004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2533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58200" y="6553200"/>
            <a:ext cx="4572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2628900" y="152400"/>
            <a:ext cx="396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Văn bản: KHI CON TU HÚ</a:t>
            </a:r>
            <a:b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</a:rPr>
              <a:t>                       (Tố Hữu)</a:t>
            </a:r>
            <a:endParaRPr lang="en-US" sz="24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912167"/>
            <a:ext cx="19680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590450" y="1818472"/>
            <a:ext cx="28480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048000"/>
            <a:ext cx="746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đày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590800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" y="1356808"/>
            <a:ext cx="1935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46482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Bài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thê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̉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hiện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lòng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đời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lí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tưởng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của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người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chíến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si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̃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cộng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sản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tre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̉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tuổi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hoàn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cảnh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ngục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</a:rPr>
              <a:t>tù</a:t>
            </a:r>
            <a:r>
              <a:rPr lang="en-US" sz="2400" dirty="0">
                <a:solidFill>
                  <a:srgbClr val="000000"/>
                </a:solidFill>
                <a:latin typeface="Times New Roman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3400" y="4191000"/>
            <a:ext cx="2601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Ý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2530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6122988" y="304800"/>
            <a:ext cx="2057400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700" b="1" i="1">
                <a:solidFill>
                  <a:srgbClr val="FFFFFF"/>
                </a:solidFill>
                <a:latin typeface="Arial" charset="0"/>
                <a:cs typeface="Arial" charset="0"/>
              </a:rPr>
              <a:t>Tố Hữu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0" y="42672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2971800" y="32004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2628900" y="152400"/>
            <a:ext cx="396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: KHI CON TU HÚ</a:t>
            </a:r>
            <a:b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                      (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Tố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912167"/>
            <a:ext cx="1985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2064603"/>
            <a:ext cx="899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:……………………………………………………….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1356808"/>
            <a:ext cx="6125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24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6446" y="2586335"/>
            <a:ext cx="8125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………………………………………………………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200" y="3048000"/>
            <a:ext cx="975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………………………………………………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308" y="3648670"/>
            <a:ext cx="7936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………………………………………………………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200" y="4186535"/>
            <a:ext cx="83375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………………………………………………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01999" y="2018436"/>
            <a:ext cx="3187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62400" y="2447569"/>
            <a:ext cx="3199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54928" y="2971800"/>
            <a:ext cx="2536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64543" y="3653135"/>
            <a:ext cx="27318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8911" y="4567535"/>
            <a:ext cx="83981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bỏng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9465" y="4110335"/>
            <a:ext cx="66783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1663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Times"/>
        <a:ea typeface=""/>
        <a:cs typeface=""/>
      </a:majorFont>
      <a:minorFont>
        <a:latin typeface="VNI-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583</Words>
  <Application>Microsoft Office PowerPoint</Application>
  <PresentationFormat>On-screen Show (4:3)</PresentationFormat>
  <Paragraphs>78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4_Default Design</vt:lpstr>
      <vt:lpstr>20_Default Design</vt:lpstr>
      <vt:lpstr>Văn bản: KHI CON TU HÚ                        (Tố Hữu)</vt:lpstr>
      <vt:lpstr>Văn bản: KHI CON TU HÚ                        (Tố Hữu)</vt:lpstr>
      <vt:lpstr>Văn bản: KHI CON TU HÚ                        (Tố Hữu)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Văn bản: KHI CON TU HÚ                        (Tố Hữu)</dc:title>
  <dc:creator>CNC</dc:creator>
  <cp:lastModifiedBy>CNC</cp:lastModifiedBy>
  <cp:revision>11</cp:revision>
  <dcterms:created xsi:type="dcterms:W3CDTF">2021-02-02T11:28:06Z</dcterms:created>
  <dcterms:modified xsi:type="dcterms:W3CDTF">2021-02-02T13:04:58Z</dcterms:modified>
</cp:coreProperties>
</file>