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Default Extension="jpg" ContentType="image/jpeg"/>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4"/>
  </p:sldMasterIdLst>
  <p:notesMasterIdLst>
    <p:notesMasterId r:id="rId80"/>
  </p:notesMasterIdLst>
  <p:sldIdLst>
    <p:sldId id="256" r:id="rId5"/>
    <p:sldId id="500" r:id="rId6"/>
    <p:sldId id="457" r:id="rId7"/>
    <p:sldId id="459" r:id="rId8"/>
    <p:sldId id="409" r:id="rId9"/>
    <p:sldId id="461" r:id="rId10"/>
    <p:sldId id="510" r:id="rId11"/>
    <p:sldId id="523" r:id="rId12"/>
    <p:sldId id="524" r:id="rId13"/>
    <p:sldId id="525" r:id="rId14"/>
    <p:sldId id="512" r:id="rId15"/>
    <p:sldId id="520" r:id="rId16"/>
    <p:sldId id="511" r:id="rId17"/>
    <p:sldId id="487" r:id="rId18"/>
    <p:sldId id="490" r:id="rId19"/>
    <p:sldId id="517" r:id="rId20"/>
    <p:sldId id="498" r:id="rId21"/>
    <p:sldId id="518" r:id="rId22"/>
    <p:sldId id="519" r:id="rId23"/>
    <p:sldId id="516" r:id="rId24"/>
    <p:sldId id="496" r:id="rId25"/>
    <p:sldId id="497" r:id="rId26"/>
    <p:sldId id="486" r:id="rId27"/>
    <p:sldId id="521" r:id="rId28"/>
    <p:sldId id="522" r:id="rId29"/>
    <p:sldId id="484" r:id="rId30"/>
    <p:sldId id="501" r:id="rId31"/>
    <p:sldId id="463" r:id="rId32"/>
    <p:sldId id="502" r:id="rId33"/>
    <p:sldId id="481" r:id="rId34"/>
    <p:sldId id="464" r:id="rId35"/>
    <p:sldId id="465" r:id="rId36"/>
    <p:sldId id="482" r:id="rId37"/>
    <p:sldId id="423" r:id="rId38"/>
    <p:sldId id="421" r:id="rId39"/>
    <p:sldId id="503" r:id="rId40"/>
    <p:sldId id="422" r:id="rId41"/>
    <p:sldId id="466" r:id="rId42"/>
    <p:sldId id="424" r:id="rId43"/>
    <p:sldId id="433" r:id="rId44"/>
    <p:sldId id="432" r:id="rId45"/>
    <p:sldId id="437" r:id="rId46"/>
    <p:sldId id="444" r:id="rId47"/>
    <p:sldId id="467" r:id="rId48"/>
    <p:sldId id="438" r:id="rId49"/>
    <p:sldId id="445" r:id="rId50"/>
    <p:sldId id="468" r:id="rId51"/>
    <p:sldId id="504" r:id="rId52"/>
    <p:sldId id="507" r:id="rId53"/>
    <p:sldId id="506" r:id="rId54"/>
    <p:sldId id="439" r:id="rId55"/>
    <p:sldId id="469" r:id="rId56"/>
    <p:sldId id="454" r:id="rId57"/>
    <p:sldId id="455" r:id="rId58"/>
    <p:sldId id="471" r:id="rId59"/>
    <p:sldId id="509" r:id="rId60"/>
    <p:sldId id="473" r:id="rId61"/>
    <p:sldId id="474" r:id="rId62"/>
    <p:sldId id="440" r:id="rId63"/>
    <p:sldId id="475" r:id="rId64"/>
    <p:sldId id="448" r:id="rId65"/>
    <p:sldId id="476" r:id="rId66"/>
    <p:sldId id="449" r:id="rId67"/>
    <p:sldId id="441" r:id="rId68"/>
    <p:sldId id="477" r:id="rId69"/>
    <p:sldId id="451" r:id="rId70"/>
    <p:sldId id="452" r:id="rId71"/>
    <p:sldId id="478" r:id="rId72"/>
    <p:sldId id="479" r:id="rId73"/>
    <p:sldId id="442" r:id="rId74"/>
    <p:sldId id="443" r:id="rId75"/>
    <p:sldId id="453" r:id="rId76"/>
    <p:sldId id="480" r:id="rId77"/>
    <p:sldId id="526" r:id="rId78"/>
    <p:sldId id="407" r:id="rId79"/>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5" clrIdx="0"/>
  <p:cmAuthor id="1" name="CREAMER, Penny" initials="C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3300"/>
    <a:srgbClr val="3333FF"/>
    <a:srgbClr val="F6C0D8"/>
    <a:srgbClr val="F5E399"/>
    <a:srgbClr val="A50021"/>
    <a:srgbClr val="BC8F00"/>
    <a:srgbClr val="7B4435"/>
    <a:srgbClr val="39721C"/>
    <a:srgbClr val="458A22"/>
    <a:srgbClr val="FF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7092" autoAdjust="0"/>
    <p:restoredTop sz="94660"/>
  </p:normalViewPr>
  <p:slideViewPr>
    <p:cSldViewPr>
      <p:cViewPr>
        <p:scale>
          <a:sx n="70" d="100"/>
          <a:sy n="70" d="100"/>
        </p:scale>
        <p:origin x="-894" y="-9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diagrams/_rels/data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1.jpeg"/><Relationship Id="rId1" Type="http://schemas.openxmlformats.org/officeDocument/2006/relationships/image" Target="../media/image361.jpeg"/><Relationship Id="rId4" Type="http://schemas.openxmlformats.org/officeDocument/2006/relationships/image" Target="../media/image39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9545E-6248-4875-94AD-ACC4F6B35407}" type="doc">
      <dgm:prSet loTypeId="urn:microsoft.com/office/officeart/2005/8/layout/StepDownProcess" loCatId="process" qsTypeId="urn:microsoft.com/office/officeart/2005/8/quickstyle/simple3" qsCatId="simple" csTypeId="urn:microsoft.com/office/officeart/2005/8/colors/colorful1#1" csCatId="colorful" phldr="1"/>
      <dgm:spPr/>
      <dgm:t>
        <a:bodyPr/>
        <a:lstStyle/>
        <a:p>
          <a:endParaRPr lang="en-US"/>
        </a:p>
      </dgm:t>
    </dgm:pt>
    <dgm:pt modelId="{7A3E2502-F167-45C7-B247-990038013751}">
      <dgm:prSet/>
      <dgm:spPr/>
      <dgm:t>
        <a:bodyPr/>
        <a:lstStyle/>
        <a:p>
          <a:r>
            <a:rPr lang="en-US" b="1" dirty="0" smtClean="0">
              <a:latin typeface="Arial" pitchFamily="34" charset="0"/>
              <a:cs typeface="Arial" pitchFamily="34" charset="0"/>
            </a:rPr>
            <a:t>1. </a:t>
          </a:r>
          <a:r>
            <a:rPr lang="en-US" b="1" dirty="0" err="1" smtClean="0">
              <a:latin typeface="Arial" pitchFamily="34" charset="0"/>
              <a:cs typeface="Arial" pitchFamily="34" charset="0"/>
            </a:rPr>
            <a:t>Vai</a:t>
          </a:r>
          <a:r>
            <a:rPr lang="en-US" b="1" dirty="0" smtClean="0">
              <a:latin typeface="Arial" pitchFamily="34" charset="0"/>
              <a:cs typeface="Arial" pitchFamily="34" charset="0"/>
            </a:rPr>
            <a:t> </a:t>
          </a:r>
          <a:r>
            <a:rPr lang="en-US" b="1" dirty="0" err="1" smtClean="0">
              <a:latin typeface="Arial" pitchFamily="34" charset="0"/>
              <a:cs typeface="Arial" pitchFamily="34" charset="0"/>
            </a:rPr>
            <a:t>trò</a:t>
          </a:r>
          <a:r>
            <a:rPr lang="en-US" b="1" dirty="0" smtClean="0">
              <a:latin typeface="Arial" pitchFamily="34" charset="0"/>
              <a:cs typeface="Arial" pitchFamily="34" charset="0"/>
            </a:rPr>
            <a:t> </a:t>
          </a:r>
          <a:r>
            <a:rPr lang="en-US" b="1" dirty="0" err="1" smtClean="0">
              <a:latin typeface="Arial" pitchFamily="34" charset="0"/>
              <a:cs typeface="Arial" pitchFamily="34" charset="0"/>
            </a:rPr>
            <a:t>của</a:t>
          </a:r>
          <a:r>
            <a:rPr lang="en-US" b="1" dirty="0" smtClean="0">
              <a:latin typeface="Arial" pitchFamily="34" charset="0"/>
              <a:cs typeface="Arial" pitchFamily="34" charset="0"/>
            </a:rPr>
            <a:t> </a:t>
          </a:r>
          <a:r>
            <a:rPr lang="en-US" b="1" dirty="0" err="1" smtClean="0">
              <a:latin typeface="Arial" pitchFamily="34" charset="0"/>
              <a:cs typeface="Arial" pitchFamily="34" charset="0"/>
            </a:rPr>
            <a:t>nhà</a:t>
          </a:r>
          <a:r>
            <a:rPr lang="en-US" b="1" dirty="0" smtClean="0">
              <a:latin typeface="Arial" pitchFamily="34" charset="0"/>
              <a:cs typeface="Arial" pitchFamily="34" charset="0"/>
            </a:rPr>
            <a:t> </a:t>
          </a:r>
          <a:r>
            <a:rPr lang="en-US" b="1" dirty="0" err="1" smtClean="0">
              <a:latin typeface="Arial" pitchFamily="34" charset="0"/>
              <a:cs typeface="Arial" pitchFamily="34" charset="0"/>
            </a:rPr>
            <a:t>trường</a:t>
          </a:r>
          <a:r>
            <a:rPr lang="en-US" b="1" dirty="0" smtClean="0">
              <a:latin typeface="Arial" pitchFamily="34" charset="0"/>
              <a:cs typeface="Arial" pitchFamily="34" charset="0"/>
            </a:rPr>
            <a:t> </a:t>
          </a:r>
          <a:r>
            <a:rPr lang="en-US" b="1" dirty="0" err="1" smtClean="0">
              <a:latin typeface="Arial" pitchFamily="34" charset="0"/>
              <a:cs typeface="Arial" pitchFamily="34" charset="0"/>
            </a:rPr>
            <a:t>và</a:t>
          </a:r>
          <a:r>
            <a:rPr lang="en-US" b="1" dirty="0" smtClean="0">
              <a:latin typeface="Arial" pitchFamily="34" charset="0"/>
              <a:cs typeface="Arial" pitchFamily="34" charset="0"/>
            </a:rPr>
            <a:t> cha </a:t>
          </a:r>
          <a:r>
            <a:rPr lang="en-US" b="1" dirty="0" err="1" smtClean="0">
              <a:latin typeface="Arial" pitchFamily="34" charset="0"/>
              <a:cs typeface="Arial" pitchFamily="34" charset="0"/>
            </a:rPr>
            <a:t>mẹ</a:t>
          </a:r>
          <a:r>
            <a:rPr lang="en-US" b="1" dirty="0" smtClean="0">
              <a:latin typeface="Arial" pitchFamily="34" charset="0"/>
              <a:cs typeface="Arial" pitchFamily="34" charset="0"/>
            </a:rPr>
            <a:t> </a:t>
          </a:r>
          <a:r>
            <a:rPr lang="en-US" b="1" dirty="0" err="1" smtClean="0">
              <a:latin typeface="Arial" pitchFamily="34" charset="0"/>
              <a:cs typeface="Arial" pitchFamily="34" charset="0"/>
            </a:rPr>
            <a:t>trong</a:t>
          </a:r>
          <a:r>
            <a:rPr lang="en-US" b="1" dirty="0" smtClean="0">
              <a:latin typeface="Arial" pitchFamily="34" charset="0"/>
              <a:cs typeface="Arial" pitchFamily="34" charset="0"/>
            </a:rPr>
            <a:t> </a:t>
          </a:r>
          <a:r>
            <a:rPr lang="en-US" b="1" dirty="0" err="1" smtClean="0">
              <a:latin typeface="Arial" pitchFamily="34" charset="0"/>
              <a:cs typeface="Arial" pitchFamily="34" charset="0"/>
            </a:rPr>
            <a:t>việc</a:t>
          </a:r>
          <a:r>
            <a:rPr lang="en-US" b="1" dirty="0" smtClean="0">
              <a:latin typeface="Arial" pitchFamily="34" charset="0"/>
              <a:cs typeface="Arial" pitchFamily="34" charset="0"/>
            </a:rPr>
            <a:t> </a:t>
          </a:r>
          <a:r>
            <a:rPr lang="en-US" b="1" dirty="0" err="1" smtClean="0">
              <a:latin typeface="Arial" pitchFamily="34" charset="0"/>
              <a:cs typeface="Arial" pitchFamily="34" charset="0"/>
            </a:rPr>
            <a:t>phối</a:t>
          </a:r>
          <a:r>
            <a:rPr lang="en-US" b="1" dirty="0" smtClean="0">
              <a:latin typeface="Arial" pitchFamily="34" charset="0"/>
              <a:cs typeface="Arial" pitchFamily="34" charset="0"/>
            </a:rPr>
            <a:t> </a:t>
          </a:r>
          <a:r>
            <a:rPr lang="en-US" b="1" dirty="0" err="1" smtClean="0">
              <a:latin typeface="Arial" pitchFamily="34" charset="0"/>
              <a:cs typeface="Arial" pitchFamily="34" charset="0"/>
            </a:rPr>
            <a:t>hợp</a:t>
          </a:r>
          <a:r>
            <a:rPr lang="en-US" b="1" dirty="0" smtClean="0">
              <a:latin typeface="Arial" pitchFamily="34" charset="0"/>
              <a:cs typeface="Arial" pitchFamily="34" charset="0"/>
            </a:rPr>
            <a:t> CSGD </a:t>
          </a:r>
          <a:r>
            <a:rPr lang="en-US" b="1" dirty="0" err="1" smtClean="0">
              <a:latin typeface="Arial" pitchFamily="34" charset="0"/>
              <a:cs typeface="Arial" pitchFamily="34" charset="0"/>
            </a:rPr>
            <a:t>trẻ</a:t>
          </a:r>
          <a:r>
            <a:rPr lang="en-US" b="1" dirty="0" smtClean="0">
              <a:latin typeface="Arial" pitchFamily="34" charset="0"/>
              <a:cs typeface="Arial" pitchFamily="34" charset="0"/>
            </a:rPr>
            <a:t> </a:t>
          </a:r>
          <a:endParaRPr lang="en-US" dirty="0"/>
        </a:p>
      </dgm:t>
    </dgm:pt>
    <dgm:pt modelId="{1026DB16-180E-449B-9C1B-FC2EDCDAE6E7}" type="parTrans" cxnId="{495D4667-77C5-4F80-80B2-2545E50431B3}">
      <dgm:prSet/>
      <dgm:spPr/>
      <dgm:t>
        <a:bodyPr/>
        <a:lstStyle/>
        <a:p>
          <a:endParaRPr lang="en-US">
            <a:solidFill>
              <a:schemeClr val="tx1"/>
            </a:solidFill>
          </a:endParaRPr>
        </a:p>
      </dgm:t>
    </dgm:pt>
    <dgm:pt modelId="{9E72D8E0-E251-457D-BE69-89DEB6877C27}" type="sibTrans" cxnId="{495D4667-77C5-4F80-80B2-2545E50431B3}">
      <dgm:prSet/>
      <dgm:spPr/>
      <dgm:t>
        <a:bodyPr/>
        <a:lstStyle/>
        <a:p>
          <a:endParaRPr lang="en-US">
            <a:solidFill>
              <a:schemeClr val="tx1"/>
            </a:solidFill>
          </a:endParaRPr>
        </a:p>
      </dgm:t>
    </dgm:pt>
    <dgm:pt modelId="{28D0C279-F7C0-47B6-B636-50E485B040E1}">
      <dgm:prSet/>
      <dgm:spPr/>
      <dgm:t>
        <a:bodyPr/>
        <a:lstStyle/>
        <a:p>
          <a:pPr algn="ctr"/>
          <a:r>
            <a:rPr lang="en-US" b="1" dirty="0" smtClean="0">
              <a:latin typeface="Arial" pitchFamily="34" charset="0"/>
              <a:cs typeface="Arial" pitchFamily="34" charset="0"/>
            </a:rPr>
            <a:t>2. H</a:t>
          </a:r>
          <a:r>
            <a:rPr lang="vi-VN" b="1" dirty="0" smtClean="0">
              <a:latin typeface="Arial" pitchFamily="34" charset="0"/>
              <a:cs typeface="Arial" pitchFamily="34" charset="0"/>
            </a:rPr>
            <a:t>ình thức phối hợp giữa </a:t>
          </a:r>
          <a:r>
            <a:rPr lang="en-US" b="1" dirty="0" err="1" smtClean="0">
              <a:latin typeface="Arial" pitchFamily="34" charset="0"/>
              <a:cs typeface="Arial" pitchFamily="34" charset="0"/>
            </a:rPr>
            <a:t>nhà</a:t>
          </a:r>
          <a:r>
            <a:rPr lang="en-US" b="1" dirty="0" smtClean="0">
              <a:latin typeface="Arial" pitchFamily="34" charset="0"/>
              <a:cs typeface="Arial" pitchFamily="34" charset="0"/>
            </a:rPr>
            <a:t> </a:t>
          </a:r>
          <a:r>
            <a:rPr lang="en-US" b="1" dirty="0" err="1" smtClean="0">
              <a:latin typeface="Arial" pitchFamily="34" charset="0"/>
              <a:cs typeface="Arial" pitchFamily="34" charset="0"/>
            </a:rPr>
            <a:t>trường</a:t>
          </a:r>
          <a:r>
            <a:rPr lang="en-US" b="1" dirty="0" smtClean="0">
              <a:latin typeface="Arial" pitchFamily="34" charset="0"/>
              <a:cs typeface="Arial" pitchFamily="34" charset="0"/>
            </a:rPr>
            <a:t> </a:t>
          </a:r>
          <a:r>
            <a:rPr lang="en-US" b="1" dirty="0" err="1" smtClean="0">
              <a:latin typeface="Arial" pitchFamily="34" charset="0"/>
              <a:cs typeface="Arial" pitchFamily="34" charset="0"/>
            </a:rPr>
            <a:t>và</a:t>
          </a:r>
          <a:r>
            <a:rPr lang="en-US" b="1" dirty="0" smtClean="0">
              <a:latin typeface="Arial" pitchFamily="34" charset="0"/>
              <a:cs typeface="Arial" pitchFamily="34" charset="0"/>
            </a:rPr>
            <a:t> </a:t>
          </a:r>
          <a:r>
            <a:rPr lang="vi-VN" b="1" dirty="0" smtClean="0">
              <a:latin typeface="Arial" pitchFamily="34" charset="0"/>
              <a:cs typeface="Arial" pitchFamily="34" charset="0"/>
            </a:rPr>
            <a:t>gia đình </a:t>
          </a:r>
          <a:r>
            <a:rPr lang="en-US" b="1" dirty="0" err="1" smtClean="0">
              <a:latin typeface="Arial" pitchFamily="34" charset="0"/>
              <a:cs typeface="Arial" pitchFamily="34" charset="0"/>
            </a:rPr>
            <a:t>trong</a:t>
          </a:r>
          <a:r>
            <a:rPr lang="en-US" b="1" dirty="0" smtClean="0">
              <a:latin typeface="Arial" pitchFamily="34" charset="0"/>
              <a:cs typeface="Arial" pitchFamily="34" charset="0"/>
            </a:rPr>
            <a:t> </a:t>
          </a:r>
          <a:r>
            <a:rPr lang="en-US" b="1" dirty="0" err="1" smtClean="0">
              <a:latin typeface="Arial" pitchFamily="34" charset="0"/>
              <a:cs typeface="Arial" pitchFamily="34" charset="0"/>
            </a:rPr>
            <a:t>công</a:t>
          </a:r>
          <a:r>
            <a:rPr lang="en-US" b="1" dirty="0" smtClean="0">
              <a:latin typeface="Arial" pitchFamily="34" charset="0"/>
              <a:cs typeface="Arial" pitchFamily="34" charset="0"/>
            </a:rPr>
            <a:t> </a:t>
          </a:r>
          <a:r>
            <a:rPr lang="en-US" b="1" dirty="0" err="1" smtClean="0">
              <a:latin typeface="Arial" pitchFamily="34" charset="0"/>
              <a:cs typeface="Arial" pitchFamily="34" charset="0"/>
            </a:rPr>
            <a:t>tác</a:t>
          </a:r>
          <a:r>
            <a:rPr lang="en-US" b="1" dirty="0" smtClean="0">
              <a:latin typeface="Arial" pitchFamily="34" charset="0"/>
              <a:cs typeface="Arial" pitchFamily="34" charset="0"/>
            </a:rPr>
            <a:t> </a:t>
          </a:r>
          <a:r>
            <a:rPr lang="en-US" b="1" dirty="0" err="1" smtClean="0">
              <a:latin typeface="Arial" pitchFamily="34" charset="0"/>
              <a:cs typeface="Arial" pitchFamily="34" charset="0"/>
            </a:rPr>
            <a:t>chăm</a:t>
          </a:r>
          <a:r>
            <a:rPr lang="en-US" b="1" dirty="0" smtClean="0">
              <a:latin typeface="Arial" pitchFamily="34" charset="0"/>
              <a:cs typeface="Arial" pitchFamily="34" charset="0"/>
            </a:rPr>
            <a:t> </a:t>
          </a:r>
          <a:r>
            <a:rPr lang="en-US" b="1" dirty="0" err="1" smtClean="0">
              <a:latin typeface="Arial" pitchFamily="34" charset="0"/>
              <a:cs typeface="Arial" pitchFamily="34" charset="0"/>
            </a:rPr>
            <a:t>sóc</a:t>
          </a:r>
          <a:r>
            <a:rPr lang="en-US" b="1" dirty="0" smtClean="0">
              <a:latin typeface="Arial" pitchFamily="34" charset="0"/>
              <a:cs typeface="Arial" pitchFamily="34" charset="0"/>
            </a:rPr>
            <a:t> </a:t>
          </a:r>
          <a:r>
            <a:rPr lang="en-US" b="1" dirty="0" err="1" smtClean="0">
              <a:latin typeface="Arial" pitchFamily="34" charset="0"/>
              <a:cs typeface="Arial" pitchFamily="34" charset="0"/>
            </a:rPr>
            <a:t>giáo</a:t>
          </a:r>
          <a:r>
            <a:rPr lang="en-US" b="1" dirty="0" smtClean="0">
              <a:latin typeface="Arial" pitchFamily="34" charset="0"/>
              <a:cs typeface="Arial" pitchFamily="34" charset="0"/>
            </a:rPr>
            <a:t> </a:t>
          </a:r>
          <a:r>
            <a:rPr lang="en-US" b="1" dirty="0" err="1" smtClean="0">
              <a:latin typeface="Arial" pitchFamily="34" charset="0"/>
              <a:cs typeface="Arial" pitchFamily="34" charset="0"/>
            </a:rPr>
            <a:t>dục</a:t>
          </a:r>
          <a:r>
            <a:rPr lang="en-US" b="1" dirty="0" smtClean="0">
              <a:latin typeface="Arial" pitchFamily="34" charset="0"/>
              <a:cs typeface="Arial" pitchFamily="34" charset="0"/>
            </a:rPr>
            <a:t> </a:t>
          </a:r>
          <a:r>
            <a:rPr lang="en-US" b="1" dirty="0" err="1" smtClean="0">
              <a:latin typeface="Arial" pitchFamily="34" charset="0"/>
              <a:cs typeface="Arial" pitchFamily="34" charset="0"/>
            </a:rPr>
            <a:t>trẻ</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dirty="0"/>
        </a:p>
      </dgm:t>
    </dgm:pt>
    <dgm:pt modelId="{4790470B-809E-42DC-BF3A-FD8A2F056E0D}" type="parTrans" cxnId="{4E52DB39-C515-4F09-8090-1D25EB8C143D}">
      <dgm:prSet/>
      <dgm:spPr/>
      <dgm:t>
        <a:bodyPr/>
        <a:lstStyle/>
        <a:p>
          <a:endParaRPr lang="en-US">
            <a:solidFill>
              <a:schemeClr val="tx1"/>
            </a:solidFill>
          </a:endParaRPr>
        </a:p>
      </dgm:t>
    </dgm:pt>
    <dgm:pt modelId="{C4A6F5CF-F232-4123-AEAC-261DD5CC897D}" type="sibTrans" cxnId="{4E52DB39-C515-4F09-8090-1D25EB8C143D}">
      <dgm:prSet/>
      <dgm:spPr/>
      <dgm:t>
        <a:bodyPr/>
        <a:lstStyle/>
        <a:p>
          <a:endParaRPr lang="en-US">
            <a:solidFill>
              <a:schemeClr val="tx1"/>
            </a:solidFill>
          </a:endParaRPr>
        </a:p>
      </dgm:t>
    </dgm:pt>
    <dgm:pt modelId="{1DF3A30A-544D-4F31-8D87-77425224CA52}">
      <dgm:prSet/>
      <dgm:spPr/>
      <dgm:t>
        <a:bodyPr/>
        <a:lstStyle/>
        <a:p>
          <a:r>
            <a:rPr lang="en-US" b="1" dirty="0" smtClean="0">
              <a:latin typeface="Arial" pitchFamily="34" charset="0"/>
              <a:cs typeface="Arial" pitchFamily="34" charset="0"/>
            </a:rPr>
            <a:t>3. </a:t>
          </a:r>
          <a:r>
            <a:rPr lang="en-US" b="1" dirty="0" err="1" smtClean="0">
              <a:latin typeface="Arial" pitchFamily="34" charset="0"/>
              <a:cs typeface="Arial" pitchFamily="34" charset="0"/>
            </a:rPr>
            <a:t>Một</a:t>
          </a:r>
          <a:r>
            <a:rPr lang="en-US" b="1" dirty="0" smtClean="0">
              <a:latin typeface="Arial" pitchFamily="34" charset="0"/>
              <a:cs typeface="Arial" pitchFamily="34" charset="0"/>
            </a:rPr>
            <a:t> </a:t>
          </a:r>
          <a:r>
            <a:rPr lang="en-US" b="1" dirty="0" err="1" smtClean="0">
              <a:latin typeface="Arial" pitchFamily="34" charset="0"/>
              <a:cs typeface="Arial" pitchFamily="34" charset="0"/>
            </a:rPr>
            <a:t>số</a:t>
          </a:r>
          <a:r>
            <a:rPr lang="en-US" b="1" dirty="0" smtClean="0">
              <a:latin typeface="Arial" pitchFamily="34" charset="0"/>
              <a:cs typeface="Arial" pitchFamily="34" charset="0"/>
            </a:rPr>
            <a:t> </a:t>
          </a:r>
          <a:r>
            <a:rPr lang="en-US" b="1" dirty="0" err="1" smtClean="0">
              <a:latin typeface="Arial" pitchFamily="34" charset="0"/>
              <a:cs typeface="Arial" pitchFamily="34" charset="0"/>
            </a:rPr>
            <a:t>kĩ</a:t>
          </a:r>
          <a:r>
            <a:rPr lang="en-US" b="1" dirty="0" smtClean="0">
              <a:latin typeface="Arial" pitchFamily="34" charset="0"/>
              <a:cs typeface="Arial" pitchFamily="34" charset="0"/>
            </a:rPr>
            <a:t> </a:t>
          </a:r>
          <a:r>
            <a:rPr lang="en-US" b="1" dirty="0" err="1" smtClean="0">
              <a:latin typeface="Arial" pitchFamily="34" charset="0"/>
              <a:cs typeface="Arial" pitchFamily="34" charset="0"/>
            </a:rPr>
            <a:t>năng</a:t>
          </a:r>
          <a:r>
            <a:rPr lang="en-US" b="1" dirty="0" smtClean="0">
              <a:latin typeface="Arial" pitchFamily="34" charset="0"/>
              <a:cs typeface="Arial" pitchFamily="34" charset="0"/>
            </a:rPr>
            <a:t> </a:t>
          </a:r>
          <a:r>
            <a:rPr lang="en-US" b="1" dirty="0" err="1" smtClean="0">
              <a:latin typeface="Arial" pitchFamily="34" charset="0"/>
              <a:cs typeface="Arial" pitchFamily="34" charset="0"/>
            </a:rPr>
            <a:t>cần</a:t>
          </a:r>
          <a:r>
            <a:rPr lang="en-US" b="1" dirty="0" smtClean="0">
              <a:latin typeface="Arial" pitchFamily="34" charset="0"/>
              <a:cs typeface="Arial" pitchFamily="34" charset="0"/>
            </a:rPr>
            <a:t> </a:t>
          </a:r>
          <a:r>
            <a:rPr lang="en-US" b="1" dirty="0" err="1" smtClean="0">
              <a:latin typeface="Arial" pitchFamily="34" charset="0"/>
              <a:cs typeface="Arial" pitchFamily="34" charset="0"/>
            </a:rPr>
            <a:t>có</a:t>
          </a:r>
          <a:r>
            <a:rPr lang="en-US" b="1" dirty="0" smtClean="0">
              <a:latin typeface="Arial" pitchFamily="34" charset="0"/>
              <a:cs typeface="Arial" pitchFamily="34" charset="0"/>
            </a:rPr>
            <a:t> </a:t>
          </a:r>
          <a:r>
            <a:rPr lang="en-US" b="1" dirty="0" err="1" smtClean="0">
              <a:latin typeface="Arial" pitchFamily="34" charset="0"/>
              <a:cs typeface="Arial" pitchFamily="34" charset="0"/>
            </a:rPr>
            <a:t>khi</a:t>
          </a:r>
          <a:r>
            <a:rPr lang="en-US" b="1" dirty="0" smtClean="0">
              <a:latin typeface="Arial" pitchFamily="34" charset="0"/>
              <a:cs typeface="Arial" pitchFamily="34" charset="0"/>
            </a:rPr>
            <a:t> </a:t>
          </a:r>
          <a:r>
            <a:rPr lang="en-US" b="1" dirty="0" err="1" smtClean="0">
              <a:latin typeface="Arial" pitchFamily="34" charset="0"/>
              <a:cs typeface="Arial" pitchFamily="34" charset="0"/>
            </a:rPr>
            <a:t>làm</a:t>
          </a:r>
          <a:r>
            <a:rPr lang="en-US" b="1" dirty="0" smtClean="0">
              <a:latin typeface="Arial" pitchFamily="34" charset="0"/>
              <a:cs typeface="Arial" pitchFamily="34" charset="0"/>
            </a:rPr>
            <a:t> </a:t>
          </a:r>
          <a:r>
            <a:rPr lang="en-US" b="1" dirty="0" err="1" smtClean="0">
              <a:latin typeface="Arial" pitchFamily="34" charset="0"/>
              <a:cs typeface="Arial" pitchFamily="34" charset="0"/>
            </a:rPr>
            <a:t>việc</a:t>
          </a:r>
          <a:r>
            <a:rPr lang="en-US" b="1" dirty="0" smtClean="0">
              <a:latin typeface="Arial" pitchFamily="34" charset="0"/>
              <a:cs typeface="Arial" pitchFamily="34" charset="0"/>
            </a:rPr>
            <a:t> </a:t>
          </a:r>
          <a:r>
            <a:rPr lang="en-US" b="1" dirty="0" err="1" smtClean="0">
              <a:latin typeface="Arial" pitchFamily="34" charset="0"/>
              <a:cs typeface="Arial" pitchFamily="34" charset="0"/>
            </a:rPr>
            <a:t>với</a:t>
          </a:r>
          <a:r>
            <a:rPr lang="en-US" b="1" dirty="0" smtClean="0">
              <a:latin typeface="Arial" pitchFamily="34" charset="0"/>
              <a:cs typeface="Arial" pitchFamily="34" charset="0"/>
            </a:rPr>
            <a:t> cha </a:t>
          </a:r>
          <a:r>
            <a:rPr lang="en-US" b="1" dirty="0" err="1" smtClean="0">
              <a:latin typeface="Arial" pitchFamily="34" charset="0"/>
              <a:cs typeface="Arial" pitchFamily="34" charset="0"/>
            </a:rPr>
            <a:t>mẹ</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dirty="0"/>
        </a:p>
      </dgm:t>
    </dgm:pt>
    <dgm:pt modelId="{B3BB1CEA-4D9B-4C7A-97CD-1A5DC46B085D}" type="parTrans" cxnId="{4F23FA27-9C72-4E0E-9D0C-7B7A40B05EC3}">
      <dgm:prSet/>
      <dgm:spPr/>
      <dgm:t>
        <a:bodyPr/>
        <a:lstStyle/>
        <a:p>
          <a:endParaRPr lang="en-US">
            <a:solidFill>
              <a:schemeClr val="tx1"/>
            </a:solidFill>
          </a:endParaRPr>
        </a:p>
      </dgm:t>
    </dgm:pt>
    <dgm:pt modelId="{30D4B551-2D5E-4846-AA57-D288754550CB}" type="sibTrans" cxnId="{4F23FA27-9C72-4E0E-9D0C-7B7A40B05EC3}">
      <dgm:prSet/>
      <dgm:spPr/>
      <dgm:t>
        <a:bodyPr/>
        <a:lstStyle/>
        <a:p>
          <a:endParaRPr lang="en-US">
            <a:solidFill>
              <a:schemeClr val="tx1"/>
            </a:solidFill>
          </a:endParaRPr>
        </a:p>
      </dgm:t>
    </dgm:pt>
    <dgm:pt modelId="{DA23ADCE-3937-4229-AA98-42ABD8582623}" type="pres">
      <dgm:prSet presAssocID="{F159545E-6248-4875-94AD-ACC4F6B35407}" presName="rootnode" presStyleCnt="0">
        <dgm:presLayoutVars>
          <dgm:chMax/>
          <dgm:chPref/>
          <dgm:dir/>
          <dgm:animLvl val="lvl"/>
        </dgm:presLayoutVars>
      </dgm:prSet>
      <dgm:spPr/>
      <dgm:t>
        <a:bodyPr/>
        <a:lstStyle/>
        <a:p>
          <a:endParaRPr lang="en-US"/>
        </a:p>
      </dgm:t>
    </dgm:pt>
    <dgm:pt modelId="{8E2EA0C3-2A98-471E-86DB-92A300FA8D40}" type="pres">
      <dgm:prSet presAssocID="{7A3E2502-F167-45C7-B247-990038013751}" presName="composite" presStyleCnt="0"/>
      <dgm:spPr/>
    </dgm:pt>
    <dgm:pt modelId="{C2E01E62-A6B5-4F4F-811A-572EF61EEAD3}" type="pres">
      <dgm:prSet presAssocID="{7A3E2502-F167-45C7-B247-990038013751}" presName="bentUpArrow1" presStyleLbl="alignImgPlace1" presStyleIdx="0" presStyleCnt="2"/>
      <dgm:spPr/>
    </dgm:pt>
    <dgm:pt modelId="{1C7D33F0-81CC-4903-9AED-DA61CE82F121}" type="pres">
      <dgm:prSet presAssocID="{7A3E2502-F167-45C7-B247-990038013751}" presName="ParentText" presStyleLbl="node1" presStyleIdx="0" presStyleCnt="3" custScaleX="128542">
        <dgm:presLayoutVars>
          <dgm:chMax val="1"/>
          <dgm:chPref val="1"/>
          <dgm:bulletEnabled val="1"/>
        </dgm:presLayoutVars>
      </dgm:prSet>
      <dgm:spPr/>
      <dgm:t>
        <a:bodyPr/>
        <a:lstStyle/>
        <a:p>
          <a:endParaRPr lang="en-US"/>
        </a:p>
      </dgm:t>
    </dgm:pt>
    <dgm:pt modelId="{5D10781F-06A7-4BDE-A3C2-840370997FEC}" type="pres">
      <dgm:prSet presAssocID="{7A3E2502-F167-45C7-B247-990038013751}" presName="ChildText" presStyleLbl="revTx" presStyleIdx="0" presStyleCnt="2">
        <dgm:presLayoutVars>
          <dgm:chMax val="0"/>
          <dgm:chPref val="0"/>
          <dgm:bulletEnabled val="1"/>
        </dgm:presLayoutVars>
      </dgm:prSet>
      <dgm:spPr/>
    </dgm:pt>
    <dgm:pt modelId="{D078374C-7CF9-40BA-9CE7-6B582054EC46}" type="pres">
      <dgm:prSet presAssocID="{9E72D8E0-E251-457D-BE69-89DEB6877C27}" presName="sibTrans" presStyleCnt="0"/>
      <dgm:spPr/>
    </dgm:pt>
    <dgm:pt modelId="{D0E72C5C-E277-4BDF-B474-7DA187AB147E}" type="pres">
      <dgm:prSet presAssocID="{28D0C279-F7C0-47B6-B636-50E485B040E1}" presName="composite" presStyleCnt="0"/>
      <dgm:spPr/>
    </dgm:pt>
    <dgm:pt modelId="{1091CB85-497C-409F-A421-56B5850AD1C5}" type="pres">
      <dgm:prSet presAssocID="{28D0C279-F7C0-47B6-B636-50E485B040E1}" presName="bentUpArrow1" presStyleLbl="alignImgPlace1" presStyleIdx="1" presStyleCnt="2"/>
      <dgm:spPr/>
    </dgm:pt>
    <dgm:pt modelId="{115FD83D-9CE3-46C7-8BD7-87456B2560C4}" type="pres">
      <dgm:prSet presAssocID="{28D0C279-F7C0-47B6-B636-50E485B040E1}" presName="ParentText" presStyleLbl="node1" presStyleIdx="1" presStyleCnt="3" custScaleX="117464" custLinFactNeighborX="294" custLinFactNeighborY="-3259">
        <dgm:presLayoutVars>
          <dgm:chMax val="1"/>
          <dgm:chPref val="1"/>
          <dgm:bulletEnabled val="1"/>
        </dgm:presLayoutVars>
      </dgm:prSet>
      <dgm:spPr/>
      <dgm:t>
        <a:bodyPr/>
        <a:lstStyle/>
        <a:p>
          <a:endParaRPr lang="en-US"/>
        </a:p>
      </dgm:t>
    </dgm:pt>
    <dgm:pt modelId="{0D62A465-3FAC-47F7-A8EB-9C9FB3B8EEBD}" type="pres">
      <dgm:prSet presAssocID="{28D0C279-F7C0-47B6-B636-50E485B040E1}" presName="ChildText" presStyleLbl="revTx" presStyleIdx="1" presStyleCnt="2">
        <dgm:presLayoutVars>
          <dgm:chMax val="0"/>
          <dgm:chPref val="0"/>
          <dgm:bulletEnabled val="1"/>
        </dgm:presLayoutVars>
      </dgm:prSet>
      <dgm:spPr/>
    </dgm:pt>
    <dgm:pt modelId="{BB3C14F2-D078-470B-BD15-5BA7547E54FE}" type="pres">
      <dgm:prSet presAssocID="{C4A6F5CF-F232-4123-AEAC-261DD5CC897D}" presName="sibTrans" presStyleCnt="0"/>
      <dgm:spPr/>
    </dgm:pt>
    <dgm:pt modelId="{033E121D-B94A-4070-9B3E-FB045A6C27A7}" type="pres">
      <dgm:prSet presAssocID="{1DF3A30A-544D-4F31-8D87-77425224CA52}" presName="composite" presStyleCnt="0"/>
      <dgm:spPr/>
    </dgm:pt>
    <dgm:pt modelId="{331A2668-DFAC-4F0C-997E-D77E4F99F5C5}" type="pres">
      <dgm:prSet presAssocID="{1DF3A30A-544D-4F31-8D87-77425224CA52}" presName="ParentText" presStyleLbl="node1" presStyleIdx="2" presStyleCnt="3">
        <dgm:presLayoutVars>
          <dgm:chMax val="1"/>
          <dgm:chPref val="1"/>
          <dgm:bulletEnabled val="1"/>
        </dgm:presLayoutVars>
      </dgm:prSet>
      <dgm:spPr/>
      <dgm:t>
        <a:bodyPr/>
        <a:lstStyle/>
        <a:p>
          <a:endParaRPr lang="en-US"/>
        </a:p>
      </dgm:t>
    </dgm:pt>
  </dgm:ptLst>
  <dgm:cxnLst>
    <dgm:cxn modelId="{2E8D4447-A4F8-4F8C-AB16-48C6F67C3F7C}" type="presOf" srcId="{1DF3A30A-544D-4F31-8D87-77425224CA52}" destId="{331A2668-DFAC-4F0C-997E-D77E4F99F5C5}" srcOrd="0" destOrd="0" presId="urn:microsoft.com/office/officeart/2005/8/layout/StepDownProcess"/>
    <dgm:cxn modelId="{C028B3CE-AC43-416A-A3F1-900E3F035617}" type="presOf" srcId="{28D0C279-F7C0-47B6-B636-50E485B040E1}" destId="{115FD83D-9CE3-46C7-8BD7-87456B2560C4}" srcOrd="0" destOrd="0" presId="urn:microsoft.com/office/officeart/2005/8/layout/StepDownProcess"/>
    <dgm:cxn modelId="{546DBA30-B22F-4686-A342-6FD664BA97BE}" type="presOf" srcId="{F159545E-6248-4875-94AD-ACC4F6B35407}" destId="{DA23ADCE-3937-4229-AA98-42ABD8582623}" srcOrd="0" destOrd="0" presId="urn:microsoft.com/office/officeart/2005/8/layout/StepDownProcess"/>
    <dgm:cxn modelId="{495D4667-77C5-4F80-80B2-2545E50431B3}" srcId="{F159545E-6248-4875-94AD-ACC4F6B35407}" destId="{7A3E2502-F167-45C7-B247-990038013751}" srcOrd="0" destOrd="0" parTransId="{1026DB16-180E-449B-9C1B-FC2EDCDAE6E7}" sibTransId="{9E72D8E0-E251-457D-BE69-89DEB6877C27}"/>
    <dgm:cxn modelId="{4E52DB39-C515-4F09-8090-1D25EB8C143D}" srcId="{F159545E-6248-4875-94AD-ACC4F6B35407}" destId="{28D0C279-F7C0-47B6-B636-50E485B040E1}" srcOrd="1" destOrd="0" parTransId="{4790470B-809E-42DC-BF3A-FD8A2F056E0D}" sibTransId="{C4A6F5CF-F232-4123-AEAC-261DD5CC897D}"/>
    <dgm:cxn modelId="{4F23FA27-9C72-4E0E-9D0C-7B7A40B05EC3}" srcId="{F159545E-6248-4875-94AD-ACC4F6B35407}" destId="{1DF3A30A-544D-4F31-8D87-77425224CA52}" srcOrd="2" destOrd="0" parTransId="{B3BB1CEA-4D9B-4C7A-97CD-1A5DC46B085D}" sibTransId="{30D4B551-2D5E-4846-AA57-D288754550CB}"/>
    <dgm:cxn modelId="{561C4966-D137-4F7A-8CA7-21CFC9B24D52}" type="presOf" srcId="{7A3E2502-F167-45C7-B247-990038013751}" destId="{1C7D33F0-81CC-4903-9AED-DA61CE82F121}" srcOrd="0" destOrd="0" presId="urn:microsoft.com/office/officeart/2005/8/layout/StepDownProcess"/>
    <dgm:cxn modelId="{5E38741C-9218-48B7-8D48-1D57D9E5CE70}" type="presParOf" srcId="{DA23ADCE-3937-4229-AA98-42ABD8582623}" destId="{8E2EA0C3-2A98-471E-86DB-92A300FA8D40}" srcOrd="0" destOrd="0" presId="urn:microsoft.com/office/officeart/2005/8/layout/StepDownProcess"/>
    <dgm:cxn modelId="{7BB189FF-0E69-46D4-B4DA-9F93FD920268}" type="presParOf" srcId="{8E2EA0C3-2A98-471E-86DB-92A300FA8D40}" destId="{C2E01E62-A6B5-4F4F-811A-572EF61EEAD3}" srcOrd="0" destOrd="0" presId="urn:microsoft.com/office/officeart/2005/8/layout/StepDownProcess"/>
    <dgm:cxn modelId="{362A3074-DC6A-4EAB-A292-8904D87CB6B9}" type="presParOf" srcId="{8E2EA0C3-2A98-471E-86DB-92A300FA8D40}" destId="{1C7D33F0-81CC-4903-9AED-DA61CE82F121}" srcOrd="1" destOrd="0" presId="urn:microsoft.com/office/officeart/2005/8/layout/StepDownProcess"/>
    <dgm:cxn modelId="{11B933AD-867D-407C-A660-03852425D9F5}" type="presParOf" srcId="{8E2EA0C3-2A98-471E-86DB-92A300FA8D40}" destId="{5D10781F-06A7-4BDE-A3C2-840370997FEC}" srcOrd="2" destOrd="0" presId="urn:microsoft.com/office/officeart/2005/8/layout/StepDownProcess"/>
    <dgm:cxn modelId="{EC610E80-4BEF-43CF-A5E4-40BC1D7846E2}" type="presParOf" srcId="{DA23ADCE-3937-4229-AA98-42ABD8582623}" destId="{D078374C-7CF9-40BA-9CE7-6B582054EC46}" srcOrd="1" destOrd="0" presId="urn:microsoft.com/office/officeart/2005/8/layout/StepDownProcess"/>
    <dgm:cxn modelId="{1ACD22F3-1281-4E24-9504-A0F3AC572FCA}" type="presParOf" srcId="{DA23ADCE-3937-4229-AA98-42ABD8582623}" destId="{D0E72C5C-E277-4BDF-B474-7DA187AB147E}" srcOrd="2" destOrd="0" presId="urn:microsoft.com/office/officeart/2005/8/layout/StepDownProcess"/>
    <dgm:cxn modelId="{15C9F25A-EA52-4336-B5C4-871157E876E7}" type="presParOf" srcId="{D0E72C5C-E277-4BDF-B474-7DA187AB147E}" destId="{1091CB85-497C-409F-A421-56B5850AD1C5}" srcOrd="0" destOrd="0" presId="urn:microsoft.com/office/officeart/2005/8/layout/StepDownProcess"/>
    <dgm:cxn modelId="{7353C6C0-57B4-41B2-8758-CE161FAFFD49}" type="presParOf" srcId="{D0E72C5C-E277-4BDF-B474-7DA187AB147E}" destId="{115FD83D-9CE3-46C7-8BD7-87456B2560C4}" srcOrd="1" destOrd="0" presId="urn:microsoft.com/office/officeart/2005/8/layout/StepDownProcess"/>
    <dgm:cxn modelId="{DF9A4487-4185-45E3-970D-D9494F7AB3BB}" type="presParOf" srcId="{D0E72C5C-E277-4BDF-B474-7DA187AB147E}" destId="{0D62A465-3FAC-47F7-A8EB-9C9FB3B8EEBD}" srcOrd="2" destOrd="0" presId="urn:microsoft.com/office/officeart/2005/8/layout/StepDownProcess"/>
    <dgm:cxn modelId="{7BA89139-4219-4665-9D10-905803204CBE}" type="presParOf" srcId="{DA23ADCE-3937-4229-AA98-42ABD8582623}" destId="{BB3C14F2-D078-470B-BD15-5BA7547E54FE}" srcOrd="3" destOrd="0" presId="urn:microsoft.com/office/officeart/2005/8/layout/StepDownProcess"/>
    <dgm:cxn modelId="{A381B53F-3698-4E7D-9CDE-031E80472829}" type="presParOf" srcId="{DA23ADCE-3937-4229-AA98-42ABD8582623}" destId="{033E121D-B94A-4070-9B3E-FB045A6C27A7}" srcOrd="4" destOrd="0" presId="urn:microsoft.com/office/officeart/2005/8/layout/StepDownProcess"/>
    <dgm:cxn modelId="{F87807D0-0E08-4D0E-B860-2C42B99CC5B7}" type="presParOf" srcId="{033E121D-B94A-4070-9B3E-FB045A6C27A7}" destId="{331A2668-DFAC-4F0C-997E-D77E4F99F5C5}" srcOrd="0"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370C-496B-4045-96EF-F70C0057183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1B29CF1F-A1CB-466F-9F61-2F552C900DDF}">
      <dgm:prSet phldrT="[Text]" custT="1"/>
      <dgm:spPr/>
      <dgm: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Thống nhất quan điểm, </a:t>
          </a:r>
          <a:r>
            <a:rPr lang="en-US" sz="2200" dirty="0" smtClean="0">
              <a:latin typeface="Arial" pitchFamily="34" charset="0"/>
              <a:cs typeface="Arial" pitchFamily="34" charset="0"/>
            </a:rPr>
            <a:t>ND</a:t>
          </a:r>
          <a:r>
            <a:rPr lang="vi-VN" sz="2200" dirty="0" smtClean="0">
              <a:latin typeface="Arial" pitchFamily="34" charset="0"/>
              <a:cs typeface="Arial" pitchFamily="34" charset="0"/>
            </a:rPr>
            <a:t>,</a:t>
          </a:r>
          <a:r>
            <a:rPr lang="en-US" sz="2200" dirty="0" smtClean="0">
              <a:latin typeface="Arial" pitchFamily="34" charset="0"/>
              <a:cs typeface="Arial" pitchFamily="34" charset="0"/>
            </a:rPr>
            <a:t> PPGD</a:t>
          </a:r>
          <a:r>
            <a:rPr lang="vi-VN" sz="2200" dirty="0" smtClean="0">
              <a:latin typeface="Arial" pitchFamily="34" charset="0"/>
              <a:cs typeface="Arial" pitchFamily="34" charset="0"/>
            </a:rPr>
            <a:t> giữa nhà trường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vi-VN" sz="2200" dirty="0" smtClean="0">
              <a:latin typeface="Arial" pitchFamily="34" charset="0"/>
              <a:cs typeface="Arial" pitchFamily="34" charset="0"/>
            </a:rPr>
            <a:t>gia đình</a:t>
          </a:r>
          <a:r>
            <a:rPr lang="en-US" sz="2200" dirty="0" smtClean="0">
              <a:latin typeface="Arial" pitchFamily="34" charset="0"/>
              <a:cs typeface="Arial" pitchFamily="34" charset="0"/>
            </a:rPr>
            <a:t>.</a:t>
          </a:r>
          <a:endParaRPr lang="en-US" sz="2200" dirty="0"/>
        </a:p>
      </dgm:t>
    </dgm:pt>
    <dgm:pt modelId="{23970E18-B63A-49E0-9578-D83810A0165C}" type="parTrans" cxnId="{5E335E7A-E477-4DEC-B93C-F0753BC98C23}">
      <dgm:prSet/>
      <dgm:spPr/>
      <dgm:t>
        <a:bodyPr/>
        <a:lstStyle/>
        <a:p>
          <a:endParaRPr lang="en-US" sz="2200"/>
        </a:p>
      </dgm:t>
    </dgm:pt>
    <dgm:pt modelId="{7C1A7807-4135-4D6A-B0D8-EED6A2F9DB19}" type="sibTrans" cxnId="{5E335E7A-E477-4DEC-B93C-F0753BC98C23}">
      <dgm:prSet/>
      <dgm:spPr/>
      <dgm:t>
        <a:bodyPr/>
        <a:lstStyle/>
        <a:p>
          <a:endParaRPr lang="en-US" sz="2200"/>
        </a:p>
      </dgm:t>
    </dgm:pt>
    <dgm:pt modelId="{BE0952AE-8204-4D4B-B5BA-5DD54AF30374}">
      <dgm:prSet phldrT="[Text]" custT="1"/>
      <dgm:spPr/>
      <dgm:t>
        <a:bodyPr/>
        <a:lstStyle/>
        <a:p>
          <a:pPr algn="just"/>
          <a:endParaRPr lang="en-US" sz="2200" b="0" dirty="0" smtClean="0">
            <a:latin typeface="Arial" pitchFamily="34" charset="0"/>
            <a:cs typeface="Arial" pitchFamily="34" charset="0"/>
          </a:endParaRPr>
        </a:p>
        <a:p>
          <a:pPr algn="just"/>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Có</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kế</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hoạch</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hỗ</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trợ</a:t>
          </a:r>
          <a:r>
            <a:rPr lang="en-US" sz="2200" b="0" dirty="0" smtClean="0">
              <a:latin typeface="Arial" pitchFamily="34" charset="0"/>
              <a:cs typeface="Arial" pitchFamily="34" charset="0"/>
            </a:rPr>
            <a:t> cha </a:t>
          </a:r>
          <a:r>
            <a:rPr lang="en-US" sz="2200" b="0" dirty="0" err="1" smtClean="0">
              <a:latin typeface="Arial" pitchFamily="34" charset="0"/>
              <a:cs typeface="Arial" pitchFamily="34" charset="0"/>
            </a:rPr>
            <a:t>mẹ</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trong</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các</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hoạt</a:t>
          </a:r>
          <a:r>
            <a:rPr lang="en-US" sz="2200" b="0" dirty="0" smtClean="0">
              <a:latin typeface="Arial" pitchFamily="34" charset="0"/>
              <a:cs typeface="Arial" pitchFamily="34" charset="0"/>
            </a:rPr>
            <a:t> </a:t>
          </a:r>
          <a:r>
            <a:rPr lang="en-US" sz="2200" b="0" dirty="0" err="1" smtClean="0">
              <a:latin typeface="Arial" pitchFamily="34" charset="0"/>
              <a:cs typeface="Arial" pitchFamily="34" charset="0"/>
            </a:rPr>
            <a:t>động</a:t>
          </a:r>
          <a:r>
            <a:rPr lang="en-US" sz="2200" b="0" dirty="0" smtClean="0">
              <a:latin typeface="Arial" pitchFamily="34" charset="0"/>
              <a:cs typeface="Arial" pitchFamily="34" charset="0"/>
            </a:rPr>
            <a:t> CSGD </a:t>
          </a:r>
          <a:r>
            <a:rPr lang="en-US" sz="2200" b="0" dirty="0" err="1" smtClean="0">
              <a:latin typeface="Arial" pitchFamily="34" charset="0"/>
              <a:cs typeface="Arial" pitchFamily="34" charset="0"/>
            </a:rPr>
            <a:t>trẻ</a:t>
          </a:r>
          <a:r>
            <a:rPr lang="en-US" sz="2200" b="0" dirty="0" smtClean="0">
              <a:latin typeface="Arial" pitchFamily="34" charset="0"/>
              <a:cs typeface="Arial" pitchFamily="34" charset="0"/>
            </a:rPr>
            <a:t>: </a:t>
          </a:r>
          <a:r>
            <a:rPr lang="vi-VN" sz="2200" i="1" dirty="0" smtClean="0">
              <a:latin typeface="Arial" pitchFamily="34" charset="0"/>
              <a:cs typeface="Arial" pitchFamily="34" charset="0"/>
            </a:rPr>
            <a:t>truyền thông, tham vấn/tư vấn, </a:t>
          </a:r>
          <a:r>
            <a:rPr lang="en-US" sz="2200" i="1" dirty="0" err="1" smtClean="0">
              <a:latin typeface="Arial" pitchFamily="34" charset="0"/>
              <a:cs typeface="Arial" pitchFamily="34" charset="0"/>
            </a:rPr>
            <a:t>thực</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hành</a:t>
          </a:r>
          <a:r>
            <a:rPr lang="vi-VN" sz="2200" i="1" dirty="0" smtClean="0">
              <a:latin typeface="Arial" pitchFamily="34" charset="0"/>
              <a:cs typeface="Arial" pitchFamily="34" charset="0"/>
            </a:rPr>
            <a:t> cho </a:t>
          </a:r>
          <a:r>
            <a:rPr lang="en-US" sz="2200" i="1" dirty="0" smtClean="0">
              <a:latin typeface="Arial" pitchFamily="34" charset="0"/>
              <a:cs typeface="Arial" pitchFamily="34" charset="0"/>
            </a:rPr>
            <a:t>CM</a:t>
          </a:r>
          <a:r>
            <a:rPr lang="vi-VN" sz="2200" i="1" dirty="0" smtClean="0">
              <a:latin typeface="Arial" pitchFamily="34" charset="0"/>
              <a:cs typeface="Arial" pitchFamily="34" charset="0"/>
            </a:rPr>
            <a:t> trong việc nâng cao </a:t>
          </a:r>
          <a:r>
            <a:rPr lang="en-US" sz="2200" i="1" dirty="0" smtClean="0">
              <a:latin typeface="Arial" pitchFamily="34" charset="0"/>
              <a:cs typeface="Arial" pitchFamily="34" charset="0"/>
            </a:rPr>
            <a:t>ý </a:t>
          </a:r>
          <a:r>
            <a:rPr lang="en-US" sz="2200" i="1" dirty="0" err="1" smtClean="0">
              <a:latin typeface="Arial" pitchFamily="34" charset="0"/>
              <a:cs typeface="Arial" pitchFamily="34" charset="0"/>
            </a:rPr>
            <a:t>thức</a:t>
          </a:r>
          <a:r>
            <a:rPr lang="en-US" sz="2200" i="1" dirty="0" smtClean="0">
              <a:latin typeface="Arial" pitchFamily="34" charset="0"/>
              <a:cs typeface="Arial" pitchFamily="34" charset="0"/>
            </a:rPr>
            <a:t>, </a:t>
          </a:r>
          <a:r>
            <a:rPr lang="vi-VN" sz="2200" i="1" dirty="0" smtClean="0">
              <a:latin typeface="Arial" pitchFamily="34" charset="0"/>
              <a:cs typeface="Arial" pitchFamily="34" charset="0"/>
            </a:rPr>
            <a:t>kiến thức, kĩ năng về </a:t>
          </a:r>
          <a:r>
            <a:rPr lang="en-US" sz="2200" i="1" dirty="0" smtClean="0">
              <a:latin typeface="Arial" pitchFamily="34" charset="0"/>
              <a:cs typeface="Arial" pitchFamily="34" charset="0"/>
            </a:rPr>
            <a:t>CSGD</a:t>
          </a:r>
          <a:r>
            <a:rPr lang="vi-VN" sz="2200" i="1" dirty="0" smtClean="0">
              <a:latin typeface="Arial" pitchFamily="34" charset="0"/>
              <a:cs typeface="Arial" pitchFamily="34" charset="0"/>
            </a:rPr>
            <a:t> trẻ</a:t>
          </a:r>
          <a:r>
            <a:rPr lang="en-US" sz="2200" i="1" dirty="0" smtClean="0">
              <a:latin typeface="Arial" pitchFamily="34" charset="0"/>
              <a:cs typeface="Arial" pitchFamily="34" charset="0"/>
            </a:rPr>
            <a:t>.</a:t>
          </a:r>
          <a:endParaRPr lang="en-US" sz="2200" i="1" dirty="0"/>
        </a:p>
      </dgm:t>
    </dgm:pt>
    <dgm:pt modelId="{8AE77219-A258-4E3A-83BD-AB780687448A}" type="parTrans" cxnId="{D0EED500-B181-459F-8835-451A0DCCE360}">
      <dgm:prSet/>
      <dgm:spPr/>
      <dgm:t>
        <a:bodyPr/>
        <a:lstStyle/>
        <a:p>
          <a:endParaRPr lang="en-US" sz="2200"/>
        </a:p>
      </dgm:t>
    </dgm:pt>
    <dgm:pt modelId="{86014DB2-4BFD-4CC0-A586-FC654B2FF547}" type="sibTrans" cxnId="{D0EED500-B181-459F-8835-451A0DCCE360}">
      <dgm:prSet/>
      <dgm:spPr/>
      <dgm:t>
        <a:bodyPr/>
        <a:lstStyle/>
        <a:p>
          <a:endParaRPr lang="en-US" sz="2200"/>
        </a:p>
      </dgm:t>
    </dgm:pt>
    <dgm:pt modelId="{F4B057BD-91CF-431A-9601-0F27FD0BCFF9}">
      <dgm:prSet phldrT="[Text]" custT="1"/>
      <dgm:spPr/>
      <dgm: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hội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thuận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lợi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cho</a:t>
          </a:r>
          <a:r>
            <a:rPr lang="en-US" sz="2200" dirty="0" smtClean="0">
              <a:latin typeface="Arial" pitchFamily="34" charset="0"/>
              <a:cs typeface="Arial" pitchFamily="34" charset="0"/>
            </a:rPr>
            <a:t> cha </a:t>
          </a:r>
          <a:r>
            <a:rPr lang="en-US" sz="2200" dirty="0" err="1" smtClean="0">
              <a:latin typeface="Arial" pitchFamily="34" charset="0"/>
              <a:cs typeface="Arial" pitchFamily="34" charset="0"/>
            </a:rPr>
            <a:t>mẹ</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tiếp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cận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hoạt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CSGD </a:t>
          </a:r>
          <a:r>
            <a:rPr lang="en-US" sz="2200" dirty="0" err="1" smtClean="0">
              <a:latin typeface="Arial" pitchFamily="34" charset="0"/>
              <a:cs typeface="Arial" pitchFamily="34" charset="0"/>
            </a:rPr>
            <a:t>trẻ</a:t>
          </a:r>
          <a:r>
            <a:rPr lang="en-US" sz="2200" dirty="0" smtClean="0">
              <a:latin typeface="Arial" pitchFamily="34" charset="0"/>
              <a:cs typeface="Arial" pitchFamily="34" charset="0"/>
            </a:rPr>
            <a:t>.</a:t>
          </a:r>
          <a:endParaRPr lang="en-US" sz="2200" dirty="0"/>
        </a:p>
      </dgm:t>
    </dgm:pt>
    <dgm:pt modelId="{75528749-989F-4122-80A0-13A4578E498E}" type="parTrans" cxnId="{328EEE37-2FB8-4A81-8D33-0A0D298C30A1}">
      <dgm:prSet/>
      <dgm:spPr/>
      <dgm:t>
        <a:bodyPr/>
        <a:lstStyle/>
        <a:p>
          <a:endParaRPr lang="en-US" sz="2200"/>
        </a:p>
      </dgm:t>
    </dgm:pt>
    <dgm:pt modelId="{889EA9DD-2C68-4592-A6BE-C13E5A176A00}" type="sibTrans" cxnId="{328EEE37-2FB8-4A81-8D33-0A0D298C30A1}">
      <dgm:prSet/>
      <dgm:spPr/>
      <dgm:t>
        <a:bodyPr/>
        <a:lstStyle/>
        <a:p>
          <a:endParaRPr lang="en-US" sz="2200"/>
        </a:p>
      </dgm:t>
    </dgm:pt>
    <dgm:pt modelId="{0948EFDC-6074-40D4-A6B3-C8AFADB8A484}">
      <dgm:prSet custT="1"/>
      <dgm:spPr/>
      <dgm:t>
        <a:bodyPr/>
        <a:lstStyle/>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mưu</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với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lãnh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địa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phương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các</a:t>
          </a:r>
          <a:r>
            <a:rPr lang="en-US" sz="2200" dirty="0" smtClean="0">
              <a:latin typeface="Arial" pitchFamily="34" charset="0"/>
              <a:cs typeface="Arial" pitchFamily="34" charset="0"/>
            </a:rPr>
            <a:t> ban </a:t>
          </a:r>
          <a:r>
            <a:rPr lang="en-US" sz="2200" dirty="0" err="1" smtClean="0">
              <a:latin typeface="Arial" pitchFamily="34" charset="0"/>
              <a:cs typeface="Arial" pitchFamily="34" charset="0"/>
            </a:rPr>
            <a:t>ngành</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hỗ</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trợ</a:t>
          </a:r>
          <a:r>
            <a:rPr lang="vi-VN" sz="2200" dirty="0" smtClean="0">
              <a:latin typeface="Arial" pitchFamily="34" charset="0"/>
              <a:cs typeface="Arial" pitchFamily="34" charset="0"/>
            </a:rPr>
            <a:t> và giám sát việc </a:t>
          </a:r>
          <a:r>
            <a:rPr lang="en-US" sz="2200" dirty="0" smtClean="0">
              <a:latin typeface="Arial" pitchFamily="34" charset="0"/>
              <a:cs typeface="Arial" pitchFamily="34" charset="0"/>
            </a:rPr>
            <a:t>CSGD </a:t>
          </a:r>
          <a:r>
            <a:rPr lang="vi-VN" sz="2200" dirty="0" smtClean="0">
              <a:latin typeface="Arial" pitchFamily="34" charset="0"/>
              <a:cs typeface="Arial" pitchFamily="34" charset="0"/>
            </a:rPr>
            <a:t>trẻ tại trường mầm non cũng như tại gia đình</a:t>
          </a:r>
          <a:r>
            <a:rPr lang="en-US" sz="2200" dirty="0" smtClean="0">
              <a:latin typeface="Arial" pitchFamily="34" charset="0"/>
              <a:cs typeface="Arial" pitchFamily="34" charset="0"/>
            </a:rPr>
            <a:t>.</a:t>
          </a:r>
          <a:endParaRPr lang="en-US" sz="2200" b="0" dirty="0">
            <a:latin typeface="Arial" pitchFamily="34" charset="0"/>
            <a:cs typeface="Arial" pitchFamily="34" charset="0"/>
          </a:endParaRPr>
        </a:p>
      </dgm:t>
    </dgm:pt>
    <dgm:pt modelId="{487DBA8A-6059-4945-B552-7F2D21BBE4E5}" type="parTrans" cxnId="{05939FAA-2297-4C6F-8B5F-5DF5F7AB7C9C}">
      <dgm:prSet/>
      <dgm:spPr/>
      <dgm:t>
        <a:bodyPr/>
        <a:lstStyle/>
        <a:p>
          <a:endParaRPr lang="en-US" sz="2200"/>
        </a:p>
      </dgm:t>
    </dgm:pt>
    <dgm:pt modelId="{5E0BD387-3FA2-4256-A3D3-879EA38E39E9}" type="sibTrans" cxnId="{05939FAA-2297-4C6F-8B5F-5DF5F7AB7C9C}">
      <dgm:prSet/>
      <dgm:spPr/>
      <dgm:t>
        <a:bodyPr/>
        <a:lstStyle/>
        <a:p>
          <a:endParaRPr lang="en-US" sz="2200"/>
        </a:p>
      </dgm:t>
    </dgm:pt>
    <dgm:pt modelId="{0DD64916-AC4B-4BC3-946A-47E1DFF1B32B}" type="pres">
      <dgm:prSet presAssocID="{A46D370C-496B-4045-96EF-F70C0057183F}" presName="Name0" presStyleCnt="0">
        <dgm:presLayoutVars>
          <dgm:chMax val="7"/>
          <dgm:dir/>
          <dgm:animLvl val="lvl"/>
          <dgm:resizeHandles val="exact"/>
        </dgm:presLayoutVars>
      </dgm:prSet>
      <dgm:spPr/>
      <dgm:t>
        <a:bodyPr/>
        <a:lstStyle/>
        <a:p>
          <a:endParaRPr lang="en-US"/>
        </a:p>
      </dgm:t>
    </dgm:pt>
    <dgm:pt modelId="{B135A89D-F6DA-420B-9F22-74F383332362}" type="pres">
      <dgm:prSet presAssocID="{1B29CF1F-A1CB-466F-9F61-2F552C900DDF}" presName="circle1" presStyleLbl="node1" presStyleIdx="0" presStyleCnt="4" custLinFactNeighborY="1890">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A69AB0E6-45AA-4D85-ADCF-B735AA0F89C9}" type="pres">
      <dgm:prSet presAssocID="{1B29CF1F-A1CB-466F-9F61-2F552C900DDF}" presName="space" presStyleCnt="0"/>
      <dgm:spPr/>
    </dgm:pt>
    <dgm:pt modelId="{44878859-346A-4D75-A445-68FCD9E37730}" type="pres">
      <dgm:prSet presAssocID="{1B29CF1F-A1CB-466F-9F61-2F552C900DDF}" presName="rect1" presStyleLbl="alignAcc1" presStyleIdx="0" presStyleCnt="4" custLinFactNeighborX="270" custLinFactNeighborY="4403"/>
      <dgm:spPr/>
      <dgm:t>
        <a:bodyPr/>
        <a:lstStyle/>
        <a:p>
          <a:endParaRPr lang="en-US"/>
        </a:p>
      </dgm:t>
    </dgm:pt>
    <dgm:pt modelId="{ABA4E22A-5624-43C3-AA31-37E3F1CDD5F3}" type="pres">
      <dgm:prSet presAssocID="{BE0952AE-8204-4D4B-B5BA-5DD54AF30374}" presName="vertSpace2" presStyleLbl="node1" presStyleIdx="0" presStyleCnt="4"/>
      <dgm:spPr/>
    </dgm:pt>
    <dgm:pt modelId="{13F03DA4-40B4-4954-B069-78DCAC9DAAD9}" type="pres">
      <dgm:prSet presAssocID="{BE0952AE-8204-4D4B-B5BA-5DD54AF30374}" presName="circle2" presStyleLbl="node1" presStyleIdx="1" presStyleCnt="4">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7AF27616-9B79-48B6-AB46-3A248A6C40CB}" type="pres">
      <dgm:prSet presAssocID="{BE0952AE-8204-4D4B-B5BA-5DD54AF30374}" presName="rect2" presStyleLbl="alignAcc1" presStyleIdx="1" presStyleCnt="4"/>
      <dgm:spPr/>
      <dgm:t>
        <a:bodyPr/>
        <a:lstStyle/>
        <a:p>
          <a:endParaRPr lang="en-US"/>
        </a:p>
      </dgm:t>
    </dgm:pt>
    <dgm:pt modelId="{5140C76E-DBDE-4FCD-9D32-49F42728EE74}" type="pres">
      <dgm:prSet presAssocID="{F4B057BD-91CF-431A-9601-0F27FD0BCFF9}" presName="vertSpace3" presStyleLbl="node1" presStyleIdx="1" presStyleCnt="4"/>
      <dgm:spPr/>
    </dgm:pt>
    <dgm:pt modelId="{4AC87D31-A0E3-4403-9D3C-A17E42B1EDB3}" type="pres">
      <dgm:prSet presAssocID="{F4B057BD-91CF-431A-9601-0F27FD0BCFF9}" presName="circle3" presStyleLbl="node1" presStyleIdx="2"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479EA9B7-FB29-4147-B87E-92C686258DCF}" type="pres">
      <dgm:prSet presAssocID="{F4B057BD-91CF-431A-9601-0F27FD0BCFF9}" presName="rect3" presStyleLbl="alignAcc1" presStyleIdx="2" presStyleCnt="4" custLinFactNeighborX="270" custLinFactNeighborY="12479"/>
      <dgm:spPr/>
      <dgm:t>
        <a:bodyPr/>
        <a:lstStyle/>
        <a:p>
          <a:endParaRPr lang="en-US"/>
        </a:p>
      </dgm:t>
    </dgm:pt>
    <dgm:pt modelId="{8E7398FB-715A-46FC-891B-F077963D1AE5}" type="pres">
      <dgm:prSet presAssocID="{0948EFDC-6074-40D4-A6B3-C8AFADB8A484}" presName="vertSpace4" presStyleLbl="node1" presStyleIdx="2" presStyleCnt="4"/>
      <dgm:spPr/>
    </dgm:pt>
    <dgm:pt modelId="{373AF238-FFAD-4FF8-AC6C-7F136772C56A}" type="pres">
      <dgm:prSet presAssocID="{0948EFDC-6074-40D4-A6B3-C8AFADB8A484}" presName="circle4" presStyleLbl="node1" presStyleIdx="3" presStyleCnt="4">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C00CB248-042C-4198-B04C-B2A96DDF7D4F}" type="pres">
      <dgm:prSet presAssocID="{0948EFDC-6074-40D4-A6B3-C8AFADB8A484}" presName="rect4" presStyleLbl="alignAcc1" presStyleIdx="3" presStyleCnt="4" custScaleY="106949" custLinFactNeighborX="270" custLinFactNeighborY="27559"/>
      <dgm:spPr/>
      <dgm:t>
        <a:bodyPr/>
        <a:lstStyle/>
        <a:p>
          <a:endParaRPr lang="en-US"/>
        </a:p>
      </dgm:t>
    </dgm:pt>
    <dgm:pt modelId="{A5CA3FF4-6A15-4B12-909C-D83992BA6FEB}" type="pres">
      <dgm:prSet presAssocID="{1B29CF1F-A1CB-466F-9F61-2F552C900DDF}" presName="rect1ParTxNoCh" presStyleLbl="alignAcc1" presStyleIdx="3" presStyleCnt="4">
        <dgm:presLayoutVars>
          <dgm:chMax val="1"/>
          <dgm:bulletEnabled val="1"/>
        </dgm:presLayoutVars>
      </dgm:prSet>
      <dgm:spPr/>
      <dgm:t>
        <a:bodyPr/>
        <a:lstStyle/>
        <a:p>
          <a:endParaRPr lang="en-US"/>
        </a:p>
      </dgm:t>
    </dgm:pt>
    <dgm:pt modelId="{49B37565-4BEF-42B8-B37B-C631C091E846}" type="pres">
      <dgm:prSet presAssocID="{BE0952AE-8204-4D4B-B5BA-5DD54AF30374}" presName="rect2ParTxNoCh" presStyleLbl="alignAcc1" presStyleIdx="3" presStyleCnt="4">
        <dgm:presLayoutVars>
          <dgm:chMax val="1"/>
          <dgm:bulletEnabled val="1"/>
        </dgm:presLayoutVars>
      </dgm:prSet>
      <dgm:spPr/>
      <dgm:t>
        <a:bodyPr/>
        <a:lstStyle/>
        <a:p>
          <a:endParaRPr lang="en-US"/>
        </a:p>
      </dgm:t>
    </dgm:pt>
    <dgm:pt modelId="{6DD2BD7C-1CDB-47F6-BF32-86D64E701C38}" type="pres">
      <dgm:prSet presAssocID="{F4B057BD-91CF-431A-9601-0F27FD0BCFF9}" presName="rect3ParTxNoCh" presStyleLbl="alignAcc1" presStyleIdx="3" presStyleCnt="4">
        <dgm:presLayoutVars>
          <dgm:chMax val="1"/>
          <dgm:bulletEnabled val="1"/>
        </dgm:presLayoutVars>
      </dgm:prSet>
      <dgm:spPr/>
      <dgm:t>
        <a:bodyPr/>
        <a:lstStyle/>
        <a:p>
          <a:endParaRPr lang="en-US"/>
        </a:p>
      </dgm:t>
    </dgm:pt>
    <dgm:pt modelId="{C5B6A31D-C530-4B63-8B87-E4F92957189C}" type="pres">
      <dgm:prSet presAssocID="{0948EFDC-6074-40D4-A6B3-C8AFADB8A484}" presName="rect4ParTxNoCh" presStyleLbl="alignAcc1" presStyleIdx="3" presStyleCnt="4">
        <dgm:presLayoutVars>
          <dgm:chMax val="1"/>
          <dgm:bulletEnabled val="1"/>
        </dgm:presLayoutVars>
      </dgm:prSet>
      <dgm:spPr/>
      <dgm:t>
        <a:bodyPr/>
        <a:lstStyle/>
        <a:p>
          <a:endParaRPr lang="en-US"/>
        </a:p>
      </dgm:t>
    </dgm:pt>
  </dgm:ptLst>
  <dgm:cxnLst>
    <dgm:cxn modelId="{D0EED500-B181-459F-8835-451A0DCCE360}" srcId="{A46D370C-496B-4045-96EF-F70C0057183F}" destId="{BE0952AE-8204-4D4B-B5BA-5DD54AF30374}" srcOrd="1" destOrd="0" parTransId="{8AE77219-A258-4E3A-83BD-AB780687448A}" sibTransId="{86014DB2-4BFD-4CC0-A586-FC654B2FF547}"/>
    <dgm:cxn modelId="{5D205957-3A07-4D60-A3A8-311C2AF4F545}" type="presOf" srcId="{0948EFDC-6074-40D4-A6B3-C8AFADB8A484}" destId="{C00CB248-042C-4198-B04C-B2A96DDF7D4F}" srcOrd="0" destOrd="0" presId="urn:microsoft.com/office/officeart/2005/8/layout/target3"/>
    <dgm:cxn modelId="{FB9BEB37-98B6-4161-B6C0-1BFDFF7A37D5}" type="presOf" srcId="{BE0952AE-8204-4D4B-B5BA-5DD54AF30374}" destId="{7AF27616-9B79-48B6-AB46-3A248A6C40CB}" srcOrd="0" destOrd="0" presId="urn:microsoft.com/office/officeart/2005/8/layout/target3"/>
    <dgm:cxn modelId="{4A38DDCB-191E-4174-BC92-7A242AF8B161}" type="presOf" srcId="{0948EFDC-6074-40D4-A6B3-C8AFADB8A484}" destId="{C5B6A31D-C530-4B63-8B87-E4F92957189C}" srcOrd="1" destOrd="0" presId="urn:microsoft.com/office/officeart/2005/8/layout/target3"/>
    <dgm:cxn modelId="{9D902B8F-C42F-4DEE-893C-5B01327280D6}" type="presOf" srcId="{BE0952AE-8204-4D4B-B5BA-5DD54AF30374}" destId="{49B37565-4BEF-42B8-B37B-C631C091E846}" srcOrd="1" destOrd="0" presId="urn:microsoft.com/office/officeart/2005/8/layout/target3"/>
    <dgm:cxn modelId="{386AA28E-9F71-4927-9206-D9DFBEF51AEF}" type="presOf" srcId="{F4B057BD-91CF-431A-9601-0F27FD0BCFF9}" destId="{479EA9B7-FB29-4147-B87E-92C686258DCF}" srcOrd="0" destOrd="0" presId="urn:microsoft.com/office/officeart/2005/8/layout/target3"/>
    <dgm:cxn modelId="{028BF894-4D86-470A-944F-1E8050299246}" type="presOf" srcId="{1B29CF1F-A1CB-466F-9F61-2F552C900DDF}" destId="{44878859-346A-4D75-A445-68FCD9E37730}" srcOrd="0" destOrd="0" presId="urn:microsoft.com/office/officeart/2005/8/layout/target3"/>
    <dgm:cxn modelId="{05939FAA-2297-4C6F-8B5F-5DF5F7AB7C9C}" srcId="{A46D370C-496B-4045-96EF-F70C0057183F}" destId="{0948EFDC-6074-40D4-A6B3-C8AFADB8A484}" srcOrd="3" destOrd="0" parTransId="{487DBA8A-6059-4945-B552-7F2D21BBE4E5}" sibTransId="{5E0BD387-3FA2-4256-A3D3-879EA38E39E9}"/>
    <dgm:cxn modelId="{328EEE37-2FB8-4A81-8D33-0A0D298C30A1}" srcId="{A46D370C-496B-4045-96EF-F70C0057183F}" destId="{F4B057BD-91CF-431A-9601-0F27FD0BCFF9}" srcOrd="2" destOrd="0" parTransId="{75528749-989F-4122-80A0-13A4578E498E}" sibTransId="{889EA9DD-2C68-4592-A6BE-C13E5A176A00}"/>
    <dgm:cxn modelId="{A36B187E-020C-4089-9682-65A73E3E72F5}" type="presOf" srcId="{F4B057BD-91CF-431A-9601-0F27FD0BCFF9}" destId="{6DD2BD7C-1CDB-47F6-BF32-86D64E701C38}" srcOrd="1" destOrd="0" presId="urn:microsoft.com/office/officeart/2005/8/layout/target3"/>
    <dgm:cxn modelId="{5E335E7A-E477-4DEC-B93C-F0753BC98C23}" srcId="{A46D370C-496B-4045-96EF-F70C0057183F}" destId="{1B29CF1F-A1CB-466F-9F61-2F552C900DDF}" srcOrd="0" destOrd="0" parTransId="{23970E18-B63A-49E0-9578-D83810A0165C}" sibTransId="{7C1A7807-4135-4D6A-B0D8-EED6A2F9DB19}"/>
    <dgm:cxn modelId="{A681DB2D-9845-4878-9488-064F5B0B850C}" type="presOf" srcId="{1B29CF1F-A1CB-466F-9F61-2F552C900DDF}" destId="{A5CA3FF4-6A15-4B12-909C-D83992BA6FEB}" srcOrd="1" destOrd="0" presId="urn:microsoft.com/office/officeart/2005/8/layout/target3"/>
    <dgm:cxn modelId="{8C572316-FD3C-42BA-973D-6DE953E0F99F}" type="presOf" srcId="{A46D370C-496B-4045-96EF-F70C0057183F}" destId="{0DD64916-AC4B-4BC3-946A-47E1DFF1B32B}" srcOrd="0" destOrd="0" presId="urn:microsoft.com/office/officeart/2005/8/layout/target3"/>
    <dgm:cxn modelId="{168C000C-1512-4771-AC8F-96ABACC6172E}" type="presParOf" srcId="{0DD64916-AC4B-4BC3-946A-47E1DFF1B32B}" destId="{B135A89D-F6DA-420B-9F22-74F383332362}" srcOrd="0" destOrd="0" presId="urn:microsoft.com/office/officeart/2005/8/layout/target3"/>
    <dgm:cxn modelId="{4834E767-DB53-427D-975D-D3FE753513CA}" type="presParOf" srcId="{0DD64916-AC4B-4BC3-946A-47E1DFF1B32B}" destId="{A69AB0E6-45AA-4D85-ADCF-B735AA0F89C9}" srcOrd="1" destOrd="0" presId="urn:microsoft.com/office/officeart/2005/8/layout/target3"/>
    <dgm:cxn modelId="{09950743-9679-488D-AC16-29541832FD56}" type="presParOf" srcId="{0DD64916-AC4B-4BC3-946A-47E1DFF1B32B}" destId="{44878859-346A-4D75-A445-68FCD9E37730}" srcOrd="2" destOrd="0" presId="urn:microsoft.com/office/officeart/2005/8/layout/target3"/>
    <dgm:cxn modelId="{322C81E4-2176-4A9B-B929-63E14DEC9B50}" type="presParOf" srcId="{0DD64916-AC4B-4BC3-946A-47E1DFF1B32B}" destId="{ABA4E22A-5624-43C3-AA31-37E3F1CDD5F3}" srcOrd="3" destOrd="0" presId="urn:microsoft.com/office/officeart/2005/8/layout/target3"/>
    <dgm:cxn modelId="{82E102E2-EE1D-4C9D-99BA-60B14D2F05CC}" type="presParOf" srcId="{0DD64916-AC4B-4BC3-946A-47E1DFF1B32B}" destId="{13F03DA4-40B4-4954-B069-78DCAC9DAAD9}" srcOrd="4" destOrd="0" presId="urn:microsoft.com/office/officeart/2005/8/layout/target3"/>
    <dgm:cxn modelId="{1F02A779-E6C4-440A-86BD-63DF0C7999BA}" type="presParOf" srcId="{0DD64916-AC4B-4BC3-946A-47E1DFF1B32B}" destId="{7AF27616-9B79-48B6-AB46-3A248A6C40CB}" srcOrd="5" destOrd="0" presId="urn:microsoft.com/office/officeart/2005/8/layout/target3"/>
    <dgm:cxn modelId="{ED00683C-B82A-4F36-AFE4-844E8EAE1ACD}" type="presParOf" srcId="{0DD64916-AC4B-4BC3-946A-47E1DFF1B32B}" destId="{5140C76E-DBDE-4FCD-9D32-49F42728EE74}" srcOrd="6" destOrd="0" presId="urn:microsoft.com/office/officeart/2005/8/layout/target3"/>
    <dgm:cxn modelId="{D5BDC953-2B84-4A82-A585-DCE33618DA11}" type="presParOf" srcId="{0DD64916-AC4B-4BC3-946A-47E1DFF1B32B}" destId="{4AC87D31-A0E3-4403-9D3C-A17E42B1EDB3}" srcOrd="7" destOrd="0" presId="urn:microsoft.com/office/officeart/2005/8/layout/target3"/>
    <dgm:cxn modelId="{8992B960-2A12-4D25-BD6A-4E2871E18376}" type="presParOf" srcId="{0DD64916-AC4B-4BC3-946A-47E1DFF1B32B}" destId="{479EA9B7-FB29-4147-B87E-92C686258DCF}" srcOrd="8" destOrd="0" presId="urn:microsoft.com/office/officeart/2005/8/layout/target3"/>
    <dgm:cxn modelId="{4537939F-CF48-4F27-A09F-536E3EC87A05}" type="presParOf" srcId="{0DD64916-AC4B-4BC3-946A-47E1DFF1B32B}" destId="{8E7398FB-715A-46FC-891B-F077963D1AE5}" srcOrd="9" destOrd="0" presId="urn:microsoft.com/office/officeart/2005/8/layout/target3"/>
    <dgm:cxn modelId="{01F67123-548E-4AE3-8F22-5BD792F572BE}" type="presParOf" srcId="{0DD64916-AC4B-4BC3-946A-47E1DFF1B32B}" destId="{373AF238-FFAD-4FF8-AC6C-7F136772C56A}" srcOrd="10" destOrd="0" presId="urn:microsoft.com/office/officeart/2005/8/layout/target3"/>
    <dgm:cxn modelId="{C45EBC69-9498-4E72-AB11-C691DB141AA7}" type="presParOf" srcId="{0DD64916-AC4B-4BC3-946A-47E1DFF1B32B}" destId="{C00CB248-042C-4198-B04C-B2A96DDF7D4F}" srcOrd="11" destOrd="0" presId="urn:microsoft.com/office/officeart/2005/8/layout/target3"/>
    <dgm:cxn modelId="{6744D587-E2E9-4859-B470-E26881C3974E}" type="presParOf" srcId="{0DD64916-AC4B-4BC3-946A-47E1DFF1B32B}" destId="{A5CA3FF4-6A15-4B12-909C-D83992BA6FEB}" srcOrd="12" destOrd="0" presId="urn:microsoft.com/office/officeart/2005/8/layout/target3"/>
    <dgm:cxn modelId="{A59FE99A-1DF4-424C-B101-65798680361B}" type="presParOf" srcId="{0DD64916-AC4B-4BC3-946A-47E1DFF1B32B}" destId="{49B37565-4BEF-42B8-B37B-C631C091E846}" srcOrd="13" destOrd="0" presId="urn:microsoft.com/office/officeart/2005/8/layout/target3"/>
    <dgm:cxn modelId="{660B1298-6F47-4679-B001-76991440C8B0}" type="presParOf" srcId="{0DD64916-AC4B-4BC3-946A-47E1DFF1B32B}" destId="{6DD2BD7C-1CDB-47F6-BF32-86D64E701C38}" srcOrd="14" destOrd="0" presId="urn:microsoft.com/office/officeart/2005/8/layout/target3"/>
    <dgm:cxn modelId="{37A3899A-A69B-4A44-8F30-14D1D6303612}" type="presParOf" srcId="{0DD64916-AC4B-4BC3-946A-47E1DFF1B32B}" destId="{C5B6A31D-C530-4B63-8B87-E4F92957189C}"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6D370C-496B-4045-96EF-F70C0057183F}" type="doc">
      <dgm:prSet loTypeId="urn:microsoft.com/office/officeart/2005/8/layout/target3" loCatId="list" qsTypeId="urn:microsoft.com/office/officeart/2005/8/quickstyle/simple1" qsCatId="simple" csTypeId="urn:microsoft.com/office/officeart/2005/8/colors/colorful2" csCatId="colorful" phldr="1"/>
      <dgm:spPr/>
      <dgm:t>
        <a:bodyPr/>
        <a:lstStyle/>
        <a:p>
          <a:endParaRPr lang="en-US"/>
        </a:p>
      </dgm:t>
    </dgm:pt>
    <dgm:pt modelId="{1B29CF1F-A1CB-466F-9F61-2F552C900DDF}">
      <dgm:prSet phldrT="[Text]" custT="1"/>
      <dgm:spPr/>
      <dgm: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Cung cấp </a:t>
          </a:r>
          <a:r>
            <a:rPr lang="en-US" sz="2200" dirty="0" err="1" smtClean="0">
              <a:latin typeface="Arial" pitchFamily="34" charset="0"/>
              <a:cs typeface="Arial" pitchFamily="34" charset="0"/>
            </a:rPr>
            <a:t>thông</a:t>
          </a:r>
          <a:r>
            <a:rPr lang="en-US" sz="2200" dirty="0" smtClean="0">
              <a:latin typeface="Arial" pitchFamily="34" charset="0"/>
              <a:cs typeface="Arial" pitchFamily="34" charset="0"/>
            </a:rPr>
            <a:t> tin </a:t>
          </a:r>
          <a:r>
            <a:rPr lang="vi-VN" sz="2200" dirty="0" smtClean="0">
              <a:latin typeface="Arial" pitchFamily="34" charset="0"/>
              <a:cs typeface="Arial" pitchFamily="34" charset="0"/>
            </a:rPr>
            <a:t>liên quan đến </a:t>
          </a:r>
          <a:r>
            <a:rPr lang="en-US" sz="2200" dirty="0" err="1" smtClean="0">
              <a:latin typeface="Arial" pitchFamily="34" charset="0"/>
              <a:cs typeface="Arial" pitchFamily="34" charset="0"/>
            </a:rPr>
            <a:t>sự</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triển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cá</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tính</a:t>
          </a:r>
          <a:r>
            <a:rPr lang="en-US" sz="2200" dirty="0" smtClean="0">
              <a:latin typeface="Arial" pitchFamily="34" charset="0"/>
              <a:cs typeface="Arial" pitchFamily="34" charset="0"/>
            </a:rPr>
            <a:t> </a:t>
          </a:r>
          <a:r>
            <a:rPr lang="vi-VN" sz="2200" dirty="0" smtClean="0">
              <a:latin typeface="Arial" pitchFamily="34" charset="0"/>
              <a:cs typeface="Arial" pitchFamily="34" charset="0"/>
            </a:rPr>
            <a:t>của trẻ</a:t>
          </a:r>
          <a:r>
            <a:rPr lang="en-US" sz="2200" dirty="0" smtClean="0">
              <a:latin typeface="Arial" pitchFamily="34" charset="0"/>
              <a:cs typeface="Arial" pitchFamily="34" charset="0"/>
            </a:rPr>
            <a:t>. </a:t>
          </a:r>
          <a:endParaRPr lang="en-US" sz="2200" dirty="0"/>
        </a:p>
      </dgm:t>
    </dgm:pt>
    <dgm:pt modelId="{23970E18-B63A-49E0-9578-D83810A0165C}" type="parTrans" cxnId="{5E335E7A-E477-4DEC-B93C-F0753BC98C23}">
      <dgm:prSet/>
      <dgm:spPr/>
      <dgm:t>
        <a:bodyPr/>
        <a:lstStyle/>
        <a:p>
          <a:endParaRPr lang="en-US" sz="2200"/>
        </a:p>
      </dgm:t>
    </dgm:pt>
    <dgm:pt modelId="{7C1A7807-4135-4D6A-B0D8-EED6A2F9DB19}" type="sibTrans" cxnId="{5E335E7A-E477-4DEC-B93C-F0753BC98C23}">
      <dgm:prSet/>
      <dgm:spPr/>
      <dgm:t>
        <a:bodyPr/>
        <a:lstStyle/>
        <a:p>
          <a:endParaRPr lang="en-US" sz="2200"/>
        </a:p>
      </dgm:t>
    </dgm:pt>
    <dgm:pt modelId="{BE0952AE-8204-4D4B-B5BA-5DD54AF30374}">
      <dgm:prSet phldrT="[Text]" custT="1"/>
      <dgm:spPr/>
      <dgm:t>
        <a:bodyPr/>
        <a:lstStyle/>
        <a:p>
          <a:pPr algn="just"/>
          <a:endParaRPr lang="en-US" sz="2200" b="0" dirty="0" smtClean="0">
            <a:latin typeface="Arial" pitchFamily="34" charset="0"/>
            <a:cs typeface="Arial" pitchFamily="34" charset="0"/>
          </a:endParaRPr>
        </a:p>
        <a:p>
          <a:pPr algn="just"/>
          <a:r>
            <a:rPr lang="en-US" sz="2200" b="0" dirty="0" smtClean="0">
              <a:latin typeface="Arial" pitchFamily="34" charset="0"/>
              <a:cs typeface="Arial" pitchFamily="34" charset="0"/>
            </a:rPr>
            <a:t>- </a:t>
          </a:r>
          <a:r>
            <a:rPr lang="en-US" sz="2200" dirty="0" err="1" smtClean="0">
              <a:latin typeface="Arial" pitchFamily="34" charset="0"/>
              <a:cs typeface="Arial" pitchFamily="34" charset="0"/>
            </a:rPr>
            <a:t>Chủ</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tham</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vào</a:t>
          </a:r>
          <a:r>
            <a:rPr lang="en-US" sz="2200" dirty="0" smtClean="0">
              <a:latin typeface="Arial" pitchFamily="34" charset="0"/>
              <a:cs typeface="Arial" pitchFamily="34" charset="0"/>
            </a:rPr>
            <a:t> </a:t>
          </a:r>
          <a:r>
            <a:rPr lang="vi-VN" sz="2200" dirty="0" smtClean="0">
              <a:latin typeface="Arial" pitchFamily="34" charset="0"/>
              <a:cs typeface="Arial" pitchFamily="34" charset="0"/>
            </a:rPr>
            <a:t>các </a:t>
          </a:r>
          <a:r>
            <a:rPr lang="en-US" sz="2200" dirty="0" err="1" smtClean="0">
              <a:latin typeface="Arial" pitchFamily="34" charset="0"/>
              <a:cs typeface="Arial" pitchFamily="34" charset="0"/>
            </a:rPr>
            <a:t>hoạt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CSGD </a:t>
          </a:r>
          <a:r>
            <a:rPr lang="vi-VN" sz="2200" dirty="0" smtClean="0">
              <a:latin typeface="Arial" pitchFamily="34" charset="0"/>
              <a:cs typeface="Arial" pitchFamily="34" charset="0"/>
            </a:rPr>
            <a:t>trẻ tại trường cũng như tại gia đình.</a:t>
          </a:r>
          <a:endParaRPr lang="en-US" sz="2200" dirty="0"/>
        </a:p>
      </dgm:t>
    </dgm:pt>
    <dgm:pt modelId="{8AE77219-A258-4E3A-83BD-AB780687448A}" type="parTrans" cxnId="{D0EED500-B181-459F-8835-451A0DCCE360}">
      <dgm:prSet/>
      <dgm:spPr/>
      <dgm:t>
        <a:bodyPr/>
        <a:lstStyle/>
        <a:p>
          <a:endParaRPr lang="en-US" sz="2200"/>
        </a:p>
      </dgm:t>
    </dgm:pt>
    <dgm:pt modelId="{86014DB2-4BFD-4CC0-A586-FC654B2FF547}" type="sibTrans" cxnId="{D0EED500-B181-459F-8835-451A0DCCE360}">
      <dgm:prSet/>
      <dgm:spPr/>
      <dgm:t>
        <a:bodyPr/>
        <a:lstStyle/>
        <a:p>
          <a:endParaRPr lang="en-US" sz="2200"/>
        </a:p>
      </dgm:t>
    </dgm:pt>
    <dgm:pt modelId="{F4B057BD-91CF-431A-9601-0F27FD0BCFF9}">
      <dgm:prSet phldrT="[Text]" custT="1"/>
      <dgm:spPr/>
      <dgm: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Chủ</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động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đề</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xuất</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trường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cung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cấp</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thông</a:t>
          </a:r>
          <a:r>
            <a:rPr lang="en-US" sz="2200" dirty="0" smtClean="0">
              <a:latin typeface="Arial" pitchFamily="34" charset="0"/>
              <a:cs typeface="Arial" pitchFamily="34" charset="0"/>
            </a:rPr>
            <a:t> tin </a:t>
          </a:r>
          <a:r>
            <a:rPr lang="en-US" sz="2200" dirty="0" err="1" smtClean="0">
              <a:latin typeface="Arial" pitchFamily="34" charset="0"/>
              <a:cs typeface="Arial" pitchFamily="34" charset="0"/>
            </a:rPr>
            <a:t>về</a:t>
          </a:r>
          <a:r>
            <a:rPr lang="en-US" sz="2200" dirty="0" smtClean="0">
              <a:latin typeface="Arial" pitchFamily="34" charset="0"/>
              <a:cs typeface="Arial" pitchFamily="34" charset="0"/>
            </a:rPr>
            <a:t> </a:t>
          </a:r>
          <a:r>
            <a:rPr lang="vi-VN" sz="2200" dirty="0" smtClean="0">
              <a:latin typeface="Arial" pitchFamily="34" charset="0"/>
              <a:cs typeface="Arial" pitchFamily="34" charset="0"/>
            </a:rPr>
            <a:t>sự phát triển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thay</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đổi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của</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trẻ</a:t>
          </a:r>
          <a:r>
            <a:rPr lang="en-US" sz="2200" dirty="0" smtClean="0">
              <a:latin typeface="Arial" pitchFamily="34" charset="0"/>
              <a:cs typeface="Arial" pitchFamily="34" charset="0"/>
            </a:rPr>
            <a:t>.</a:t>
          </a:r>
          <a:endParaRPr lang="en-US" sz="2200" dirty="0"/>
        </a:p>
      </dgm:t>
    </dgm:pt>
    <dgm:pt modelId="{75528749-989F-4122-80A0-13A4578E498E}" type="parTrans" cxnId="{328EEE37-2FB8-4A81-8D33-0A0D298C30A1}">
      <dgm:prSet/>
      <dgm:spPr/>
      <dgm:t>
        <a:bodyPr/>
        <a:lstStyle/>
        <a:p>
          <a:endParaRPr lang="en-US" sz="2200"/>
        </a:p>
      </dgm:t>
    </dgm:pt>
    <dgm:pt modelId="{889EA9DD-2C68-4592-A6BE-C13E5A176A00}" type="sibTrans" cxnId="{328EEE37-2FB8-4A81-8D33-0A0D298C30A1}">
      <dgm:prSet/>
      <dgm:spPr/>
      <dgm:t>
        <a:bodyPr/>
        <a:lstStyle/>
        <a:p>
          <a:endParaRPr lang="en-US" sz="2200"/>
        </a:p>
      </dgm:t>
    </dgm:pt>
    <dgm:pt modelId="{0948EFDC-6074-40D4-A6B3-C8AFADB8A484}">
      <dgm:prSet custT="1"/>
      <dgm:spPr/>
      <dgm:t>
        <a:bodyPr/>
        <a:lstStyle/>
        <a:p>
          <a:pPr algn="just"/>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Thống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nhất</a:t>
          </a:r>
          <a:r>
            <a:rPr lang="en-US" sz="2200" dirty="0" smtClean="0">
              <a:latin typeface="Arial" pitchFamily="34" charset="0"/>
              <a:cs typeface="Arial" pitchFamily="34" charset="0"/>
            </a:rPr>
            <a:t> c</a:t>
          </a:r>
          <a:r>
            <a:rPr lang="vi-VN" sz="2200" dirty="0" smtClean="0">
              <a:latin typeface="Arial" pitchFamily="34" charset="0"/>
              <a:cs typeface="Arial" pitchFamily="34" charset="0"/>
            </a:rPr>
            <a:t>ùng với </a:t>
          </a:r>
          <a:r>
            <a:rPr lang="en-US" sz="2200" dirty="0" smtClean="0">
              <a:latin typeface="Arial" pitchFamily="34" charset="0"/>
              <a:cs typeface="Arial" pitchFamily="34" charset="0"/>
            </a:rPr>
            <a:t>GV/</a:t>
          </a:r>
          <a:r>
            <a:rPr lang="vi-VN" sz="2200" dirty="0" smtClean="0">
              <a:latin typeface="Arial" pitchFamily="34" charset="0"/>
              <a:cs typeface="Arial" pitchFamily="34" charset="0"/>
            </a:rPr>
            <a:t>nhà trường tạo ra </a:t>
          </a:r>
          <a:r>
            <a:rPr lang="en-US" sz="2200" dirty="0" err="1" smtClean="0">
              <a:latin typeface="Arial" pitchFamily="34" charset="0"/>
              <a:cs typeface="Arial" pitchFamily="34" charset="0"/>
            </a:rPr>
            <a:t>môi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trường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giáo</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dục</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phù</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 </a:t>
          </a:r>
          <a:r>
            <a:rPr lang="vi-VN" sz="2200" dirty="0" smtClean="0">
              <a:latin typeface="Arial" pitchFamily="34" charset="0"/>
              <a:cs typeface="Arial" pitchFamily="34" charset="0"/>
            </a:rPr>
            <a:t>cho trẻ </a:t>
          </a:r>
          <a:r>
            <a:rPr lang="en-US" sz="2200" i="1" dirty="0" smtClean="0">
              <a:latin typeface="Arial" pitchFamily="34" charset="0"/>
              <a:cs typeface="Arial" pitchFamily="34" charset="0"/>
            </a:rPr>
            <a:t>(MTVC </a:t>
          </a:r>
          <a:r>
            <a:rPr lang="en-US" sz="2200" i="1" dirty="0" err="1" smtClean="0">
              <a:latin typeface="Arial" pitchFamily="34" charset="0"/>
              <a:cs typeface="Arial" pitchFamily="34" charset="0"/>
            </a:rPr>
            <a:t>và</a:t>
          </a:r>
          <a:r>
            <a:rPr lang="en-US" sz="2200" i="1" dirty="0" smtClean="0">
              <a:latin typeface="Arial" pitchFamily="34" charset="0"/>
              <a:cs typeface="Arial" pitchFamily="34" charset="0"/>
            </a:rPr>
            <a:t> MTTT)</a:t>
          </a:r>
          <a:r>
            <a:rPr lang="vi-VN" sz="2200" i="1" dirty="0" smtClean="0">
              <a:latin typeface="Arial" pitchFamily="34" charset="0"/>
              <a:cs typeface="Arial" pitchFamily="34" charset="0"/>
            </a:rPr>
            <a:t> </a:t>
          </a:r>
          <a:r>
            <a:rPr lang="en-US" sz="2200" i="1" dirty="0" err="1" smtClean="0">
              <a:latin typeface="Arial" pitchFamily="34" charset="0"/>
              <a:cs typeface="Arial" pitchFamily="34" charset="0"/>
            </a:rPr>
            <a:t>tạo</a:t>
          </a:r>
          <a:r>
            <a:rPr lang="vi-VN" sz="2200" i="1" dirty="0" smtClean="0">
              <a:latin typeface="Arial" pitchFamily="34" charset="0"/>
              <a:cs typeface="Arial" pitchFamily="34" charset="0"/>
            </a:rPr>
            <a:t> cơ hội </a:t>
          </a:r>
          <a:r>
            <a:rPr lang="en-US" sz="2200" i="1" dirty="0" err="1" smtClean="0">
              <a:latin typeface="Arial" pitchFamily="34" charset="0"/>
              <a:cs typeface="Arial" pitchFamily="34" charset="0"/>
            </a:rPr>
            <a:t>cho</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trẻ</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phát</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huy</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hết</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tiềm</a:t>
          </a:r>
          <a:r>
            <a:rPr lang="en-US" sz="2200" i="1" dirty="0" smtClean="0">
              <a:latin typeface="Arial" pitchFamily="34" charset="0"/>
              <a:cs typeface="Arial" pitchFamily="34" charset="0"/>
            </a:rPr>
            <a:t> </a:t>
          </a:r>
          <a:r>
            <a:rPr lang="en-US" sz="2200" i="1" dirty="0" err="1" smtClean="0">
              <a:latin typeface="Arial" pitchFamily="34" charset="0"/>
              <a:cs typeface="Arial" pitchFamily="34" charset="0"/>
            </a:rPr>
            <a:t>năng</a:t>
          </a:r>
          <a:r>
            <a:rPr lang="vi-VN" sz="2200" i="1" dirty="0" smtClean="0">
              <a:latin typeface="Arial" pitchFamily="34" charset="0"/>
              <a:cs typeface="Arial" pitchFamily="34" charset="0"/>
            </a:rPr>
            <a:t>.</a:t>
          </a:r>
          <a:endParaRPr lang="en-US" sz="2200" b="0" i="1" dirty="0">
            <a:latin typeface="Arial" pitchFamily="34" charset="0"/>
            <a:cs typeface="Arial" pitchFamily="34" charset="0"/>
          </a:endParaRPr>
        </a:p>
      </dgm:t>
    </dgm:pt>
    <dgm:pt modelId="{487DBA8A-6059-4945-B552-7F2D21BBE4E5}" type="parTrans" cxnId="{05939FAA-2297-4C6F-8B5F-5DF5F7AB7C9C}">
      <dgm:prSet/>
      <dgm:spPr/>
      <dgm:t>
        <a:bodyPr/>
        <a:lstStyle/>
        <a:p>
          <a:endParaRPr lang="en-US" sz="2200"/>
        </a:p>
      </dgm:t>
    </dgm:pt>
    <dgm:pt modelId="{5E0BD387-3FA2-4256-A3D3-879EA38E39E9}" type="sibTrans" cxnId="{05939FAA-2297-4C6F-8B5F-5DF5F7AB7C9C}">
      <dgm:prSet/>
      <dgm:spPr/>
      <dgm:t>
        <a:bodyPr/>
        <a:lstStyle/>
        <a:p>
          <a:endParaRPr lang="en-US" sz="2200"/>
        </a:p>
      </dgm:t>
    </dgm:pt>
    <dgm:pt modelId="{0DD64916-AC4B-4BC3-946A-47E1DFF1B32B}" type="pres">
      <dgm:prSet presAssocID="{A46D370C-496B-4045-96EF-F70C0057183F}" presName="Name0" presStyleCnt="0">
        <dgm:presLayoutVars>
          <dgm:chMax val="7"/>
          <dgm:dir/>
          <dgm:animLvl val="lvl"/>
          <dgm:resizeHandles val="exact"/>
        </dgm:presLayoutVars>
      </dgm:prSet>
      <dgm:spPr/>
      <dgm:t>
        <a:bodyPr/>
        <a:lstStyle/>
        <a:p>
          <a:endParaRPr lang="en-US"/>
        </a:p>
      </dgm:t>
    </dgm:pt>
    <dgm:pt modelId="{B135A89D-F6DA-420B-9F22-74F383332362}" type="pres">
      <dgm:prSet presAssocID="{1B29CF1F-A1CB-466F-9F61-2F552C900DDF}" presName="circle1" presStyleLbl="node1" presStyleIdx="0" presStyleCnt="4" custLinFactNeighborY="1890">
        <dgm:style>
          <a:lnRef idx="1">
            <a:schemeClr val="accent2"/>
          </a:lnRef>
          <a:fillRef idx="2">
            <a:schemeClr val="accent2"/>
          </a:fillRef>
          <a:effectRef idx="1">
            <a:schemeClr val="accent2"/>
          </a:effectRef>
          <a:fontRef idx="minor">
            <a:schemeClr val="dk1"/>
          </a:fontRef>
        </dgm:style>
      </dgm:prSet>
      <dgm:spPr/>
      <dgm:t>
        <a:bodyPr/>
        <a:lstStyle/>
        <a:p>
          <a:endParaRPr lang="en-US"/>
        </a:p>
      </dgm:t>
    </dgm:pt>
    <dgm:pt modelId="{A69AB0E6-45AA-4D85-ADCF-B735AA0F89C9}" type="pres">
      <dgm:prSet presAssocID="{1B29CF1F-A1CB-466F-9F61-2F552C900DDF}" presName="space" presStyleCnt="0"/>
      <dgm:spPr/>
      <dgm:t>
        <a:bodyPr/>
        <a:lstStyle/>
        <a:p>
          <a:endParaRPr lang="en-US"/>
        </a:p>
      </dgm:t>
    </dgm:pt>
    <dgm:pt modelId="{44878859-346A-4D75-A445-68FCD9E37730}" type="pres">
      <dgm:prSet presAssocID="{1B29CF1F-A1CB-466F-9F61-2F552C900DDF}" presName="rect1" presStyleLbl="alignAcc1" presStyleIdx="0" presStyleCnt="4" custLinFactNeighborX="270" custLinFactNeighborY="4403"/>
      <dgm:spPr/>
      <dgm:t>
        <a:bodyPr/>
        <a:lstStyle/>
        <a:p>
          <a:endParaRPr lang="en-US"/>
        </a:p>
      </dgm:t>
    </dgm:pt>
    <dgm:pt modelId="{ABA4E22A-5624-43C3-AA31-37E3F1CDD5F3}" type="pres">
      <dgm:prSet presAssocID="{BE0952AE-8204-4D4B-B5BA-5DD54AF30374}" presName="vertSpace2" presStyleLbl="node1" presStyleIdx="0" presStyleCnt="4"/>
      <dgm:spPr/>
      <dgm:t>
        <a:bodyPr/>
        <a:lstStyle/>
        <a:p>
          <a:endParaRPr lang="en-US"/>
        </a:p>
      </dgm:t>
    </dgm:pt>
    <dgm:pt modelId="{13F03DA4-40B4-4954-B069-78DCAC9DAAD9}" type="pres">
      <dgm:prSet presAssocID="{BE0952AE-8204-4D4B-B5BA-5DD54AF30374}" presName="circle2" presStyleLbl="node1" presStyleIdx="1" presStyleCnt="4">
        <dgm:style>
          <a:lnRef idx="1">
            <a:schemeClr val="accent3"/>
          </a:lnRef>
          <a:fillRef idx="2">
            <a:schemeClr val="accent3"/>
          </a:fillRef>
          <a:effectRef idx="1">
            <a:schemeClr val="accent3"/>
          </a:effectRef>
          <a:fontRef idx="minor">
            <a:schemeClr val="dk1"/>
          </a:fontRef>
        </dgm:style>
      </dgm:prSet>
      <dgm:spPr/>
      <dgm:t>
        <a:bodyPr/>
        <a:lstStyle/>
        <a:p>
          <a:endParaRPr lang="en-US"/>
        </a:p>
      </dgm:t>
    </dgm:pt>
    <dgm:pt modelId="{7AF27616-9B79-48B6-AB46-3A248A6C40CB}" type="pres">
      <dgm:prSet presAssocID="{BE0952AE-8204-4D4B-B5BA-5DD54AF30374}" presName="rect2" presStyleLbl="alignAcc1" presStyleIdx="1" presStyleCnt="4"/>
      <dgm:spPr/>
      <dgm:t>
        <a:bodyPr/>
        <a:lstStyle/>
        <a:p>
          <a:endParaRPr lang="en-US"/>
        </a:p>
      </dgm:t>
    </dgm:pt>
    <dgm:pt modelId="{5140C76E-DBDE-4FCD-9D32-49F42728EE74}" type="pres">
      <dgm:prSet presAssocID="{F4B057BD-91CF-431A-9601-0F27FD0BCFF9}" presName="vertSpace3" presStyleLbl="node1" presStyleIdx="1" presStyleCnt="4"/>
      <dgm:spPr/>
      <dgm:t>
        <a:bodyPr/>
        <a:lstStyle/>
        <a:p>
          <a:endParaRPr lang="en-US"/>
        </a:p>
      </dgm:t>
    </dgm:pt>
    <dgm:pt modelId="{4AC87D31-A0E3-4403-9D3C-A17E42B1EDB3}" type="pres">
      <dgm:prSet presAssocID="{F4B057BD-91CF-431A-9601-0F27FD0BCFF9}" presName="circle3" presStyleLbl="node1" presStyleIdx="2"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479EA9B7-FB29-4147-B87E-92C686258DCF}" type="pres">
      <dgm:prSet presAssocID="{F4B057BD-91CF-431A-9601-0F27FD0BCFF9}" presName="rect3" presStyleLbl="alignAcc1" presStyleIdx="2" presStyleCnt="4" custLinFactNeighborX="270" custLinFactNeighborY="12479"/>
      <dgm:spPr/>
      <dgm:t>
        <a:bodyPr/>
        <a:lstStyle/>
        <a:p>
          <a:endParaRPr lang="en-US"/>
        </a:p>
      </dgm:t>
    </dgm:pt>
    <dgm:pt modelId="{8E7398FB-715A-46FC-891B-F077963D1AE5}" type="pres">
      <dgm:prSet presAssocID="{0948EFDC-6074-40D4-A6B3-C8AFADB8A484}" presName="vertSpace4" presStyleLbl="node1" presStyleIdx="2" presStyleCnt="4"/>
      <dgm:spPr/>
      <dgm:t>
        <a:bodyPr/>
        <a:lstStyle/>
        <a:p>
          <a:endParaRPr lang="en-US"/>
        </a:p>
      </dgm:t>
    </dgm:pt>
    <dgm:pt modelId="{373AF238-FFAD-4FF8-AC6C-7F136772C56A}" type="pres">
      <dgm:prSet presAssocID="{0948EFDC-6074-40D4-A6B3-C8AFADB8A484}" presName="circle4" presStyleLbl="node1" presStyleIdx="3" presStyleCnt="4">
        <dgm:style>
          <a:lnRef idx="1">
            <a:schemeClr val="accent6"/>
          </a:lnRef>
          <a:fillRef idx="2">
            <a:schemeClr val="accent6"/>
          </a:fillRef>
          <a:effectRef idx="1">
            <a:schemeClr val="accent6"/>
          </a:effectRef>
          <a:fontRef idx="minor">
            <a:schemeClr val="dk1"/>
          </a:fontRef>
        </dgm:style>
      </dgm:prSet>
      <dgm:spPr/>
      <dgm:t>
        <a:bodyPr/>
        <a:lstStyle/>
        <a:p>
          <a:endParaRPr lang="en-US"/>
        </a:p>
      </dgm:t>
    </dgm:pt>
    <dgm:pt modelId="{C00CB248-042C-4198-B04C-B2A96DDF7D4F}" type="pres">
      <dgm:prSet presAssocID="{0948EFDC-6074-40D4-A6B3-C8AFADB8A484}" presName="rect4" presStyleLbl="alignAcc1" presStyleIdx="3" presStyleCnt="4" custScaleY="133968" custLinFactNeighborX="2537" custLinFactNeighborY="30739"/>
      <dgm:spPr/>
      <dgm:t>
        <a:bodyPr/>
        <a:lstStyle/>
        <a:p>
          <a:endParaRPr lang="en-US"/>
        </a:p>
      </dgm:t>
    </dgm:pt>
    <dgm:pt modelId="{A5CA3FF4-6A15-4B12-909C-D83992BA6FEB}" type="pres">
      <dgm:prSet presAssocID="{1B29CF1F-A1CB-466F-9F61-2F552C900DDF}" presName="rect1ParTxNoCh" presStyleLbl="alignAcc1" presStyleIdx="3" presStyleCnt="4">
        <dgm:presLayoutVars>
          <dgm:chMax val="1"/>
          <dgm:bulletEnabled val="1"/>
        </dgm:presLayoutVars>
      </dgm:prSet>
      <dgm:spPr/>
      <dgm:t>
        <a:bodyPr/>
        <a:lstStyle/>
        <a:p>
          <a:endParaRPr lang="en-US"/>
        </a:p>
      </dgm:t>
    </dgm:pt>
    <dgm:pt modelId="{49B37565-4BEF-42B8-B37B-C631C091E846}" type="pres">
      <dgm:prSet presAssocID="{BE0952AE-8204-4D4B-B5BA-5DD54AF30374}" presName="rect2ParTxNoCh" presStyleLbl="alignAcc1" presStyleIdx="3" presStyleCnt="4">
        <dgm:presLayoutVars>
          <dgm:chMax val="1"/>
          <dgm:bulletEnabled val="1"/>
        </dgm:presLayoutVars>
      </dgm:prSet>
      <dgm:spPr/>
      <dgm:t>
        <a:bodyPr/>
        <a:lstStyle/>
        <a:p>
          <a:endParaRPr lang="en-US"/>
        </a:p>
      </dgm:t>
    </dgm:pt>
    <dgm:pt modelId="{6DD2BD7C-1CDB-47F6-BF32-86D64E701C38}" type="pres">
      <dgm:prSet presAssocID="{F4B057BD-91CF-431A-9601-0F27FD0BCFF9}" presName="rect3ParTxNoCh" presStyleLbl="alignAcc1" presStyleIdx="3" presStyleCnt="4">
        <dgm:presLayoutVars>
          <dgm:chMax val="1"/>
          <dgm:bulletEnabled val="1"/>
        </dgm:presLayoutVars>
      </dgm:prSet>
      <dgm:spPr/>
      <dgm:t>
        <a:bodyPr/>
        <a:lstStyle/>
        <a:p>
          <a:endParaRPr lang="en-US"/>
        </a:p>
      </dgm:t>
    </dgm:pt>
    <dgm:pt modelId="{C5B6A31D-C530-4B63-8B87-E4F92957189C}" type="pres">
      <dgm:prSet presAssocID="{0948EFDC-6074-40D4-A6B3-C8AFADB8A484}" presName="rect4ParTxNoCh" presStyleLbl="alignAcc1" presStyleIdx="3" presStyleCnt="4">
        <dgm:presLayoutVars>
          <dgm:chMax val="1"/>
          <dgm:bulletEnabled val="1"/>
        </dgm:presLayoutVars>
      </dgm:prSet>
      <dgm:spPr/>
      <dgm:t>
        <a:bodyPr/>
        <a:lstStyle/>
        <a:p>
          <a:endParaRPr lang="en-US"/>
        </a:p>
      </dgm:t>
    </dgm:pt>
  </dgm:ptLst>
  <dgm:cxnLst>
    <dgm:cxn modelId="{B5FB4A88-9406-4E81-A970-C666EF829ACF}" type="presOf" srcId="{F4B057BD-91CF-431A-9601-0F27FD0BCFF9}" destId="{6DD2BD7C-1CDB-47F6-BF32-86D64E701C38}" srcOrd="1" destOrd="0" presId="urn:microsoft.com/office/officeart/2005/8/layout/target3"/>
    <dgm:cxn modelId="{328EEE37-2FB8-4A81-8D33-0A0D298C30A1}" srcId="{A46D370C-496B-4045-96EF-F70C0057183F}" destId="{F4B057BD-91CF-431A-9601-0F27FD0BCFF9}" srcOrd="2" destOrd="0" parTransId="{75528749-989F-4122-80A0-13A4578E498E}" sibTransId="{889EA9DD-2C68-4592-A6BE-C13E5A176A00}"/>
    <dgm:cxn modelId="{F26E181C-9231-4EF7-B70F-C26BB4E443D4}" type="presOf" srcId="{BE0952AE-8204-4D4B-B5BA-5DD54AF30374}" destId="{7AF27616-9B79-48B6-AB46-3A248A6C40CB}" srcOrd="0" destOrd="0" presId="urn:microsoft.com/office/officeart/2005/8/layout/target3"/>
    <dgm:cxn modelId="{05939FAA-2297-4C6F-8B5F-5DF5F7AB7C9C}" srcId="{A46D370C-496B-4045-96EF-F70C0057183F}" destId="{0948EFDC-6074-40D4-A6B3-C8AFADB8A484}" srcOrd="3" destOrd="0" parTransId="{487DBA8A-6059-4945-B552-7F2D21BBE4E5}" sibTransId="{5E0BD387-3FA2-4256-A3D3-879EA38E39E9}"/>
    <dgm:cxn modelId="{21682AE9-D112-489A-9C22-35372C98219F}" type="presOf" srcId="{BE0952AE-8204-4D4B-B5BA-5DD54AF30374}" destId="{49B37565-4BEF-42B8-B37B-C631C091E846}" srcOrd="1" destOrd="0" presId="urn:microsoft.com/office/officeart/2005/8/layout/target3"/>
    <dgm:cxn modelId="{0137E369-890C-4A6E-B50E-AEA0DA4B5731}" type="presOf" srcId="{0948EFDC-6074-40D4-A6B3-C8AFADB8A484}" destId="{C00CB248-042C-4198-B04C-B2A96DDF7D4F}" srcOrd="0" destOrd="0" presId="urn:microsoft.com/office/officeart/2005/8/layout/target3"/>
    <dgm:cxn modelId="{11B8AD77-C253-46CE-819A-6C725AA7A370}" type="presOf" srcId="{A46D370C-496B-4045-96EF-F70C0057183F}" destId="{0DD64916-AC4B-4BC3-946A-47E1DFF1B32B}" srcOrd="0" destOrd="0" presId="urn:microsoft.com/office/officeart/2005/8/layout/target3"/>
    <dgm:cxn modelId="{04B7E2E2-54CF-4EA3-99AC-D90A31D2EF48}" type="presOf" srcId="{1B29CF1F-A1CB-466F-9F61-2F552C900DDF}" destId="{44878859-346A-4D75-A445-68FCD9E37730}" srcOrd="0" destOrd="0" presId="urn:microsoft.com/office/officeart/2005/8/layout/target3"/>
    <dgm:cxn modelId="{D0EED500-B181-459F-8835-451A0DCCE360}" srcId="{A46D370C-496B-4045-96EF-F70C0057183F}" destId="{BE0952AE-8204-4D4B-B5BA-5DD54AF30374}" srcOrd="1" destOrd="0" parTransId="{8AE77219-A258-4E3A-83BD-AB780687448A}" sibTransId="{86014DB2-4BFD-4CC0-A586-FC654B2FF547}"/>
    <dgm:cxn modelId="{E232AB9A-DE6B-4856-A4CE-D4B08EA82AEC}" type="presOf" srcId="{F4B057BD-91CF-431A-9601-0F27FD0BCFF9}" destId="{479EA9B7-FB29-4147-B87E-92C686258DCF}" srcOrd="0" destOrd="0" presId="urn:microsoft.com/office/officeart/2005/8/layout/target3"/>
    <dgm:cxn modelId="{FB5B39C7-3667-4B8D-931F-EC9B23EA52B6}" type="presOf" srcId="{0948EFDC-6074-40D4-A6B3-C8AFADB8A484}" destId="{C5B6A31D-C530-4B63-8B87-E4F92957189C}" srcOrd="1" destOrd="0" presId="urn:microsoft.com/office/officeart/2005/8/layout/target3"/>
    <dgm:cxn modelId="{5B1967DA-1267-45B4-BE6C-8F505F935AA0}" type="presOf" srcId="{1B29CF1F-A1CB-466F-9F61-2F552C900DDF}" destId="{A5CA3FF4-6A15-4B12-909C-D83992BA6FEB}" srcOrd="1" destOrd="0" presId="urn:microsoft.com/office/officeart/2005/8/layout/target3"/>
    <dgm:cxn modelId="{5E335E7A-E477-4DEC-B93C-F0753BC98C23}" srcId="{A46D370C-496B-4045-96EF-F70C0057183F}" destId="{1B29CF1F-A1CB-466F-9F61-2F552C900DDF}" srcOrd="0" destOrd="0" parTransId="{23970E18-B63A-49E0-9578-D83810A0165C}" sibTransId="{7C1A7807-4135-4D6A-B0D8-EED6A2F9DB19}"/>
    <dgm:cxn modelId="{06BE3999-A99D-4B30-873E-F665063F5D2C}" type="presParOf" srcId="{0DD64916-AC4B-4BC3-946A-47E1DFF1B32B}" destId="{B135A89D-F6DA-420B-9F22-74F383332362}" srcOrd="0" destOrd="0" presId="urn:microsoft.com/office/officeart/2005/8/layout/target3"/>
    <dgm:cxn modelId="{E6E68379-6CCF-420F-A399-92D21E6BE919}" type="presParOf" srcId="{0DD64916-AC4B-4BC3-946A-47E1DFF1B32B}" destId="{A69AB0E6-45AA-4D85-ADCF-B735AA0F89C9}" srcOrd="1" destOrd="0" presId="urn:microsoft.com/office/officeart/2005/8/layout/target3"/>
    <dgm:cxn modelId="{FEC4DCDD-D80A-497B-BF07-F72DCE0F6335}" type="presParOf" srcId="{0DD64916-AC4B-4BC3-946A-47E1DFF1B32B}" destId="{44878859-346A-4D75-A445-68FCD9E37730}" srcOrd="2" destOrd="0" presId="urn:microsoft.com/office/officeart/2005/8/layout/target3"/>
    <dgm:cxn modelId="{F9BAAE2D-A61E-487A-9D75-52BCE624F9D0}" type="presParOf" srcId="{0DD64916-AC4B-4BC3-946A-47E1DFF1B32B}" destId="{ABA4E22A-5624-43C3-AA31-37E3F1CDD5F3}" srcOrd="3" destOrd="0" presId="urn:microsoft.com/office/officeart/2005/8/layout/target3"/>
    <dgm:cxn modelId="{16C7A188-B4D0-4D48-9C20-58A86418A644}" type="presParOf" srcId="{0DD64916-AC4B-4BC3-946A-47E1DFF1B32B}" destId="{13F03DA4-40B4-4954-B069-78DCAC9DAAD9}" srcOrd="4" destOrd="0" presId="urn:microsoft.com/office/officeart/2005/8/layout/target3"/>
    <dgm:cxn modelId="{84F2F14F-7EDA-48EA-9B2A-611398511819}" type="presParOf" srcId="{0DD64916-AC4B-4BC3-946A-47E1DFF1B32B}" destId="{7AF27616-9B79-48B6-AB46-3A248A6C40CB}" srcOrd="5" destOrd="0" presId="urn:microsoft.com/office/officeart/2005/8/layout/target3"/>
    <dgm:cxn modelId="{39818056-8FA9-4319-9ABF-D203B16C4F4C}" type="presParOf" srcId="{0DD64916-AC4B-4BC3-946A-47E1DFF1B32B}" destId="{5140C76E-DBDE-4FCD-9D32-49F42728EE74}" srcOrd="6" destOrd="0" presId="urn:microsoft.com/office/officeart/2005/8/layout/target3"/>
    <dgm:cxn modelId="{4D16FF8C-4EA3-411D-8820-CD0D75203173}" type="presParOf" srcId="{0DD64916-AC4B-4BC3-946A-47E1DFF1B32B}" destId="{4AC87D31-A0E3-4403-9D3C-A17E42B1EDB3}" srcOrd="7" destOrd="0" presId="urn:microsoft.com/office/officeart/2005/8/layout/target3"/>
    <dgm:cxn modelId="{EE2A7946-1592-4C55-B4F8-91485EA8B3D8}" type="presParOf" srcId="{0DD64916-AC4B-4BC3-946A-47E1DFF1B32B}" destId="{479EA9B7-FB29-4147-B87E-92C686258DCF}" srcOrd="8" destOrd="0" presId="urn:microsoft.com/office/officeart/2005/8/layout/target3"/>
    <dgm:cxn modelId="{48A3BE11-5AD0-4A56-BF03-0C78C610CD3B}" type="presParOf" srcId="{0DD64916-AC4B-4BC3-946A-47E1DFF1B32B}" destId="{8E7398FB-715A-46FC-891B-F077963D1AE5}" srcOrd="9" destOrd="0" presId="urn:microsoft.com/office/officeart/2005/8/layout/target3"/>
    <dgm:cxn modelId="{1D9F5223-991E-43B3-9B84-A80732119EF9}" type="presParOf" srcId="{0DD64916-AC4B-4BC3-946A-47E1DFF1B32B}" destId="{373AF238-FFAD-4FF8-AC6C-7F136772C56A}" srcOrd="10" destOrd="0" presId="urn:microsoft.com/office/officeart/2005/8/layout/target3"/>
    <dgm:cxn modelId="{DA4B25C7-BA2D-437A-B29D-9B889D9CFA66}" type="presParOf" srcId="{0DD64916-AC4B-4BC3-946A-47E1DFF1B32B}" destId="{C00CB248-042C-4198-B04C-B2A96DDF7D4F}" srcOrd="11" destOrd="0" presId="urn:microsoft.com/office/officeart/2005/8/layout/target3"/>
    <dgm:cxn modelId="{3ED83361-B28B-4ED9-AD7B-B83D08919483}" type="presParOf" srcId="{0DD64916-AC4B-4BC3-946A-47E1DFF1B32B}" destId="{A5CA3FF4-6A15-4B12-909C-D83992BA6FEB}" srcOrd="12" destOrd="0" presId="urn:microsoft.com/office/officeart/2005/8/layout/target3"/>
    <dgm:cxn modelId="{8A49FD33-1385-4401-9C62-354E67878CA4}" type="presParOf" srcId="{0DD64916-AC4B-4BC3-946A-47E1DFF1B32B}" destId="{49B37565-4BEF-42B8-B37B-C631C091E846}" srcOrd="13" destOrd="0" presId="urn:microsoft.com/office/officeart/2005/8/layout/target3"/>
    <dgm:cxn modelId="{61A38605-0DC4-4D33-929C-81D02F04B44B}" type="presParOf" srcId="{0DD64916-AC4B-4BC3-946A-47E1DFF1B32B}" destId="{6DD2BD7C-1CDB-47F6-BF32-86D64E701C38}" srcOrd="14" destOrd="0" presId="urn:microsoft.com/office/officeart/2005/8/layout/target3"/>
    <dgm:cxn modelId="{2127A2CE-86EA-47BE-9A59-39C0B0CCD4B0}" type="presParOf" srcId="{0DD64916-AC4B-4BC3-946A-47E1DFF1B32B}" destId="{C5B6A31D-C530-4B63-8B87-E4F92957189C}"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70EAD-0537-472C-9086-0B5CB8E6E71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19F5751-55F2-4ACC-AA28-BBBB1133A7E8}" type="pres">
      <dgm:prSet presAssocID="{FA770EAD-0537-472C-9086-0B5CB8E6E714}" presName="diagram" presStyleCnt="0">
        <dgm:presLayoutVars>
          <dgm:chPref val="1"/>
          <dgm:dir/>
          <dgm:animOne val="branch"/>
          <dgm:animLvl val="lvl"/>
          <dgm:resizeHandles val="exact"/>
        </dgm:presLayoutVars>
      </dgm:prSet>
      <dgm:spPr/>
      <dgm:t>
        <a:bodyPr/>
        <a:lstStyle/>
        <a:p>
          <a:endParaRPr lang="en-US"/>
        </a:p>
      </dgm:t>
    </dgm:pt>
  </dgm:ptLst>
  <dgm:cxnLst>
    <dgm:cxn modelId="{B00DB998-25D6-4B9E-939E-9F92F0ADDF76}" type="presOf" srcId="{FA770EAD-0537-472C-9086-0B5CB8E6E714}" destId="{E19F5751-55F2-4ACC-AA28-BBBB1133A7E8}" srcOrd="0"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F6781C-6499-4009-9891-2F7B8EB8A39F}" type="doc">
      <dgm:prSet loTypeId="urn:microsoft.com/office/officeart/2005/8/layout/gear1" loCatId="cycle" qsTypeId="urn:microsoft.com/office/officeart/2005/8/quickstyle/simple1" qsCatId="simple" csTypeId="urn:microsoft.com/office/officeart/2005/8/colors/accent5_3" csCatId="accent5" phldr="1"/>
      <dgm:spPr/>
    </dgm:pt>
    <dgm:pt modelId="{2017C01A-AFF3-475E-B62E-4A8F340F4722}">
      <dgm:prSet phldrT="[Text]" custT="1"/>
      <dgm:spPr/>
      <dgm:t>
        <a:bodyPr/>
        <a:lstStyle/>
        <a:p>
          <a:r>
            <a:rPr lang="en-US" sz="2400" b="1" dirty="0" err="1" smtClean="0">
              <a:solidFill>
                <a:srgbClr val="3333FF"/>
              </a:solidFill>
              <a:latin typeface="Arial" pitchFamily="34" charset="0"/>
              <a:cs typeface="Arial" pitchFamily="34" charset="0"/>
            </a:rPr>
            <a:t>Gia</a:t>
          </a:r>
          <a:r>
            <a:rPr lang="en-US" sz="2400" b="1" dirty="0" smtClean="0">
              <a:solidFill>
                <a:srgbClr val="3333FF"/>
              </a:solidFill>
              <a:latin typeface="Arial" pitchFamily="34" charset="0"/>
              <a:cs typeface="Arial" pitchFamily="34" charset="0"/>
            </a:rPr>
            <a:t> </a:t>
          </a:r>
          <a:r>
            <a:rPr lang="en-US" sz="2400" b="1" dirty="0" err="1" smtClean="0">
              <a:solidFill>
                <a:srgbClr val="3333FF"/>
              </a:solidFill>
              <a:latin typeface="Arial" pitchFamily="34" charset="0"/>
              <a:cs typeface="Arial" pitchFamily="34" charset="0"/>
            </a:rPr>
            <a:t>đình</a:t>
          </a:r>
          <a:endParaRPr lang="en-US" sz="2400" b="1" dirty="0">
            <a:solidFill>
              <a:srgbClr val="3333FF"/>
            </a:solidFill>
            <a:latin typeface="Arial" pitchFamily="34" charset="0"/>
            <a:cs typeface="Arial" pitchFamily="34" charset="0"/>
          </a:endParaRPr>
        </a:p>
      </dgm:t>
    </dgm:pt>
    <dgm:pt modelId="{E429E5B4-894D-4CA9-B421-510CC2FEAE83}" type="parTrans" cxnId="{044DF1CE-47FD-4D5B-87B9-0E91FEE8FF19}">
      <dgm:prSet/>
      <dgm:spPr/>
      <dgm:t>
        <a:bodyPr/>
        <a:lstStyle/>
        <a:p>
          <a:endParaRPr lang="en-US" b="1">
            <a:solidFill>
              <a:srgbClr val="3333FF"/>
            </a:solidFill>
            <a:latin typeface="Arial" pitchFamily="34" charset="0"/>
            <a:cs typeface="Arial" pitchFamily="34" charset="0"/>
          </a:endParaRPr>
        </a:p>
      </dgm:t>
    </dgm:pt>
    <dgm:pt modelId="{44E69F2A-72F1-4D63-92E7-79DBE866A2C0}" type="sibTrans" cxnId="{044DF1CE-47FD-4D5B-87B9-0E91FEE8FF19}">
      <dgm:prSet/>
      <dgm:spPr/>
      <dgm:t>
        <a:bodyPr/>
        <a:lstStyle/>
        <a:p>
          <a:endParaRPr lang="en-US" b="1">
            <a:solidFill>
              <a:srgbClr val="3333FF"/>
            </a:solidFill>
            <a:latin typeface="Arial" pitchFamily="34" charset="0"/>
            <a:cs typeface="Arial" pitchFamily="34" charset="0"/>
          </a:endParaRPr>
        </a:p>
      </dgm:t>
    </dgm:pt>
    <dgm:pt modelId="{7F185CB5-8943-4F21-9006-4B7E153D3B9B}">
      <dgm:prSet phldrT="[Text]" custT="1"/>
      <dgm:spPr/>
      <dgm:t>
        <a:bodyPr/>
        <a:lstStyle/>
        <a:p>
          <a:r>
            <a:rPr lang="en-US" sz="2400" b="1" dirty="0" err="1" smtClean="0">
              <a:solidFill>
                <a:srgbClr val="3333FF"/>
              </a:solidFill>
              <a:latin typeface="Arial" pitchFamily="34" charset="0"/>
              <a:cs typeface="Arial" pitchFamily="34" charset="0"/>
            </a:rPr>
            <a:t>Nhà</a:t>
          </a:r>
          <a:r>
            <a:rPr lang="en-US" sz="2400" b="1" dirty="0" smtClean="0">
              <a:solidFill>
                <a:srgbClr val="3333FF"/>
              </a:solidFill>
              <a:latin typeface="Arial" pitchFamily="34" charset="0"/>
              <a:cs typeface="Arial" pitchFamily="34" charset="0"/>
            </a:rPr>
            <a:t> </a:t>
          </a:r>
          <a:r>
            <a:rPr lang="en-US" sz="2400" b="1" dirty="0" err="1" smtClean="0">
              <a:solidFill>
                <a:srgbClr val="3333FF"/>
              </a:solidFill>
              <a:latin typeface="Arial" pitchFamily="34" charset="0"/>
              <a:cs typeface="Arial" pitchFamily="34" charset="0"/>
            </a:rPr>
            <a:t>trường</a:t>
          </a:r>
          <a:endParaRPr lang="en-US" sz="2400" b="1" dirty="0">
            <a:solidFill>
              <a:srgbClr val="3333FF"/>
            </a:solidFill>
            <a:latin typeface="Arial" pitchFamily="34" charset="0"/>
            <a:cs typeface="Arial" pitchFamily="34" charset="0"/>
          </a:endParaRPr>
        </a:p>
      </dgm:t>
    </dgm:pt>
    <dgm:pt modelId="{46005C7B-C52C-45F4-8D3E-0ADE9F98EC9D}" type="parTrans" cxnId="{B0EE3369-AE82-40C7-9536-5F46BD68DB45}">
      <dgm:prSet/>
      <dgm:spPr/>
      <dgm:t>
        <a:bodyPr/>
        <a:lstStyle/>
        <a:p>
          <a:endParaRPr lang="en-US" b="1">
            <a:solidFill>
              <a:srgbClr val="3333FF"/>
            </a:solidFill>
            <a:latin typeface="Arial" pitchFamily="34" charset="0"/>
            <a:cs typeface="Arial" pitchFamily="34" charset="0"/>
          </a:endParaRPr>
        </a:p>
      </dgm:t>
    </dgm:pt>
    <dgm:pt modelId="{BD3CFAE9-E564-4328-9CCD-BF9655061389}" type="sibTrans" cxnId="{B0EE3369-AE82-40C7-9536-5F46BD68DB45}">
      <dgm:prSet/>
      <dgm:spPr/>
      <dgm:t>
        <a:bodyPr/>
        <a:lstStyle/>
        <a:p>
          <a:endParaRPr lang="en-US" b="1">
            <a:solidFill>
              <a:srgbClr val="3333FF"/>
            </a:solidFill>
            <a:latin typeface="Arial" pitchFamily="34" charset="0"/>
            <a:cs typeface="Arial" pitchFamily="34" charset="0"/>
          </a:endParaRPr>
        </a:p>
      </dgm:t>
    </dgm:pt>
    <dgm:pt modelId="{9214872A-293A-43DC-83CF-C64D1A75383B}" type="pres">
      <dgm:prSet presAssocID="{D0F6781C-6499-4009-9891-2F7B8EB8A39F}" presName="composite" presStyleCnt="0">
        <dgm:presLayoutVars>
          <dgm:chMax val="3"/>
          <dgm:animLvl val="lvl"/>
          <dgm:resizeHandles val="exact"/>
        </dgm:presLayoutVars>
      </dgm:prSet>
      <dgm:spPr/>
    </dgm:pt>
    <dgm:pt modelId="{5795B416-1A25-47AF-9802-B272048221F1}" type="pres">
      <dgm:prSet presAssocID="{2017C01A-AFF3-475E-B62E-4A8F340F4722}" presName="gear1" presStyleLbl="node1" presStyleIdx="0" presStyleCnt="2" custScaleX="93223" custScaleY="62038">
        <dgm:presLayoutVars>
          <dgm:chMax val="1"/>
          <dgm:bulletEnabled val="1"/>
        </dgm:presLayoutVars>
      </dgm:prSet>
      <dgm:spPr/>
      <dgm:t>
        <a:bodyPr/>
        <a:lstStyle/>
        <a:p>
          <a:endParaRPr lang="en-US"/>
        </a:p>
      </dgm:t>
    </dgm:pt>
    <dgm:pt modelId="{04BF6A34-04D4-4AE0-80E1-302CA69D5A5B}" type="pres">
      <dgm:prSet presAssocID="{2017C01A-AFF3-475E-B62E-4A8F340F4722}" presName="gear1srcNode" presStyleLbl="node1" presStyleIdx="0" presStyleCnt="2"/>
      <dgm:spPr/>
      <dgm:t>
        <a:bodyPr/>
        <a:lstStyle/>
        <a:p>
          <a:endParaRPr lang="en-US"/>
        </a:p>
      </dgm:t>
    </dgm:pt>
    <dgm:pt modelId="{2AFDC23B-EDB4-45A1-A22E-FE0932131EC2}" type="pres">
      <dgm:prSet presAssocID="{2017C01A-AFF3-475E-B62E-4A8F340F4722}" presName="gear1dstNode" presStyleLbl="node1" presStyleIdx="0" presStyleCnt="2"/>
      <dgm:spPr/>
      <dgm:t>
        <a:bodyPr/>
        <a:lstStyle/>
        <a:p>
          <a:endParaRPr lang="en-US"/>
        </a:p>
      </dgm:t>
    </dgm:pt>
    <dgm:pt modelId="{86388E03-C198-4831-9BB3-7B477B5FE240}" type="pres">
      <dgm:prSet presAssocID="{7F185CB5-8943-4F21-9006-4B7E153D3B9B}" presName="gear2" presStyleLbl="node1" presStyleIdx="1" presStyleCnt="2" custScaleX="147708" custScaleY="113294">
        <dgm:presLayoutVars>
          <dgm:chMax val="1"/>
          <dgm:bulletEnabled val="1"/>
        </dgm:presLayoutVars>
      </dgm:prSet>
      <dgm:spPr/>
      <dgm:t>
        <a:bodyPr/>
        <a:lstStyle/>
        <a:p>
          <a:endParaRPr lang="en-US"/>
        </a:p>
      </dgm:t>
    </dgm:pt>
    <dgm:pt modelId="{DA8C0569-62EC-490F-8170-0DDC8C87CD12}" type="pres">
      <dgm:prSet presAssocID="{7F185CB5-8943-4F21-9006-4B7E153D3B9B}" presName="gear2srcNode" presStyleLbl="node1" presStyleIdx="1" presStyleCnt="2"/>
      <dgm:spPr/>
      <dgm:t>
        <a:bodyPr/>
        <a:lstStyle/>
        <a:p>
          <a:endParaRPr lang="en-US"/>
        </a:p>
      </dgm:t>
    </dgm:pt>
    <dgm:pt modelId="{C3A60031-56CB-48A5-9732-979170010259}" type="pres">
      <dgm:prSet presAssocID="{7F185CB5-8943-4F21-9006-4B7E153D3B9B}" presName="gear2dstNode" presStyleLbl="node1" presStyleIdx="1" presStyleCnt="2"/>
      <dgm:spPr/>
      <dgm:t>
        <a:bodyPr/>
        <a:lstStyle/>
        <a:p>
          <a:endParaRPr lang="en-US"/>
        </a:p>
      </dgm:t>
    </dgm:pt>
    <dgm:pt modelId="{6FDA0783-F37F-4398-B7DD-2E8D460AAC68}" type="pres">
      <dgm:prSet presAssocID="{44E69F2A-72F1-4D63-92E7-79DBE866A2C0}" presName="connector1" presStyleLbl="sibTrans2D1" presStyleIdx="0" presStyleCnt="2" custLinFactNeighborX="-11124" custLinFactNeighborY="-13452"/>
      <dgm:spPr/>
      <dgm:t>
        <a:bodyPr/>
        <a:lstStyle/>
        <a:p>
          <a:endParaRPr lang="en-US"/>
        </a:p>
      </dgm:t>
    </dgm:pt>
    <dgm:pt modelId="{18CA1D84-EE38-4653-84F6-E0D3A4EA8B47}" type="pres">
      <dgm:prSet presAssocID="{BD3CFAE9-E564-4328-9CCD-BF9655061389}" presName="connector2" presStyleLbl="sibTrans2D1" presStyleIdx="1" presStyleCnt="2" custLinFactNeighborX="-15558" custLinFactNeighborY="-1245"/>
      <dgm:spPr/>
      <dgm:t>
        <a:bodyPr/>
        <a:lstStyle/>
        <a:p>
          <a:endParaRPr lang="en-US"/>
        </a:p>
      </dgm:t>
    </dgm:pt>
  </dgm:ptLst>
  <dgm:cxnLst>
    <dgm:cxn modelId="{48B4AFA7-7C83-4F23-A4D5-737F0042D3AA}" type="presOf" srcId="{D0F6781C-6499-4009-9891-2F7B8EB8A39F}" destId="{9214872A-293A-43DC-83CF-C64D1A75383B}" srcOrd="0" destOrd="0" presId="urn:microsoft.com/office/officeart/2005/8/layout/gear1"/>
    <dgm:cxn modelId="{3154AC05-94F4-454C-A584-7207D316DF9F}" type="presOf" srcId="{7F185CB5-8943-4F21-9006-4B7E153D3B9B}" destId="{86388E03-C198-4831-9BB3-7B477B5FE240}" srcOrd="0" destOrd="0" presId="urn:microsoft.com/office/officeart/2005/8/layout/gear1"/>
    <dgm:cxn modelId="{C9D9A9A5-60DC-48FE-AEEE-0E8988D4EFD3}" type="presOf" srcId="{BD3CFAE9-E564-4328-9CCD-BF9655061389}" destId="{18CA1D84-EE38-4653-84F6-E0D3A4EA8B47}" srcOrd="0" destOrd="0" presId="urn:microsoft.com/office/officeart/2005/8/layout/gear1"/>
    <dgm:cxn modelId="{044DF1CE-47FD-4D5B-87B9-0E91FEE8FF19}" srcId="{D0F6781C-6499-4009-9891-2F7B8EB8A39F}" destId="{2017C01A-AFF3-475E-B62E-4A8F340F4722}" srcOrd="0" destOrd="0" parTransId="{E429E5B4-894D-4CA9-B421-510CC2FEAE83}" sibTransId="{44E69F2A-72F1-4D63-92E7-79DBE866A2C0}"/>
    <dgm:cxn modelId="{51A9E408-93BC-40B6-A5D4-DC13F397A2F1}" type="presOf" srcId="{2017C01A-AFF3-475E-B62E-4A8F340F4722}" destId="{04BF6A34-04D4-4AE0-80E1-302CA69D5A5B}" srcOrd="1" destOrd="0" presId="urn:microsoft.com/office/officeart/2005/8/layout/gear1"/>
    <dgm:cxn modelId="{76FAB5F0-0D14-49FE-A080-7288BA8913C5}" type="presOf" srcId="{7F185CB5-8943-4F21-9006-4B7E153D3B9B}" destId="{C3A60031-56CB-48A5-9732-979170010259}" srcOrd="2" destOrd="0" presId="urn:microsoft.com/office/officeart/2005/8/layout/gear1"/>
    <dgm:cxn modelId="{99784FF3-F63B-432A-B4A2-FB3ACBD1391C}" type="presOf" srcId="{44E69F2A-72F1-4D63-92E7-79DBE866A2C0}" destId="{6FDA0783-F37F-4398-B7DD-2E8D460AAC68}" srcOrd="0" destOrd="0" presId="urn:microsoft.com/office/officeart/2005/8/layout/gear1"/>
    <dgm:cxn modelId="{F86631D3-AB18-42F3-84D7-9F4363286F79}" type="presOf" srcId="{7F185CB5-8943-4F21-9006-4B7E153D3B9B}" destId="{DA8C0569-62EC-490F-8170-0DDC8C87CD12}" srcOrd="1" destOrd="0" presId="urn:microsoft.com/office/officeart/2005/8/layout/gear1"/>
    <dgm:cxn modelId="{26C234F0-7A20-4016-858A-45CFCD1A1648}" type="presOf" srcId="{2017C01A-AFF3-475E-B62E-4A8F340F4722}" destId="{2AFDC23B-EDB4-45A1-A22E-FE0932131EC2}" srcOrd="2" destOrd="0" presId="urn:microsoft.com/office/officeart/2005/8/layout/gear1"/>
    <dgm:cxn modelId="{8DDCC8EC-A3FB-4A0D-BA96-0DF658381911}" type="presOf" srcId="{2017C01A-AFF3-475E-B62E-4A8F340F4722}" destId="{5795B416-1A25-47AF-9802-B272048221F1}" srcOrd="0" destOrd="0" presId="urn:microsoft.com/office/officeart/2005/8/layout/gear1"/>
    <dgm:cxn modelId="{B0EE3369-AE82-40C7-9536-5F46BD68DB45}" srcId="{D0F6781C-6499-4009-9891-2F7B8EB8A39F}" destId="{7F185CB5-8943-4F21-9006-4B7E153D3B9B}" srcOrd="1" destOrd="0" parTransId="{46005C7B-C52C-45F4-8D3E-0ADE9F98EC9D}" sibTransId="{BD3CFAE9-E564-4328-9CCD-BF9655061389}"/>
    <dgm:cxn modelId="{EEF15AD4-89F4-414A-B238-89B580123D53}" type="presParOf" srcId="{9214872A-293A-43DC-83CF-C64D1A75383B}" destId="{5795B416-1A25-47AF-9802-B272048221F1}" srcOrd="0" destOrd="0" presId="urn:microsoft.com/office/officeart/2005/8/layout/gear1"/>
    <dgm:cxn modelId="{E2FE2214-A50A-467E-98CF-70EEC3E482BA}" type="presParOf" srcId="{9214872A-293A-43DC-83CF-C64D1A75383B}" destId="{04BF6A34-04D4-4AE0-80E1-302CA69D5A5B}" srcOrd="1" destOrd="0" presId="urn:microsoft.com/office/officeart/2005/8/layout/gear1"/>
    <dgm:cxn modelId="{FDDCC4B9-11C0-4136-8C81-3DB9C36CF7C5}" type="presParOf" srcId="{9214872A-293A-43DC-83CF-C64D1A75383B}" destId="{2AFDC23B-EDB4-45A1-A22E-FE0932131EC2}" srcOrd="2" destOrd="0" presId="urn:microsoft.com/office/officeart/2005/8/layout/gear1"/>
    <dgm:cxn modelId="{CFFA8B5A-298F-42CA-85AC-B4C482977E51}" type="presParOf" srcId="{9214872A-293A-43DC-83CF-C64D1A75383B}" destId="{86388E03-C198-4831-9BB3-7B477B5FE240}" srcOrd="3" destOrd="0" presId="urn:microsoft.com/office/officeart/2005/8/layout/gear1"/>
    <dgm:cxn modelId="{5432BC9B-019A-412D-91A0-32EDE9F3ADD7}" type="presParOf" srcId="{9214872A-293A-43DC-83CF-C64D1A75383B}" destId="{DA8C0569-62EC-490F-8170-0DDC8C87CD12}" srcOrd="4" destOrd="0" presId="urn:microsoft.com/office/officeart/2005/8/layout/gear1"/>
    <dgm:cxn modelId="{0E153755-CF28-4F56-B44B-04EBCB6835B1}" type="presParOf" srcId="{9214872A-293A-43DC-83CF-C64D1A75383B}" destId="{C3A60031-56CB-48A5-9732-979170010259}" srcOrd="5" destOrd="0" presId="urn:microsoft.com/office/officeart/2005/8/layout/gear1"/>
    <dgm:cxn modelId="{2D7DE4BF-CF43-4516-A524-3A7D6F391DB9}" type="presParOf" srcId="{9214872A-293A-43DC-83CF-C64D1A75383B}" destId="{6FDA0783-F37F-4398-B7DD-2E8D460AAC68}" srcOrd="6" destOrd="0" presId="urn:microsoft.com/office/officeart/2005/8/layout/gear1"/>
    <dgm:cxn modelId="{81093E60-6921-47DD-B5CA-39FC8DD8BE04}" type="presParOf" srcId="{9214872A-293A-43DC-83CF-C64D1A75383B}" destId="{18CA1D84-EE38-4653-84F6-E0D3A4EA8B47}" srcOrd="7"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85EB31-356A-4387-8B7E-C436F1D367C7}"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8CFB9F3C-2730-4222-9C4D-1E8ECC8A05E7}">
      <dgm:prSet phldrT="[Text]" custT="1"/>
      <dgm:spPr/>
      <dgm:t>
        <a:bodyPr/>
        <a:lstStyle/>
        <a:p>
          <a:r>
            <a:rPr lang="en-US" sz="2400" b="1" dirty="0" smtClean="0">
              <a:solidFill>
                <a:schemeClr val="tx1"/>
              </a:solidFill>
              <a:latin typeface="Arial" pitchFamily="34" charset="0"/>
              <a:cs typeface="Arial" pitchFamily="34" charset="0"/>
            </a:rPr>
            <a:t>a. </a:t>
          </a:r>
          <a:r>
            <a:rPr lang="vi-VN" sz="2400" b="1" dirty="0" smtClean="0">
              <a:solidFill>
                <a:schemeClr val="tx1"/>
              </a:solidFill>
              <a:latin typeface="Arial" pitchFamily="34" charset="0"/>
              <a:cs typeface="Arial" pitchFamily="34" charset="0"/>
            </a:rPr>
            <a:t>Quan tâm đến tất cả mọi người </a:t>
          </a:r>
          <a:endParaRPr lang="en-US" sz="2400" b="1" dirty="0">
            <a:solidFill>
              <a:schemeClr val="tx1"/>
            </a:solidFill>
          </a:endParaRPr>
        </a:p>
      </dgm:t>
    </dgm:pt>
    <dgm:pt modelId="{6E5D0F9B-737D-4193-A682-600D6B9D68D6}" type="parTrans" cxnId="{8C7B7054-4B4A-4178-9980-B2C2D4F9818A}">
      <dgm:prSet/>
      <dgm:spPr/>
      <dgm:t>
        <a:bodyPr/>
        <a:lstStyle/>
        <a:p>
          <a:endParaRPr lang="en-US" sz="2400" b="1">
            <a:solidFill>
              <a:schemeClr val="tx1"/>
            </a:solidFill>
          </a:endParaRPr>
        </a:p>
      </dgm:t>
    </dgm:pt>
    <dgm:pt modelId="{BD0F734E-C3E3-48B3-A773-851C2F3251F5}" type="sibTrans" cxnId="{8C7B7054-4B4A-4178-9980-B2C2D4F9818A}">
      <dgm:prSet/>
      <dgm:spPr/>
      <dgm:t>
        <a:bodyPr/>
        <a:lstStyle/>
        <a:p>
          <a:endParaRPr lang="en-US" sz="2400" b="1">
            <a:solidFill>
              <a:schemeClr val="tx1"/>
            </a:solidFill>
          </a:endParaRPr>
        </a:p>
      </dgm:t>
    </dgm:pt>
    <dgm:pt modelId="{60937E13-AC2D-45CC-84EB-FA19C993E287}">
      <dgm:prSet custT="1"/>
      <dgm:spPr/>
      <dgm:t>
        <a:bodyPr/>
        <a:lstStyle/>
        <a:p>
          <a:r>
            <a:rPr lang="en-US" sz="2400" b="1" dirty="0" smtClean="0">
              <a:solidFill>
                <a:schemeClr val="tx1"/>
              </a:solidFill>
              <a:latin typeface="Arial" pitchFamily="34" charset="0"/>
              <a:cs typeface="Arial" pitchFamily="34" charset="0"/>
            </a:rPr>
            <a:t>b</a:t>
          </a:r>
          <a:r>
            <a:rPr lang="vi-VN" sz="2400" b="1" dirty="0" smtClean="0">
              <a:solidFill>
                <a:schemeClr val="tx1"/>
              </a:solidFill>
              <a:latin typeface="Arial" pitchFamily="34" charset="0"/>
              <a:cs typeface="Arial" pitchFamily="34" charset="0"/>
            </a:rPr>
            <a:t>. Đồng cảm </a:t>
          </a:r>
          <a:endParaRPr lang="en-US" sz="2400" b="1" dirty="0">
            <a:solidFill>
              <a:schemeClr val="tx1"/>
            </a:solidFill>
          </a:endParaRPr>
        </a:p>
      </dgm:t>
    </dgm:pt>
    <dgm:pt modelId="{B661692C-CEA1-417D-8A8C-810A0ACE651B}" type="parTrans" cxnId="{EE9ADEC6-3B51-49ED-ADA3-A7E6A3A1FC16}">
      <dgm:prSet/>
      <dgm:spPr/>
      <dgm:t>
        <a:bodyPr/>
        <a:lstStyle/>
        <a:p>
          <a:endParaRPr lang="en-US" sz="2400" b="1">
            <a:solidFill>
              <a:schemeClr val="tx1"/>
            </a:solidFill>
          </a:endParaRPr>
        </a:p>
      </dgm:t>
    </dgm:pt>
    <dgm:pt modelId="{FB517AAD-DFEE-4BAC-B351-0569342246C1}" type="sibTrans" cxnId="{EE9ADEC6-3B51-49ED-ADA3-A7E6A3A1FC16}">
      <dgm:prSet/>
      <dgm:spPr/>
      <dgm:t>
        <a:bodyPr/>
        <a:lstStyle/>
        <a:p>
          <a:endParaRPr lang="en-US" sz="2400" b="1">
            <a:solidFill>
              <a:schemeClr val="tx1"/>
            </a:solidFill>
          </a:endParaRPr>
        </a:p>
      </dgm:t>
    </dgm:pt>
    <dgm:pt modelId="{746B66FA-3F15-4F56-8D00-0D77E931AAF3}">
      <dgm:prSet custT="1"/>
      <dgm:spPr/>
      <dgm:t>
        <a:bodyPr/>
        <a:lstStyle/>
        <a:p>
          <a:r>
            <a:rPr lang="en-US" sz="2400" b="1" dirty="0" smtClean="0">
              <a:solidFill>
                <a:schemeClr val="tx1"/>
              </a:solidFill>
              <a:latin typeface="Arial" pitchFamily="34" charset="0"/>
              <a:cs typeface="Arial" pitchFamily="34" charset="0"/>
            </a:rPr>
            <a:t>c</a:t>
          </a:r>
          <a:r>
            <a:rPr lang="vi-VN" sz="2400" b="1" dirty="0" smtClean="0">
              <a:solidFill>
                <a:schemeClr val="tx1"/>
              </a:solidFill>
              <a:latin typeface="Arial" pitchFamily="34" charset="0"/>
              <a:cs typeface="Arial" pitchFamily="34" charset="0"/>
            </a:rPr>
            <a:t>. Tôn trọng </a:t>
          </a:r>
          <a:endParaRPr lang="en-US" sz="2400" b="1" dirty="0" smtClean="0">
            <a:solidFill>
              <a:schemeClr val="tx1"/>
            </a:solidFill>
            <a:latin typeface="Arial" pitchFamily="34" charset="0"/>
            <a:cs typeface="Arial" pitchFamily="34" charset="0"/>
          </a:endParaRPr>
        </a:p>
      </dgm:t>
    </dgm:pt>
    <dgm:pt modelId="{D9BD1F66-FF19-45F7-9E10-84482DF61E85}" type="parTrans" cxnId="{B643E148-169C-4AB7-9C69-185FAFDB00D4}">
      <dgm:prSet/>
      <dgm:spPr/>
      <dgm:t>
        <a:bodyPr/>
        <a:lstStyle/>
        <a:p>
          <a:endParaRPr lang="en-US" sz="2400" b="1">
            <a:solidFill>
              <a:schemeClr val="tx1"/>
            </a:solidFill>
          </a:endParaRPr>
        </a:p>
      </dgm:t>
    </dgm:pt>
    <dgm:pt modelId="{5A8C3E29-21E0-4466-B0D4-CD283C8CA506}" type="sibTrans" cxnId="{B643E148-169C-4AB7-9C69-185FAFDB00D4}">
      <dgm:prSet/>
      <dgm:spPr/>
      <dgm:t>
        <a:bodyPr/>
        <a:lstStyle/>
        <a:p>
          <a:endParaRPr lang="en-US" sz="2400" b="1">
            <a:solidFill>
              <a:schemeClr val="tx1"/>
            </a:solidFill>
          </a:endParaRPr>
        </a:p>
      </dgm:t>
    </dgm:pt>
    <dgm:pt modelId="{6273C1F9-BE2A-4A85-AED3-3EEA1DA78CF0}">
      <dgm:prSet custT="1"/>
      <dgm:spPr/>
      <dgm:t>
        <a:bodyPr/>
        <a:lstStyle/>
        <a:p>
          <a:r>
            <a:rPr lang="en-US" sz="2400" b="1" dirty="0" smtClean="0">
              <a:solidFill>
                <a:schemeClr val="tx1"/>
              </a:solidFill>
              <a:latin typeface="Arial" pitchFamily="34" charset="0"/>
              <a:cs typeface="Arial" pitchFamily="34" charset="0"/>
            </a:rPr>
            <a:t>d. </a:t>
          </a:r>
          <a:r>
            <a:rPr lang="vi-VN" sz="2400" b="1" dirty="0" smtClean="0">
              <a:solidFill>
                <a:schemeClr val="tx1"/>
              </a:solidFill>
              <a:latin typeface="Arial" pitchFamily="34" charset="0"/>
              <a:cs typeface="Arial" pitchFamily="34" charset="0"/>
            </a:rPr>
            <a:t>Có lòng tin</a:t>
          </a:r>
          <a:endParaRPr lang="en-US" sz="2400" b="1" dirty="0">
            <a:solidFill>
              <a:schemeClr val="tx1"/>
            </a:solidFill>
          </a:endParaRPr>
        </a:p>
      </dgm:t>
    </dgm:pt>
    <dgm:pt modelId="{37DA4671-9725-4696-AB55-F4864BBB413A}" type="parTrans" cxnId="{95DE406B-C072-4B73-8D96-A863006EC607}">
      <dgm:prSet/>
      <dgm:spPr/>
      <dgm:t>
        <a:bodyPr/>
        <a:lstStyle/>
        <a:p>
          <a:endParaRPr lang="en-US" sz="2400" b="1">
            <a:solidFill>
              <a:schemeClr val="tx1"/>
            </a:solidFill>
          </a:endParaRPr>
        </a:p>
      </dgm:t>
    </dgm:pt>
    <dgm:pt modelId="{C647AB3C-F30E-460E-8846-2690AF626333}" type="sibTrans" cxnId="{95DE406B-C072-4B73-8D96-A863006EC607}">
      <dgm:prSet/>
      <dgm:spPr/>
      <dgm:t>
        <a:bodyPr/>
        <a:lstStyle/>
        <a:p>
          <a:endParaRPr lang="en-US" sz="2400" b="1">
            <a:solidFill>
              <a:schemeClr val="tx1"/>
            </a:solidFill>
          </a:endParaRPr>
        </a:p>
      </dgm:t>
    </dgm:pt>
    <dgm:pt modelId="{A01644F7-8A3A-4157-B251-BAD479BC78F6}" type="pres">
      <dgm:prSet presAssocID="{A885EB31-356A-4387-8B7E-C436F1D367C7}" presName="Name0" presStyleCnt="0">
        <dgm:presLayoutVars>
          <dgm:dir/>
          <dgm:resizeHandles val="exact"/>
        </dgm:presLayoutVars>
      </dgm:prSet>
      <dgm:spPr/>
      <dgm:t>
        <a:bodyPr/>
        <a:lstStyle/>
        <a:p>
          <a:endParaRPr lang="en-US"/>
        </a:p>
      </dgm:t>
    </dgm:pt>
    <dgm:pt modelId="{5D4C6438-2E6B-47EB-A551-49FF9B23473A}" type="pres">
      <dgm:prSet presAssocID="{8CFB9F3C-2730-4222-9C4D-1E8ECC8A05E7}" presName="compNode" presStyleCnt="0"/>
      <dgm:spPr/>
    </dgm:pt>
    <dgm:pt modelId="{4A0F3062-7D01-4044-8BD5-113BD4615238}" type="pres">
      <dgm:prSet presAssocID="{8CFB9F3C-2730-4222-9C4D-1E8ECC8A05E7}" presName="pict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4000" b="-4000"/>
          </a:stretch>
        </a:blipFill>
      </dgm:spPr>
    </dgm:pt>
    <dgm:pt modelId="{5EF7328A-8416-4CB8-B290-552C031DC23C}" type="pres">
      <dgm:prSet presAssocID="{8CFB9F3C-2730-4222-9C4D-1E8ECC8A05E7}" presName="textRect" presStyleLbl="revTx" presStyleIdx="0" presStyleCnt="4">
        <dgm:presLayoutVars>
          <dgm:bulletEnabled val="1"/>
        </dgm:presLayoutVars>
      </dgm:prSet>
      <dgm:spPr/>
      <dgm:t>
        <a:bodyPr/>
        <a:lstStyle/>
        <a:p>
          <a:endParaRPr lang="en-US"/>
        </a:p>
      </dgm:t>
    </dgm:pt>
    <dgm:pt modelId="{B7AB0D6C-CBB2-4CEF-96DD-5EF48303C313}" type="pres">
      <dgm:prSet presAssocID="{BD0F734E-C3E3-48B3-A773-851C2F3251F5}" presName="sibTrans" presStyleLbl="sibTrans2D1" presStyleIdx="0" presStyleCnt="0"/>
      <dgm:spPr/>
      <dgm:t>
        <a:bodyPr/>
        <a:lstStyle/>
        <a:p>
          <a:endParaRPr lang="en-US"/>
        </a:p>
      </dgm:t>
    </dgm:pt>
    <dgm:pt modelId="{981ECDE0-C879-477B-B339-0F19649587A8}" type="pres">
      <dgm:prSet presAssocID="{60937E13-AC2D-45CC-84EB-FA19C993E287}" presName="compNode" presStyleCnt="0"/>
      <dgm:spPr/>
    </dgm:pt>
    <dgm:pt modelId="{882FC208-837A-4928-B475-2BD579C179AF}" type="pres">
      <dgm:prSet presAssocID="{60937E13-AC2D-45CC-84EB-FA19C993E287}" presName="pict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t="-4000" b="-4000"/>
          </a:stretch>
        </a:blipFill>
      </dgm:spPr>
    </dgm:pt>
    <dgm:pt modelId="{9F8CC33D-6488-4E02-9BF7-C2C59F000A25}" type="pres">
      <dgm:prSet presAssocID="{60937E13-AC2D-45CC-84EB-FA19C993E287}" presName="textRect" presStyleLbl="revTx" presStyleIdx="1" presStyleCnt="4">
        <dgm:presLayoutVars>
          <dgm:bulletEnabled val="1"/>
        </dgm:presLayoutVars>
      </dgm:prSet>
      <dgm:spPr/>
      <dgm:t>
        <a:bodyPr/>
        <a:lstStyle/>
        <a:p>
          <a:endParaRPr lang="en-US"/>
        </a:p>
      </dgm:t>
    </dgm:pt>
    <dgm:pt modelId="{A0C39E95-6A1B-453E-BCF9-C0651284127E}" type="pres">
      <dgm:prSet presAssocID="{FB517AAD-DFEE-4BAC-B351-0569342246C1}" presName="sibTrans" presStyleLbl="sibTrans2D1" presStyleIdx="0" presStyleCnt="0"/>
      <dgm:spPr/>
      <dgm:t>
        <a:bodyPr/>
        <a:lstStyle/>
        <a:p>
          <a:endParaRPr lang="en-US"/>
        </a:p>
      </dgm:t>
    </dgm:pt>
    <dgm:pt modelId="{14B8408A-960E-4F1B-9762-E15C7A32EC99}" type="pres">
      <dgm:prSet presAssocID="{746B66FA-3F15-4F56-8D00-0D77E931AAF3}" presName="compNode" presStyleCnt="0"/>
      <dgm:spPr/>
    </dgm:pt>
    <dgm:pt modelId="{6EA33D88-C33A-4AB5-B214-938A37BA7C1A}" type="pres">
      <dgm:prSet presAssocID="{746B66FA-3F15-4F56-8D00-0D77E931AAF3}"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t="-1000" b="-1000"/>
          </a:stretch>
        </a:blipFill>
      </dgm:spPr>
    </dgm:pt>
    <dgm:pt modelId="{7B1D88DE-10F8-4C2D-B9CC-2566E0BDA363}" type="pres">
      <dgm:prSet presAssocID="{746B66FA-3F15-4F56-8D00-0D77E931AAF3}" presName="textRect" presStyleLbl="revTx" presStyleIdx="2" presStyleCnt="4">
        <dgm:presLayoutVars>
          <dgm:bulletEnabled val="1"/>
        </dgm:presLayoutVars>
      </dgm:prSet>
      <dgm:spPr/>
      <dgm:t>
        <a:bodyPr/>
        <a:lstStyle/>
        <a:p>
          <a:endParaRPr lang="en-US"/>
        </a:p>
      </dgm:t>
    </dgm:pt>
    <dgm:pt modelId="{540C79BE-839B-4210-B873-0119FDCEF8AA}" type="pres">
      <dgm:prSet presAssocID="{5A8C3E29-21E0-4466-B0D4-CD283C8CA506}" presName="sibTrans" presStyleLbl="sibTrans2D1" presStyleIdx="0" presStyleCnt="0"/>
      <dgm:spPr/>
      <dgm:t>
        <a:bodyPr/>
        <a:lstStyle/>
        <a:p>
          <a:endParaRPr lang="en-US"/>
        </a:p>
      </dgm:t>
    </dgm:pt>
    <dgm:pt modelId="{AA62594E-77C8-4AA7-AFAB-5D110C71F749}" type="pres">
      <dgm:prSet presAssocID="{6273C1F9-BE2A-4A85-AED3-3EEA1DA78CF0}" presName="compNode" presStyleCnt="0"/>
      <dgm:spPr/>
    </dgm:pt>
    <dgm:pt modelId="{7F93536A-9385-4560-A6CA-0642CD5B3585}" type="pres">
      <dgm:prSet presAssocID="{6273C1F9-BE2A-4A85-AED3-3EEA1DA78CF0}" presName="pict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t="-4000" b="-4000"/>
          </a:stretch>
        </a:blipFill>
      </dgm:spPr>
    </dgm:pt>
    <dgm:pt modelId="{7A4B9C3D-62EA-4081-B552-7732C520B85B}" type="pres">
      <dgm:prSet presAssocID="{6273C1F9-BE2A-4A85-AED3-3EEA1DA78CF0}" presName="textRect" presStyleLbl="revTx" presStyleIdx="3" presStyleCnt="4" custScaleX="141142">
        <dgm:presLayoutVars>
          <dgm:bulletEnabled val="1"/>
        </dgm:presLayoutVars>
      </dgm:prSet>
      <dgm:spPr/>
      <dgm:t>
        <a:bodyPr/>
        <a:lstStyle/>
        <a:p>
          <a:endParaRPr lang="en-US"/>
        </a:p>
      </dgm:t>
    </dgm:pt>
  </dgm:ptLst>
  <dgm:cxnLst>
    <dgm:cxn modelId="{EE9ADEC6-3B51-49ED-ADA3-A7E6A3A1FC16}" srcId="{A885EB31-356A-4387-8B7E-C436F1D367C7}" destId="{60937E13-AC2D-45CC-84EB-FA19C993E287}" srcOrd="1" destOrd="0" parTransId="{B661692C-CEA1-417D-8A8C-810A0ACE651B}" sibTransId="{FB517AAD-DFEE-4BAC-B351-0569342246C1}"/>
    <dgm:cxn modelId="{1433BD8E-FEB2-4B54-BD67-8F9CC750CB9F}" type="presOf" srcId="{746B66FA-3F15-4F56-8D00-0D77E931AAF3}" destId="{7B1D88DE-10F8-4C2D-B9CC-2566E0BDA363}" srcOrd="0" destOrd="0" presId="urn:microsoft.com/office/officeart/2005/8/layout/pList1#1"/>
    <dgm:cxn modelId="{AE3A8F6C-B94C-460B-AE1F-4A7B5C7F2712}" type="presOf" srcId="{8CFB9F3C-2730-4222-9C4D-1E8ECC8A05E7}" destId="{5EF7328A-8416-4CB8-B290-552C031DC23C}" srcOrd="0" destOrd="0" presId="urn:microsoft.com/office/officeart/2005/8/layout/pList1#1"/>
    <dgm:cxn modelId="{B643E148-169C-4AB7-9C69-185FAFDB00D4}" srcId="{A885EB31-356A-4387-8B7E-C436F1D367C7}" destId="{746B66FA-3F15-4F56-8D00-0D77E931AAF3}" srcOrd="2" destOrd="0" parTransId="{D9BD1F66-FF19-45F7-9E10-84482DF61E85}" sibTransId="{5A8C3E29-21E0-4466-B0D4-CD283C8CA506}"/>
    <dgm:cxn modelId="{9F274762-F365-4ECF-87AE-F1A0A068B776}" type="presOf" srcId="{60937E13-AC2D-45CC-84EB-FA19C993E287}" destId="{9F8CC33D-6488-4E02-9BF7-C2C59F000A25}" srcOrd="0" destOrd="0" presId="urn:microsoft.com/office/officeart/2005/8/layout/pList1#1"/>
    <dgm:cxn modelId="{DC9A8581-EF8E-4EDE-B58F-91D8E5EB2F46}" type="presOf" srcId="{A885EB31-356A-4387-8B7E-C436F1D367C7}" destId="{A01644F7-8A3A-4157-B251-BAD479BC78F6}" srcOrd="0" destOrd="0" presId="urn:microsoft.com/office/officeart/2005/8/layout/pList1#1"/>
    <dgm:cxn modelId="{2C983384-3FAB-49D9-8C78-6AB9BE850334}" type="presOf" srcId="{5A8C3E29-21E0-4466-B0D4-CD283C8CA506}" destId="{540C79BE-839B-4210-B873-0119FDCEF8AA}" srcOrd="0" destOrd="0" presId="urn:microsoft.com/office/officeart/2005/8/layout/pList1#1"/>
    <dgm:cxn modelId="{F4B05842-1179-4632-BE6E-4C997624AB30}" type="presOf" srcId="{6273C1F9-BE2A-4A85-AED3-3EEA1DA78CF0}" destId="{7A4B9C3D-62EA-4081-B552-7732C520B85B}" srcOrd="0" destOrd="0" presId="urn:microsoft.com/office/officeart/2005/8/layout/pList1#1"/>
    <dgm:cxn modelId="{8C7B7054-4B4A-4178-9980-B2C2D4F9818A}" srcId="{A885EB31-356A-4387-8B7E-C436F1D367C7}" destId="{8CFB9F3C-2730-4222-9C4D-1E8ECC8A05E7}" srcOrd="0" destOrd="0" parTransId="{6E5D0F9B-737D-4193-A682-600D6B9D68D6}" sibTransId="{BD0F734E-C3E3-48B3-A773-851C2F3251F5}"/>
    <dgm:cxn modelId="{C4997BF7-16BD-484F-ABA8-4F62C24A41AB}" type="presOf" srcId="{FB517AAD-DFEE-4BAC-B351-0569342246C1}" destId="{A0C39E95-6A1B-453E-BCF9-C0651284127E}" srcOrd="0" destOrd="0" presId="urn:microsoft.com/office/officeart/2005/8/layout/pList1#1"/>
    <dgm:cxn modelId="{B065E45A-3311-4D9E-8AF4-47F1EA69B359}" type="presOf" srcId="{BD0F734E-C3E3-48B3-A773-851C2F3251F5}" destId="{B7AB0D6C-CBB2-4CEF-96DD-5EF48303C313}" srcOrd="0" destOrd="0" presId="urn:microsoft.com/office/officeart/2005/8/layout/pList1#1"/>
    <dgm:cxn modelId="{95DE406B-C072-4B73-8D96-A863006EC607}" srcId="{A885EB31-356A-4387-8B7E-C436F1D367C7}" destId="{6273C1F9-BE2A-4A85-AED3-3EEA1DA78CF0}" srcOrd="3" destOrd="0" parTransId="{37DA4671-9725-4696-AB55-F4864BBB413A}" sibTransId="{C647AB3C-F30E-460E-8846-2690AF626333}"/>
    <dgm:cxn modelId="{2A570CF0-96A6-46F1-8D4B-EA828CE4754A}" type="presParOf" srcId="{A01644F7-8A3A-4157-B251-BAD479BC78F6}" destId="{5D4C6438-2E6B-47EB-A551-49FF9B23473A}" srcOrd="0" destOrd="0" presId="urn:microsoft.com/office/officeart/2005/8/layout/pList1#1"/>
    <dgm:cxn modelId="{6A9FC018-252E-4488-B999-C8E384DF0342}" type="presParOf" srcId="{5D4C6438-2E6B-47EB-A551-49FF9B23473A}" destId="{4A0F3062-7D01-4044-8BD5-113BD4615238}" srcOrd="0" destOrd="0" presId="urn:microsoft.com/office/officeart/2005/8/layout/pList1#1"/>
    <dgm:cxn modelId="{28704D30-9095-4D75-91CA-1C710F0B9604}" type="presParOf" srcId="{5D4C6438-2E6B-47EB-A551-49FF9B23473A}" destId="{5EF7328A-8416-4CB8-B290-552C031DC23C}" srcOrd="1" destOrd="0" presId="urn:microsoft.com/office/officeart/2005/8/layout/pList1#1"/>
    <dgm:cxn modelId="{E4445953-372C-4403-9E0B-7B06C5417F3B}" type="presParOf" srcId="{A01644F7-8A3A-4157-B251-BAD479BC78F6}" destId="{B7AB0D6C-CBB2-4CEF-96DD-5EF48303C313}" srcOrd="1" destOrd="0" presId="urn:microsoft.com/office/officeart/2005/8/layout/pList1#1"/>
    <dgm:cxn modelId="{C62D449E-3D3E-4CD0-A879-36311A852067}" type="presParOf" srcId="{A01644F7-8A3A-4157-B251-BAD479BC78F6}" destId="{981ECDE0-C879-477B-B339-0F19649587A8}" srcOrd="2" destOrd="0" presId="urn:microsoft.com/office/officeart/2005/8/layout/pList1#1"/>
    <dgm:cxn modelId="{5E1B80A7-0517-4633-8C7E-25179B63FD09}" type="presParOf" srcId="{981ECDE0-C879-477B-B339-0F19649587A8}" destId="{882FC208-837A-4928-B475-2BD579C179AF}" srcOrd="0" destOrd="0" presId="urn:microsoft.com/office/officeart/2005/8/layout/pList1#1"/>
    <dgm:cxn modelId="{DFD81FC1-8010-4ADF-8AEE-D44526A7EB68}" type="presParOf" srcId="{981ECDE0-C879-477B-B339-0F19649587A8}" destId="{9F8CC33D-6488-4E02-9BF7-C2C59F000A25}" srcOrd="1" destOrd="0" presId="urn:microsoft.com/office/officeart/2005/8/layout/pList1#1"/>
    <dgm:cxn modelId="{A0EDE9A6-D1A5-4E8E-9970-0043A825E353}" type="presParOf" srcId="{A01644F7-8A3A-4157-B251-BAD479BC78F6}" destId="{A0C39E95-6A1B-453E-BCF9-C0651284127E}" srcOrd="3" destOrd="0" presId="urn:microsoft.com/office/officeart/2005/8/layout/pList1#1"/>
    <dgm:cxn modelId="{53A90D1A-95D0-4C53-A1DC-EBC8AABA8C65}" type="presParOf" srcId="{A01644F7-8A3A-4157-B251-BAD479BC78F6}" destId="{14B8408A-960E-4F1B-9762-E15C7A32EC99}" srcOrd="4" destOrd="0" presId="urn:microsoft.com/office/officeart/2005/8/layout/pList1#1"/>
    <dgm:cxn modelId="{4EBEBC6B-955F-4F98-9ED1-2442D381793E}" type="presParOf" srcId="{14B8408A-960E-4F1B-9762-E15C7A32EC99}" destId="{6EA33D88-C33A-4AB5-B214-938A37BA7C1A}" srcOrd="0" destOrd="0" presId="urn:microsoft.com/office/officeart/2005/8/layout/pList1#1"/>
    <dgm:cxn modelId="{BF8CD2DE-E7DC-4D30-848F-58A4B78696F9}" type="presParOf" srcId="{14B8408A-960E-4F1B-9762-E15C7A32EC99}" destId="{7B1D88DE-10F8-4C2D-B9CC-2566E0BDA363}" srcOrd="1" destOrd="0" presId="urn:microsoft.com/office/officeart/2005/8/layout/pList1#1"/>
    <dgm:cxn modelId="{67EFDE6D-AF63-430C-B958-1C46BA46A360}" type="presParOf" srcId="{A01644F7-8A3A-4157-B251-BAD479BC78F6}" destId="{540C79BE-839B-4210-B873-0119FDCEF8AA}" srcOrd="5" destOrd="0" presId="urn:microsoft.com/office/officeart/2005/8/layout/pList1#1"/>
    <dgm:cxn modelId="{2093133C-456C-4D41-ADED-99D05EEFFF6B}" type="presParOf" srcId="{A01644F7-8A3A-4157-B251-BAD479BC78F6}" destId="{AA62594E-77C8-4AA7-AFAB-5D110C71F749}" srcOrd="6" destOrd="0" presId="urn:microsoft.com/office/officeart/2005/8/layout/pList1#1"/>
    <dgm:cxn modelId="{956EDDEC-5065-48B8-9EEB-81AD23473439}" type="presParOf" srcId="{AA62594E-77C8-4AA7-AFAB-5D110C71F749}" destId="{7F93536A-9385-4560-A6CA-0642CD5B3585}" srcOrd="0" destOrd="0" presId="urn:microsoft.com/office/officeart/2005/8/layout/pList1#1"/>
    <dgm:cxn modelId="{B36C9EF1-59CC-4621-80C0-48D3E6BE3AD2}" type="presParOf" srcId="{AA62594E-77C8-4AA7-AFAB-5D110C71F749}" destId="{7A4B9C3D-62EA-4081-B552-7732C520B85B}" srcOrd="1" destOrd="0" presId="urn:microsoft.com/office/officeart/2005/8/layout/pLis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01E62-A6B5-4F4F-811A-572EF61EEAD3}">
      <dsp:nvSpPr>
        <dsp:cNvPr id="0" name=""/>
        <dsp:cNvSpPr/>
      </dsp:nvSpPr>
      <dsp:spPr>
        <a:xfrm rot="5400000">
          <a:off x="1422786" y="1647483"/>
          <a:ext cx="1457057" cy="1658808"/>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C7D33F0-81CC-4903-9AED-DA61CE82F121}">
      <dsp:nvSpPr>
        <dsp:cNvPr id="0" name=""/>
        <dsp:cNvSpPr/>
      </dsp:nvSpPr>
      <dsp:spPr>
        <a:xfrm>
          <a:off x="686712" y="32306"/>
          <a:ext cx="3152912" cy="1716898"/>
        </a:xfrm>
        <a:prstGeom prst="roundRect">
          <a:avLst>
            <a:gd name="adj" fmla="val 166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1. </a:t>
          </a:r>
          <a:r>
            <a:rPr lang="en-US" sz="1800" b="1" kern="1200" dirty="0" err="1" smtClean="0">
              <a:latin typeface="Arial" pitchFamily="34" charset="0"/>
              <a:cs typeface="Arial" pitchFamily="34" charset="0"/>
            </a:rPr>
            <a:t>Vai</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trò</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của</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nhà</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trường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và</a:t>
          </a:r>
          <a:r>
            <a:rPr lang="en-US" sz="1800" b="1" kern="1200" dirty="0" smtClean="0">
              <a:latin typeface="Arial" pitchFamily="34" charset="0"/>
              <a:cs typeface="Arial" pitchFamily="34" charset="0"/>
            </a:rPr>
            <a:t> cha </a:t>
          </a:r>
          <a:r>
            <a:rPr lang="en-US" sz="1800" b="1" kern="1200" dirty="0" err="1" smtClean="0">
              <a:latin typeface="Arial" pitchFamily="34" charset="0"/>
              <a:cs typeface="Arial" pitchFamily="34" charset="0"/>
            </a:rPr>
            <a:t>mẹ</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trong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việc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phối</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hợp</a:t>
          </a:r>
          <a:r>
            <a:rPr lang="en-US" sz="1800" b="1" kern="1200" dirty="0" smtClean="0">
              <a:latin typeface="Arial" pitchFamily="34" charset="0"/>
              <a:cs typeface="Arial" pitchFamily="34" charset="0"/>
            </a:rPr>
            <a:t> CSGD </a:t>
          </a:r>
          <a:r>
            <a:rPr lang="en-US" sz="1800" b="1" kern="1200" dirty="0" err="1" smtClean="0">
              <a:latin typeface="Arial" pitchFamily="34" charset="0"/>
              <a:cs typeface="Arial" pitchFamily="34" charset="0"/>
            </a:rPr>
            <a:t>trẻ</a:t>
          </a:r>
          <a:r>
            <a:rPr lang="en-US" sz="1800" b="1" kern="1200" dirty="0" smtClean="0">
              <a:latin typeface="Arial" pitchFamily="34" charset="0"/>
              <a:cs typeface="Arial" pitchFamily="34" charset="0"/>
            </a:rPr>
            <a:t> </a:t>
          </a:r>
          <a:endParaRPr lang="en-US" sz="1800" kern="1200" dirty="0"/>
        </a:p>
      </dsp:txBody>
      <dsp:txXfrm>
        <a:off x="770539" y="116133"/>
        <a:ext cx="2985258" cy="1549244"/>
      </dsp:txXfrm>
    </dsp:sp>
    <dsp:sp modelId="{5D10781F-06A7-4BDE-A3C2-840370997FEC}">
      <dsp:nvSpPr>
        <dsp:cNvPr id="0" name=""/>
        <dsp:cNvSpPr/>
      </dsp:nvSpPr>
      <dsp:spPr>
        <a:xfrm>
          <a:off x="3489581" y="196051"/>
          <a:ext cx="1783952" cy="1387673"/>
        </a:xfrm>
        <a:prstGeom prst="rect">
          <a:avLst/>
        </a:prstGeom>
        <a:noFill/>
        <a:ln>
          <a:noFill/>
        </a:ln>
        <a:effectLst/>
      </dsp:spPr>
      <dsp:style>
        <a:lnRef idx="0">
          <a:scrgbClr r="0" g="0" b="0"/>
        </a:lnRef>
        <a:fillRef idx="0">
          <a:scrgbClr r="0" g="0" b="0"/>
        </a:fillRef>
        <a:effectRef idx="0">
          <a:scrgbClr r="0" g="0" b="0"/>
        </a:effectRef>
        <a:fontRef idx="minor"/>
      </dsp:style>
    </dsp:sp>
    <dsp:sp modelId="{1091CB85-497C-409F-A421-56B5850AD1C5}">
      <dsp:nvSpPr>
        <dsp:cNvPr id="0" name=""/>
        <dsp:cNvSpPr/>
      </dsp:nvSpPr>
      <dsp:spPr>
        <a:xfrm rot="5400000">
          <a:off x="3488599" y="3576127"/>
          <a:ext cx="1457057" cy="1658808"/>
        </a:xfrm>
        <a:prstGeom prst="bentUpArrow">
          <a:avLst>
            <a:gd name="adj1" fmla="val 32840"/>
            <a:gd name="adj2" fmla="val 25000"/>
            <a:gd name="adj3" fmla="val 35780"/>
          </a:avLst>
        </a:prstGeom>
        <a:solidFill>
          <a:schemeClr val="accent1">
            <a:tint val="50000"/>
            <a:hueOff val="-13089513"/>
            <a:satOff val="-703"/>
            <a:lumOff val="1136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15FD83D-9CE3-46C7-8BD7-87456B2560C4}">
      <dsp:nvSpPr>
        <dsp:cNvPr id="0" name=""/>
        <dsp:cNvSpPr/>
      </dsp:nvSpPr>
      <dsp:spPr>
        <a:xfrm>
          <a:off x="2895598" y="1904996"/>
          <a:ext cx="2881188" cy="1716898"/>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2. H</a:t>
          </a:r>
          <a:r>
            <a:rPr lang="vi-VN" sz="1800" b="1" kern="1200" dirty="0" smtClean="0">
              <a:latin typeface="Arial" pitchFamily="34" charset="0"/>
              <a:cs typeface="Arial" pitchFamily="34" charset="0"/>
            </a:rPr>
            <a:t>ình thức phối hợp giữa </a:t>
          </a:r>
          <a:r>
            <a:rPr lang="en-US" sz="1800" b="1" kern="1200" dirty="0" err="1" smtClean="0">
              <a:latin typeface="Arial" pitchFamily="34" charset="0"/>
              <a:cs typeface="Arial" pitchFamily="34" charset="0"/>
            </a:rPr>
            <a:t>nhà</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trường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và</a:t>
          </a:r>
          <a:r>
            <a:rPr lang="en-US" sz="1800" b="1" kern="1200" dirty="0" smtClean="0">
              <a:latin typeface="Arial" pitchFamily="34" charset="0"/>
              <a:cs typeface="Arial" pitchFamily="34" charset="0"/>
            </a:rPr>
            <a:t> </a:t>
          </a:r>
          <a:r>
            <a:rPr lang="vi-VN" sz="1800" b="1" kern="1200" dirty="0" smtClean="0">
              <a:latin typeface="Arial" pitchFamily="34" charset="0"/>
              <a:cs typeface="Arial" pitchFamily="34" charset="0"/>
            </a:rPr>
            <a:t>gia đình </a:t>
          </a:r>
          <a:r>
            <a:rPr lang="en-US" sz="1800" b="1" kern="1200" dirty="0" err="1" smtClean="0">
              <a:latin typeface="Arial" pitchFamily="34" charset="0"/>
              <a:cs typeface="Arial" pitchFamily="34" charset="0"/>
            </a:rPr>
            <a:t>trong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công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tác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chăm</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sóc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giáo</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dục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trẻ</a:t>
          </a:r>
          <a:r>
            <a:rPr lang="en-US" sz="1800" b="1" kern="1200" dirty="0" smtClean="0">
              <a:latin typeface="Arial" pitchFamily="34" charset="0"/>
              <a:cs typeface="Arial" pitchFamily="34" charset="0"/>
            </a:rPr>
            <a:t/>
          </a:r>
          <a:br>
            <a:rPr lang="en-US" sz="1800" b="1" kern="1200" dirty="0" smtClean="0">
              <a:latin typeface="Arial" pitchFamily="34" charset="0"/>
              <a:cs typeface="Arial" pitchFamily="34" charset="0"/>
            </a:rPr>
          </a:br>
          <a:endParaRPr lang="en-US" sz="1800" kern="1200" dirty="0"/>
        </a:p>
      </dsp:txBody>
      <dsp:txXfrm>
        <a:off x="2979425" y="1988823"/>
        <a:ext cx="2713534" cy="1549244"/>
      </dsp:txXfrm>
    </dsp:sp>
    <dsp:sp modelId="{0D62A465-3FAC-47F7-A8EB-9C9FB3B8EEBD}">
      <dsp:nvSpPr>
        <dsp:cNvPr id="0" name=""/>
        <dsp:cNvSpPr/>
      </dsp:nvSpPr>
      <dsp:spPr>
        <a:xfrm>
          <a:off x="5555394" y="2124695"/>
          <a:ext cx="1783952" cy="1387673"/>
        </a:xfrm>
        <a:prstGeom prst="rect">
          <a:avLst/>
        </a:prstGeom>
        <a:noFill/>
        <a:ln>
          <a:noFill/>
        </a:ln>
        <a:effectLst/>
      </dsp:spPr>
      <dsp:style>
        <a:lnRef idx="0">
          <a:scrgbClr r="0" g="0" b="0"/>
        </a:lnRef>
        <a:fillRef idx="0">
          <a:scrgbClr r="0" g="0" b="0"/>
        </a:fillRef>
        <a:effectRef idx="0">
          <a:scrgbClr r="0" g="0" b="0"/>
        </a:effectRef>
        <a:fontRef idx="minor"/>
      </dsp:style>
    </dsp:sp>
    <dsp:sp modelId="{331A2668-DFAC-4F0C-997E-D77E4F99F5C5}">
      <dsp:nvSpPr>
        <dsp:cNvPr id="0" name=""/>
        <dsp:cNvSpPr/>
      </dsp:nvSpPr>
      <dsp:spPr>
        <a:xfrm>
          <a:off x="5090061" y="3889594"/>
          <a:ext cx="2452826" cy="1716898"/>
        </a:xfrm>
        <a:prstGeom prst="roundRect">
          <a:avLst>
            <a:gd name="adj" fmla="val 166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3. </a:t>
          </a:r>
          <a:r>
            <a:rPr lang="en-US" sz="1800" b="1" kern="1200" dirty="0" err="1" smtClean="0">
              <a:latin typeface="Arial" pitchFamily="34" charset="0"/>
              <a:cs typeface="Arial" pitchFamily="34" charset="0"/>
            </a:rPr>
            <a:t>Một</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số</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kĩ</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năng</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cần</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có</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khi</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làm</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việc</a:t>
          </a:r>
          <a:r>
            <a:rPr lang="en-US" sz="1800" b="1" kern="1200" dirty="0" smtClean="0">
              <a:latin typeface="Arial" pitchFamily="34" charset="0"/>
              <a:cs typeface="Arial" pitchFamily="34" charset="0"/>
            </a:rPr>
            <a:t> </a:t>
          </a:r>
          <a:r>
            <a:rPr lang="en-US" sz="1800" b="1" kern="1200" dirty="0" err="1" smtClean="0">
              <a:latin typeface="Arial" pitchFamily="34" charset="0"/>
              <a:cs typeface="Arial" pitchFamily="34" charset="0"/>
            </a:rPr>
            <a:t>với</a:t>
          </a:r>
          <a:r>
            <a:rPr lang="en-US" sz="1800" b="1" kern="1200" dirty="0" smtClean="0">
              <a:latin typeface="Arial" pitchFamily="34" charset="0"/>
              <a:cs typeface="Arial" pitchFamily="34" charset="0"/>
            </a:rPr>
            <a:t> cha </a:t>
          </a:r>
          <a:r>
            <a:rPr lang="en-US" sz="1800" b="1" kern="1200" dirty="0" err="1" smtClean="0">
              <a:latin typeface="Arial" pitchFamily="34" charset="0"/>
              <a:cs typeface="Arial" pitchFamily="34" charset="0"/>
            </a:rPr>
            <a:t>mẹ</a:t>
          </a:r>
          <a:r>
            <a:rPr lang="en-US" sz="1800" b="1" kern="1200" dirty="0" smtClean="0">
              <a:latin typeface="Arial" pitchFamily="34" charset="0"/>
              <a:cs typeface="Arial" pitchFamily="34" charset="0"/>
            </a:rPr>
            <a:t/>
          </a:r>
          <a:br>
            <a:rPr lang="en-US" sz="1800" b="1" kern="1200" dirty="0" smtClean="0">
              <a:latin typeface="Arial" pitchFamily="34" charset="0"/>
              <a:cs typeface="Arial" pitchFamily="34" charset="0"/>
            </a:rPr>
          </a:br>
          <a:endParaRPr lang="en-US" sz="1800" kern="1200" dirty="0"/>
        </a:p>
      </dsp:txBody>
      <dsp:txXfrm>
        <a:off x="5173888" y="3973421"/>
        <a:ext cx="2285172" cy="1549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5A89D-F6DA-420B-9F22-74F383332362}">
      <dsp:nvSpPr>
        <dsp:cNvPr id="0" name=""/>
        <dsp:cNvSpPr/>
      </dsp:nvSpPr>
      <dsp:spPr>
        <a:xfrm>
          <a:off x="0" y="183035"/>
          <a:ext cx="4846320" cy="4846320"/>
        </a:xfrm>
        <a:prstGeom prst="pie">
          <a:avLst>
            <a:gd name="adj1" fmla="val 5400000"/>
            <a:gd name="adj2" fmla="val 162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44878859-346A-4D75-A445-68FCD9E37730}">
      <dsp:nvSpPr>
        <dsp:cNvPr id="0" name=""/>
        <dsp:cNvSpPr/>
      </dsp:nvSpPr>
      <dsp:spPr>
        <a:xfrm>
          <a:off x="2423160" y="182879"/>
          <a:ext cx="5654040" cy="48463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Thống nhất quan điểm, </a:t>
          </a:r>
          <a:r>
            <a:rPr lang="en-US" sz="2200" kern="1200" dirty="0" smtClean="0">
              <a:latin typeface="Arial" pitchFamily="34" charset="0"/>
              <a:cs typeface="Arial" pitchFamily="34" charset="0"/>
            </a:rPr>
            <a:t>ND</a:t>
          </a:r>
          <a:r>
            <a:rPr lang="vi-VN" sz="2200" kern="1200" dirty="0" smtClean="0">
              <a:latin typeface="Arial" pitchFamily="34" charset="0"/>
              <a:cs typeface="Arial" pitchFamily="34" charset="0"/>
            </a:rPr>
            <a:t>,</a:t>
          </a:r>
          <a:r>
            <a:rPr lang="en-US" sz="2200" kern="1200" dirty="0" smtClean="0">
              <a:latin typeface="Arial" pitchFamily="34" charset="0"/>
              <a:cs typeface="Arial" pitchFamily="34" charset="0"/>
            </a:rPr>
            <a:t> PPGD</a:t>
          </a:r>
          <a:r>
            <a:rPr lang="vi-VN" sz="2200" kern="1200" dirty="0" smtClean="0">
              <a:latin typeface="Arial" pitchFamily="34" charset="0"/>
              <a:cs typeface="Arial" pitchFamily="34" charset="0"/>
            </a:rPr>
            <a:t> giữa nhà trường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gia đình</a:t>
          </a:r>
          <a:r>
            <a:rPr lang="en-US" sz="2200" kern="1200" dirty="0" smtClean="0">
              <a:latin typeface="Arial" pitchFamily="34" charset="0"/>
              <a:cs typeface="Arial" pitchFamily="34" charset="0"/>
            </a:rPr>
            <a:t>.</a:t>
          </a:r>
          <a:endParaRPr lang="en-US" sz="2200" kern="1200" dirty="0"/>
        </a:p>
      </dsp:txBody>
      <dsp:txXfrm>
        <a:off x="2423160" y="182879"/>
        <a:ext cx="5654040" cy="1029842"/>
      </dsp:txXfrm>
    </dsp:sp>
    <dsp:sp modelId="{13F03DA4-40B4-4954-B069-78DCAC9DAAD9}">
      <dsp:nvSpPr>
        <dsp:cNvPr id="0" name=""/>
        <dsp:cNvSpPr/>
      </dsp:nvSpPr>
      <dsp:spPr>
        <a:xfrm>
          <a:off x="636079" y="1121282"/>
          <a:ext cx="3574161" cy="3574161"/>
        </a:xfrm>
        <a:prstGeom prst="pie">
          <a:avLst>
            <a:gd name="adj1" fmla="val 5400000"/>
            <a:gd name="adj2" fmla="val 1620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7AF27616-9B79-48B6-AB46-3A248A6C40CB}">
      <dsp:nvSpPr>
        <dsp:cNvPr id="0" name=""/>
        <dsp:cNvSpPr/>
      </dsp:nvSpPr>
      <dsp:spPr>
        <a:xfrm>
          <a:off x="2423160" y="1121282"/>
          <a:ext cx="5654040" cy="35741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en-US" sz="2200" b="0" kern="1200" dirty="0" smtClean="0">
            <a:latin typeface="Arial" pitchFamily="34" charset="0"/>
            <a:cs typeface="Arial" pitchFamily="34" charset="0"/>
          </a:endParaRPr>
        </a:p>
        <a:p>
          <a:pPr lvl="0" algn="just" defTabSz="977900">
            <a:lnSpc>
              <a:spcPct val="90000"/>
            </a:lnSpc>
            <a:spcBef>
              <a:spcPct val="0"/>
            </a:spcBef>
            <a:spcAft>
              <a:spcPct val="35000"/>
            </a:spcAft>
          </a:pP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Có</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kế</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hoạch</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hỗ</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trợ</a:t>
          </a:r>
          <a:r>
            <a:rPr lang="en-US" sz="2200" b="0" kern="1200" dirty="0" smtClean="0">
              <a:latin typeface="Arial" pitchFamily="34" charset="0"/>
              <a:cs typeface="Arial" pitchFamily="34" charset="0"/>
            </a:rPr>
            <a:t> cha </a:t>
          </a:r>
          <a:r>
            <a:rPr lang="en-US" sz="2200" b="0" kern="1200" dirty="0" err="1" smtClean="0">
              <a:latin typeface="Arial" pitchFamily="34" charset="0"/>
              <a:cs typeface="Arial" pitchFamily="34" charset="0"/>
            </a:rPr>
            <a:t>mẹ</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trong</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các</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hoạt</a:t>
          </a:r>
          <a:r>
            <a:rPr lang="en-US" sz="2200" b="0" kern="1200" dirty="0" smtClean="0">
              <a:latin typeface="Arial" pitchFamily="34" charset="0"/>
              <a:cs typeface="Arial" pitchFamily="34" charset="0"/>
            </a:rPr>
            <a:t> </a:t>
          </a:r>
          <a:r>
            <a:rPr lang="en-US" sz="2200" b="0" kern="1200" dirty="0" err="1" smtClean="0">
              <a:latin typeface="Arial" pitchFamily="34" charset="0"/>
              <a:cs typeface="Arial" pitchFamily="34" charset="0"/>
            </a:rPr>
            <a:t>động</a:t>
          </a:r>
          <a:r>
            <a:rPr lang="en-US" sz="2200" b="0" kern="1200" dirty="0" smtClean="0">
              <a:latin typeface="Arial" pitchFamily="34" charset="0"/>
              <a:cs typeface="Arial" pitchFamily="34" charset="0"/>
            </a:rPr>
            <a:t> CSGD </a:t>
          </a:r>
          <a:r>
            <a:rPr lang="en-US" sz="2200" b="0" kern="1200" dirty="0" err="1" smtClean="0">
              <a:latin typeface="Arial" pitchFamily="34" charset="0"/>
              <a:cs typeface="Arial" pitchFamily="34" charset="0"/>
            </a:rPr>
            <a:t>trẻ</a:t>
          </a:r>
          <a:r>
            <a:rPr lang="en-US" sz="2200" b="0" kern="1200" dirty="0" smtClean="0">
              <a:latin typeface="Arial" pitchFamily="34" charset="0"/>
              <a:cs typeface="Arial" pitchFamily="34" charset="0"/>
            </a:rPr>
            <a:t>: </a:t>
          </a:r>
          <a:r>
            <a:rPr lang="vi-VN" sz="2200" i="1" kern="1200" dirty="0" smtClean="0">
              <a:latin typeface="Arial" pitchFamily="34" charset="0"/>
              <a:cs typeface="Arial" pitchFamily="34" charset="0"/>
            </a:rPr>
            <a:t>truyền thông, tham vấn/tư vấn, </a:t>
          </a:r>
          <a:r>
            <a:rPr lang="en-US" sz="2200" i="1" kern="1200" dirty="0" err="1" smtClean="0">
              <a:latin typeface="Arial" pitchFamily="34" charset="0"/>
              <a:cs typeface="Arial" pitchFamily="34" charset="0"/>
            </a:rPr>
            <a:t>thực</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hành</a:t>
          </a:r>
          <a:r>
            <a:rPr lang="vi-VN" sz="2200" i="1" kern="1200" dirty="0" smtClean="0">
              <a:latin typeface="Arial" pitchFamily="34" charset="0"/>
              <a:cs typeface="Arial" pitchFamily="34" charset="0"/>
            </a:rPr>
            <a:t> cho </a:t>
          </a:r>
          <a:r>
            <a:rPr lang="en-US" sz="2200" i="1" kern="1200" dirty="0" smtClean="0">
              <a:latin typeface="Arial" pitchFamily="34" charset="0"/>
              <a:cs typeface="Arial" pitchFamily="34" charset="0"/>
            </a:rPr>
            <a:t>CM</a:t>
          </a:r>
          <a:r>
            <a:rPr lang="vi-VN" sz="2200" i="1" kern="1200" dirty="0" smtClean="0">
              <a:latin typeface="Arial" pitchFamily="34" charset="0"/>
              <a:cs typeface="Arial" pitchFamily="34" charset="0"/>
            </a:rPr>
            <a:t> trong việc nâng cao </a:t>
          </a:r>
          <a:r>
            <a:rPr lang="en-US" sz="2200" i="1" kern="1200" dirty="0" smtClean="0">
              <a:latin typeface="Arial" pitchFamily="34" charset="0"/>
              <a:cs typeface="Arial" pitchFamily="34" charset="0"/>
            </a:rPr>
            <a:t>ý </a:t>
          </a:r>
          <a:r>
            <a:rPr lang="en-US" sz="2200" i="1" kern="1200" dirty="0" err="1" smtClean="0">
              <a:latin typeface="Arial" pitchFamily="34" charset="0"/>
              <a:cs typeface="Arial" pitchFamily="34" charset="0"/>
            </a:rPr>
            <a:t>thức</a:t>
          </a:r>
          <a:r>
            <a:rPr lang="en-US" sz="2200" i="1" kern="1200" dirty="0" smtClean="0">
              <a:latin typeface="Arial" pitchFamily="34" charset="0"/>
              <a:cs typeface="Arial" pitchFamily="34" charset="0"/>
            </a:rPr>
            <a:t>, </a:t>
          </a:r>
          <a:r>
            <a:rPr lang="vi-VN" sz="2200" i="1" kern="1200" dirty="0" smtClean="0">
              <a:latin typeface="Arial" pitchFamily="34" charset="0"/>
              <a:cs typeface="Arial" pitchFamily="34" charset="0"/>
            </a:rPr>
            <a:t>kiến thức, kĩ năng về </a:t>
          </a:r>
          <a:r>
            <a:rPr lang="en-US" sz="2200" i="1" kern="1200" dirty="0" smtClean="0">
              <a:latin typeface="Arial" pitchFamily="34" charset="0"/>
              <a:cs typeface="Arial" pitchFamily="34" charset="0"/>
            </a:rPr>
            <a:t>CSGD</a:t>
          </a:r>
          <a:r>
            <a:rPr lang="vi-VN" sz="2200" i="1" kern="1200" dirty="0" smtClean="0">
              <a:latin typeface="Arial" pitchFamily="34" charset="0"/>
              <a:cs typeface="Arial" pitchFamily="34" charset="0"/>
            </a:rPr>
            <a:t> trẻ</a:t>
          </a:r>
          <a:r>
            <a:rPr lang="en-US" sz="2200" i="1" kern="1200" dirty="0" smtClean="0">
              <a:latin typeface="Arial" pitchFamily="34" charset="0"/>
              <a:cs typeface="Arial" pitchFamily="34" charset="0"/>
            </a:rPr>
            <a:t>.</a:t>
          </a:r>
          <a:endParaRPr lang="en-US" sz="2200" i="1" kern="1200" dirty="0"/>
        </a:p>
      </dsp:txBody>
      <dsp:txXfrm>
        <a:off x="2423160" y="1121282"/>
        <a:ext cx="5654040" cy="1029843"/>
      </dsp:txXfrm>
    </dsp:sp>
    <dsp:sp modelId="{4AC87D31-A0E3-4403-9D3C-A17E42B1EDB3}">
      <dsp:nvSpPr>
        <dsp:cNvPr id="0" name=""/>
        <dsp:cNvSpPr/>
      </dsp:nvSpPr>
      <dsp:spPr>
        <a:xfrm>
          <a:off x="1272159" y="2151126"/>
          <a:ext cx="2302002" cy="2302002"/>
        </a:xfrm>
        <a:prstGeom prst="pie">
          <a:avLst>
            <a:gd name="adj1" fmla="val 5400000"/>
            <a:gd name="adj2" fmla="val 1620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479EA9B7-FB29-4147-B87E-92C686258DCF}">
      <dsp:nvSpPr>
        <dsp:cNvPr id="0" name=""/>
        <dsp:cNvSpPr/>
      </dsp:nvSpPr>
      <dsp:spPr>
        <a:xfrm>
          <a:off x="2423160" y="2438392"/>
          <a:ext cx="5654040" cy="23020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cơ</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hội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thuận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lợi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cho</a:t>
          </a:r>
          <a:r>
            <a:rPr lang="en-US" sz="2200" kern="1200" dirty="0" smtClean="0">
              <a:latin typeface="Arial" pitchFamily="34" charset="0"/>
              <a:cs typeface="Arial" pitchFamily="34" charset="0"/>
            </a:rPr>
            <a:t> cha </a:t>
          </a:r>
          <a:r>
            <a:rPr lang="en-US" sz="2200" kern="1200" dirty="0" err="1" smtClean="0">
              <a:latin typeface="Arial" pitchFamily="34" charset="0"/>
              <a:cs typeface="Arial" pitchFamily="34" charset="0"/>
            </a:rPr>
            <a:t>mẹ</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tiếp</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cận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với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hoạt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động</a:t>
          </a:r>
          <a:r>
            <a:rPr lang="en-US" sz="2200" kern="1200" dirty="0" smtClean="0">
              <a:latin typeface="Arial" pitchFamily="34" charset="0"/>
              <a:cs typeface="Arial" pitchFamily="34" charset="0"/>
            </a:rPr>
            <a:t> CSGD </a:t>
          </a:r>
          <a:r>
            <a:rPr lang="en-US" sz="2200" kern="1200" dirty="0" err="1" smtClean="0">
              <a:latin typeface="Arial" pitchFamily="34" charset="0"/>
              <a:cs typeface="Arial" pitchFamily="34" charset="0"/>
            </a:rPr>
            <a:t>trẻ</a:t>
          </a:r>
          <a:r>
            <a:rPr lang="en-US" sz="2200" kern="1200" dirty="0" smtClean="0">
              <a:latin typeface="Arial" pitchFamily="34" charset="0"/>
              <a:cs typeface="Arial" pitchFamily="34" charset="0"/>
            </a:rPr>
            <a:t>.</a:t>
          </a:r>
          <a:endParaRPr lang="en-US" sz="2200" kern="1200" dirty="0"/>
        </a:p>
      </dsp:txBody>
      <dsp:txXfrm>
        <a:off x="2423160" y="2438392"/>
        <a:ext cx="5654040" cy="1029843"/>
      </dsp:txXfrm>
    </dsp:sp>
    <dsp:sp modelId="{373AF238-FFAD-4FF8-AC6C-7F136772C56A}">
      <dsp:nvSpPr>
        <dsp:cNvPr id="0" name=""/>
        <dsp:cNvSpPr/>
      </dsp:nvSpPr>
      <dsp:spPr>
        <a:xfrm>
          <a:off x="1908238" y="3180969"/>
          <a:ext cx="1029843" cy="1029843"/>
        </a:xfrm>
        <a:prstGeom prst="pie">
          <a:avLst>
            <a:gd name="adj1" fmla="val 5400000"/>
            <a:gd name="adj2" fmla="val 1620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C00CB248-042C-4198-B04C-B2A96DDF7D4F}">
      <dsp:nvSpPr>
        <dsp:cNvPr id="0" name=""/>
        <dsp:cNvSpPr/>
      </dsp:nvSpPr>
      <dsp:spPr>
        <a:xfrm>
          <a:off x="2423160" y="3429001"/>
          <a:ext cx="5654040" cy="11014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en-US" sz="2200" kern="1200" dirty="0" smtClean="0">
            <a:latin typeface="Arial" pitchFamily="34" charset="0"/>
            <a:cs typeface="Arial" pitchFamily="34" charset="0"/>
          </a:endParaRPr>
        </a:p>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Tham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mưu</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với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lãnh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địa</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phương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các</a:t>
          </a:r>
          <a:r>
            <a:rPr lang="en-US" sz="2200" kern="1200" dirty="0" smtClean="0">
              <a:latin typeface="Arial" pitchFamily="34" charset="0"/>
              <a:cs typeface="Arial" pitchFamily="34" charset="0"/>
            </a:rPr>
            <a:t> ban </a:t>
          </a:r>
          <a:r>
            <a:rPr lang="en-US" sz="2200" kern="1200" dirty="0" err="1" smtClean="0">
              <a:latin typeface="Arial" pitchFamily="34" charset="0"/>
              <a:cs typeface="Arial" pitchFamily="34" charset="0"/>
            </a:rPr>
            <a:t>ngành</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hỗ</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trợ</a:t>
          </a:r>
          <a:r>
            <a:rPr lang="vi-VN" sz="2200" kern="1200" dirty="0" smtClean="0">
              <a:latin typeface="Arial" pitchFamily="34" charset="0"/>
              <a:cs typeface="Arial" pitchFamily="34" charset="0"/>
            </a:rPr>
            <a:t> và giám sát việc </a:t>
          </a:r>
          <a:r>
            <a:rPr lang="en-US" sz="2200" kern="1200" dirty="0" smtClean="0">
              <a:latin typeface="Arial" pitchFamily="34" charset="0"/>
              <a:cs typeface="Arial" pitchFamily="34" charset="0"/>
            </a:rPr>
            <a:t>CSGD </a:t>
          </a:r>
          <a:r>
            <a:rPr lang="vi-VN" sz="2200" kern="1200" dirty="0" smtClean="0">
              <a:latin typeface="Arial" pitchFamily="34" charset="0"/>
              <a:cs typeface="Arial" pitchFamily="34" charset="0"/>
            </a:rPr>
            <a:t>trẻ tại trường mầm non cũng như tại gia đình</a:t>
          </a:r>
          <a:r>
            <a:rPr lang="en-US" sz="2200" kern="1200" dirty="0" smtClean="0">
              <a:latin typeface="Arial" pitchFamily="34" charset="0"/>
              <a:cs typeface="Arial" pitchFamily="34" charset="0"/>
            </a:rPr>
            <a:t>.</a:t>
          </a:r>
          <a:endParaRPr lang="en-US" sz="2200" b="0" kern="1200" dirty="0">
            <a:latin typeface="Arial" pitchFamily="34" charset="0"/>
            <a:cs typeface="Arial" pitchFamily="34" charset="0"/>
          </a:endParaRPr>
        </a:p>
      </dsp:txBody>
      <dsp:txXfrm>
        <a:off x="2423160" y="3429001"/>
        <a:ext cx="5654040" cy="1101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5A89D-F6DA-420B-9F22-74F383332362}">
      <dsp:nvSpPr>
        <dsp:cNvPr id="0" name=""/>
        <dsp:cNvSpPr/>
      </dsp:nvSpPr>
      <dsp:spPr>
        <a:xfrm>
          <a:off x="0" y="270674"/>
          <a:ext cx="4892040" cy="4892040"/>
        </a:xfrm>
        <a:prstGeom prst="pie">
          <a:avLst>
            <a:gd name="adj1" fmla="val 5400000"/>
            <a:gd name="adj2" fmla="val 162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44878859-346A-4D75-A445-68FCD9E37730}">
      <dsp:nvSpPr>
        <dsp:cNvPr id="0" name=""/>
        <dsp:cNvSpPr/>
      </dsp:nvSpPr>
      <dsp:spPr>
        <a:xfrm>
          <a:off x="2446020" y="356428"/>
          <a:ext cx="5707379" cy="489204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Cung cấp </a:t>
          </a:r>
          <a:r>
            <a:rPr lang="en-US" sz="2200" kern="1200" dirty="0" err="1" smtClean="0">
              <a:latin typeface="Arial" pitchFamily="34" charset="0"/>
              <a:cs typeface="Arial" pitchFamily="34" charset="0"/>
            </a:rPr>
            <a:t>thông</a:t>
          </a:r>
          <a:r>
            <a:rPr lang="en-US" sz="2200" kern="1200" dirty="0" smtClean="0">
              <a:latin typeface="Arial" pitchFamily="34" charset="0"/>
              <a:cs typeface="Arial" pitchFamily="34" charset="0"/>
            </a:rPr>
            <a:t> tin </a:t>
          </a:r>
          <a:r>
            <a:rPr lang="vi-VN" sz="2200" kern="1200" dirty="0" smtClean="0">
              <a:latin typeface="Arial" pitchFamily="34" charset="0"/>
              <a:cs typeface="Arial" pitchFamily="34" charset="0"/>
            </a:rPr>
            <a:t>liên quan đến </a:t>
          </a:r>
          <a:r>
            <a:rPr lang="en-US" sz="2200" kern="1200" dirty="0" err="1" smtClean="0">
              <a:latin typeface="Arial" pitchFamily="34" charset="0"/>
              <a:cs typeface="Arial" pitchFamily="34" charset="0"/>
            </a:rPr>
            <a:t>sự</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phát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triển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cá</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tính</a:t>
          </a: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của trẻ</a:t>
          </a:r>
          <a:r>
            <a:rPr lang="en-US" sz="2200" kern="1200" dirty="0" smtClean="0">
              <a:latin typeface="Arial" pitchFamily="34" charset="0"/>
              <a:cs typeface="Arial" pitchFamily="34" charset="0"/>
            </a:rPr>
            <a:t>. </a:t>
          </a:r>
          <a:endParaRPr lang="en-US" sz="2200" kern="1200" dirty="0"/>
        </a:p>
      </dsp:txBody>
      <dsp:txXfrm>
        <a:off x="2446020" y="356428"/>
        <a:ext cx="5707379" cy="1039558"/>
      </dsp:txXfrm>
    </dsp:sp>
    <dsp:sp modelId="{13F03DA4-40B4-4954-B069-78DCAC9DAAD9}">
      <dsp:nvSpPr>
        <dsp:cNvPr id="0" name=""/>
        <dsp:cNvSpPr/>
      </dsp:nvSpPr>
      <dsp:spPr>
        <a:xfrm>
          <a:off x="642080" y="1217772"/>
          <a:ext cx="3607879" cy="3607879"/>
        </a:xfrm>
        <a:prstGeom prst="pie">
          <a:avLst>
            <a:gd name="adj1" fmla="val 5400000"/>
            <a:gd name="adj2" fmla="val 1620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sp>
    <dsp:sp modelId="{7AF27616-9B79-48B6-AB46-3A248A6C40CB}">
      <dsp:nvSpPr>
        <dsp:cNvPr id="0" name=""/>
        <dsp:cNvSpPr/>
      </dsp:nvSpPr>
      <dsp:spPr>
        <a:xfrm>
          <a:off x="2446020" y="1217772"/>
          <a:ext cx="5707379" cy="3607879"/>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endParaRPr lang="en-US" sz="2200" b="0" kern="1200" dirty="0" smtClean="0">
            <a:latin typeface="Arial" pitchFamily="34" charset="0"/>
            <a:cs typeface="Arial" pitchFamily="34" charset="0"/>
          </a:endParaRPr>
        </a:p>
        <a:p>
          <a:pPr lvl="0" algn="just" defTabSz="977900">
            <a:lnSpc>
              <a:spcPct val="90000"/>
            </a:lnSpc>
            <a:spcBef>
              <a:spcPct val="0"/>
            </a:spcBef>
            <a:spcAft>
              <a:spcPct val="35000"/>
            </a:spcAft>
          </a:pPr>
          <a:r>
            <a:rPr lang="en-US" sz="2200" b="0" kern="1200" dirty="0" smtClean="0">
              <a:latin typeface="Arial" pitchFamily="34" charset="0"/>
              <a:cs typeface="Arial" pitchFamily="34" charset="0"/>
            </a:rPr>
            <a:t>- </a:t>
          </a:r>
          <a:r>
            <a:rPr lang="en-US" sz="2200" kern="1200" dirty="0" err="1" smtClean="0">
              <a:latin typeface="Arial" pitchFamily="34" charset="0"/>
              <a:cs typeface="Arial" pitchFamily="34" charset="0"/>
            </a:rPr>
            <a:t>Chủ</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động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tham</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gia</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vào</a:t>
          </a: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các </a:t>
          </a:r>
          <a:r>
            <a:rPr lang="en-US" sz="2200" kern="1200" dirty="0" err="1" smtClean="0">
              <a:latin typeface="Arial" pitchFamily="34" charset="0"/>
              <a:cs typeface="Arial" pitchFamily="34" charset="0"/>
            </a:rPr>
            <a:t>hoạt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động</a:t>
          </a:r>
          <a:r>
            <a:rPr lang="en-US" sz="2200" kern="1200" dirty="0" smtClean="0">
              <a:latin typeface="Arial" pitchFamily="34" charset="0"/>
              <a:cs typeface="Arial" pitchFamily="34" charset="0"/>
            </a:rPr>
            <a:t> CSGD </a:t>
          </a:r>
          <a:r>
            <a:rPr lang="vi-VN" sz="2200" kern="1200" dirty="0" smtClean="0">
              <a:latin typeface="Arial" pitchFamily="34" charset="0"/>
              <a:cs typeface="Arial" pitchFamily="34" charset="0"/>
            </a:rPr>
            <a:t>trẻ tại trường cũng như tại gia đình.</a:t>
          </a:r>
          <a:endParaRPr lang="en-US" sz="2200" kern="1200" dirty="0"/>
        </a:p>
      </dsp:txBody>
      <dsp:txXfrm>
        <a:off x="2446020" y="1217772"/>
        <a:ext cx="5707379" cy="1039558"/>
      </dsp:txXfrm>
    </dsp:sp>
    <dsp:sp modelId="{4AC87D31-A0E3-4403-9D3C-A17E42B1EDB3}">
      <dsp:nvSpPr>
        <dsp:cNvPr id="0" name=""/>
        <dsp:cNvSpPr/>
      </dsp:nvSpPr>
      <dsp:spPr>
        <a:xfrm>
          <a:off x="1284160" y="2257331"/>
          <a:ext cx="2323719" cy="2323719"/>
        </a:xfrm>
        <a:prstGeom prst="pie">
          <a:avLst>
            <a:gd name="adj1" fmla="val 5400000"/>
            <a:gd name="adj2" fmla="val 1620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479EA9B7-FB29-4147-B87E-92C686258DCF}">
      <dsp:nvSpPr>
        <dsp:cNvPr id="0" name=""/>
        <dsp:cNvSpPr/>
      </dsp:nvSpPr>
      <dsp:spPr>
        <a:xfrm>
          <a:off x="2446020" y="2547308"/>
          <a:ext cx="5707379" cy="2323719"/>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Chủ</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động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đề</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xuất</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trường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cung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cấp</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thông</a:t>
          </a:r>
          <a:r>
            <a:rPr lang="en-US" sz="2200" kern="1200" dirty="0" smtClean="0">
              <a:latin typeface="Arial" pitchFamily="34" charset="0"/>
              <a:cs typeface="Arial" pitchFamily="34" charset="0"/>
            </a:rPr>
            <a:t> tin </a:t>
          </a:r>
          <a:r>
            <a:rPr lang="en-US" sz="2200" kern="1200" dirty="0" err="1" smtClean="0">
              <a:latin typeface="Arial" pitchFamily="34" charset="0"/>
              <a:cs typeface="Arial" pitchFamily="34" charset="0"/>
            </a:rPr>
            <a:t>về</a:t>
          </a: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sự phát triển</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và</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thay</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đổi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của</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trẻ</a:t>
          </a:r>
          <a:r>
            <a:rPr lang="en-US" sz="2200" kern="1200" dirty="0" smtClean="0">
              <a:latin typeface="Arial" pitchFamily="34" charset="0"/>
              <a:cs typeface="Arial" pitchFamily="34" charset="0"/>
            </a:rPr>
            <a:t>.</a:t>
          </a:r>
          <a:endParaRPr lang="en-US" sz="2200" kern="1200" dirty="0"/>
        </a:p>
      </dsp:txBody>
      <dsp:txXfrm>
        <a:off x="2446020" y="2547308"/>
        <a:ext cx="5707379" cy="1039558"/>
      </dsp:txXfrm>
    </dsp:sp>
    <dsp:sp modelId="{373AF238-FFAD-4FF8-AC6C-7F136772C56A}">
      <dsp:nvSpPr>
        <dsp:cNvPr id="0" name=""/>
        <dsp:cNvSpPr/>
      </dsp:nvSpPr>
      <dsp:spPr>
        <a:xfrm>
          <a:off x="1926240" y="3296890"/>
          <a:ext cx="1039558" cy="1039558"/>
        </a:xfrm>
        <a:prstGeom prst="pie">
          <a:avLst>
            <a:gd name="adj1" fmla="val 5400000"/>
            <a:gd name="adj2" fmla="val 1620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C00CB248-042C-4198-B04C-B2A96DDF7D4F}">
      <dsp:nvSpPr>
        <dsp:cNvPr id="0" name=""/>
        <dsp:cNvSpPr/>
      </dsp:nvSpPr>
      <dsp:spPr>
        <a:xfrm>
          <a:off x="2446020" y="3439881"/>
          <a:ext cx="5707379" cy="1392675"/>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Thống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nhất</a:t>
          </a:r>
          <a:r>
            <a:rPr lang="en-US" sz="2200" kern="1200" dirty="0" smtClean="0">
              <a:latin typeface="Arial" pitchFamily="34" charset="0"/>
              <a:cs typeface="Arial" pitchFamily="34" charset="0"/>
            </a:rPr>
            <a:t> c</a:t>
          </a:r>
          <a:r>
            <a:rPr lang="vi-VN" sz="2200" kern="1200" dirty="0" smtClean="0">
              <a:latin typeface="Arial" pitchFamily="34" charset="0"/>
              <a:cs typeface="Arial" pitchFamily="34" charset="0"/>
            </a:rPr>
            <a:t>ùng với </a:t>
          </a:r>
          <a:r>
            <a:rPr lang="en-US" sz="2200" kern="1200" dirty="0" smtClean="0">
              <a:latin typeface="Arial" pitchFamily="34" charset="0"/>
              <a:cs typeface="Arial" pitchFamily="34" charset="0"/>
            </a:rPr>
            <a:t>GV/</a:t>
          </a:r>
          <a:r>
            <a:rPr lang="vi-VN" sz="2200" kern="1200" dirty="0" smtClean="0">
              <a:latin typeface="Arial" pitchFamily="34" charset="0"/>
              <a:cs typeface="Arial" pitchFamily="34" charset="0"/>
            </a:rPr>
            <a:t>nhà trường tạo ra </a:t>
          </a:r>
          <a:r>
            <a:rPr lang="en-US" sz="2200" kern="1200" dirty="0" err="1" smtClean="0">
              <a:latin typeface="Arial" pitchFamily="34" charset="0"/>
              <a:cs typeface="Arial" pitchFamily="34" charset="0"/>
            </a:rPr>
            <a:t>môi</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trường</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giáo</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dục</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phù</a:t>
          </a:r>
          <a:r>
            <a:rPr lang="en-US" sz="2200" kern="1200" dirty="0" smtClean="0">
              <a:latin typeface="Arial" pitchFamily="34" charset="0"/>
              <a:cs typeface="Arial" pitchFamily="34" charset="0"/>
            </a:rPr>
            <a:t> </a:t>
          </a:r>
          <a:r>
            <a:rPr lang="en-US" sz="2200" kern="1200" dirty="0" err="1" smtClean="0">
              <a:latin typeface="Arial" pitchFamily="34" charset="0"/>
              <a:cs typeface="Arial" pitchFamily="34" charset="0"/>
            </a:rPr>
            <a:t>hợp</a:t>
          </a:r>
          <a:r>
            <a:rPr lang="en-US" sz="2200" kern="1200" dirty="0" smtClean="0">
              <a:latin typeface="Arial" pitchFamily="34" charset="0"/>
              <a:cs typeface="Arial" pitchFamily="34" charset="0"/>
            </a:rPr>
            <a:t> </a:t>
          </a:r>
          <a:r>
            <a:rPr lang="vi-VN" sz="2200" kern="1200" dirty="0" smtClean="0">
              <a:latin typeface="Arial" pitchFamily="34" charset="0"/>
              <a:cs typeface="Arial" pitchFamily="34" charset="0"/>
            </a:rPr>
            <a:t>cho trẻ </a:t>
          </a:r>
          <a:r>
            <a:rPr lang="en-US" sz="2200" i="1" kern="1200" dirty="0" smtClean="0">
              <a:latin typeface="Arial" pitchFamily="34" charset="0"/>
              <a:cs typeface="Arial" pitchFamily="34" charset="0"/>
            </a:rPr>
            <a:t>(MTVC </a:t>
          </a:r>
          <a:r>
            <a:rPr lang="en-US" sz="2200" i="1" kern="1200" dirty="0" err="1" smtClean="0">
              <a:latin typeface="Arial" pitchFamily="34" charset="0"/>
              <a:cs typeface="Arial" pitchFamily="34" charset="0"/>
            </a:rPr>
            <a:t>và</a:t>
          </a:r>
          <a:r>
            <a:rPr lang="en-US" sz="2200" i="1" kern="1200" dirty="0" smtClean="0">
              <a:latin typeface="Arial" pitchFamily="34" charset="0"/>
              <a:cs typeface="Arial" pitchFamily="34" charset="0"/>
            </a:rPr>
            <a:t> MTTT)</a:t>
          </a:r>
          <a:r>
            <a:rPr lang="vi-VN"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tạo</a:t>
          </a:r>
          <a:r>
            <a:rPr lang="vi-VN" sz="2200" i="1" kern="1200" dirty="0" smtClean="0">
              <a:latin typeface="Arial" pitchFamily="34" charset="0"/>
              <a:cs typeface="Arial" pitchFamily="34" charset="0"/>
            </a:rPr>
            <a:t> cơ hội </a:t>
          </a:r>
          <a:r>
            <a:rPr lang="en-US" sz="2200" i="1" kern="1200" dirty="0" err="1" smtClean="0">
              <a:latin typeface="Arial" pitchFamily="34" charset="0"/>
              <a:cs typeface="Arial" pitchFamily="34" charset="0"/>
            </a:rPr>
            <a:t>cho</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trẻ</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phát</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huy</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hết</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tiềm</a:t>
          </a:r>
          <a:r>
            <a:rPr lang="en-US" sz="2200" i="1" kern="1200" dirty="0" smtClean="0">
              <a:latin typeface="Arial" pitchFamily="34" charset="0"/>
              <a:cs typeface="Arial" pitchFamily="34" charset="0"/>
            </a:rPr>
            <a:t> </a:t>
          </a:r>
          <a:r>
            <a:rPr lang="en-US" sz="2200" i="1" kern="1200" dirty="0" err="1" smtClean="0">
              <a:latin typeface="Arial" pitchFamily="34" charset="0"/>
              <a:cs typeface="Arial" pitchFamily="34" charset="0"/>
            </a:rPr>
            <a:t>năng</a:t>
          </a:r>
          <a:r>
            <a:rPr lang="vi-VN" sz="2200" i="1" kern="1200" dirty="0" smtClean="0">
              <a:latin typeface="Arial" pitchFamily="34" charset="0"/>
              <a:cs typeface="Arial" pitchFamily="34" charset="0"/>
            </a:rPr>
            <a:t>.</a:t>
          </a:r>
          <a:endParaRPr lang="en-US" sz="2200" b="0" i="1" kern="1200" dirty="0">
            <a:latin typeface="Arial" pitchFamily="34" charset="0"/>
            <a:cs typeface="Arial" pitchFamily="34" charset="0"/>
          </a:endParaRPr>
        </a:p>
      </dsp:txBody>
      <dsp:txXfrm>
        <a:off x="2446020" y="3439881"/>
        <a:ext cx="5707379" cy="1392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5B416-1A25-47AF-9802-B272048221F1}">
      <dsp:nvSpPr>
        <dsp:cNvPr id="0" name=""/>
        <dsp:cNvSpPr/>
      </dsp:nvSpPr>
      <dsp:spPr>
        <a:xfrm>
          <a:off x="3079542" y="1735436"/>
          <a:ext cx="1748256" cy="1248006"/>
        </a:xfrm>
        <a:prstGeom prst="gear9">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3333FF"/>
              </a:solidFill>
              <a:latin typeface="Arial" pitchFamily="34" charset="0"/>
              <a:cs typeface="Arial" pitchFamily="34" charset="0"/>
            </a:rPr>
            <a:t>Gia</a:t>
          </a:r>
          <a:r>
            <a:rPr lang="en-US" sz="2400" b="1" kern="1200" dirty="0" smtClean="0">
              <a:solidFill>
                <a:srgbClr val="3333FF"/>
              </a:solidFill>
              <a:latin typeface="Arial" pitchFamily="34" charset="0"/>
              <a:cs typeface="Arial" pitchFamily="34" charset="0"/>
            </a:rPr>
            <a:t> </a:t>
          </a:r>
          <a:r>
            <a:rPr lang="en-US" sz="2400" b="1" kern="1200" dirty="0" err="1" smtClean="0">
              <a:solidFill>
                <a:srgbClr val="3333FF"/>
              </a:solidFill>
              <a:latin typeface="Arial" pitchFamily="34" charset="0"/>
              <a:cs typeface="Arial" pitchFamily="34" charset="0"/>
            </a:rPr>
            <a:t>đình</a:t>
          </a:r>
          <a:endParaRPr lang="en-US" sz="2400" b="1" kern="1200" dirty="0">
            <a:solidFill>
              <a:srgbClr val="3333FF"/>
            </a:solidFill>
            <a:latin typeface="Arial" pitchFamily="34" charset="0"/>
            <a:cs typeface="Arial" pitchFamily="34" charset="0"/>
          </a:endParaRPr>
        </a:p>
      </dsp:txBody>
      <dsp:txXfrm>
        <a:off x="3393631" y="2027775"/>
        <a:ext cx="1120078" cy="641501"/>
      </dsp:txXfrm>
    </dsp:sp>
    <dsp:sp modelId="{86388E03-C198-4831-9BB3-7B477B5FE240}">
      <dsp:nvSpPr>
        <dsp:cNvPr id="0" name=""/>
        <dsp:cNvSpPr/>
      </dsp:nvSpPr>
      <dsp:spPr>
        <a:xfrm>
          <a:off x="1496570" y="780863"/>
          <a:ext cx="2161027" cy="1657536"/>
        </a:xfrm>
        <a:prstGeom prst="gear6">
          <a:avLst/>
        </a:prstGeom>
        <a:solidFill>
          <a:schemeClr val="accent5">
            <a:shade val="80000"/>
            <a:hueOff val="205224"/>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solidFill>
                <a:srgbClr val="3333FF"/>
              </a:solidFill>
              <a:latin typeface="Arial" pitchFamily="34" charset="0"/>
              <a:cs typeface="Arial" pitchFamily="34" charset="0"/>
            </a:rPr>
            <a:t>Nhà</a:t>
          </a:r>
          <a:r>
            <a:rPr lang="en-US" sz="2400" b="1" kern="1200" dirty="0" smtClean="0">
              <a:solidFill>
                <a:srgbClr val="3333FF"/>
              </a:solidFill>
              <a:latin typeface="Arial" pitchFamily="34" charset="0"/>
              <a:cs typeface="Arial" pitchFamily="34" charset="0"/>
            </a:rPr>
            <a:t> </a:t>
          </a:r>
          <a:r>
            <a:rPr lang="en-US" sz="2400" b="1" kern="1200" dirty="0" err="1" smtClean="0">
              <a:solidFill>
                <a:srgbClr val="3333FF"/>
              </a:solidFill>
              <a:latin typeface="Arial" pitchFamily="34" charset="0"/>
              <a:cs typeface="Arial" pitchFamily="34" charset="0"/>
            </a:rPr>
            <a:t>trường</a:t>
          </a:r>
          <a:endParaRPr lang="en-US" sz="2400" b="1" kern="1200" dirty="0">
            <a:solidFill>
              <a:srgbClr val="3333FF"/>
            </a:solidFill>
            <a:latin typeface="Arial" pitchFamily="34" charset="0"/>
            <a:cs typeface="Arial" pitchFamily="34" charset="0"/>
          </a:endParaRPr>
        </a:p>
      </dsp:txBody>
      <dsp:txXfrm>
        <a:off x="1987048" y="1200675"/>
        <a:ext cx="1180071" cy="817912"/>
      </dsp:txXfrm>
    </dsp:sp>
    <dsp:sp modelId="{6FDA0783-F37F-4398-B7DD-2E8D460AAC68}">
      <dsp:nvSpPr>
        <dsp:cNvPr id="0" name=""/>
        <dsp:cNvSpPr/>
      </dsp:nvSpPr>
      <dsp:spPr>
        <a:xfrm>
          <a:off x="2819389" y="685807"/>
          <a:ext cx="2474366" cy="2474366"/>
        </a:xfrm>
        <a:prstGeom prst="circularArrow">
          <a:avLst>
            <a:gd name="adj1" fmla="val 4878"/>
            <a:gd name="adj2" fmla="val 312630"/>
            <a:gd name="adj3" fmla="val 3099581"/>
            <a:gd name="adj4" fmla="val 15280976"/>
            <a:gd name="adj5" fmla="val 5691"/>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A1D84-EE38-4653-84F6-E0D3A4EA8B47}">
      <dsp:nvSpPr>
        <dsp:cNvPr id="0" name=""/>
        <dsp:cNvSpPr/>
      </dsp:nvSpPr>
      <dsp:spPr>
        <a:xfrm>
          <a:off x="1295393" y="533407"/>
          <a:ext cx="1870862" cy="1870862"/>
        </a:xfrm>
        <a:prstGeom prst="leftCircularArrow">
          <a:avLst>
            <a:gd name="adj1" fmla="val 6452"/>
            <a:gd name="adj2" fmla="val 429999"/>
            <a:gd name="adj3" fmla="val 10489124"/>
            <a:gd name="adj4" fmla="val 14837806"/>
            <a:gd name="adj5" fmla="val 7527"/>
          </a:avLst>
        </a:prstGeom>
        <a:solidFill>
          <a:schemeClr val="accent5">
            <a:shade val="90000"/>
            <a:hueOff val="205290"/>
            <a:satOff val="-3828"/>
            <a:lumOff val="2287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F3062-7D01-4044-8BD5-113BD4615238}">
      <dsp:nvSpPr>
        <dsp:cNvPr id="0" name=""/>
        <dsp:cNvSpPr/>
      </dsp:nvSpPr>
      <dsp:spPr>
        <a:xfrm>
          <a:off x="275563" y="1211"/>
          <a:ext cx="2161341" cy="1489164"/>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F7328A-8416-4CB8-B290-552C031DC23C}">
      <dsp:nvSpPr>
        <dsp:cNvPr id="0" name=""/>
        <dsp:cNvSpPr/>
      </dsp:nvSpPr>
      <dsp:spPr>
        <a:xfrm>
          <a:off x="275563" y="1490375"/>
          <a:ext cx="2161341" cy="80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a. </a:t>
          </a:r>
          <a:r>
            <a:rPr lang="vi-VN" sz="2400" b="1" kern="1200" dirty="0" smtClean="0">
              <a:solidFill>
                <a:schemeClr val="tx1"/>
              </a:solidFill>
              <a:latin typeface="Arial" pitchFamily="34" charset="0"/>
              <a:cs typeface="Arial" pitchFamily="34" charset="0"/>
            </a:rPr>
            <a:t>Quan tâm đến tất cả mọi người </a:t>
          </a:r>
          <a:endParaRPr lang="en-US" sz="2400" b="1" kern="1200" dirty="0">
            <a:solidFill>
              <a:schemeClr val="tx1"/>
            </a:solidFill>
          </a:endParaRPr>
        </a:p>
      </dsp:txBody>
      <dsp:txXfrm>
        <a:off x="275563" y="1490375"/>
        <a:ext cx="2161341" cy="801857"/>
      </dsp:txXfrm>
    </dsp:sp>
    <dsp:sp modelId="{882FC208-837A-4928-B475-2BD579C179AF}">
      <dsp:nvSpPr>
        <dsp:cNvPr id="0" name=""/>
        <dsp:cNvSpPr/>
      </dsp:nvSpPr>
      <dsp:spPr>
        <a:xfrm>
          <a:off x="2653129" y="1211"/>
          <a:ext cx="2161341" cy="1489164"/>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CC33D-6488-4E02-9BF7-C2C59F000A25}">
      <dsp:nvSpPr>
        <dsp:cNvPr id="0" name=""/>
        <dsp:cNvSpPr/>
      </dsp:nvSpPr>
      <dsp:spPr>
        <a:xfrm>
          <a:off x="2653129" y="1490375"/>
          <a:ext cx="2161341" cy="80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b</a:t>
          </a:r>
          <a:r>
            <a:rPr lang="vi-VN" sz="2400" b="1" kern="1200" dirty="0" smtClean="0">
              <a:solidFill>
                <a:schemeClr val="tx1"/>
              </a:solidFill>
              <a:latin typeface="Arial" pitchFamily="34" charset="0"/>
              <a:cs typeface="Arial" pitchFamily="34" charset="0"/>
            </a:rPr>
            <a:t>. Đồng cảm </a:t>
          </a:r>
          <a:endParaRPr lang="en-US" sz="2400" b="1" kern="1200" dirty="0">
            <a:solidFill>
              <a:schemeClr val="tx1"/>
            </a:solidFill>
          </a:endParaRPr>
        </a:p>
      </dsp:txBody>
      <dsp:txXfrm>
        <a:off x="2653129" y="1490375"/>
        <a:ext cx="2161341" cy="801857"/>
      </dsp:txXfrm>
    </dsp:sp>
    <dsp:sp modelId="{6EA33D88-C33A-4AB5-B214-938A37BA7C1A}">
      <dsp:nvSpPr>
        <dsp:cNvPr id="0" name=""/>
        <dsp:cNvSpPr/>
      </dsp:nvSpPr>
      <dsp:spPr>
        <a:xfrm>
          <a:off x="5030695" y="1211"/>
          <a:ext cx="2161341" cy="148916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D88DE-10F8-4C2D-B9CC-2566E0BDA363}">
      <dsp:nvSpPr>
        <dsp:cNvPr id="0" name=""/>
        <dsp:cNvSpPr/>
      </dsp:nvSpPr>
      <dsp:spPr>
        <a:xfrm>
          <a:off x="5030695" y="1490375"/>
          <a:ext cx="2161341" cy="80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c</a:t>
          </a:r>
          <a:r>
            <a:rPr lang="vi-VN" sz="2400" b="1" kern="1200" dirty="0" smtClean="0">
              <a:solidFill>
                <a:schemeClr val="tx1"/>
              </a:solidFill>
              <a:latin typeface="Arial" pitchFamily="34" charset="0"/>
              <a:cs typeface="Arial" pitchFamily="34" charset="0"/>
            </a:rPr>
            <a:t>. Tôn trọng </a:t>
          </a:r>
          <a:endParaRPr lang="en-US" sz="2400" b="1" kern="1200" dirty="0" smtClean="0">
            <a:solidFill>
              <a:schemeClr val="tx1"/>
            </a:solidFill>
            <a:latin typeface="Arial" pitchFamily="34" charset="0"/>
            <a:cs typeface="Arial" pitchFamily="34" charset="0"/>
          </a:endParaRPr>
        </a:p>
      </dsp:txBody>
      <dsp:txXfrm>
        <a:off x="5030695" y="1490375"/>
        <a:ext cx="2161341" cy="801857"/>
      </dsp:txXfrm>
    </dsp:sp>
    <dsp:sp modelId="{7F93536A-9385-4560-A6CA-0642CD5B3585}">
      <dsp:nvSpPr>
        <dsp:cNvPr id="0" name=""/>
        <dsp:cNvSpPr/>
      </dsp:nvSpPr>
      <dsp:spPr>
        <a:xfrm>
          <a:off x="2653129" y="2508367"/>
          <a:ext cx="2161341" cy="1489164"/>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4B9C3D-62EA-4081-B552-7732C520B85B}">
      <dsp:nvSpPr>
        <dsp:cNvPr id="0" name=""/>
        <dsp:cNvSpPr/>
      </dsp:nvSpPr>
      <dsp:spPr>
        <a:xfrm>
          <a:off x="2208519" y="3997531"/>
          <a:ext cx="3050560" cy="80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itchFamily="34" charset="0"/>
              <a:cs typeface="Arial" pitchFamily="34" charset="0"/>
            </a:rPr>
            <a:t>d. </a:t>
          </a:r>
          <a:r>
            <a:rPr lang="vi-VN" sz="2400" b="1" kern="1200" dirty="0" smtClean="0">
              <a:solidFill>
                <a:schemeClr val="tx1"/>
              </a:solidFill>
              <a:latin typeface="Arial" pitchFamily="34" charset="0"/>
              <a:cs typeface="Arial" pitchFamily="34" charset="0"/>
            </a:rPr>
            <a:t>Có lòng tin</a:t>
          </a:r>
          <a:endParaRPr lang="en-US" sz="2400" b="1" kern="1200" dirty="0">
            <a:solidFill>
              <a:schemeClr val="tx1"/>
            </a:solidFill>
          </a:endParaRPr>
        </a:p>
      </dsp:txBody>
      <dsp:txXfrm>
        <a:off x="2208519" y="3997531"/>
        <a:ext cx="3050560" cy="80185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43011"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4340"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3"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43015"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6911ABB-6BCA-435C-B6D2-45ABF58786D9}" type="slidenum">
              <a:rPr lang="en-US" altLang="en-US"/>
              <a:pPr/>
              <a:t>‹#›</a:t>
            </a:fld>
            <a:endParaRPr lang="en-US" altLang="en-US"/>
          </a:p>
        </p:txBody>
      </p:sp>
    </p:spTree>
    <p:extLst>
      <p:ext uri="{BB962C8B-B14F-4D97-AF65-F5344CB8AC3E}">
        <p14:creationId xmlns:p14="http://schemas.microsoft.com/office/powerpoint/2010/main" xmlns="" val="842732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09AC5A-E028-47EF-8AA1-ECB58D26E395}" type="datetime1">
              <a:rPr lang="en-US" altLang="en-US" smtClean="0"/>
              <a:pPr/>
              <a:t>6/12/2020</a:t>
            </a:fld>
            <a:endParaRPr lang="en-US" altLang="en-US"/>
          </a:p>
        </p:txBody>
      </p:sp>
      <p:sp>
        <p:nvSpPr>
          <p:cNvPr id="5" name="Footer Placeholder 4"/>
          <p:cNvSpPr>
            <a:spLocks noGrp="1"/>
          </p:cNvSpPr>
          <p:nvPr>
            <p:ph type="ftr" sz="quarter" idx="11"/>
          </p:nvPr>
        </p:nvSpPr>
        <p:spPr/>
        <p:txBody>
          <a:bodyPr/>
          <a:lstStyle/>
          <a:p>
            <a:pPr>
              <a:defRPr/>
            </a:pPr>
            <a:r>
              <a:rPr lang="en-US" smtClean="0"/>
              <a:t>Penny Creamer  - Trương Thị Kim Oanh</a:t>
            </a:r>
            <a:endParaRPr lang="en-US"/>
          </a:p>
        </p:txBody>
      </p:sp>
      <p:sp>
        <p:nvSpPr>
          <p:cNvPr id="6" name="Slide Number Placeholder 5"/>
          <p:cNvSpPr>
            <a:spLocks noGrp="1"/>
          </p:cNvSpPr>
          <p:nvPr>
            <p:ph type="sldNum" sz="quarter" idx="12"/>
          </p:nvPr>
        </p:nvSpPr>
        <p:spPr/>
        <p:txBody>
          <a:bodyPr/>
          <a:lstStyle/>
          <a:p>
            <a:fld id="{6EBEABF6-AEB6-4847-861D-99809D1EDA35}" type="slidenum">
              <a:rPr lang="en-US" altLang="en-US" smtClean="0"/>
              <a:pPr/>
              <a:t>‹#›</a:t>
            </a:fld>
            <a:endParaRPr lang="en-US" altLang="en-US"/>
          </a:p>
        </p:txBody>
      </p:sp>
    </p:spTree>
    <p:extLst>
      <p:ext uri="{BB962C8B-B14F-4D97-AF65-F5344CB8AC3E}">
        <p14:creationId xmlns:p14="http://schemas.microsoft.com/office/powerpoint/2010/main" xmlns="" val="2125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215CF-7264-481E-9CEA-19FC24118377}" type="datetime1">
              <a:rPr lang="en-US" altLang="en-US" smtClean="0"/>
              <a:pPr/>
              <a:t>6/12/2020</a:t>
            </a:fld>
            <a:endParaRPr lang="en-US" altLang="en-US"/>
          </a:p>
        </p:txBody>
      </p:sp>
      <p:sp>
        <p:nvSpPr>
          <p:cNvPr id="5" name="Footer Placeholder 4"/>
          <p:cNvSpPr>
            <a:spLocks noGrp="1"/>
          </p:cNvSpPr>
          <p:nvPr>
            <p:ph type="ftr" sz="quarter" idx="11"/>
          </p:nvPr>
        </p:nvSpPr>
        <p:spPr/>
        <p:txBody>
          <a:bodyPr/>
          <a:lstStyle/>
          <a:p>
            <a:pPr>
              <a:defRPr/>
            </a:pPr>
            <a:r>
              <a:rPr lang="en-US" smtClean="0"/>
              <a:t>Penny Creamer  - Trương Thị Kim Oanh</a:t>
            </a:r>
            <a:endParaRPr lang="en-US"/>
          </a:p>
        </p:txBody>
      </p:sp>
      <p:sp>
        <p:nvSpPr>
          <p:cNvPr id="6" name="Slide Number Placeholder 5"/>
          <p:cNvSpPr>
            <a:spLocks noGrp="1"/>
          </p:cNvSpPr>
          <p:nvPr>
            <p:ph type="sldNum" sz="quarter" idx="12"/>
          </p:nvPr>
        </p:nvSpPr>
        <p:spPr/>
        <p:txBody>
          <a:bodyPr/>
          <a:lstStyle/>
          <a:p>
            <a:fld id="{D74D7BDD-7EE8-4F4D-809D-2BF1D1081B60}" type="slidenum">
              <a:rPr lang="en-US" altLang="en-US" smtClean="0"/>
              <a:pPr/>
              <a:t>‹#›</a:t>
            </a:fld>
            <a:endParaRPr lang="en-US" altLang="en-US"/>
          </a:p>
        </p:txBody>
      </p:sp>
    </p:spTree>
    <p:extLst>
      <p:ext uri="{BB962C8B-B14F-4D97-AF65-F5344CB8AC3E}">
        <p14:creationId xmlns:p14="http://schemas.microsoft.com/office/powerpoint/2010/main" xmlns="" val="351222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0A24E-63EB-4392-B31C-45447E5BF650}" type="datetime1">
              <a:rPr lang="en-US" altLang="en-US" smtClean="0"/>
              <a:pPr/>
              <a:t>6/12/2020</a:t>
            </a:fld>
            <a:endParaRPr lang="en-US" altLang="en-US"/>
          </a:p>
        </p:txBody>
      </p:sp>
      <p:sp>
        <p:nvSpPr>
          <p:cNvPr id="5" name="Footer Placeholder 4"/>
          <p:cNvSpPr>
            <a:spLocks noGrp="1"/>
          </p:cNvSpPr>
          <p:nvPr>
            <p:ph type="ftr" sz="quarter" idx="11"/>
          </p:nvPr>
        </p:nvSpPr>
        <p:spPr/>
        <p:txBody>
          <a:bodyPr/>
          <a:lstStyle/>
          <a:p>
            <a:pPr>
              <a:defRPr/>
            </a:pPr>
            <a:r>
              <a:rPr lang="en-US" smtClean="0"/>
              <a:t>Penny Creamer  - Trương Thị Kim Oanh</a:t>
            </a:r>
            <a:endParaRPr lang="en-US"/>
          </a:p>
        </p:txBody>
      </p:sp>
      <p:sp>
        <p:nvSpPr>
          <p:cNvPr id="6" name="Slide Number Placeholder 5"/>
          <p:cNvSpPr>
            <a:spLocks noGrp="1"/>
          </p:cNvSpPr>
          <p:nvPr>
            <p:ph type="sldNum" sz="quarter" idx="12"/>
          </p:nvPr>
        </p:nvSpPr>
        <p:spPr/>
        <p:txBody>
          <a:bodyPr/>
          <a:lstStyle/>
          <a:p>
            <a:fld id="{8B154501-6C1A-49A7-8720-5CA565EF3023}" type="slidenum">
              <a:rPr lang="en-US" altLang="en-US" smtClean="0"/>
              <a:pPr/>
              <a:t>‹#›</a:t>
            </a:fld>
            <a:endParaRPr lang="en-US" altLang="en-US"/>
          </a:p>
        </p:txBody>
      </p:sp>
    </p:spTree>
    <p:extLst>
      <p:ext uri="{BB962C8B-B14F-4D97-AF65-F5344CB8AC3E}">
        <p14:creationId xmlns:p14="http://schemas.microsoft.com/office/powerpoint/2010/main" xmlns="" val="52880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C523C-73E7-4059-A780-9090D594C2B0}" type="datetime1">
              <a:rPr lang="en-US" altLang="en-US" smtClean="0"/>
              <a:pPr/>
              <a:t>6/12/2020</a:t>
            </a:fld>
            <a:endParaRPr lang="en-US" altLang="en-US"/>
          </a:p>
        </p:txBody>
      </p:sp>
      <p:sp>
        <p:nvSpPr>
          <p:cNvPr id="5" name="Footer Placeholder 4"/>
          <p:cNvSpPr>
            <a:spLocks noGrp="1"/>
          </p:cNvSpPr>
          <p:nvPr>
            <p:ph type="ftr" sz="quarter" idx="11"/>
          </p:nvPr>
        </p:nvSpPr>
        <p:spPr/>
        <p:txBody>
          <a:bodyPr/>
          <a:lstStyle/>
          <a:p>
            <a:pPr>
              <a:defRPr/>
            </a:pPr>
            <a:r>
              <a:rPr lang="en-US" smtClean="0"/>
              <a:t>Penny Creamer  - Trương Thị Kim Oanh</a:t>
            </a:r>
            <a:endParaRPr lang="en-US"/>
          </a:p>
        </p:txBody>
      </p:sp>
      <p:sp>
        <p:nvSpPr>
          <p:cNvPr id="6" name="Slide Number Placeholder 5"/>
          <p:cNvSpPr>
            <a:spLocks noGrp="1"/>
          </p:cNvSpPr>
          <p:nvPr>
            <p:ph type="sldNum" sz="quarter" idx="12"/>
          </p:nvPr>
        </p:nvSpPr>
        <p:spPr/>
        <p:txBody>
          <a:bodyPr/>
          <a:lstStyle/>
          <a:p>
            <a:fld id="{A6CA620C-5D94-4DC4-B64A-222EA67D0DEE}" type="slidenum">
              <a:rPr lang="en-US" altLang="en-US" smtClean="0"/>
              <a:pPr/>
              <a:t>‹#›</a:t>
            </a:fld>
            <a:endParaRPr lang="en-US" altLang="en-US"/>
          </a:p>
        </p:txBody>
      </p:sp>
    </p:spTree>
    <p:extLst>
      <p:ext uri="{BB962C8B-B14F-4D97-AF65-F5344CB8AC3E}">
        <p14:creationId xmlns:p14="http://schemas.microsoft.com/office/powerpoint/2010/main" xmlns="" val="134106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A95D0C-7556-474B-9A30-6FEE7A8B22F4}" type="datetime1">
              <a:rPr lang="en-US" altLang="en-US" smtClean="0"/>
              <a:pPr/>
              <a:t>6/12/2020</a:t>
            </a:fld>
            <a:endParaRPr lang="en-US" altLang="en-US"/>
          </a:p>
        </p:txBody>
      </p:sp>
      <p:sp>
        <p:nvSpPr>
          <p:cNvPr id="5" name="Footer Placeholder 4"/>
          <p:cNvSpPr>
            <a:spLocks noGrp="1"/>
          </p:cNvSpPr>
          <p:nvPr>
            <p:ph type="ftr" sz="quarter" idx="11"/>
          </p:nvPr>
        </p:nvSpPr>
        <p:spPr/>
        <p:txBody>
          <a:bodyPr/>
          <a:lstStyle/>
          <a:p>
            <a:pPr>
              <a:defRPr/>
            </a:pPr>
            <a:r>
              <a:rPr lang="en-US" smtClean="0"/>
              <a:t>Penny Creamer  - Trương Thị Kim Oanh</a:t>
            </a:r>
            <a:endParaRPr lang="en-US"/>
          </a:p>
        </p:txBody>
      </p:sp>
      <p:sp>
        <p:nvSpPr>
          <p:cNvPr id="6" name="Slide Number Placeholder 5"/>
          <p:cNvSpPr>
            <a:spLocks noGrp="1"/>
          </p:cNvSpPr>
          <p:nvPr>
            <p:ph type="sldNum" sz="quarter" idx="12"/>
          </p:nvPr>
        </p:nvSpPr>
        <p:spPr/>
        <p:txBody>
          <a:bodyPr/>
          <a:lstStyle/>
          <a:p>
            <a:fld id="{F60B3301-2864-4F68-B633-567024BA2291}" type="slidenum">
              <a:rPr lang="en-US" altLang="en-US" smtClean="0"/>
              <a:pPr/>
              <a:t>‹#›</a:t>
            </a:fld>
            <a:endParaRPr lang="en-US" altLang="en-US"/>
          </a:p>
        </p:txBody>
      </p:sp>
    </p:spTree>
    <p:extLst>
      <p:ext uri="{BB962C8B-B14F-4D97-AF65-F5344CB8AC3E}">
        <p14:creationId xmlns:p14="http://schemas.microsoft.com/office/powerpoint/2010/main" xmlns="" val="346654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05D364-DB96-4728-B29A-F65259A2F2F4}" type="datetime1">
              <a:rPr lang="en-US" altLang="en-US" smtClean="0"/>
              <a:pPr/>
              <a:t>6/12/2020</a:t>
            </a:fld>
            <a:endParaRPr lang="en-US" altLang="en-US"/>
          </a:p>
        </p:txBody>
      </p:sp>
      <p:sp>
        <p:nvSpPr>
          <p:cNvPr id="6" name="Footer Placeholder 5"/>
          <p:cNvSpPr>
            <a:spLocks noGrp="1"/>
          </p:cNvSpPr>
          <p:nvPr>
            <p:ph type="ftr" sz="quarter" idx="11"/>
          </p:nvPr>
        </p:nvSpPr>
        <p:spPr/>
        <p:txBody>
          <a:bodyPr/>
          <a:lstStyle/>
          <a:p>
            <a:pPr>
              <a:defRPr/>
            </a:pPr>
            <a:r>
              <a:rPr lang="en-US" smtClean="0"/>
              <a:t>Penny Creamer  - Trương Thị Kim Oanh</a:t>
            </a:r>
            <a:endParaRPr lang="en-US"/>
          </a:p>
        </p:txBody>
      </p:sp>
      <p:sp>
        <p:nvSpPr>
          <p:cNvPr id="7" name="Slide Number Placeholder 6"/>
          <p:cNvSpPr>
            <a:spLocks noGrp="1"/>
          </p:cNvSpPr>
          <p:nvPr>
            <p:ph type="sldNum" sz="quarter" idx="12"/>
          </p:nvPr>
        </p:nvSpPr>
        <p:spPr/>
        <p:txBody>
          <a:bodyPr/>
          <a:lstStyle/>
          <a:p>
            <a:fld id="{AC448758-6271-49B7-BEC9-4FC17FE48788}" type="slidenum">
              <a:rPr lang="en-US" altLang="en-US" smtClean="0"/>
              <a:pPr/>
              <a:t>‹#›</a:t>
            </a:fld>
            <a:endParaRPr lang="en-US" altLang="en-US"/>
          </a:p>
        </p:txBody>
      </p:sp>
    </p:spTree>
    <p:extLst>
      <p:ext uri="{BB962C8B-B14F-4D97-AF65-F5344CB8AC3E}">
        <p14:creationId xmlns:p14="http://schemas.microsoft.com/office/powerpoint/2010/main" xmlns="" val="363559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F4D85-27CF-43F8-8EC4-23E968B33426}" type="datetime1">
              <a:rPr lang="en-US" altLang="en-US" smtClean="0"/>
              <a:pPr/>
              <a:t>6/12/2020</a:t>
            </a:fld>
            <a:endParaRPr lang="en-US" altLang="en-US"/>
          </a:p>
        </p:txBody>
      </p:sp>
      <p:sp>
        <p:nvSpPr>
          <p:cNvPr id="8" name="Footer Placeholder 7"/>
          <p:cNvSpPr>
            <a:spLocks noGrp="1"/>
          </p:cNvSpPr>
          <p:nvPr>
            <p:ph type="ftr" sz="quarter" idx="11"/>
          </p:nvPr>
        </p:nvSpPr>
        <p:spPr/>
        <p:txBody>
          <a:bodyPr/>
          <a:lstStyle/>
          <a:p>
            <a:pPr>
              <a:defRPr/>
            </a:pPr>
            <a:r>
              <a:rPr lang="en-US" smtClean="0"/>
              <a:t>Penny Creamer  - Trương Thị Kim Oanh</a:t>
            </a:r>
            <a:endParaRPr lang="en-US"/>
          </a:p>
        </p:txBody>
      </p:sp>
      <p:sp>
        <p:nvSpPr>
          <p:cNvPr id="9" name="Slide Number Placeholder 8"/>
          <p:cNvSpPr>
            <a:spLocks noGrp="1"/>
          </p:cNvSpPr>
          <p:nvPr>
            <p:ph type="sldNum" sz="quarter" idx="12"/>
          </p:nvPr>
        </p:nvSpPr>
        <p:spPr/>
        <p:txBody>
          <a:bodyPr/>
          <a:lstStyle/>
          <a:p>
            <a:fld id="{56B4963E-CCDD-4CBB-AFAB-DBE373E25965}" type="slidenum">
              <a:rPr lang="en-US" altLang="en-US" smtClean="0"/>
              <a:pPr/>
              <a:t>‹#›</a:t>
            </a:fld>
            <a:endParaRPr lang="en-US" altLang="en-US"/>
          </a:p>
        </p:txBody>
      </p:sp>
    </p:spTree>
    <p:extLst>
      <p:ext uri="{BB962C8B-B14F-4D97-AF65-F5344CB8AC3E}">
        <p14:creationId xmlns:p14="http://schemas.microsoft.com/office/powerpoint/2010/main" xmlns="" val="425696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5849EC-2D06-4D48-A344-80F95C82573D}" type="datetime1">
              <a:rPr lang="en-US" altLang="en-US" smtClean="0"/>
              <a:pPr/>
              <a:t>6/12/2020</a:t>
            </a:fld>
            <a:endParaRPr lang="en-US" altLang="en-US"/>
          </a:p>
        </p:txBody>
      </p:sp>
      <p:sp>
        <p:nvSpPr>
          <p:cNvPr id="4" name="Footer Placeholder 3"/>
          <p:cNvSpPr>
            <a:spLocks noGrp="1"/>
          </p:cNvSpPr>
          <p:nvPr>
            <p:ph type="ftr" sz="quarter" idx="11"/>
          </p:nvPr>
        </p:nvSpPr>
        <p:spPr/>
        <p:txBody>
          <a:bodyPr/>
          <a:lstStyle/>
          <a:p>
            <a:pPr>
              <a:defRPr/>
            </a:pPr>
            <a:r>
              <a:rPr lang="en-US" smtClean="0"/>
              <a:t>Penny Creamer  - Trương Thị Kim Oanh</a:t>
            </a:r>
            <a:endParaRPr lang="en-US"/>
          </a:p>
        </p:txBody>
      </p:sp>
      <p:sp>
        <p:nvSpPr>
          <p:cNvPr id="5" name="Slide Number Placeholder 4"/>
          <p:cNvSpPr>
            <a:spLocks noGrp="1"/>
          </p:cNvSpPr>
          <p:nvPr>
            <p:ph type="sldNum" sz="quarter" idx="12"/>
          </p:nvPr>
        </p:nvSpPr>
        <p:spPr/>
        <p:txBody>
          <a:bodyPr/>
          <a:lstStyle/>
          <a:p>
            <a:fld id="{441822BD-C817-4AE7-8B0A-4DD009455153}" type="slidenum">
              <a:rPr lang="en-US" altLang="en-US" smtClean="0"/>
              <a:pPr/>
              <a:t>‹#›</a:t>
            </a:fld>
            <a:endParaRPr lang="en-US" altLang="en-US"/>
          </a:p>
        </p:txBody>
      </p:sp>
    </p:spTree>
    <p:extLst>
      <p:ext uri="{BB962C8B-B14F-4D97-AF65-F5344CB8AC3E}">
        <p14:creationId xmlns:p14="http://schemas.microsoft.com/office/powerpoint/2010/main" xmlns="" val="223580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Footer Placeholder 2"/>
          <p:cNvSpPr>
            <a:spLocks noGrp="1"/>
          </p:cNvSpPr>
          <p:nvPr>
            <p:ph type="ftr" sz="quarter" idx="11"/>
          </p:nvPr>
        </p:nvSpPr>
        <p:spPr/>
        <p:txBody>
          <a:bodyPr/>
          <a:lstStyle/>
          <a:p>
            <a:pPr>
              <a:defRPr/>
            </a:pPr>
            <a:r>
              <a:rPr lang="en-US" smtClean="0"/>
              <a:t>Penny Creamer  - Trương Thị Kim Oanh</a:t>
            </a:r>
            <a:endParaRPr lang="en-US"/>
          </a:p>
        </p:txBody>
      </p:sp>
      <p:sp>
        <p:nvSpPr>
          <p:cNvPr id="4" name="Slide Number Placeholder 3"/>
          <p:cNvSpPr>
            <a:spLocks noGrp="1"/>
          </p:cNvSpPr>
          <p:nvPr>
            <p:ph type="sldNum" sz="quarter" idx="12"/>
          </p:nvPr>
        </p:nvSpPr>
        <p:spPr/>
        <p:txBody>
          <a:bodyPr/>
          <a:lstStyle/>
          <a:p>
            <a:fld id="{37E42080-4360-4330-AD69-33AA9E4DD92B}" type="slidenum">
              <a:rPr lang="en-US" altLang="en-US" smtClean="0"/>
              <a:pPr/>
              <a:t>‹#›</a:t>
            </a:fld>
            <a:endParaRPr lang="en-US" altLang="en-US"/>
          </a:p>
        </p:txBody>
      </p:sp>
    </p:spTree>
    <p:extLst>
      <p:ext uri="{BB962C8B-B14F-4D97-AF65-F5344CB8AC3E}">
        <p14:creationId xmlns:p14="http://schemas.microsoft.com/office/powerpoint/2010/main" xmlns="" val="239258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53BC2-DA14-4F50-B38B-A5BCD8D3CDF2}" type="datetime1">
              <a:rPr lang="en-US" altLang="en-US" smtClean="0"/>
              <a:pPr/>
              <a:t>6/12/2020</a:t>
            </a:fld>
            <a:endParaRPr lang="en-US" altLang="en-US"/>
          </a:p>
        </p:txBody>
      </p:sp>
      <p:sp>
        <p:nvSpPr>
          <p:cNvPr id="6" name="Footer Placeholder 5"/>
          <p:cNvSpPr>
            <a:spLocks noGrp="1"/>
          </p:cNvSpPr>
          <p:nvPr>
            <p:ph type="ftr" sz="quarter" idx="11"/>
          </p:nvPr>
        </p:nvSpPr>
        <p:spPr/>
        <p:txBody>
          <a:bodyPr/>
          <a:lstStyle/>
          <a:p>
            <a:pPr>
              <a:defRPr/>
            </a:pPr>
            <a:r>
              <a:rPr lang="en-US" smtClean="0"/>
              <a:t>Penny Creamer  - Trương Thị Kim Oanh</a:t>
            </a:r>
            <a:endParaRPr lang="en-US"/>
          </a:p>
        </p:txBody>
      </p:sp>
      <p:sp>
        <p:nvSpPr>
          <p:cNvPr id="7" name="Slide Number Placeholder 6"/>
          <p:cNvSpPr>
            <a:spLocks noGrp="1"/>
          </p:cNvSpPr>
          <p:nvPr>
            <p:ph type="sldNum" sz="quarter" idx="12"/>
          </p:nvPr>
        </p:nvSpPr>
        <p:spPr/>
        <p:txBody>
          <a:bodyPr/>
          <a:lstStyle/>
          <a:p>
            <a:fld id="{958352B7-E0CE-473E-8251-74E5D54E8AD6}" type="slidenum">
              <a:rPr lang="en-US" altLang="en-US" smtClean="0"/>
              <a:pPr/>
              <a:t>‹#›</a:t>
            </a:fld>
            <a:endParaRPr lang="en-US" altLang="en-US"/>
          </a:p>
        </p:txBody>
      </p:sp>
    </p:spTree>
    <p:extLst>
      <p:ext uri="{BB962C8B-B14F-4D97-AF65-F5344CB8AC3E}">
        <p14:creationId xmlns:p14="http://schemas.microsoft.com/office/powerpoint/2010/main" xmlns="" val="262405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E9ACA-6F5F-4C51-BF5A-050490F49D88}" type="datetime1">
              <a:rPr lang="en-US" altLang="en-US" smtClean="0"/>
              <a:pPr/>
              <a:t>6/12/2020</a:t>
            </a:fld>
            <a:endParaRPr lang="en-US" altLang="en-US"/>
          </a:p>
        </p:txBody>
      </p:sp>
      <p:sp>
        <p:nvSpPr>
          <p:cNvPr id="6" name="Footer Placeholder 5"/>
          <p:cNvSpPr>
            <a:spLocks noGrp="1"/>
          </p:cNvSpPr>
          <p:nvPr>
            <p:ph type="ftr" sz="quarter" idx="11"/>
          </p:nvPr>
        </p:nvSpPr>
        <p:spPr/>
        <p:txBody>
          <a:bodyPr/>
          <a:lstStyle/>
          <a:p>
            <a:pPr>
              <a:defRPr/>
            </a:pPr>
            <a:r>
              <a:rPr lang="en-US" smtClean="0"/>
              <a:t>Penny Creamer  - Trương Thị Kim Oanh</a:t>
            </a:r>
            <a:endParaRPr lang="en-US"/>
          </a:p>
        </p:txBody>
      </p:sp>
      <p:sp>
        <p:nvSpPr>
          <p:cNvPr id="7" name="Slide Number Placeholder 6"/>
          <p:cNvSpPr>
            <a:spLocks noGrp="1"/>
          </p:cNvSpPr>
          <p:nvPr>
            <p:ph type="sldNum" sz="quarter" idx="12"/>
          </p:nvPr>
        </p:nvSpPr>
        <p:spPr/>
        <p:txBody>
          <a:bodyPr/>
          <a:lstStyle/>
          <a:p>
            <a:fld id="{35CDCB6E-2AE5-474B-9DDE-EFE0B3DA2F26}" type="slidenum">
              <a:rPr lang="en-US" altLang="en-US" smtClean="0"/>
              <a:pPr/>
              <a:t>‹#›</a:t>
            </a:fld>
            <a:endParaRPr lang="en-US" altLang="en-US"/>
          </a:p>
        </p:txBody>
      </p:sp>
    </p:spTree>
    <p:extLst>
      <p:ext uri="{BB962C8B-B14F-4D97-AF65-F5344CB8AC3E}">
        <p14:creationId xmlns:p14="http://schemas.microsoft.com/office/powerpoint/2010/main" xmlns="" val="15824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03D11-7539-4222-B4BF-3218D4B66949}" type="datetime1">
              <a:rPr lang="en-US" altLang="en-US" smtClean="0"/>
              <a:pPr/>
              <a:t>6/12/2020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Penny Creamer  - Trương Thị Kim Oanh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09712-8733-4D7D-A4B0-D42CB381D338}" type="slidenum">
              <a:rPr lang="en-US" altLang="en-US" smtClean="0"/>
              <a:pPr/>
              <a:t>‹#›</a:t>
            </a:fld>
            <a:endParaRPr lang="en-US" altLang="en-US"/>
          </a:p>
        </p:txBody>
      </p:sp>
    </p:spTree>
    <p:extLst>
      <p:ext uri="{BB962C8B-B14F-4D97-AF65-F5344CB8AC3E}">
        <p14:creationId xmlns:p14="http://schemas.microsoft.com/office/powerpoint/2010/main" xmlns="" val="105626408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audio" Target="D.16%20Kia%20con%20buom%20vang%20-%20nhac%20Phap.mp3" TargetMode="Externa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12"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microsoft.com/office/2007/relationships/diagramDrawing" Target="../diagrams/drawing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075" name="AutoShape 2"/>
          <p:cNvSpPr>
            <a:spLocks noGrp="1" noChangeArrowheads="1"/>
          </p:cNvSpPr>
          <p:nvPr>
            <p:ph type="ctrTitle"/>
          </p:nvPr>
        </p:nvSpPr>
        <p:spPr>
          <a:xfrm>
            <a:off x="375037" y="1981200"/>
            <a:ext cx="8382000" cy="2133600"/>
          </a:xfrm>
        </p:spPr>
        <p:txBody>
          <a:bodyPr>
            <a:normAutofit fontScale="90000"/>
          </a:bodyPr>
          <a:lstStyle/>
          <a:p>
            <a:r>
              <a:rPr lang="en-US" altLang="en-US" sz="4000" dirty="0">
                <a:solidFill>
                  <a:srgbClr val="FF0000"/>
                </a:solidFill>
                <a:latin typeface="Arial" pitchFamily="34" charset="0"/>
                <a:cs typeface="Arial" pitchFamily="34" charset="0"/>
              </a:rPr>
              <a:t/>
            </a:r>
            <a:br>
              <a:rPr lang="en-US" altLang="en-US" sz="4000" dirty="0">
                <a:solidFill>
                  <a:srgbClr val="FF0000"/>
                </a:solidFill>
                <a:latin typeface="Arial" pitchFamily="34" charset="0"/>
                <a:cs typeface="Arial" pitchFamily="34" charset="0"/>
              </a:rPr>
            </a:br>
            <a:r>
              <a:rPr lang="en-US" altLang="en-US" sz="4000" dirty="0">
                <a:solidFill>
                  <a:srgbClr val="FF0000"/>
                </a:solidFill>
                <a:latin typeface="Arial" pitchFamily="34" charset="0"/>
                <a:cs typeface="Arial" pitchFamily="34" charset="0"/>
              </a:rPr>
              <a:t/>
            </a:r>
            <a:br>
              <a:rPr lang="en-US" altLang="en-US" sz="4000" dirty="0">
                <a:solidFill>
                  <a:srgbClr val="FF0000"/>
                </a:solidFill>
                <a:latin typeface="Arial" pitchFamily="34" charset="0"/>
                <a:cs typeface="Arial" pitchFamily="34" charset="0"/>
              </a:rPr>
            </a:br>
            <a:r>
              <a:rPr lang="en-US" altLang="en-US" sz="4000" b="1" dirty="0">
                <a:solidFill>
                  <a:srgbClr val="0070C0"/>
                </a:solidFill>
                <a:latin typeface="Arial" pitchFamily="34" charset="0"/>
                <a:cs typeface="Arial" pitchFamily="34" charset="0"/>
              </a:rPr>
              <a:t>TẬP HUẤN </a:t>
            </a:r>
            <a:br>
              <a:rPr lang="en-US" altLang="en-US" sz="4000" b="1" dirty="0">
                <a:solidFill>
                  <a:srgbClr val="0070C0"/>
                </a:solidFill>
                <a:latin typeface="Arial" pitchFamily="34" charset="0"/>
                <a:cs typeface="Arial" pitchFamily="34" charset="0"/>
              </a:rPr>
            </a:br>
            <a:r>
              <a:rPr lang="en-US" sz="4000" dirty="0">
                <a:solidFill>
                  <a:srgbClr val="FF0000"/>
                </a:solidFill>
                <a:latin typeface="Arial" pitchFamily="34" charset="0"/>
                <a:cs typeface="Arial" pitchFamily="34" charset="0"/>
              </a:rPr>
              <a:t/>
            </a:r>
            <a:br>
              <a:rPr lang="en-US" sz="4000" dirty="0">
                <a:solidFill>
                  <a:srgbClr val="FF0000"/>
                </a:solidFill>
                <a:latin typeface="Arial" pitchFamily="34" charset="0"/>
                <a:cs typeface="Arial" pitchFamily="34" charset="0"/>
              </a:rPr>
            </a:br>
            <a:r>
              <a:rPr lang="en-US" b="1" dirty="0">
                <a:solidFill>
                  <a:srgbClr val="FF0000"/>
                </a:solidFill>
                <a:latin typeface="Arial" pitchFamily="34" charset="0"/>
                <a:cs typeface="Arial" pitchFamily="34" charset="0"/>
              </a:rPr>
              <a:t>HƯỚNG DẪN PHỐI HỢP VỚI </a:t>
            </a:r>
            <a:r>
              <a:rPr lang="en-US" b="1" dirty="0" smtClean="0">
                <a:solidFill>
                  <a:srgbClr val="FF0000"/>
                </a:solidFill>
                <a:latin typeface="Arial" pitchFamily="34" charset="0"/>
                <a:cs typeface="Arial" pitchFamily="34" charset="0"/>
              </a:rPr>
              <a:t/>
            </a:r>
            <a:br>
              <a:rPr lang="en-US" b="1" dirty="0" smtClean="0">
                <a:solidFill>
                  <a:srgbClr val="FF0000"/>
                </a:solidFill>
                <a:latin typeface="Arial" pitchFamily="34" charset="0"/>
                <a:cs typeface="Arial" pitchFamily="34" charset="0"/>
              </a:rPr>
            </a:br>
            <a:r>
              <a:rPr lang="en-US" b="1" dirty="0" smtClean="0">
                <a:solidFill>
                  <a:srgbClr val="FF0000"/>
                </a:solidFill>
                <a:latin typeface="Arial" pitchFamily="34" charset="0"/>
                <a:cs typeface="Arial" pitchFamily="34" charset="0"/>
              </a:rPr>
              <a:t>CHA </a:t>
            </a:r>
            <a:r>
              <a:rPr lang="en-US" b="1" dirty="0">
                <a:solidFill>
                  <a:srgbClr val="FF0000"/>
                </a:solidFill>
                <a:latin typeface="Arial" pitchFamily="34" charset="0"/>
                <a:cs typeface="Arial" pitchFamily="34" charset="0"/>
              </a:rPr>
              <a:t>MẸ </a:t>
            </a:r>
            <a:r>
              <a:rPr lang="en-US" b="1" dirty="0" smtClean="0">
                <a:solidFill>
                  <a:srgbClr val="FF0000"/>
                </a:solidFill>
                <a:latin typeface="Arial" pitchFamily="34" charset="0"/>
                <a:cs typeface="Arial" pitchFamily="34" charset="0"/>
              </a:rPr>
              <a:t>TRONG CHĂM </a:t>
            </a:r>
            <a:r>
              <a:rPr lang="en-US" b="1" dirty="0">
                <a:solidFill>
                  <a:srgbClr val="FF0000"/>
                </a:solidFill>
                <a:latin typeface="Arial" pitchFamily="34" charset="0"/>
                <a:cs typeface="Arial" pitchFamily="34" charset="0"/>
              </a:rPr>
              <a:t>SÓC GIÁO DỤC TRẺ</a:t>
            </a:r>
            <a:br>
              <a:rPr lang="en-US" b="1" dirty="0">
                <a:solidFill>
                  <a:srgbClr val="FF0000"/>
                </a:solidFill>
                <a:latin typeface="Arial" pitchFamily="34" charset="0"/>
                <a:cs typeface="Arial" pitchFamily="34" charset="0"/>
              </a:rPr>
            </a:br>
            <a:r>
              <a:rPr lang="en-US" sz="4000" dirty="0">
                <a:solidFill>
                  <a:srgbClr val="FF0000"/>
                </a:solidFill>
                <a:latin typeface="Arial" pitchFamily="34" charset="0"/>
                <a:cs typeface="Arial" pitchFamily="34" charset="0"/>
              </a:rPr>
              <a:t/>
            </a:r>
            <a:br>
              <a:rPr lang="en-US" sz="4000" dirty="0">
                <a:solidFill>
                  <a:srgbClr val="FF0000"/>
                </a:solidFill>
                <a:latin typeface="Arial" pitchFamily="34" charset="0"/>
                <a:cs typeface="Arial" pitchFamily="34" charset="0"/>
              </a:rPr>
            </a:br>
            <a:r>
              <a:rPr lang="en-US" sz="4000" dirty="0">
                <a:solidFill>
                  <a:srgbClr val="FF0000"/>
                </a:solidFill>
                <a:latin typeface="Arial" pitchFamily="34" charset="0"/>
                <a:cs typeface="Arial" pitchFamily="34" charset="0"/>
              </a:rPr>
              <a:t> </a:t>
            </a:r>
            <a:br>
              <a:rPr lang="en-US" sz="4000" dirty="0">
                <a:solidFill>
                  <a:srgbClr val="FF0000"/>
                </a:solidFill>
                <a:latin typeface="Arial" pitchFamily="34" charset="0"/>
                <a:cs typeface="Arial" pitchFamily="34" charset="0"/>
              </a:rPr>
            </a:br>
            <a:endParaRPr lang="en-US" altLang="en-US" sz="4000" dirty="0">
              <a:solidFill>
                <a:srgbClr val="FF0000"/>
              </a:solidFill>
              <a:latin typeface="Arial" pitchFamily="34" charset="0"/>
              <a:cs typeface="Arial" pitchFamily="34" charset="0"/>
            </a:endParaRPr>
          </a:p>
        </p:txBody>
      </p:sp>
      <p:sp>
        <p:nvSpPr>
          <p:cNvPr id="3" name="Title 1"/>
          <p:cNvSpPr txBox="1">
            <a:spLocks/>
          </p:cNvSpPr>
          <p:nvPr/>
        </p:nvSpPr>
        <p:spPr>
          <a:xfrm>
            <a:off x="1524000" y="592494"/>
            <a:ext cx="7162799"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srgbClr val="0070C0"/>
                </a:solidFill>
                <a:latin typeface="Arial" pitchFamily="34" charset="0"/>
                <a:cs typeface="Arial" pitchFamily="34" charset="0"/>
              </a:rPr>
              <a:t>SỞ GIÁO DỤC VÀ ĐÀO TẠO THÀNH PHỐ HỒ CHÍ MINH</a:t>
            </a:r>
            <a:endParaRPr lang="en-US" sz="2000" b="1" i="1" dirty="0">
              <a:solidFill>
                <a:srgbClr val="0070C0"/>
              </a:solidFill>
              <a:latin typeface="Times New Roman" panose="02020603050405020304" pitchFamily="18" charset="0"/>
              <a:cs typeface="Times New Roman" panose="02020603050405020304" pitchFamily="18" charset="0"/>
            </a:endParaRPr>
          </a:p>
        </p:txBody>
      </p:sp>
      <p:pic>
        <p:nvPicPr>
          <p:cNvPr id="4"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8600"/>
            <a:ext cx="1032588" cy="103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advTm="6000">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ghe-thuat-ung-xu-giua-giao-vien-va-phu-huynh-tre-mam-non"/>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7938"/>
            <a:ext cx="9144000" cy="6842125"/>
          </a:xfrm>
          <a:prstGeom prst="rect">
            <a:avLst/>
          </a:prstGeom>
          <a:noFill/>
          <a:ln>
            <a:noFill/>
          </a:ln>
        </p:spPr>
      </p:pic>
    </p:spTree>
    <p:extLst>
      <p:ext uri="{BB962C8B-B14F-4D97-AF65-F5344CB8AC3E}">
        <p14:creationId xmlns:p14="http://schemas.microsoft.com/office/powerpoint/2010/main" xmlns="" val="3218611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IMG_7188"/>
          <p:cNvPicPr>
            <a:picLocks noGrp="1" noChangeAspect="1"/>
          </p:cNvPicPr>
          <p:nvPr isPhoto="1"/>
        </p:nvPicPr>
        <p:blipFill>
          <a:blip r:embed="rId3">
            <a:lum/>
            <a:extLst>
              <a:ext uri="{28A0092B-C50C-407E-A947-70E740481C1C}">
                <a14:useLocalDpi xmlns:a14="http://schemas.microsoft.com/office/drawing/2010/main" xmlns="" val="0"/>
              </a:ext>
            </a:extLst>
          </a:blip>
          <a:stretch>
            <a:fillRect/>
          </a:stretch>
        </p:blipFill>
        <p:spPr>
          <a:xfrm>
            <a:off x="0" y="381000"/>
            <a:ext cx="9144000" cy="6096000"/>
          </a:xfrm>
          <a:prstGeom prst="rect">
            <a:avLst/>
          </a:prstGeom>
          <a:noFill/>
          <a:ln>
            <a:noFill/>
          </a:ln>
        </p:spPr>
      </p:pic>
    </p:spTree>
    <p:extLst>
      <p:ext uri="{BB962C8B-B14F-4D97-AF65-F5344CB8AC3E}">
        <p14:creationId xmlns:p14="http://schemas.microsoft.com/office/powerpoint/2010/main" xmlns="" val="1304125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5be9a440b674d7232730d8ff48e1d0e1444965616970_MNThangQuan"/>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4763"/>
            <a:ext cx="9144000" cy="6848475"/>
          </a:xfrm>
          <a:prstGeom prst="rect">
            <a:avLst/>
          </a:prstGeom>
          <a:noFill/>
          <a:ln>
            <a:noFill/>
          </a:ln>
        </p:spPr>
      </p:pic>
      <p:sp>
        <p:nvSpPr>
          <p:cNvPr id="3" name="Rectangle 10"/>
          <p:cNvSpPr>
            <a:spLocks noChangeArrowheads="1"/>
          </p:cNvSpPr>
          <p:nvPr/>
        </p:nvSpPr>
        <p:spPr bwMode="auto">
          <a:xfrm>
            <a:off x="335733" y="152400"/>
            <a:ext cx="86106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buổi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tuyên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về</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khám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khỏe</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đầu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4068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tt"/>
          <p:cNvPicPr>
            <a:picLocks noGrp="1" noChangeAspect="1"/>
          </p:cNvPicPr>
          <p:nvPr isPhoto="1"/>
        </p:nvPicPr>
        <p:blipFill rotWithShape="1">
          <a:blip r:embed="rId3">
            <a:lum/>
            <a:extLst>
              <a:ext uri="{28A0092B-C50C-407E-A947-70E740481C1C}">
                <a14:useLocalDpi xmlns:a14="http://schemas.microsoft.com/office/drawing/2010/main" xmlns="" val="0"/>
              </a:ext>
            </a:extLst>
          </a:blip>
          <a:srcRect l="18210" t="2807" r="16527"/>
          <a:stretch/>
        </p:blipFill>
        <p:spPr>
          <a:xfrm>
            <a:off x="33688" y="762000"/>
            <a:ext cx="4298009" cy="4800600"/>
          </a:xfrm>
          <a:prstGeom prst="rect">
            <a:avLst/>
          </a:prstGeom>
          <a:noFill/>
          <a:ln>
            <a:noFill/>
          </a:ln>
        </p:spPr>
      </p:pic>
      <p:pic>
        <p:nvPicPr>
          <p:cNvPr id="3" name="Picture 2" descr="TIN BAITRUONG MN 5"/>
          <p:cNvPicPr>
            <a:picLocks noGrp="1" noChangeAspect="1"/>
          </p:cNvPicPr>
          <p:nvPr isPhoto="1"/>
        </p:nvPicPr>
        <p:blipFill rotWithShape="1">
          <a:blip r:embed="rId4">
            <a:lum/>
            <a:extLst>
              <a:ext uri="{28A0092B-C50C-407E-A947-70E740481C1C}">
                <a14:useLocalDpi xmlns:a14="http://schemas.microsoft.com/office/drawing/2010/main" xmlns="" val="0"/>
              </a:ext>
            </a:extLst>
          </a:blip>
          <a:srcRect l="7579" t="3930" r="15684" b="-2316"/>
          <a:stretch/>
        </p:blipFill>
        <p:spPr>
          <a:xfrm>
            <a:off x="4419600" y="1295400"/>
            <a:ext cx="4596132" cy="4419600"/>
          </a:xfrm>
          <a:prstGeom prst="rect">
            <a:avLst/>
          </a:prstGeom>
          <a:noFill/>
          <a:ln>
            <a:noFill/>
          </a:ln>
        </p:spPr>
      </p:pic>
      <p:sp>
        <p:nvSpPr>
          <p:cNvPr id="5" name="Rectangle 10"/>
          <p:cNvSpPr>
            <a:spLocks noChangeArrowheads="1"/>
          </p:cNvSpPr>
          <p:nvPr/>
        </p:nvSpPr>
        <p:spPr bwMode="auto">
          <a:xfrm>
            <a:off x="335733" y="152400"/>
            <a:ext cx="86106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smtClean="0">
                <a:solidFill>
                  <a:srgbClr val="0000FF"/>
                </a:solidFill>
                <a:latin typeface="Times New Roman" pitchFamily="18" charset="0"/>
                <a:cs typeface="Times New Roman" pitchFamily="18" charset="0"/>
              </a:rPr>
              <a:t>Tuyên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về</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phối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hợp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trường</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24431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609600" y="1752600"/>
            <a:ext cx="8077200" cy="1323439"/>
          </a:xfrm>
          <a:prstGeom prst="rect">
            <a:avLst/>
          </a:prstGeom>
        </p:spPr>
        <p:txBody>
          <a:bodyPr wrap="square">
            <a:spAutoFit/>
          </a:bodyPr>
          <a:lstStyle/>
          <a:p>
            <a:pPr algn="ctr"/>
            <a:r>
              <a:rPr lang="en-US" sz="4000" b="1" dirty="0" err="1" smtClean="0">
                <a:solidFill>
                  <a:srgbClr val="0070C0"/>
                </a:solidFill>
                <a:latin typeface="Arial" pitchFamily="34" charset="0"/>
                <a:cs typeface="Arial" pitchFamily="34" charset="0"/>
              </a:rPr>
              <a:t>Công</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tác</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tham</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vấn</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tư</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vấn</a:t>
            </a:r>
            <a:endParaRPr lang="en-US" sz="4000" b="1" dirty="0" smtClean="0">
              <a:solidFill>
                <a:srgbClr val="0070C0"/>
              </a:solidFill>
              <a:latin typeface="Arial" pitchFamily="34" charset="0"/>
              <a:cs typeface="Arial" pitchFamily="34" charset="0"/>
            </a:endParaRPr>
          </a:p>
          <a:p>
            <a:pPr algn="ct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tọa</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đàm</a:t>
            </a:r>
            <a:r>
              <a:rPr lang="en-US" sz="4000" b="1" dirty="0" smtClean="0">
                <a:solidFill>
                  <a:srgbClr val="0070C0"/>
                </a:solidFill>
                <a:latin typeface="Arial" pitchFamily="34" charset="0"/>
                <a:cs typeface="Arial" pitchFamily="34" charset="0"/>
              </a:rPr>
              <a:t>/ chia </a:t>
            </a:r>
            <a:r>
              <a:rPr lang="en-US" sz="4000" b="1" dirty="0" err="1" smtClean="0">
                <a:solidFill>
                  <a:srgbClr val="0070C0"/>
                </a:solidFill>
                <a:latin typeface="Arial" pitchFamily="34" charset="0"/>
                <a:cs typeface="Arial" pitchFamily="34" charset="0"/>
              </a:rPr>
              <a:t>sẻ</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kinh</a:t>
            </a:r>
            <a:r>
              <a:rPr lang="en-US" sz="4000" b="1" dirty="0" smtClean="0">
                <a:solidFill>
                  <a:srgbClr val="0070C0"/>
                </a:solidFill>
                <a:latin typeface="Arial" pitchFamily="34" charset="0"/>
                <a:cs typeface="Arial" pitchFamily="34" charset="0"/>
              </a:rPr>
              <a:t> </a:t>
            </a:r>
            <a:r>
              <a:rPr lang="en-US" sz="4000" b="1" dirty="0" err="1" smtClean="0">
                <a:solidFill>
                  <a:srgbClr val="0070C0"/>
                </a:solidFill>
                <a:latin typeface="Arial" pitchFamily="34" charset="0"/>
                <a:cs typeface="Arial" pitchFamily="34" charset="0"/>
              </a:rPr>
              <a:t>nghiệm</a:t>
            </a:r>
            <a:endParaRPr lang="en-US" sz="4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2883309849"/>
      </p:ext>
    </p:extLst>
  </p:cSld>
  <p:clrMapOvr>
    <a:masterClrMapping/>
  </p:clrMapOvr>
  <p:transition spd="slow">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_01_240_pht_03"/>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285750" y="0"/>
            <a:ext cx="8572500" cy="6858000"/>
          </a:xfrm>
          <a:prstGeom prst="rect">
            <a:avLst/>
          </a:prstGeom>
          <a:noFill/>
          <a:ln>
            <a:noFill/>
          </a:ln>
        </p:spPr>
      </p:pic>
      <p:sp>
        <p:nvSpPr>
          <p:cNvPr id="3" name="Rectangle 10"/>
          <p:cNvSpPr>
            <a:spLocks noChangeArrowheads="1"/>
          </p:cNvSpPr>
          <p:nvPr/>
        </p:nvSpPr>
        <p:spPr bwMode="auto">
          <a:xfrm>
            <a:off x="1143000" y="5638800"/>
            <a:ext cx="7010400" cy="830997"/>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buổi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tham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vấn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giữa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phụ</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huynh</a:t>
            </a:r>
            <a:r>
              <a:rPr lang="en-US" sz="2400" b="1" dirty="0" smtClean="0">
                <a:solidFill>
                  <a:srgbClr val="0000FF"/>
                </a:solidFill>
                <a:latin typeface="Times New Roman" pitchFamily="18" charset="0"/>
                <a:cs typeface="Times New Roman" pitchFamily="18" charset="0"/>
              </a:rPr>
              <a:t> </a:t>
            </a:r>
          </a:p>
          <a:p>
            <a:pPr algn="ct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việc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chăm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sóc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trẻ</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10839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u_huynh"/>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384175"/>
            <a:ext cx="9144000" cy="6088063"/>
          </a:xfrm>
          <a:prstGeom prst="rect">
            <a:avLst/>
          </a:prstGeom>
          <a:noFill/>
          <a:ln>
            <a:noFill/>
          </a:ln>
        </p:spPr>
      </p:pic>
    </p:spTree>
    <p:extLst>
      <p:ext uri="{BB962C8B-B14F-4D97-AF65-F5344CB8AC3E}">
        <p14:creationId xmlns:p14="http://schemas.microsoft.com/office/powerpoint/2010/main" xmlns="" val="4079125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8"/>
          <p:cNvSpPr>
            <a:spLocks noChangeArrowheads="1"/>
          </p:cNvSpPr>
          <p:nvPr/>
        </p:nvSpPr>
        <p:spPr bwMode="auto">
          <a:xfrm>
            <a:off x="782638" y="301625"/>
            <a:ext cx="7315200" cy="366713"/>
          </a:xfrm>
          <a:prstGeom prst="rect">
            <a:avLst/>
          </a:prstGeom>
          <a:noFill/>
          <a:ln w="9525">
            <a:noFill/>
            <a:miter lim="800000"/>
            <a:headEnd/>
            <a:tailEnd/>
          </a:ln>
          <a:effectLst/>
        </p:spPr>
        <p:txBody>
          <a:bodyPr>
            <a:spAutoFit/>
          </a:bodyPr>
          <a:lstStyle/>
          <a:p>
            <a:pPr algn="ctr" eaLnBrk="0" hangingPunct="0">
              <a:defRPr/>
            </a:pPr>
            <a:r>
              <a:rPr lang="en-US" b="1">
                <a:solidFill>
                  <a:srgbClr val="0033CC"/>
                </a:solidFill>
                <a:effectLst>
                  <a:outerShdw blurRad="38100" dist="38100" dir="2700000" algn="tl">
                    <a:srgbClr val="C0C0C0"/>
                  </a:outerShdw>
                </a:effectLst>
              </a:rPr>
              <a:t>          </a:t>
            </a:r>
            <a:endParaRPr lang="en-US" b="1">
              <a:solidFill>
                <a:schemeClr val="hlink"/>
              </a:solidFill>
              <a:effectLst>
                <a:outerShdw blurRad="38100" dist="38100" dir="2700000" algn="tl">
                  <a:srgbClr val="C0C0C0"/>
                </a:outerShdw>
              </a:effectLst>
            </a:endParaRPr>
          </a:p>
        </p:txBody>
      </p:sp>
      <p:sp>
        <p:nvSpPr>
          <p:cNvPr id="14340" name="Rectangle 10"/>
          <p:cNvSpPr>
            <a:spLocks noChangeArrowheads="1"/>
          </p:cNvSpPr>
          <p:nvPr/>
        </p:nvSpPr>
        <p:spPr bwMode="auto">
          <a:xfrm>
            <a:off x="762000" y="304800"/>
            <a:ext cx="7772400" cy="369332"/>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p>
            <a:pPr algn="ctr"/>
            <a:r>
              <a:rPr lang="en-US" b="1" dirty="0" err="1" smtClean="0">
                <a:solidFill>
                  <a:srgbClr val="0000FF"/>
                </a:solidFill>
                <a:latin typeface="Times New Roman" pitchFamily="18" charset="0"/>
                <a:cs typeface="Times New Roman" pitchFamily="18" charset="0"/>
              </a:rPr>
              <a:t>Một</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buổi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tư</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vấn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phụ</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huynh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tầm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bữa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sáng</a:t>
            </a:r>
            <a:endParaRPr lang="en-US" b="1" dirty="0">
              <a:solidFill>
                <a:srgbClr val="0000FF"/>
              </a:solidFill>
              <a:latin typeface="Times New Roman" pitchFamily="18" charset="0"/>
              <a:cs typeface="Times New Roman" pitchFamily="18" charset="0"/>
            </a:endParaRPr>
          </a:p>
        </p:txBody>
      </p:sp>
      <p:sp>
        <p:nvSpPr>
          <p:cNvPr id="12" name="Rectangle 11"/>
          <p:cNvSpPr/>
          <p:nvPr/>
        </p:nvSpPr>
        <p:spPr>
          <a:xfrm>
            <a:off x="762000" y="1676400"/>
            <a:ext cx="7772400" cy="2514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800">
              <a:solidFill>
                <a:srgbClr val="FF0066"/>
              </a:solidFill>
              <a:latin typeface="VNI-Souvir" pitchFamily="2" charset="0"/>
            </a:endParaRPr>
          </a:p>
        </p:txBody>
      </p:sp>
      <p:pic>
        <p:nvPicPr>
          <p:cNvPr id="14342" name="Picture 10" descr="D:\hình\IMG2018112215525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082" y="962025"/>
            <a:ext cx="8524068"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57706413"/>
      </p:ext>
    </p:extLst>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p BD DINH DUONG 6-18 T1"/>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177800"/>
            <a:ext cx="9144000" cy="6502400"/>
          </a:xfrm>
          <a:prstGeom prst="rect">
            <a:avLst/>
          </a:prstGeom>
          <a:noFill/>
          <a:ln>
            <a:noFill/>
          </a:ln>
        </p:spPr>
      </p:pic>
      <p:sp>
        <p:nvSpPr>
          <p:cNvPr id="3" name="Rectangle 10"/>
          <p:cNvSpPr>
            <a:spLocks noChangeArrowheads="1"/>
          </p:cNvSpPr>
          <p:nvPr/>
        </p:nvSpPr>
        <p:spPr bwMode="auto">
          <a:xfrm>
            <a:off x="762000" y="304800"/>
            <a:ext cx="7772400" cy="369332"/>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p>
            <a:pPr algn="ctr"/>
            <a:r>
              <a:rPr lang="en-US" b="1" dirty="0" err="1" smtClean="0">
                <a:solidFill>
                  <a:srgbClr val="0000FF"/>
                </a:solidFill>
                <a:latin typeface="Times New Roman" pitchFamily="18" charset="0"/>
                <a:cs typeface="Times New Roman" pitchFamily="18" charset="0"/>
              </a:rPr>
              <a:t>Một</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buổi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tư</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vấn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phụ</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huynh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về</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chế</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biến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món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ăn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trẻ</a:t>
            </a:r>
            <a:r>
              <a:rPr lang="en-US" b="1" dirty="0" smtClean="0">
                <a:solidFill>
                  <a:srgbClr val="0000FF"/>
                </a:solidFill>
                <a:latin typeface="Times New Roman" pitchFamily="18" charset="0"/>
                <a:cs typeface="Times New Roman" pitchFamily="18" charset="0"/>
              </a:rPr>
              <a:t> 6-18 </a:t>
            </a:r>
            <a:r>
              <a:rPr lang="en-US" b="1" dirty="0" err="1" smtClean="0">
                <a:solidFill>
                  <a:srgbClr val="0000FF"/>
                </a:solidFill>
                <a:latin typeface="Times New Roman" pitchFamily="18" charset="0"/>
                <a:cs typeface="Times New Roman" pitchFamily="18" charset="0"/>
              </a:rPr>
              <a:t>tháng</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33753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
        <p:nvSpPr>
          <p:cNvPr id="3" name="Rectangle 10"/>
          <p:cNvSpPr>
            <a:spLocks noChangeArrowheads="1"/>
          </p:cNvSpPr>
          <p:nvPr/>
        </p:nvSpPr>
        <p:spPr bwMode="auto">
          <a:xfrm>
            <a:off x="1295400" y="18107"/>
            <a:ext cx="6226521" cy="646331"/>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err="1" smtClean="0">
                <a:solidFill>
                  <a:srgbClr val="0000FF"/>
                </a:solidFill>
                <a:latin typeface="Times New Roman" pitchFamily="18" charset="0"/>
                <a:cs typeface="Times New Roman" pitchFamily="18" charset="0"/>
              </a:rPr>
              <a:t>Tư</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vấn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đội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ngũ</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giáo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viên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nhân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viên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về</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công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tác</a:t>
            </a:r>
            <a:r>
              <a:rPr lang="en-US" b="1" dirty="0" smtClean="0">
                <a:solidFill>
                  <a:srgbClr val="0000FF"/>
                </a:solidFill>
                <a:latin typeface="Times New Roman" pitchFamily="18" charset="0"/>
                <a:cs typeface="Times New Roman" pitchFamily="18" charset="0"/>
              </a:rPr>
              <a:t> an </a:t>
            </a:r>
            <a:r>
              <a:rPr lang="en-US" b="1" dirty="0" err="1" smtClean="0">
                <a:solidFill>
                  <a:srgbClr val="0000FF"/>
                </a:solidFill>
                <a:latin typeface="Times New Roman" pitchFamily="18" charset="0"/>
                <a:cs typeface="Times New Roman" pitchFamily="18" charset="0"/>
              </a:rPr>
              <a:t>toàn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phòng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chống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thương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tích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trẻ</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mầm</a:t>
            </a:r>
            <a:r>
              <a:rPr lang="en-US" b="1" dirty="0" smtClean="0">
                <a:solidFill>
                  <a:srgbClr val="0000FF"/>
                </a:solidFill>
                <a:latin typeface="Times New Roman" pitchFamily="18" charset="0"/>
                <a:cs typeface="Times New Roman" pitchFamily="18" charset="0"/>
              </a:rPr>
              <a:t> non</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94783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372123367"/>
              </p:ext>
            </p:extLst>
          </p:nvPr>
        </p:nvGraphicFramePr>
        <p:xfrm>
          <a:off x="533400" y="457200"/>
          <a:ext cx="8229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589C523C-73E7-4059-A780-9090D594C2B0}" type="datetime1">
              <a:rPr lang="en-US" altLang="en-US" smtClean="0"/>
              <a:pPr/>
              <a:t>6/12/2020</a:t>
            </a:fld>
            <a:endParaRPr lang="en-US" altLang="en-US"/>
          </a:p>
        </p:txBody>
      </p:sp>
      <p:sp>
        <p:nvSpPr>
          <p:cNvPr id="5" name="Slide Number Placeholder 4"/>
          <p:cNvSpPr>
            <a:spLocks noGrp="1"/>
          </p:cNvSpPr>
          <p:nvPr>
            <p:ph type="sldNum" sz="quarter" idx="12"/>
          </p:nvPr>
        </p:nvSpPr>
        <p:spPr/>
        <p:txBody>
          <a:bodyPr/>
          <a:lstStyle/>
          <a:p>
            <a:fld id="{A6CA620C-5D94-4DC4-B64A-222EA67D0DEE}" type="slidenum">
              <a:rPr lang="en-US" altLang="en-US" smtClean="0"/>
              <a:pPr/>
              <a:t>2</a:t>
            </a:fld>
            <a:endParaRPr lang="en-US" altLang="en-US"/>
          </a:p>
        </p:txBody>
      </p:sp>
    </p:spTree>
    <p:extLst>
      <p:ext uri="{BB962C8B-B14F-4D97-AF65-F5344CB8AC3E}">
        <p14:creationId xmlns:p14="http://schemas.microsoft.com/office/powerpoint/2010/main" xmlns="" val="1745271348"/>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C2E01E62-A6B5-4F4F-811A-572EF61EEAD3}"/>
                                            </p:graphicEl>
                                          </p:spTgt>
                                        </p:tgtEl>
                                        <p:attrNameLst>
                                          <p:attrName>style.visibility</p:attrName>
                                        </p:attrNameLst>
                                      </p:cBhvr>
                                      <p:to>
                                        <p:strVal val="visible"/>
                                      </p:to>
                                    </p:set>
                                    <p:animEffect transition="in" filter="wipe(left)">
                                      <p:cBhvr>
                                        <p:cTn id="7" dur="1750"/>
                                        <p:tgtEl>
                                          <p:spTgt spid="6">
                                            <p:graphicEl>
                                              <a:dgm id="{C2E01E62-A6B5-4F4F-811A-572EF61EEAD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1C7D33F0-81CC-4903-9AED-DA61CE82F121}"/>
                                            </p:graphicEl>
                                          </p:spTgt>
                                        </p:tgtEl>
                                        <p:attrNameLst>
                                          <p:attrName>style.visibility</p:attrName>
                                        </p:attrNameLst>
                                      </p:cBhvr>
                                      <p:to>
                                        <p:strVal val="visible"/>
                                      </p:to>
                                    </p:set>
                                    <p:animEffect transition="in" filter="wipe(left)">
                                      <p:cBhvr>
                                        <p:cTn id="12" dur="1750"/>
                                        <p:tgtEl>
                                          <p:spTgt spid="6">
                                            <p:graphicEl>
                                              <a:dgm id="{1C7D33F0-81CC-4903-9AED-DA61CE82F1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1091CB85-497C-409F-A421-56B5850AD1C5}"/>
                                            </p:graphicEl>
                                          </p:spTgt>
                                        </p:tgtEl>
                                        <p:attrNameLst>
                                          <p:attrName>style.visibility</p:attrName>
                                        </p:attrNameLst>
                                      </p:cBhvr>
                                      <p:to>
                                        <p:strVal val="visible"/>
                                      </p:to>
                                    </p:set>
                                    <p:animEffect transition="in" filter="wipe(left)">
                                      <p:cBhvr>
                                        <p:cTn id="17" dur="1750"/>
                                        <p:tgtEl>
                                          <p:spTgt spid="6">
                                            <p:graphicEl>
                                              <a:dgm id="{1091CB85-497C-409F-A421-56B5850AD1C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115FD83D-9CE3-46C7-8BD7-87456B2560C4}"/>
                                            </p:graphicEl>
                                          </p:spTgt>
                                        </p:tgtEl>
                                        <p:attrNameLst>
                                          <p:attrName>style.visibility</p:attrName>
                                        </p:attrNameLst>
                                      </p:cBhvr>
                                      <p:to>
                                        <p:strVal val="visible"/>
                                      </p:to>
                                    </p:set>
                                    <p:animEffect transition="in" filter="wipe(left)">
                                      <p:cBhvr>
                                        <p:cTn id="22" dur="1750"/>
                                        <p:tgtEl>
                                          <p:spTgt spid="6">
                                            <p:graphicEl>
                                              <a:dgm id="{115FD83D-9CE3-46C7-8BD7-87456B2560C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331A2668-DFAC-4F0C-997E-D77E4F99F5C5}"/>
                                            </p:graphicEl>
                                          </p:spTgt>
                                        </p:tgtEl>
                                        <p:attrNameLst>
                                          <p:attrName>style.visibility</p:attrName>
                                        </p:attrNameLst>
                                      </p:cBhvr>
                                      <p:to>
                                        <p:strVal val="visible"/>
                                      </p:to>
                                    </p:set>
                                    <p:animEffect transition="in" filter="wipe(left)">
                                      <p:cBhvr>
                                        <p:cTn id="27" dur="1750"/>
                                        <p:tgtEl>
                                          <p:spTgt spid="6">
                                            <p:graphicEl>
                                              <a:dgm id="{331A2668-DFAC-4F0C-997E-D77E4F99F5C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5D10781F-06A7-4BDE-A3C2-840370997FEC}"/>
                                            </p:graphicEl>
                                          </p:spTgt>
                                        </p:tgtEl>
                                        <p:attrNameLst>
                                          <p:attrName>style.visibility</p:attrName>
                                        </p:attrNameLst>
                                      </p:cBhvr>
                                      <p:to>
                                        <p:strVal val="visible"/>
                                      </p:to>
                                    </p:set>
                                    <p:animEffect transition="in" filter="wipe(left)">
                                      <p:cBhvr>
                                        <p:cTn id="32" dur="1750"/>
                                        <p:tgtEl>
                                          <p:spTgt spid="6">
                                            <p:graphicEl>
                                              <a:dgm id="{5D10781F-06A7-4BDE-A3C2-840370997FE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dgm id="{0D62A465-3FAC-47F7-A8EB-9C9FB3B8EEBD}"/>
                                            </p:graphicEl>
                                          </p:spTgt>
                                        </p:tgtEl>
                                        <p:attrNameLst>
                                          <p:attrName>style.visibility</p:attrName>
                                        </p:attrNameLst>
                                      </p:cBhvr>
                                      <p:to>
                                        <p:strVal val="visible"/>
                                      </p:to>
                                    </p:set>
                                    <p:animEffect transition="in" filter="wipe(left)">
                                      <p:cBhvr>
                                        <p:cTn id="37" dur="1750"/>
                                        <p:tgtEl>
                                          <p:spTgt spid="6">
                                            <p:graphicEl>
                                              <a:dgm id="{0D62A465-3FAC-47F7-A8EB-9C9FB3B8EE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20</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914400"/>
            <a:ext cx="8305800" cy="5410200"/>
          </a:xfrm>
          <a:prstGeom prst="rect">
            <a:avLst/>
          </a:prstGeom>
        </p:spPr>
      </p:pic>
      <p:sp>
        <p:nvSpPr>
          <p:cNvPr id="5" name="Rectangle 10"/>
          <p:cNvSpPr>
            <a:spLocks noChangeArrowheads="1"/>
          </p:cNvSpPr>
          <p:nvPr/>
        </p:nvSpPr>
        <p:spPr bwMode="auto">
          <a:xfrm>
            <a:off x="1143000" y="381754"/>
            <a:ext cx="6629400" cy="646331"/>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err="1" smtClean="0">
                <a:solidFill>
                  <a:srgbClr val="0000FF"/>
                </a:solidFill>
                <a:latin typeface="Times New Roman" pitchFamily="18" charset="0"/>
                <a:cs typeface="Times New Roman" pitchFamily="18" charset="0"/>
              </a:rPr>
              <a:t>Tư</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vấn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đội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ngũ</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giáo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viên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nhân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viên</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phụ</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huynh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về</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công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tác</a:t>
            </a:r>
            <a:r>
              <a:rPr lang="en-US" b="1" dirty="0" smtClean="0">
                <a:solidFill>
                  <a:srgbClr val="0000FF"/>
                </a:solidFill>
                <a:latin typeface="Times New Roman" pitchFamily="18" charset="0"/>
                <a:cs typeface="Times New Roman" pitchFamily="18" charset="0"/>
              </a:rPr>
              <a:t> </a:t>
            </a:r>
          </a:p>
          <a:p>
            <a:pPr algn="ctr"/>
            <a:r>
              <a:rPr lang="en-US" b="1" dirty="0" err="1" smtClean="0">
                <a:solidFill>
                  <a:srgbClr val="0000FF"/>
                </a:solidFill>
                <a:latin typeface="Times New Roman" pitchFamily="18" charset="0"/>
                <a:cs typeface="Times New Roman" pitchFamily="18" charset="0"/>
              </a:rPr>
              <a:t>sơ</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cấp</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cứu</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cho</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trẻ</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mầm</a:t>
            </a:r>
            <a:r>
              <a:rPr lang="en-US" b="1" dirty="0" smtClean="0">
                <a:solidFill>
                  <a:srgbClr val="0000FF"/>
                </a:solidFill>
                <a:latin typeface="Times New Roman" pitchFamily="18" charset="0"/>
                <a:cs typeface="Times New Roman" pitchFamily="18" charset="0"/>
              </a:rPr>
              <a:t> non</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85572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609600" y="1752600"/>
            <a:ext cx="8077200" cy="1200329"/>
          </a:xfrm>
          <a:prstGeom prst="rect">
            <a:avLst/>
          </a:prstGeom>
        </p:spPr>
        <p:txBody>
          <a:bodyPr wrap="square">
            <a:spAutoFit/>
          </a:bodyPr>
          <a:lstStyle/>
          <a:p>
            <a:pPr algn="ctr"/>
            <a:r>
              <a:rPr lang="en-US" sz="3600" b="1" dirty="0" err="1" smtClean="0">
                <a:solidFill>
                  <a:srgbClr val="0070C0"/>
                </a:solidFill>
                <a:latin typeface="Arial" pitchFamily="34" charset="0"/>
                <a:cs typeface="Arial" pitchFamily="34" charset="0"/>
              </a:rPr>
              <a:t>Phụ</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huynh</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tham</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gia</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các</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hoạt</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động</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trong</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trường</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mầm</a:t>
            </a:r>
            <a:r>
              <a:rPr lang="en-US" sz="3600" b="1" dirty="0" smtClean="0">
                <a:solidFill>
                  <a:srgbClr val="0070C0"/>
                </a:solidFill>
                <a:latin typeface="Arial" pitchFamily="34" charset="0"/>
                <a:cs typeface="Arial" pitchFamily="34" charset="0"/>
              </a:rPr>
              <a:t> non </a:t>
            </a:r>
            <a:endParaRPr lang="en-US"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1057106699"/>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i roi ma"/>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1588"/>
            <a:ext cx="9144000" cy="6854825"/>
          </a:xfrm>
          <a:prstGeom prst="rect">
            <a:avLst/>
          </a:prstGeom>
          <a:noFill/>
          <a:ln>
            <a:noFill/>
          </a:ln>
        </p:spPr>
      </p:pic>
      <p:sp>
        <p:nvSpPr>
          <p:cNvPr id="3" name="Rectangle 10"/>
          <p:cNvSpPr>
            <a:spLocks noChangeArrowheads="1"/>
          </p:cNvSpPr>
          <p:nvPr/>
        </p:nvSpPr>
        <p:spPr bwMode="auto">
          <a:xfrm>
            <a:off x="1461380" y="496432"/>
            <a:ext cx="62484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solidFill>
                  <a:srgbClr val="0000FF"/>
                </a:solidFill>
                <a:latin typeface="Times New Roman" pitchFamily="18" charset="0"/>
                <a:cs typeface="Times New Roman" pitchFamily="18" charset="0"/>
              </a:rPr>
              <a:t>Phụ</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huynh</a:t>
            </a:r>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tham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dự</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giờ</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0695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0" name="Rectangle 8"/>
          <p:cNvSpPr>
            <a:spLocks noChangeArrowheads="1"/>
          </p:cNvSpPr>
          <p:nvPr/>
        </p:nvSpPr>
        <p:spPr bwMode="auto">
          <a:xfrm>
            <a:off x="782638" y="301625"/>
            <a:ext cx="7315200" cy="366713"/>
          </a:xfrm>
          <a:prstGeom prst="rect">
            <a:avLst/>
          </a:prstGeom>
          <a:noFill/>
          <a:ln w="9525">
            <a:noFill/>
            <a:miter lim="800000"/>
            <a:headEnd/>
            <a:tailEnd/>
          </a:ln>
          <a:effectLst/>
        </p:spPr>
        <p:txBody>
          <a:bodyPr>
            <a:spAutoFit/>
          </a:bodyPr>
          <a:lstStyle/>
          <a:p>
            <a:pPr algn="ctr" eaLnBrk="0" hangingPunct="0">
              <a:defRPr/>
            </a:pPr>
            <a:r>
              <a:rPr lang="en-US" b="1">
                <a:solidFill>
                  <a:srgbClr val="0033CC"/>
                </a:solidFill>
                <a:effectLst>
                  <a:outerShdw blurRad="38100" dist="38100" dir="2700000" algn="tl">
                    <a:srgbClr val="C0C0C0"/>
                  </a:outerShdw>
                </a:effectLst>
              </a:rPr>
              <a:t>          </a:t>
            </a:r>
            <a:endParaRPr lang="en-US" b="1">
              <a:solidFill>
                <a:schemeClr val="hlink"/>
              </a:solidFill>
              <a:effectLst>
                <a:outerShdw blurRad="38100" dist="38100" dir="2700000" algn="tl">
                  <a:srgbClr val="C0C0C0"/>
                </a:outerShdw>
              </a:effectLst>
            </a:endParaRPr>
          </a:p>
        </p:txBody>
      </p:sp>
      <p:sp>
        <p:nvSpPr>
          <p:cNvPr id="12" name="Rectangle 11"/>
          <p:cNvSpPr/>
          <p:nvPr/>
        </p:nvSpPr>
        <p:spPr>
          <a:xfrm>
            <a:off x="762000" y="1676400"/>
            <a:ext cx="7772400" cy="2514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800">
              <a:solidFill>
                <a:srgbClr val="FF0066"/>
              </a:solidFill>
              <a:latin typeface="VNI-Souvir" pitchFamily="2" charset="0"/>
            </a:endParaRPr>
          </a:p>
        </p:txBody>
      </p:sp>
      <p:pic>
        <p:nvPicPr>
          <p:cNvPr id="26630" name="Picture 10" descr="D:\hình\IMG_944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4009" y="381000"/>
            <a:ext cx="8168382" cy="5839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0"/>
          <p:cNvSpPr>
            <a:spLocks noChangeArrowheads="1"/>
          </p:cNvSpPr>
          <p:nvPr/>
        </p:nvSpPr>
        <p:spPr bwMode="auto">
          <a:xfrm>
            <a:off x="1461380" y="496432"/>
            <a:ext cx="62484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solidFill>
                  <a:srgbClr val="0000FF"/>
                </a:solidFill>
                <a:latin typeface="Times New Roman" pitchFamily="18" charset="0"/>
                <a:cs typeface="Times New Roman" pitchFamily="18" charset="0"/>
              </a:rPr>
              <a:t>Phụ</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huynh</a:t>
            </a:r>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tham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đồ</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cùng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trẻ</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26532121"/>
      </p:ext>
    </p:extLst>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24</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066800"/>
            <a:ext cx="8839200" cy="5105400"/>
          </a:xfrm>
          <a:prstGeom prst="rect">
            <a:avLst/>
          </a:prstGeom>
        </p:spPr>
      </p:pic>
      <p:sp>
        <p:nvSpPr>
          <p:cNvPr id="5" name="Rectangle 10"/>
          <p:cNvSpPr>
            <a:spLocks noChangeArrowheads="1"/>
          </p:cNvSpPr>
          <p:nvPr/>
        </p:nvSpPr>
        <p:spPr bwMode="auto">
          <a:xfrm>
            <a:off x="723900" y="476812"/>
            <a:ext cx="76962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solidFill>
                  <a:srgbClr val="0000FF"/>
                </a:solidFill>
                <a:latin typeface="Times New Roman" pitchFamily="18" charset="0"/>
                <a:cs typeface="Times New Roman" pitchFamily="18" charset="0"/>
              </a:rPr>
              <a:t>Phụ</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huynh</a:t>
            </a:r>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tham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vẽ</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cùng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trẻ</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5915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25</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0" y="1066800"/>
            <a:ext cx="7744715" cy="5165725"/>
          </a:xfrm>
          <a:prstGeom prst="rect">
            <a:avLst/>
          </a:prstGeom>
        </p:spPr>
      </p:pic>
      <p:sp>
        <p:nvSpPr>
          <p:cNvPr id="5" name="Rectangle 10"/>
          <p:cNvSpPr>
            <a:spLocks noChangeArrowheads="1"/>
          </p:cNvSpPr>
          <p:nvPr/>
        </p:nvSpPr>
        <p:spPr bwMode="auto">
          <a:xfrm>
            <a:off x="734315" y="475535"/>
            <a:ext cx="777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b="1" dirty="0" err="1">
                <a:solidFill>
                  <a:srgbClr val="0000FF"/>
                </a:solidFill>
                <a:latin typeface="Times New Roman" pitchFamily="18" charset="0"/>
                <a:cs typeface="Times New Roman" pitchFamily="18" charset="0"/>
              </a:rPr>
              <a:t>Phụ</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huynh</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tham</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gia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gói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bánh</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cùng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trẻ</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trong</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dịp</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lễ</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hội</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mùa</a:t>
            </a: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xuân</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23313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D.16 Kia con buom vang - nhac Phap.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xmlns="" val="0"/>
              </a:ext>
            </a:extLst>
          </a:blip>
          <a:srcRect/>
          <a:stretch>
            <a:fillRect/>
          </a:stretch>
        </p:blipFill>
        <p:spPr bwMode="auto">
          <a:xfrm>
            <a:off x="8610600" y="60198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0" name="Rectangle 8"/>
          <p:cNvSpPr>
            <a:spLocks noChangeArrowheads="1"/>
          </p:cNvSpPr>
          <p:nvPr/>
        </p:nvSpPr>
        <p:spPr bwMode="auto">
          <a:xfrm>
            <a:off x="782638" y="301625"/>
            <a:ext cx="7315200" cy="366713"/>
          </a:xfrm>
          <a:prstGeom prst="rect">
            <a:avLst/>
          </a:prstGeom>
          <a:noFill/>
          <a:ln w="9525">
            <a:noFill/>
            <a:miter lim="800000"/>
            <a:headEnd/>
            <a:tailEnd/>
          </a:ln>
          <a:effectLst/>
        </p:spPr>
        <p:txBody>
          <a:bodyPr>
            <a:spAutoFit/>
          </a:bodyPr>
          <a:lstStyle/>
          <a:p>
            <a:pPr algn="ctr" eaLnBrk="0" hangingPunct="0">
              <a:defRPr/>
            </a:pPr>
            <a:r>
              <a:rPr lang="en-US" b="1">
                <a:solidFill>
                  <a:srgbClr val="0033CC"/>
                </a:solidFill>
                <a:effectLst>
                  <a:outerShdw blurRad="38100" dist="38100" dir="2700000" algn="tl">
                    <a:srgbClr val="C0C0C0"/>
                  </a:outerShdw>
                </a:effectLst>
              </a:rPr>
              <a:t>          </a:t>
            </a:r>
            <a:endParaRPr lang="en-US" b="1">
              <a:solidFill>
                <a:schemeClr val="hlink"/>
              </a:solidFill>
              <a:effectLst>
                <a:outerShdw blurRad="38100" dist="38100" dir="2700000" algn="tl">
                  <a:srgbClr val="C0C0C0"/>
                </a:outerShdw>
              </a:effectLst>
            </a:endParaRPr>
          </a:p>
        </p:txBody>
      </p:sp>
      <p:sp>
        <p:nvSpPr>
          <p:cNvPr id="9220" name="Rectangle 10"/>
          <p:cNvSpPr>
            <a:spLocks noChangeArrowheads="1"/>
          </p:cNvSpPr>
          <p:nvPr/>
        </p:nvSpPr>
        <p:spPr bwMode="auto">
          <a:xfrm>
            <a:off x="762000" y="304800"/>
            <a:ext cx="7772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b="1" dirty="0" err="1">
                <a:solidFill>
                  <a:srgbClr val="0000FF"/>
                </a:solidFill>
                <a:latin typeface="Times New Roman" pitchFamily="18" charset="0"/>
                <a:cs typeface="Times New Roman" pitchFamily="18" charset="0"/>
              </a:rPr>
              <a:t>Phụ</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huynh</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trải</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nghiệm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nấu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bữa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đầy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chất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dinh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dưỡng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trẻ</a:t>
            </a:r>
            <a:endParaRPr lang="en-US" b="1" dirty="0">
              <a:solidFill>
                <a:srgbClr val="0000FF"/>
              </a:solidFill>
              <a:latin typeface="Times New Roman" pitchFamily="18" charset="0"/>
              <a:cs typeface="Times New Roman" pitchFamily="18" charset="0"/>
            </a:endParaRPr>
          </a:p>
        </p:txBody>
      </p:sp>
      <p:sp>
        <p:nvSpPr>
          <p:cNvPr id="12" name="Rectangle 11"/>
          <p:cNvSpPr/>
          <p:nvPr/>
        </p:nvSpPr>
        <p:spPr>
          <a:xfrm>
            <a:off x="762000" y="1676400"/>
            <a:ext cx="7772400" cy="25146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800">
              <a:solidFill>
                <a:srgbClr val="FF0066"/>
              </a:solidFill>
              <a:latin typeface="VNI-Souvir" pitchFamily="2" charset="0"/>
            </a:endParaRPr>
          </a:p>
        </p:txBody>
      </p:sp>
      <p:pic>
        <p:nvPicPr>
          <p:cNvPr id="9222" name="Picture 9" descr="D:\hình\IMG_2004.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3830" y="952501"/>
            <a:ext cx="8048739" cy="5219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442638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8499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Prev" delay="0">
                      <p:tgtEl>
                        <p:sldTgt/>
                      </p:tgtEl>
                    </p:cond>
                    <p:cond evt="onStopAudio" delay="0">
                      <p:tgtEl>
                        <p:sldTgt/>
                      </p:tgtEl>
                    </p:cond>
                  </p:endCondLst>
                </p:cTn>
                <p:tgtEl>
                  <p:spTgt spid="8499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89777" y="1495331"/>
            <a:ext cx="2427750" cy="3241895"/>
          </a:xfrm>
          <a:prstGeom prst="rect">
            <a:avLst/>
          </a:prstGeom>
        </p:spPr>
      </p:pic>
      <p:sp>
        <p:nvSpPr>
          <p:cNvPr id="5" name="Title 1"/>
          <p:cNvSpPr txBox="1">
            <a:spLocks/>
          </p:cNvSpPr>
          <p:nvPr/>
        </p:nvSpPr>
        <p:spPr>
          <a:xfrm>
            <a:off x="838200" y="1447800"/>
            <a:ext cx="7694691" cy="3276600"/>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2800" b="1" dirty="0" smtClean="0">
                <a:solidFill>
                  <a:srgbClr val="FF3300"/>
                </a:solidFill>
                <a:latin typeface="Arial" pitchFamily="34" charset="0"/>
                <a:cs typeface="Arial" pitchFamily="34" charset="0"/>
              </a:rPr>
              <a:t/>
            </a:r>
            <a:br>
              <a:rPr lang="en-US" sz="2800" b="1" dirty="0" smtClean="0">
                <a:solidFill>
                  <a:srgbClr val="FF3300"/>
                </a:solidFill>
                <a:latin typeface="Arial" pitchFamily="34" charset="0"/>
                <a:cs typeface="Arial" pitchFamily="34" charset="0"/>
              </a:rPr>
            </a:br>
            <a:r>
              <a:rPr lang="en-US" sz="2800" b="1" dirty="0" err="1" smtClean="0">
                <a:solidFill>
                  <a:srgbClr val="FF3300"/>
                </a:solidFill>
                <a:latin typeface="Arial" pitchFamily="34" charset="0"/>
                <a:cs typeface="Arial" pitchFamily="34" charset="0"/>
              </a:rPr>
              <a:t>Anh</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chị</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hãy</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biết</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các</a:t>
            </a:r>
            <a:r>
              <a:rPr lang="en-US" sz="2800" b="1" dirty="0" smtClean="0">
                <a:solidFill>
                  <a:srgbClr val="FF3300"/>
                </a:solidFill>
                <a:latin typeface="Arial" pitchFamily="34" charset="0"/>
                <a:cs typeface="Arial" pitchFamily="34" charset="0"/>
              </a:rPr>
              <a:t> h</a:t>
            </a:r>
            <a:r>
              <a:rPr lang="vi-VN" sz="2800" b="1" dirty="0" smtClean="0">
                <a:solidFill>
                  <a:srgbClr val="FF3300"/>
                </a:solidFill>
                <a:latin typeface="Arial" pitchFamily="34" charset="0"/>
                <a:cs typeface="Arial" pitchFamily="34" charset="0"/>
              </a:rPr>
              <a:t>ình thức phối hợp giữa </a:t>
            </a:r>
            <a:r>
              <a:rPr lang="en-US" sz="2800" b="1" dirty="0" err="1" smtClean="0">
                <a:solidFill>
                  <a:srgbClr val="FF3300"/>
                </a:solidFill>
                <a:latin typeface="Arial" pitchFamily="34" charset="0"/>
                <a:cs typeface="Arial" pitchFamily="34" charset="0"/>
              </a:rPr>
              <a:t>nhà</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trường</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và</a:t>
            </a:r>
            <a:r>
              <a:rPr lang="en-US" sz="2800" b="1" dirty="0" smtClean="0">
                <a:solidFill>
                  <a:srgbClr val="FF3300"/>
                </a:solidFill>
                <a:latin typeface="Arial" pitchFamily="34" charset="0"/>
                <a:cs typeface="Arial" pitchFamily="34" charset="0"/>
              </a:rPr>
              <a:t> </a:t>
            </a:r>
            <a:r>
              <a:rPr lang="vi-VN" sz="2800" b="1" dirty="0" smtClean="0">
                <a:solidFill>
                  <a:srgbClr val="FF3300"/>
                </a:solidFill>
                <a:latin typeface="Arial" pitchFamily="34" charset="0"/>
                <a:cs typeface="Arial" pitchFamily="34" charset="0"/>
              </a:rPr>
              <a:t>gia đình </a:t>
            </a:r>
            <a:r>
              <a:rPr lang="en-US" sz="2800" b="1" dirty="0" err="1" smtClean="0">
                <a:solidFill>
                  <a:srgbClr val="FF3300"/>
                </a:solidFill>
                <a:latin typeface="Arial" pitchFamily="34" charset="0"/>
                <a:cs typeface="Arial" pitchFamily="34" charset="0"/>
              </a:rPr>
              <a:t>trong</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chăm</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sóc</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giáo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dục</a:t>
            </a:r>
            <a:r>
              <a:rPr lang="vi-VN" sz="2800" b="1" dirty="0" smtClean="0">
                <a:solidFill>
                  <a:srgbClr val="FF3300"/>
                </a:solidFill>
                <a:latin typeface="Arial" pitchFamily="34" charset="0"/>
                <a:cs typeface="Arial" pitchFamily="34" charset="0"/>
              </a:rPr>
              <a:t> trẻ</a:t>
            </a:r>
            <a:r>
              <a:rPr lang="en-US" sz="2800" b="1" dirty="0" smtClean="0">
                <a:solidFill>
                  <a:srgbClr val="FF3300"/>
                </a:solidFill>
                <a:latin typeface="Arial" pitchFamily="34" charset="0"/>
                <a:cs typeface="Arial" pitchFamily="34" charset="0"/>
              </a:rPr>
              <a:t> ?</a:t>
            </a:r>
            <a:br>
              <a:rPr lang="en-US" sz="2800" b="1" dirty="0" smtClean="0">
                <a:solidFill>
                  <a:srgbClr val="FF3300"/>
                </a:solidFill>
                <a:latin typeface="Arial" pitchFamily="34" charset="0"/>
                <a:cs typeface="Arial" pitchFamily="34" charset="0"/>
              </a:rPr>
            </a:br>
            <a:endParaRPr lang="en-US" sz="2800" b="1" dirty="0">
              <a:solidFill>
                <a:srgbClr val="FF33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27</a:t>
            </a:fld>
            <a:endParaRPr lang="en-US" altLang="en-US"/>
          </a:p>
        </p:txBody>
      </p:sp>
    </p:spTree>
    <p:extLst>
      <p:ext uri="{BB962C8B-B14F-4D97-AF65-F5344CB8AC3E}">
        <p14:creationId xmlns:p14="http://schemas.microsoft.com/office/powerpoint/2010/main" xmlns="" val="40523400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848273" y="1142389"/>
            <a:ext cx="4349945" cy="511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Truyền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thông</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tuyên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truyền</a:t>
            </a:r>
            <a:endParaRPr lang="en-US" sz="2400" dirty="0">
              <a:latin typeface="Arial" pitchFamily="34" charset="0"/>
              <a:cs typeface="Arial" pitchFamily="34" charset="0"/>
            </a:endParaRPr>
          </a:p>
        </p:txBody>
      </p:sp>
      <p:sp>
        <p:nvSpPr>
          <p:cNvPr id="8" name="Rounded Rectangle 7"/>
          <p:cNvSpPr/>
          <p:nvPr/>
        </p:nvSpPr>
        <p:spPr>
          <a:xfrm>
            <a:off x="867711" y="3085568"/>
            <a:ext cx="6716177" cy="6482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Arial" pitchFamily="34" charset="0"/>
                <a:cs typeface="Arial" pitchFamily="34" charset="0"/>
              </a:rPr>
              <a:t>3. </a:t>
            </a:r>
            <a:r>
              <a:rPr lang="en-US" sz="2400" dirty="0" err="1">
                <a:latin typeface="Arial" pitchFamily="34" charset="0"/>
                <a:cs typeface="Arial" pitchFamily="34" charset="0"/>
              </a:rPr>
              <a:t>Tọa</a:t>
            </a:r>
            <a:r>
              <a:rPr lang="en-US" sz="2400" dirty="0">
                <a:latin typeface="Arial" pitchFamily="34" charset="0"/>
                <a:cs typeface="Arial" pitchFamily="34" charset="0"/>
              </a:rPr>
              <a:t> </a:t>
            </a:r>
            <a:r>
              <a:rPr lang="en-US" sz="2400" dirty="0" err="1">
                <a:latin typeface="Arial" pitchFamily="34" charset="0"/>
                <a:cs typeface="Arial" pitchFamily="34" charset="0"/>
              </a:rPr>
              <a:t>đàm</a:t>
            </a:r>
            <a:r>
              <a:rPr lang="en-US" sz="2400" dirty="0">
                <a:latin typeface="Arial" pitchFamily="34" charset="0"/>
                <a:cs typeface="Arial" pitchFamily="34" charset="0"/>
              </a:rPr>
              <a:t> </a:t>
            </a:r>
            <a:r>
              <a:rPr lang="en-US" sz="2400" dirty="0" err="1">
                <a:latin typeface="Arial" pitchFamily="34" charset="0"/>
                <a:cs typeface="Arial" pitchFamily="34" charset="0"/>
              </a:rPr>
              <a:t>chuyên</a:t>
            </a:r>
            <a:r>
              <a:rPr lang="en-US" sz="2400" dirty="0">
                <a:latin typeface="Arial" pitchFamily="34" charset="0"/>
                <a:cs typeface="Arial" pitchFamily="34" charset="0"/>
              </a:rPr>
              <a:t> </a:t>
            </a:r>
            <a:r>
              <a:rPr lang="en-US" sz="2400" dirty="0" err="1">
                <a:latin typeface="Arial" pitchFamily="34" charset="0"/>
                <a:cs typeface="Arial" pitchFamily="34" charset="0"/>
              </a:rPr>
              <a:t>đề</a:t>
            </a:r>
            <a:r>
              <a:rPr lang="en-US" sz="2400" dirty="0">
                <a:latin typeface="Arial" pitchFamily="34" charset="0"/>
                <a:cs typeface="Arial" pitchFamily="34" charset="0"/>
              </a:rPr>
              <a:t>, chia </a:t>
            </a:r>
            <a:r>
              <a:rPr lang="en-US" sz="2400" dirty="0" err="1">
                <a:latin typeface="Arial" pitchFamily="34" charset="0"/>
                <a:cs typeface="Arial" pitchFamily="34" charset="0"/>
              </a:rPr>
              <a:t>sẻ</a:t>
            </a:r>
            <a:r>
              <a:rPr lang="en-US" sz="2400" dirty="0">
                <a:latin typeface="Arial" pitchFamily="34" charset="0"/>
                <a:cs typeface="Arial" pitchFamily="34" charset="0"/>
              </a:rPr>
              <a:t> </a:t>
            </a:r>
            <a:r>
              <a:rPr lang="en-US" sz="2400" dirty="0" err="1">
                <a:latin typeface="Arial" pitchFamily="34" charset="0"/>
                <a:cs typeface="Arial" pitchFamily="34" charset="0"/>
              </a:rPr>
              <a:t>kinh</a:t>
            </a:r>
            <a:r>
              <a:rPr lang="en-US" sz="2400" dirty="0">
                <a:latin typeface="Arial" pitchFamily="34" charset="0"/>
                <a:cs typeface="Arial" pitchFamily="34" charset="0"/>
              </a:rPr>
              <a:t> </a:t>
            </a:r>
            <a:r>
              <a:rPr lang="en-US" sz="2400" dirty="0" err="1" smtClean="0">
                <a:latin typeface="Arial" pitchFamily="34" charset="0"/>
                <a:cs typeface="Arial" pitchFamily="34" charset="0"/>
              </a:rPr>
              <a:t>nghiệm</a:t>
            </a:r>
            <a:endParaRPr lang="en-US" sz="2400" dirty="0">
              <a:latin typeface="Arial" pitchFamily="34" charset="0"/>
              <a:cs typeface="Arial" pitchFamily="34" charset="0"/>
            </a:endParaRPr>
          </a:p>
        </p:txBody>
      </p:sp>
      <p:sp>
        <p:nvSpPr>
          <p:cNvPr id="9" name="Rounded Rectangle 8"/>
          <p:cNvSpPr/>
          <p:nvPr/>
        </p:nvSpPr>
        <p:spPr>
          <a:xfrm>
            <a:off x="925501" y="4511748"/>
            <a:ext cx="2056613" cy="6017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Arial" pitchFamily="34" charset="0"/>
                <a:cs typeface="Arial" pitchFamily="34" charset="0"/>
              </a:rPr>
              <a:t>4.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10" name="Rectangle 9"/>
          <p:cNvSpPr/>
          <p:nvPr/>
        </p:nvSpPr>
        <p:spPr>
          <a:xfrm>
            <a:off x="3881987" y="3985237"/>
            <a:ext cx="4606812" cy="90258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các</a:t>
            </a:r>
            <a:r>
              <a:rPr lang="en-US" sz="2000" dirty="0">
                <a:latin typeface="Arial" pitchFamily="34" charset="0"/>
                <a:cs typeface="Arial" pitchFamily="34" charset="0"/>
              </a:rPr>
              <a:t> </a:t>
            </a:r>
            <a:r>
              <a:rPr lang="en-US" sz="2000" dirty="0" err="1">
                <a:latin typeface="Arial" pitchFamily="34" charset="0"/>
                <a:cs typeface="Arial" pitchFamily="34" charset="0"/>
              </a:rPr>
              <a:t>hoạt</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trãi</a:t>
            </a:r>
            <a:r>
              <a:rPr lang="en-US" sz="2000" dirty="0">
                <a:latin typeface="Arial" pitchFamily="34" charset="0"/>
                <a:cs typeface="Arial" pitchFamily="34" charset="0"/>
              </a:rPr>
              <a:t> </a:t>
            </a:r>
            <a:r>
              <a:rPr lang="en-US" sz="2000" dirty="0" err="1">
                <a:latin typeface="Arial" pitchFamily="34" charset="0"/>
                <a:cs typeface="Arial" pitchFamily="34" charset="0"/>
              </a:rPr>
              <a:t>nghiệm</a:t>
            </a:r>
            <a:r>
              <a:rPr lang="en-US" sz="2000" dirty="0">
                <a:latin typeface="Arial" pitchFamily="34" charset="0"/>
                <a:cs typeface="Arial" pitchFamily="34" charset="0"/>
              </a:rPr>
              <a:t> </a:t>
            </a:r>
            <a:r>
              <a:rPr lang="en-US" sz="2000" dirty="0" err="1">
                <a:latin typeface="Arial" pitchFamily="34" charset="0"/>
                <a:cs typeface="Arial" pitchFamily="34" charset="0"/>
              </a:rPr>
              <a:t>cùng</a:t>
            </a:r>
            <a:r>
              <a:rPr lang="en-US" sz="2000" dirty="0">
                <a:latin typeface="Arial" pitchFamily="34" charset="0"/>
                <a:cs typeface="Arial" pitchFamily="34" charset="0"/>
              </a:rPr>
              <a:t> </a:t>
            </a:r>
            <a:r>
              <a:rPr lang="en-US" sz="2000" dirty="0" err="1">
                <a:latin typeface="Arial" pitchFamily="34" charset="0"/>
                <a:cs typeface="Arial" pitchFamily="34" charset="0"/>
              </a:rPr>
              <a:t>trẻ</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nhà</a:t>
            </a:r>
            <a:r>
              <a:rPr lang="en-US" sz="2000" dirty="0">
                <a:latin typeface="Arial" pitchFamily="34" charset="0"/>
                <a:cs typeface="Arial" pitchFamily="34" charset="0"/>
              </a:rPr>
              <a:t> </a:t>
            </a:r>
            <a:r>
              <a:rPr lang="en-US" sz="2000" dirty="0" err="1">
                <a:latin typeface="Arial" pitchFamily="34" charset="0"/>
                <a:cs typeface="Arial" pitchFamily="34" charset="0"/>
              </a:rPr>
              <a:t>trường</a:t>
            </a:r>
            <a:endParaRPr lang="en-US" sz="2000" dirty="0">
              <a:latin typeface="Arial" pitchFamily="34" charset="0"/>
              <a:cs typeface="Arial" pitchFamily="34" charset="0"/>
            </a:endParaRPr>
          </a:p>
        </p:txBody>
      </p:sp>
      <p:sp>
        <p:nvSpPr>
          <p:cNvPr id="11" name="Rectangle 10"/>
          <p:cNvSpPr/>
          <p:nvPr/>
        </p:nvSpPr>
        <p:spPr>
          <a:xfrm>
            <a:off x="3905489" y="5283860"/>
            <a:ext cx="4537979" cy="10407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smtClean="0">
                <a:latin typeface="Arial" pitchFamily="34" charset="0"/>
                <a:cs typeface="Arial" pitchFamily="34" charset="0"/>
              </a:rPr>
              <a:t>Tham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gia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thực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hành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hoạt</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động</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chăm</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sóc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trẻ</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cách</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xử</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lý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khi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trẻ</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hóc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sặc</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bị</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ngạt</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12" name="Title 1"/>
          <p:cNvSpPr>
            <a:spLocks noGrp="1"/>
          </p:cNvSpPr>
          <p:nvPr>
            <p:ph type="title"/>
          </p:nvPr>
        </p:nvSpPr>
        <p:spPr>
          <a:xfrm>
            <a:off x="762000" y="152400"/>
            <a:ext cx="7620000" cy="650811"/>
          </a:xfrm>
        </p:spPr>
        <p:txBody>
          <a:bodyPr>
            <a:noAutofit/>
          </a:bodyPr>
          <a:lstStyle/>
          <a:p>
            <a:pPr lvl="0"/>
            <a:r>
              <a:rPr lang="en-US" sz="2200" b="1" dirty="0">
                <a:solidFill>
                  <a:srgbClr val="FF3300"/>
                </a:solidFill>
                <a:latin typeface="Arial" pitchFamily="34" charset="0"/>
                <a:cs typeface="Arial" pitchFamily="34" charset="0"/>
              </a:rPr>
              <a:t/>
            </a:r>
            <a:br>
              <a:rPr lang="en-US" sz="2200" b="1" dirty="0">
                <a:solidFill>
                  <a:srgbClr val="FF3300"/>
                </a:solidFill>
                <a:latin typeface="Arial" pitchFamily="34" charset="0"/>
                <a:cs typeface="Arial" pitchFamily="34" charset="0"/>
              </a:rPr>
            </a:br>
            <a:r>
              <a:rPr lang="en-US" sz="2200" b="1" dirty="0" err="1" smtClean="0">
                <a:solidFill>
                  <a:srgbClr val="FF3300"/>
                </a:solidFill>
                <a:latin typeface="Arial" pitchFamily="34" charset="0"/>
                <a:cs typeface="Arial" pitchFamily="34" charset="0"/>
              </a:rPr>
              <a:t>Các</a:t>
            </a:r>
            <a:r>
              <a:rPr lang="en-US" sz="2200" b="1" dirty="0" smtClean="0">
                <a:solidFill>
                  <a:srgbClr val="FF3300"/>
                </a:solidFill>
                <a:latin typeface="Arial" pitchFamily="34" charset="0"/>
                <a:cs typeface="Arial" pitchFamily="34" charset="0"/>
              </a:rPr>
              <a:t> h</a:t>
            </a:r>
            <a:r>
              <a:rPr lang="vi-VN" sz="2200" b="1" dirty="0" smtClean="0">
                <a:solidFill>
                  <a:srgbClr val="FF3300"/>
                </a:solidFill>
                <a:latin typeface="Arial" pitchFamily="34" charset="0"/>
                <a:cs typeface="Arial" pitchFamily="34" charset="0"/>
              </a:rPr>
              <a:t>ình </a:t>
            </a:r>
            <a:r>
              <a:rPr lang="vi-VN" sz="2200" b="1" dirty="0">
                <a:solidFill>
                  <a:srgbClr val="FF3300"/>
                </a:solidFill>
                <a:latin typeface="Arial" pitchFamily="34" charset="0"/>
                <a:cs typeface="Arial" pitchFamily="34" charset="0"/>
              </a:rPr>
              <a:t>thức phối hợp giữa </a:t>
            </a:r>
            <a:r>
              <a:rPr lang="en-US" sz="2200" b="1" dirty="0" err="1">
                <a:solidFill>
                  <a:srgbClr val="FF3300"/>
                </a:solidFill>
                <a:latin typeface="Arial" pitchFamily="34" charset="0"/>
                <a:cs typeface="Arial" pitchFamily="34" charset="0"/>
              </a:rPr>
              <a:t>nhà</a:t>
            </a:r>
            <a:r>
              <a:rPr lang="en-US" sz="2200" b="1" dirty="0">
                <a:solidFill>
                  <a:srgbClr val="FF3300"/>
                </a:solidFill>
                <a:latin typeface="Arial" pitchFamily="34" charset="0"/>
                <a:cs typeface="Arial" pitchFamily="34" charset="0"/>
              </a:rPr>
              <a:t> </a:t>
            </a:r>
            <a:r>
              <a:rPr lang="en-US" sz="2200" b="1" dirty="0" err="1">
                <a:solidFill>
                  <a:srgbClr val="FF3300"/>
                </a:solidFill>
                <a:latin typeface="Arial" pitchFamily="34" charset="0"/>
                <a:cs typeface="Arial" pitchFamily="34" charset="0"/>
              </a:rPr>
              <a:t>trường</a:t>
            </a:r>
            <a:r>
              <a:rPr lang="en-US" sz="2200" b="1" dirty="0">
                <a:solidFill>
                  <a:srgbClr val="FF3300"/>
                </a:solidFill>
                <a:latin typeface="Arial" pitchFamily="34" charset="0"/>
                <a:cs typeface="Arial" pitchFamily="34" charset="0"/>
              </a:rPr>
              <a:t> </a:t>
            </a:r>
            <a:r>
              <a:rPr lang="en-US" sz="2200" b="1" dirty="0" smtClean="0">
                <a:solidFill>
                  <a:srgbClr val="FF3300"/>
                </a:solidFill>
                <a:latin typeface="Arial" pitchFamily="34" charset="0"/>
                <a:cs typeface="Arial" pitchFamily="34" charset="0"/>
              </a:rPr>
              <a:t/>
            </a:r>
            <a:br>
              <a:rPr lang="en-US" sz="2200" b="1" dirty="0" smtClean="0">
                <a:solidFill>
                  <a:srgbClr val="FF3300"/>
                </a:solidFill>
                <a:latin typeface="Arial" pitchFamily="34" charset="0"/>
                <a:cs typeface="Arial" pitchFamily="34" charset="0"/>
              </a:rPr>
            </a:br>
            <a:r>
              <a:rPr lang="en-US" sz="2200" b="1" dirty="0" err="1" smtClean="0">
                <a:solidFill>
                  <a:srgbClr val="FF3300"/>
                </a:solidFill>
                <a:latin typeface="Arial" pitchFamily="34" charset="0"/>
                <a:cs typeface="Arial" pitchFamily="34" charset="0"/>
              </a:rPr>
              <a:t>và</a:t>
            </a:r>
            <a:r>
              <a:rPr lang="en-US" sz="2200" b="1" dirty="0" smtClean="0">
                <a:solidFill>
                  <a:srgbClr val="FF3300"/>
                </a:solidFill>
                <a:latin typeface="Arial" pitchFamily="34" charset="0"/>
                <a:cs typeface="Arial" pitchFamily="34" charset="0"/>
              </a:rPr>
              <a:t> </a:t>
            </a:r>
            <a:r>
              <a:rPr lang="vi-VN" sz="2200" b="1" dirty="0">
                <a:solidFill>
                  <a:srgbClr val="FF3300"/>
                </a:solidFill>
                <a:latin typeface="Arial" pitchFamily="34" charset="0"/>
                <a:cs typeface="Arial" pitchFamily="34" charset="0"/>
              </a:rPr>
              <a:t>gia đình </a:t>
            </a:r>
            <a:r>
              <a:rPr lang="en-US" sz="2200" b="1" dirty="0" err="1" smtClean="0">
                <a:solidFill>
                  <a:srgbClr val="FF3300"/>
                </a:solidFill>
                <a:latin typeface="Arial" pitchFamily="34" charset="0"/>
                <a:cs typeface="Arial" pitchFamily="34" charset="0"/>
              </a:rPr>
              <a:t>trong</a:t>
            </a:r>
            <a:r>
              <a:rPr lang="en-US" sz="2200" b="1" dirty="0" smtClean="0">
                <a:solidFill>
                  <a:srgbClr val="FF3300"/>
                </a:solidFill>
                <a:latin typeface="Arial" pitchFamily="34" charset="0"/>
                <a:cs typeface="Arial" pitchFamily="34" charset="0"/>
              </a:rPr>
              <a:t> CSGD</a:t>
            </a:r>
            <a:r>
              <a:rPr lang="vi-VN" sz="2200" b="1" dirty="0" smtClean="0">
                <a:solidFill>
                  <a:srgbClr val="FF3300"/>
                </a:solidFill>
                <a:latin typeface="Arial" pitchFamily="34" charset="0"/>
                <a:cs typeface="Arial" pitchFamily="34" charset="0"/>
              </a:rPr>
              <a:t> </a:t>
            </a:r>
            <a:r>
              <a:rPr lang="vi-VN" sz="2200" b="1" dirty="0">
                <a:solidFill>
                  <a:srgbClr val="FF3300"/>
                </a:solidFill>
                <a:latin typeface="Arial" pitchFamily="34" charset="0"/>
                <a:cs typeface="Arial" pitchFamily="34" charset="0"/>
              </a:rPr>
              <a:t>trẻ</a:t>
            </a:r>
            <a:r>
              <a:rPr lang="en-US" sz="2200" b="1" dirty="0">
                <a:solidFill>
                  <a:srgbClr val="FF3300"/>
                </a:solidFill>
                <a:latin typeface="Arial" pitchFamily="34" charset="0"/>
                <a:cs typeface="Arial" pitchFamily="34" charset="0"/>
              </a:rPr>
              <a:t/>
            </a:r>
            <a:br>
              <a:rPr lang="en-US" sz="2200" b="1" dirty="0">
                <a:solidFill>
                  <a:srgbClr val="FF3300"/>
                </a:solidFill>
                <a:latin typeface="Arial" pitchFamily="34" charset="0"/>
                <a:cs typeface="Arial" pitchFamily="34" charset="0"/>
              </a:rPr>
            </a:br>
            <a:endParaRPr lang="en-US" sz="2200" b="1" dirty="0">
              <a:solidFill>
                <a:srgbClr val="FF3300"/>
              </a:solidFill>
              <a:latin typeface="Arial" pitchFamily="34" charset="0"/>
              <a:cs typeface="Arial" pitchFamily="34" charset="0"/>
            </a:endParaRPr>
          </a:p>
        </p:txBody>
      </p:sp>
      <p:cxnSp>
        <p:nvCxnSpPr>
          <p:cNvPr id="15" name="Straight Arrow Connector 14"/>
          <p:cNvCxnSpPr>
            <a:stCxn id="9" idx="3"/>
            <a:endCxn id="10" idx="1"/>
          </p:cNvCxnSpPr>
          <p:nvPr/>
        </p:nvCxnSpPr>
        <p:spPr>
          <a:xfrm flipV="1">
            <a:off x="2982114" y="4436532"/>
            <a:ext cx="899873" cy="376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2982114" y="4812611"/>
            <a:ext cx="923375" cy="991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66521" y="1142389"/>
            <a:ext cx="4349945" cy="511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Truyền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thông</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tuyên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truyền</a:t>
            </a:r>
            <a:endParaRPr lang="en-US" sz="2400" dirty="0">
              <a:latin typeface="Arial" pitchFamily="34" charset="0"/>
              <a:cs typeface="Arial" pitchFamily="34" charset="0"/>
            </a:endParaRPr>
          </a:p>
        </p:txBody>
      </p:sp>
      <p:sp>
        <p:nvSpPr>
          <p:cNvPr id="14" name="Rounded Rectangle 13"/>
          <p:cNvSpPr/>
          <p:nvPr/>
        </p:nvSpPr>
        <p:spPr>
          <a:xfrm>
            <a:off x="856449" y="2029628"/>
            <a:ext cx="3563152" cy="676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Arial" pitchFamily="34" charset="0"/>
                <a:cs typeface="Arial" pitchFamily="34" charset="0"/>
              </a:rPr>
              <a:t>2.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vấn</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281980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08262" y="1752600"/>
            <a:ext cx="2940113" cy="2743200"/>
          </a:xfrm>
          <a:prstGeom prst="rect">
            <a:avLst/>
          </a:prstGeom>
        </p:spPr>
      </p:pic>
      <p:sp>
        <p:nvSpPr>
          <p:cNvPr id="5" name="Title 1"/>
          <p:cNvSpPr txBox="1">
            <a:spLocks/>
          </p:cNvSpPr>
          <p:nvPr/>
        </p:nvSpPr>
        <p:spPr>
          <a:xfrm>
            <a:off x="891341" y="1752600"/>
            <a:ext cx="7694691" cy="2743200"/>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2800" b="1" dirty="0" smtClean="0">
                <a:solidFill>
                  <a:srgbClr val="FF3300"/>
                </a:solidFill>
                <a:latin typeface="Arial" pitchFamily="34" charset="0"/>
                <a:cs typeface="Arial" pitchFamily="34" charset="0"/>
              </a:rPr>
              <a:t/>
            </a:r>
            <a:br>
              <a:rPr lang="en-US" sz="2800" b="1" dirty="0" smtClean="0">
                <a:solidFill>
                  <a:srgbClr val="FF3300"/>
                </a:solidFill>
                <a:latin typeface="Arial" pitchFamily="34" charset="0"/>
                <a:cs typeface="Arial" pitchFamily="34" charset="0"/>
              </a:rPr>
            </a:br>
            <a:r>
              <a:rPr lang="en-US" sz="2800" b="1" dirty="0" err="1" smtClean="0">
                <a:solidFill>
                  <a:srgbClr val="FF3300"/>
                </a:solidFill>
                <a:latin typeface="Arial" pitchFamily="34" charset="0"/>
                <a:cs typeface="Arial" pitchFamily="34" charset="0"/>
              </a:rPr>
              <a:t>Anh</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chị</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hãy</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biết</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sự</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khác</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nhau</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giữa</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truyền</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thông</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và</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tuyên</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truyền</a:t>
            </a:r>
            <a:r>
              <a:rPr lang="en-US" sz="2800" b="1" dirty="0" smtClean="0">
                <a:solidFill>
                  <a:srgbClr val="FF3300"/>
                </a:solidFill>
                <a:latin typeface="Arial" pitchFamily="34" charset="0"/>
                <a:cs typeface="Arial" pitchFamily="34" charset="0"/>
              </a:rPr>
              <a:t> ?</a:t>
            </a:r>
            <a:br>
              <a:rPr lang="en-US" sz="2800" b="1" dirty="0" smtClean="0">
                <a:solidFill>
                  <a:srgbClr val="FF3300"/>
                </a:solidFill>
                <a:latin typeface="Arial" pitchFamily="34" charset="0"/>
                <a:cs typeface="Arial" pitchFamily="34" charset="0"/>
              </a:rPr>
            </a:br>
            <a:endParaRPr lang="en-US" sz="2800" b="1" dirty="0">
              <a:solidFill>
                <a:srgbClr val="FF33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29</a:t>
            </a:fld>
            <a:endParaRPr lang="en-US" altLang="en-US"/>
          </a:p>
        </p:txBody>
      </p:sp>
    </p:spTree>
    <p:extLst>
      <p:ext uri="{BB962C8B-B14F-4D97-AF65-F5344CB8AC3E}">
        <p14:creationId xmlns:p14="http://schemas.microsoft.com/office/powerpoint/2010/main" xmlns="" val="2442613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CA620C-5D94-4DC4-B64A-222EA67D0DEE}" type="slidenum">
              <a:rPr lang="en-US" altLang="en-US" smtClean="0"/>
              <a:pPr/>
              <a:t>3</a:t>
            </a:fld>
            <a:endParaRPr lang="en-US" altLang="en-US"/>
          </a:p>
        </p:txBody>
      </p:sp>
      <p:graphicFrame>
        <p:nvGraphicFramePr>
          <p:cNvPr id="6" name="Diagram 5"/>
          <p:cNvGraphicFramePr/>
          <p:nvPr>
            <p:extLst>
              <p:ext uri="{D42A27DB-BD31-4B8C-83A1-F6EECF244321}">
                <p14:modId xmlns:p14="http://schemas.microsoft.com/office/powerpoint/2010/main" xmlns="" val="2401829156"/>
              </p:ext>
            </p:extLst>
          </p:nvPr>
        </p:nvGraphicFramePr>
        <p:xfrm>
          <a:off x="609600" y="1371600"/>
          <a:ext cx="807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381000" y="222380"/>
            <a:ext cx="8610600" cy="685800"/>
          </a:xfrm>
        </p:spPr>
        <p:txBody>
          <a:bodyPr>
            <a:noAutofit/>
          </a:bodyPr>
          <a:lstStyle/>
          <a:p>
            <a:r>
              <a:rPr lang="en-US" sz="2400" b="1" dirty="0" smtClean="0">
                <a:solidFill>
                  <a:srgbClr val="FF0000"/>
                </a:solidFill>
                <a:latin typeface="Arial" pitchFamily="34" charset="0"/>
                <a:cs typeface="Arial" pitchFamily="34" charset="0"/>
              </a:rPr>
              <a:t>1. </a:t>
            </a:r>
            <a:r>
              <a:rPr lang="en-US" sz="2400" b="1" dirty="0" err="1">
                <a:solidFill>
                  <a:srgbClr val="FF0000"/>
                </a:solidFill>
                <a:latin typeface="Arial" pitchFamily="34" charset="0"/>
                <a:cs typeface="Arial" pitchFamily="34" charset="0"/>
              </a:rPr>
              <a:t>Vai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trò</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trường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cha </a:t>
            </a:r>
            <a:r>
              <a:rPr lang="en-US" sz="2400" b="1" dirty="0" err="1" smtClean="0">
                <a:solidFill>
                  <a:srgbClr val="FF0000"/>
                </a:solidFill>
                <a:latin typeface="Arial" pitchFamily="34" charset="0"/>
                <a:cs typeface="Arial" pitchFamily="34" charset="0"/>
              </a:rPr>
              <a:t>mẹ</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trong</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phối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hợp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a:t>
            </a:r>
            <a:r>
              <a:rPr lang="en-US" sz="2400" b="1" dirty="0" err="1" smtClean="0">
                <a:solidFill>
                  <a:srgbClr val="FF0000"/>
                </a:solidFill>
                <a:latin typeface="Arial" pitchFamily="34" charset="0"/>
                <a:cs typeface="Arial" pitchFamily="34" charset="0"/>
              </a:rPr>
              <a:t>hăm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sóc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giáo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dục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trẻ</a:t>
            </a:r>
            <a:r>
              <a:rPr lang="en-US" sz="2400" b="1" dirty="0" smtClean="0">
                <a:solidFill>
                  <a:srgbClr val="FF0000"/>
                </a:solidFill>
                <a:latin typeface="Arial" pitchFamily="34" charset="0"/>
                <a:cs typeface="Arial" pitchFamily="34" charset="0"/>
              </a:rPr>
              <a:t> </a:t>
            </a:r>
            <a:endParaRPr lang="en-US" sz="2400" b="1" dirty="0">
              <a:solidFill>
                <a:srgbClr val="FF0000"/>
              </a:solidFill>
              <a:latin typeface="Arial" pitchFamily="34" charset="0"/>
              <a:cs typeface="Arial" pitchFamily="34" charset="0"/>
            </a:endParaRPr>
          </a:p>
        </p:txBody>
      </p:sp>
      <p:sp>
        <p:nvSpPr>
          <p:cNvPr id="8" name="Title 1"/>
          <p:cNvSpPr txBox="1">
            <a:spLocks/>
          </p:cNvSpPr>
          <p:nvPr/>
        </p:nvSpPr>
        <p:spPr>
          <a:xfrm>
            <a:off x="1066800" y="883298"/>
            <a:ext cx="25146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0070C0"/>
                </a:solidFill>
                <a:latin typeface="Arial" pitchFamily="34" charset="0"/>
                <a:cs typeface="Arial" pitchFamily="34" charset="0"/>
              </a:rPr>
              <a:t>+ </a:t>
            </a:r>
            <a:r>
              <a:rPr lang="en-US" sz="2200" b="1" dirty="0" err="1" smtClean="0">
                <a:solidFill>
                  <a:srgbClr val="0070C0"/>
                </a:solidFill>
                <a:latin typeface="Arial" pitchFamily="34" charset="0"/>
                <a:cs typeface="Arial" pitchFamily="34" charset="0"/>
              </a:rPr>
              <a:t>Nhà</a:t>
            </a:r>
            <a:r>
              <a:rPr lang="en-US" sz="2200" b="1" dirty="0" smtClean="0">
                <a:solidFill>
                  <a:srgbClr val="0070C0"/>
                </a:solidFill>
                <a:latin typeface="Arial" pitchFamily="34" charset="0"/>
                <a:cs typeface="Arial" pitchFamily="34" charset="0"/>
              </a:rPr>
              <a:t> </a:t>
            </a:r>
            <a:r>
              <a:rPr lang="en-US" sz="2200" b="1" dirty="0" err="1" smtClean="0">
                <a:solidFill>
                  <a:srgbClr val="0070C0"/>
                </a:solidFill>
                <a:latin typeface="Arial" pitchFamily="34" charset="0"/>
                <a:cs typeface="Arial" pitchFamily="34" charset="0"/>
              </a:rPr>
              <a:t>trường</a:t>
            </a:r>
            <a:endParaRPr lang="en-US" sz="2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64524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B135A89D-F6DA-420B-9F22-74F383332362}"/>
                                            </p:graphicEl>
                                          </p:spTgt>
                                        </p:tgtEl>
                                        <p:attrNameLst>
                                          <p:attrName>style.visibility</p:attrName>
                                        </p:attrNameLst>
                                      </p:cBhvr>
                                      <p:to>
                                        <p:strVal val="visible"/>
                                      </p:to>
                                    </p:set>
                                    <p:animEffect transition="in" filter="wipe(left)">
                                      <p:cBhvr>
                                        <p:cTn id="7" dur="500"/>
                                        <p:tgtEl>
                                          <p:spTgt spid="6">
                                            <p:graphicEl>
                                              <a:dgm id="{B135A89D-F6DA-420B-9F22-74F38333236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44878859-346A-4D75-A445-68FCD9E37730}"/>
                                            </p:graphicEl>
                                          </p:spTgt>
                                        </p:tgtEl>
                                        <p:attrNameLst>
                                          <p:attrName>style.visibility</p:attrName>
                                        </p:attrNameLst>
                                      </p:cBhvr>
                                      <p:to>
                                        <p:strVal val="visible"/>
                                      </p:to>
                                    </p:set>
                                    <p:animEffect transition="in" filter="wipe(left)">
                                      <p:cBhvr>
                                        <p:cTn id="12" dur="500"/>
                                        <p:tgtEl>
                                          <p:spTgt spid="6">
                                            <p:graphicEl>
                                              <a:dgm id="{44878859-346A-4D75-A445-68FCD9E3773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13F03DA4-40B4-4954-B069-78DCAC9DAAD9}"/>
                                            </p:graphicEl>
                                          </p:spTgt>
                                        </p:tgtEl>
                                        <p:attrNameLst>
                                          <p:attrName>style.visibility</p:attrName>
                                        </p:attrNameLst>
                                      </p:cBhvr>
                                      <p:to>
                                        <p:strVal val="visible"/>
                                      </p:to>
                                    </p:set>
                                    <p:animEffect transition="in" filter="wipe(left)">
                                      <p:cBhvr>
                                        <p:cTn id="17" dur="500"/>
                                        <p:tgtEl>
                                          <p:spTgt spid="6">
                                            <p:graphicEl>
                                              <a:dgm id="{13F03DA4-40B4-4954-B069-78DCAC9DAAD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dgm id="{7AF27616-9B79-48B6-AB46-3A248A6C40CB}"/>
                                            </p:graphicEl>
                                          </p:spTgt>
                                        </p:tgtEl>
                                        <p:attrNameLst>
                                          <p:attrName>style.visibility</p:attrName>
                                        </p:attrNameLst>
                                      </p:cBhvr>
                                      <p:to>
                                        <p:strVal val="visible"/>
                                      </p:to>
                                    </p:set>
                                    <p:animEffect transition="in" filter="wipe(left)">
                                      <p:cBhvr>
                                        <p:cTn id="22" dur="500"/>
                                        <p:tgtEl>
                                          <p:spTgt spid="6">
                                            <p:graphicEl>
                                              <a:dgm id="{7AF27616-9B79-48B6-AB46-3A248A6C40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dgm id="{4AC87D31-A0E3-4403-9D3C-A17E42B1EDB3}"/>
                                            </p:graphicEl>
                                          </p:spTgt>
                                        </p:tgtEl>
                                        <p:attrNameLst>
                                          <p:attrName>style.visibility</p:attrName>
                                        </p:attrNameLst>
                                      </p:cBhvr>
                                      <p:to>
                                        <p:strVal val="visible"/>
                                      </p:to>
                                    </p:set>
                                    <p:animEffect transition="in" filter="wipe(left)">
                                      <p:cBhvr>
                                        <p:cTn id="27" dur="500"/>
                                        <p:tgtEl>
                                          <p:spTgt spid="6">
                                            <p:graphicEl>
                                              <a:dgm id="{4AC87D31-A0E3-4403-9D3C-A17E42B1EDB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dgm id="{479EA9B7-FB29-4147-B87E-92C686258DCF}"/>
                                            </p:graphicEl>
                                          </p:spTgt>
                                        </p:tgtEl>
                                        <p:attrNameLst>
                                          <p:attrName>style.visibility</p:attrName>
                                        </p:attrNameLst>
                                      </p:cBhvr>
                                      <p:to>
                                        <p:strVal val="visible"/>
                                      </p:to>
                                    </p:set>
                                    <p:animEffect transition="in" filter="wipe(left)">
                                      <p:cBhvr>
                                        <p:cTn id="32" dur="500"/>
                                        <p:tgtEl>
                                          <p:spTgt spid="6">
                                            <p:graphicEl>
                                              <a:dgm id="{479EA9B7-FB29-4147-B87E-92C686258DC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dgm id="{373AF238-FFAD-4FF8-AC6C-7F136772C56A}"/>
                                            </p:graphicEl>
                                          </p:spTgt>
                                        </p:tgtEl>
                                        <p:attrNameLst>
                                          <p:attrName>style.visibility</p:attrName>
                                        </p:attrNameLst>
                                      </p:cBhvr>
                                      <p:to>
                                        <p:strVal val="visible"/>
                                      </p:to>
                                    </p:set>
                                    <p:animEffect transition="in" filter="wipe(left)">
                                      <p:cBhvr>
                                        <p:cTn id="37" dur="500"/>
                                        <p:tgtEl>
                                          <p:spTgt spid="6">
                                            <p:graphicEl>
                                              <a:dgm id="{373AF238-FFAD-4FF8-AC6C-7F136772C56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dgm id="{C00CB248-042C-4198-B04C-B2A96DDF7D4F}"/>
                                            </p:graphicEl>
                                          </p:spTgt>
                                        </p:tgtEl>
                                        <p:attrNameLst>
                                          <p:attrName>style.visibility</p:attrName>
                                        </p:attrNameLst>
                                      </p:cBhvr>
                                      <p:to>
                                        <p:strVal val="visible"/>
                                      </p:to>
                                    </p:set>
                                    <p:animEffect transition="in" filter="wipe(left)">
                                      <p:cBhvr>
                                        <p:cTn id="42" dur="500"/>
                                        <p:tgtEl>
                                          <p:spTgt spid="6">
                                            <p:graphicEl>
                                              <a:dgm id="{C00CB248-042C-4198-B04C-B2A96DDF7D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CA620C-5D94-4DC4-B64A-222EA67D0DEE}" type="slidenum">
              <a:rPr lang="en-US" altLang="en-US" smtClean="0"/>
              <a:pPr/>
              <a:t>30</a:t>
            </a:fld>
            <a:endParaRPr lang="en-US" altLang="en-US"/>
          </a:p>
        </p:txBody>
      </p:sp>
      <p:sp>
        <p:nvSpPr>
          <p:cNvPr id="6" name="Title 1"/>
          <p:cNvSpPr>
            <a:spLocks noGrp="1"/>
          </p:cNvSpPr>
          <p:nvPr>
            <p:ph type="title"/>
          </p:nvPr>
        </p:nvSpPr>
        <p:spPr>
          <a:xfrm>
            <a:off x="457200" y="228600"/>
            <a:ext cx="8229600" cy="609600"/>
          </a:xfrm>
        </p:spPr>
        <p:txBody>
          <a:bodyPr>
            <a:normAutofit/>
          </a:bodyPr>
          <a:lstStyle/>
          <a:p>
            <a:r>
              <a:rPr lang="en-US" sz="2400" b="1" dirty="0" err="1">
                <a:solidFill>
                  <a:srgbClr val="0070C0"/>
                </a:solidFill>
                <a:latin typeface="Arial" pitchFamily="34" charset="0"/>
                <a:cs typeface="Arial" pitchFamily="34" charset="0"/>
              </a:rPr>
              <a:t>Sự</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khác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nhau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giữa</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truyền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thông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tuyên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truyền</a:t>
            </a:r>
            <a:r>
              <a:rPr lang="en-US" sz="2400" b="1" dirty="0">
                <a:solidFill>
                  <a:srgbClr val="0070C0"/>
                </a:solidFill>
                <a:latin typeface="Arial" pitchFamily="34" charset="0"/>
                <a:cs typeface="Arial" pitchFamily="34" charset="0"/>
              </a:rPr>
              <a:t> </a:t>
            </a:r>
          </a:p>
        </p:txBody>
      </p:sp>
      <p:sp>
        <p:nvSpPr>
          <p:cNvPr id="7" name="Rectangle 6"/>
          <p:cNvSpPr/>
          <p:nvPr/>
        </p:nvSpPr>
        <p:spPr>
          <a:xfrm>
            <a:off x="725666" y="990600"/>
            <a:ext cx="3947417"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latin typeface="Arial" pitchFamily="34" charset="0"/>
                <a:cs typeface="Arial" pitchFamily="34" charset="0"/>
              </a:rPr>
              <a:t>Truyền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thông</a:t>
            </a:r>
            <a:endParaRPr lang="en-US" sz="2400" b="1" dirty="0">
              <a:latin typeface="Arial" pitchFamily="34" charset="0"/>
              <a:cs typeface="Arial" pitchFamily="34" charset="0"/>
            </a:endParaRPr>
          </a:p>
        </p:txBody>
      </p:sp>
      <p:sp>
        <p:nvSpPr>
          <p:cNvPr id="8" name="Rectangle 7"/>
          <p:cNvSpPr/>
          <p:nvPr/>
        </p:nvSpPr>
        <p:spPr>
          <a:xfrm>
            <a:off x="4697965" y="990600"/>
            <a:ext cx="39624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smtClean="0">
                <a:latin typeface="Arial" pitchFamily="34" charset="0"/>
                <a:cs typeface="Arial" pitchFamily="34" charset="0"/>
              </a:rPr>
              <a:t>Tuyên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truyền</a:t>
            </a:r>
            <a:endParaRPr lang="en-US" sz="2400" b="1" dirty="0">
              <a:latin typeface="Arial" pitchFamily="34" charset="0"/>
              <a:cs typeface="Arial" pitchFamily="34" charset="0"/>
            </a:endParaRPr>
          </a:p>
        </p:txBody>
      </p:sp>
      <p:sp>
        <p:nvSpPr>
          <p:cNvPr id="11" name="Rectangle 10"/>
          <p:cNvSpPr/>
          <p:nvPr/>
        </p:nvSpPr>
        <p:spPr>
          <a:xfrm>
            <a:off x="725666" y="1843950"/>
            <a:ext cx="3947417"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Tx/>
              <a:buChar char="-"/>
            </a:pPr>
            <a:r>
              <a:rPr lang="en-US" sz="2000" dirty="0" smtClean="0">
                <a:solidFill>
                  <a:schemeClr val="dk1"/>
                </a:solidFill>
                <a:latin typeface="Arial" pitchFamily="34" charset="0"/>
                <a:cs typeface="Arial" pitchFamily="34" charset="0"/>
              </a:rPr>
              <a:t> L</a:t>
            </a:r>
            <a:r>
              <a:rPr lang="vi-VN" sz="2000" dirty="0">
                <a:solidFill>
                  <a:schemeClr val="dk1"/>
                </a:solidFill>
                <a:latin typeface="Arial" pitchFamily="34" charset="0"/>
                <a:cs typeface="Arial" pitchFamily="34" charset="0"/>
              </a:rPr>
              <a:t>à một quá trình giao tiếp, chia sẻ, trao đổi thông tin </a:t>
            </a:r>
            <a:r>
              <a:rPr lang="vi-VN" sz="2000" b="1" dirty="0">
                <a:solidFill>
                  <a:schemeClr val="dk1"/>
                </a:solidFill>
                <a:latin typeface="Arial" pitchFamily="34" charset="0"/>
                <a:cs typeface="Arial" pitchFamily="34" charset="0"/>
              </a:rPr>
              <a:t>hai chiều</a:t>
            </a:r>
            <a:r>
              <a:rPr lang="vi-VN" sz="2000" dirty="0">
                <a:solidFill>
                  <a:schemeClr val="dk1"/>
                </a:solidFill>
                <a:latin typeface="Arial" pitchFamily="34" charset="0"/>
                <a:cs typeface="Arial" pitchFamily="34" charset="0"/>
              </a:rPr>
              <a:t> giúp cho hai bên cùng hiểu nhau để thay đổi thái độ và hành vi</a:t>
            </a:r>
            <a:r>
              <a:rPr lang="en-US" sz="2000" dirty="0" smtClean="0">
                <a:solidFill>
                  <a:schemeClr val="dk1"/>
                </a:solidFill>
                <a:latin typeface="Arial" pitchFamily="34" charset="0"/>
                <a:cs typeface="Arial" pitchFamily="34" charset="0"/>
              </a:rPr>
              <a:t>. </a:t>
            </a:r>
          </a:p>
          <a:p>
            <a:endParaRPr lang="en-US" sz="2000" dirty="0"/>
          </a:p>
        </p:txBody>
      </p:sp>
      <p:sp>
        <p:nvSpPr>
          <p:cNvPr id="12" name="Rectangle 11"/>
          <p:cNvSpPr/>
          <p:nvPr/>
        </p:nvSpPr>
        <p:spPr>
          <a:xfrm>
            <a:off x="4684228" y="1843950"/>
            <a:ext cx="39624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eaLnBrk="1" fontAlgn="auto" hangingPunct="1">
              <a:spcBef>
                <a:spcPts val="0"/>
              </a:spcBef>
              <a:spcAft>
                <a:spcPts val="0"/>
              </a:spcAft>
              <a:buFontTx/>
              <a:buChar char="-"/>
              <a:defRPr/>
            </a:pPr>
            <a:r>
              <a:rPr lang="en-US" sz="2000" dirty="0">
                <a:solidFill>
                  <a:schemeClr val="dk1"/>
                </a:solidFill>
                <a:latin typeface="Arial" pitchFamily="34" charset="0"/>
                <a:cs typeface="Arial" pitchFamily="34" charset="0"/>
              </a:rPr>
              <a:t> </a:t>
            </a:r>
            <a:r>
              <a:rPr lang="pt-BR" sz="2000" dirty="0" smtClean="0">
                <a:latin typeface="Arial" pitchFamily="34" charset="0"/>
                <a:cs typeface="Arial" pitchFamily="34" charset="0"/>
              </a:rPr>
              <a:t>L</a:t>
            </a:r>
            <a:r>
              <a:rPr lang="vi-VN" sz="2000" dirty="0">
                <a:latin typeface="Arial" pitchFamily="34" charset="0"/>
                <a:cs typeface="Arial" pitchFamily="34" charset="0"/>
              </a:rPr>
              <a:t>à những thông tin, thông điệp gửi tới người nhận mang tính chất </a:t>
            </a:r>
            <a:r>
              <a:rPr lang="vi-VN" sz="2000" b="1" dirty="0">
                <a:latin typeface="Arial" pitchFamily="34" charset="0"/>
                <a:cs typeface="Arial" pitchFamily="34" charset="0"/>
              </a:rPr>
              <a:t>một chiều</a:t>
            </a:r>
            <a:r>
              <a:rPr lang="vi-VN" sz="2000" dirty="0">
                <a:latin typeface="Arial" pitchFamily="34" charset="0"/>
                <a:cs typeface="Arial" pitchFamily="34" charset="0"/>
              </a:rPr>
              <a:t> mà không cần quan tâm tới phản ứng của người nhận</a:t>
            </a:r>
            <a:r>
              <a:rPr lang="en-US" sz="2000" dirty="0" smtClean="0">
                <a:latin typeface="Arial" pitchFamily="34" charset="0"/>
                <a:cs typeface="Arial" pitchFamily="34" charset="0"/>
              </a:rPr>
              <a:t>.</a:t>
            </a:r>
            <a:r>
              <a:rPr lang="en-US" sz="2000" dirty="0" smtClean="0">
                <a:solidFill>
                  <a:schemeClr val="dk1"/>
                </a:solidFill>
                <a:latin typeface="Arial" pitchFamily="34" charset="0"/>
                <a:cs typeface="Arial" pitchFamily="34" charset="0"/>
              </a:rPr>
              <a:t> </a:t>
            </a:r>
            <a:endParaRPr lang="en-US" sz="2000" dirty="0"/>
          </a:p>
        </p:txBody>
      </p:sp>
      <p:sp>
        <p:nvSpPr>
          <p:cNvPr id="13" name="Rectangle 12"/>
          <p:cNvSpPr/>
          <p:nvPr/>
        </p:nvSpPr>
        <p:spPr>
          <a:xfrm>
            <a:off x="699370" y="3852407"/>
            <a:ext cx="393594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1" fontAlgn="auto" hangingPunct="1">
              <a:spcBef>
                <a:spcPts val="0"/>
              </a:spcBef>
              <a:spcAft>
                <a:spcPts val="0"/>
              </a:spcAft>
              <a:defRPr/>
            </a:pPr>
            <a:r>
              <a:rPr lang="en-US" sz="2000" dirty="0" smtClean="0">
                <a:solidFill>
                  <a:schemeClr val="dk1"/>
                </a:solidFill>
                <a:latin typeface="Arial" pitchFamily="34" charset="0"/>
                <a:cs typeface="Arial" pitchFamily="34" charset="0"/>
              </a:rPr>
              <a:t>- </a:t>
            </a:r>
            <a:r>
              <a:rPr lang="en-US" sz="2000" dirty="0" err="1" smtClean="0">
                <a:solidFill>
                  <a:schemeClr val="dk1"/>
                </a:solidFill>
                <a:latin typeface="Arial" pitchFamily="34" charset="0"/>
                <a:cs typeface="Arial" pitchFamily="34" charset="0"/>
              </a:rPr>
              <a:t>Đề</a:t>
            </a:r>
            <a:r>
              <a:rPr lang="en-US" sz="2000" dirty="0" smtClean="0">
                <a:solidFill>
                  <a:schemeClr val="dk1"/>
                </a:solidFill>
                <a:latin typeface="Arial" pitchFamily="34" charset="0"/>
                <a:cs typeface="Arial" pitchFamily="34" charset="0"/>
              </a:rPr>
              <a:t> </a:t>
            </a:r>
            <a:r>
              <a:rPr lang="en-US" sz="2000" dirty="0" err="1">
                <a:solidFill>
                  <a:schemeClr val="dk1"/>
                </a:solidFill>
                <a:latin typeface="Arial" pitchFamily="34" charset="0"/>
                <a:cs typeface="Arial" pitchFamily="34" charset="0"/>
              </a:rPr>
              <a:t>cao</a:t>
            </a:r>
            <a:r>
              <a:rPr lang="en-US" sz="2000" dirty="0">
                <a:solidFill>
                  <a:schemeClr val="dk1"/>
                </a:solidFill>
                <a:latin typeface="Arial" pitchFamily="34" charset="0"/>
                <a:cs typeface="Arial" pitchFamily="34" charset="0"/>
              </a:rPr>
              <a:t> </a:t>
            </a:r>
            <a:r>
              <a:rPr lang="en-US" sz="2000" dirty="0" err="1">
                <a:solidFill>
                  <a:schemeClr val="dk1"/>
                </a:solidFill>
                <a:latin typeface="Arial" pitchFamily="34" charset="0"/>
                <a:cs typeface="Arial" pitchFamily="34" charset="0"/>
              </a:rPr>
              <a:t>vao</a:t>
            </a:r>
            <a:r>
              <a:rPr lang="en-US" sz="2000" dirty="0">
                <a:solidFill>
                  <a:schemeClr val="dk1"/>
                </a:solidFill>
                <a:latin typeface="Arial" pitchFamily="34" charset="0"/>
                <a:cs typeface="Arial" pitchFamily="34" charset="0"/>
              </a:rPr>
              <a:t> </a:t>
            </a:r>
            <a:r>
              <a:rPr lang="en-US" sz="2000" dirty="0" err="1">
                <a:solidFill>
                  <a:schemeClr val="dk1"/>
                </a:solidFill>
                <a:latin typeface="Arial" pitchFamily="34" charset="0"/>
                <a:cs typeface="Arial" pitchFamily="34" charset="0"/>
              </a:rPr>
              <a:t>trò</a:t>
            </a:r>
            <a:r>
              <a:rPr lang="en-US" sz="2000" dirty="0">
                <a:solidFill>
                  <a:schemeClr val="dk1"/>
                </a:solidFill>
                <a:latin typeface="Arial" pitchFamily="34" charset="0"/>
                <a:cs typeface="Arial" pitchFamily="34" charset="0"/>
              </a:rPr>
              <a:t> </a:t>
            </a:r>
            <a:r>
              <a:rPr lang="en-US" sz="2000" dirty="0" err="1">
                <a:solidFill>
                  <a:schemeClr val="dk1"/>
                </a:solidFill>
                <a:latin typeface="Arial" pitchFamily="34" charset="0"/>
                <a:cs typeface="Arial" pitchFamily="34" charset="0"/>
              </a:rPr>
              <a:t>của</a:t>
            </a:r>
            <a:r>
              <a:rPr lang="en-US" sz="2000" dirty="0">
                <a:solidFill>
                  <a:schemeClr val="dk1"/>
                </a:solidFill>
                <a:latin typeface="Arial" pitchFamily="34" charset="0"/>
                <a:cs typeface="Arial" pitchFamily="34" charset="0"/>
              </a:rPr>
              <a:t> </a:t>
            </a:r>
            <a:r>
              <a:rPr lang="en-US" sz="2000" dirty="0" err="1">
                <a:solidFill>
                  <a:schemeClr val="dk1"/>
                </a:solidFill>
                <a:latin typeface="Arial" pitchFamily="34" charset="0"/>
                <a:cs typeface="Arial" pitchFamily="34" charset="0"/>
              </a:rPr>
              <a:t>người</a:t>
            </a:r>
            <a:r>
              <a:rPr lang="en-US" sz="2000" dirty="0">
                <a:solidFill>
                  <a:schemeClr val="dk1"/>
                </a:solidFill>
                <a:latin typeface="Arial" pitchFamily="34" charset="0"/>
                <a:cs typeface="Arial" pitchFamily="34" charset="0"/>
              </a:rPr>
              <a:t> </a:t>
            </a:r>
            <a:r>
              <a:rPr lang="en-US" sz="2000" dirty="0" err="1">
                <a:solidFill>
                  <a:schemeClr val="dk1"/>
                </a:solidFill>
                <a:latin typeface="Arial" pitchFamily="34" charset="0"/>
                <a:cs typeface="Arial" pitchFamily="34" charset="0"/>
              </a:rPr>
              <a:t>nghe</a:t>
            </a:r>
            <a:r>
              <a:rPr lang="en-US" sz="2000" dirty="0" smtClean="0">
                <a:solidFill>
                  <a:schemeClr val="dk1"/>
                </a:solidFill>
                <a:latin typeface="Arial" pitchFamily="34" charset="0"/>
                <a:cs typeface="Arial" pitchFamily="34" charset="0"/>
              </a:rPr>
              <a:t>.</a:t>
            </a:r>
          </a:p>
          <a:p>
            <a:pPr eaLnBrk="1" fontAlgn="auto" hangingPunct="1">
              <a:spcBef>
                <a:spcPts val="0"/>
              </a:spcBef>
              <a:spcAft>
                <a:spcPts val="0"/>
              </a:spcAft>
              <a:defRPr/>
            </a:pPr>
            <a:endParaRPr lang="en-US" sz="2000" dirty="0">
              <a:solidFill>
                <a:schemeClr val="dk1"/>
              </a:solidFill>
              <a:latin typeface="Arial" pitchFamily="34" charset="0"/>
              <a:cs typeface="Arial" pitchFamily="34" charset="0"/>
            </a:endParaRPr>
          </a:p>
        </p:txBody>
      </p:sp>
      <p:sp>
        <p:nvSpPr>
          <p:cNvPr id="14" name="Rectangle 13"/>
          <p:cNvSpPr/>
          <p:nvPr/>
        </p:nvSpPr>
        <p:spPr>
          <a:xfrm>
            <a:off x="4639290" y="3854395"/>
            <a:ext cx="39624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eaLnBrk="1" fontAlgn="auto" hangingPunct="1">
              <a:spcBef>
                <a:spcPts val="0"/>
              </a:spcBef>
              <a:spcAft>
                <a:spcPts val="0"/>
              </a:spcAft>
              <a:buFontTx/>
              <a:buChar char="-"/>
              <a:defRPr/>
            </a:pPr>
            <a:r>
              <a:rPr lang="pt-BR" sz="2000" dirty="0" smtClean="0">
                <a:latin typeface="Arial" pitchFamily="34" charset="0"/>
                <a:cs typeface="Arial" pitchFamily="34" charset="0"/>
              </a:rPr>
              <a:t> Đề </a:t>
            </a:r>
            <a:r>
              <a:rPr lang="pt-BR" sz="2000" dirty="0">
                <a:latin typeface="Arial" pitchFamily="34" charset="0"/>
                <a:cs typeface="Arial" pitchFamily="34" charset="0"/>
              </a:rPr>
              <a:t>cao vai trò của người nói</a:t>
            </a:r>
            <a:r>
              <a:rPr lang="pt-BR" sz="2000" dirty="0" smtClean="0">
                <a:latin typeface="Arial" pitchFamily="34" charset="0"/>
                <a:cs typeface="Arial" pitchFamily="34" charset="0"/>
              </a:rPr>
              <a:t>.</a:t>
            </a:r>
          </a:p>
          <a:p>
            <a:pPr algn="just" eaLnBrk="1" fontAlgn="auto" hangingPunct="1">
              <a:spcBef>
                <a:spcPts val="0"/>
              </a:spcBef>
              <a:spcAft>
                <a:spcPts val="0"/>
              </a:spcAft>
              <a:defRPr/>
            </a:pPr>
            <a:endParaRPr lang="en-US" sz="2000" dirty="0">
              <a:latin typeface="Arial" pitchFamily="34" charset="0"/>
              <a:cs typeface="Arial" pitchFamily="34" charset="0"/>
            </a:endParaRPr>
          </a:p>
        </p:txBody>
      </p:sp>
      <p:sp>
        <p:nvSpPr>
          <p:cNvPr id="15" name="Rectangle 14"/>
          <p:cNvSpPr/>
          <p:nvPr/>
        </p:nvSpPr>
        <p:spPr>
          <a:xfrm>
            <a:off x="703346" y="4876800"/>
            <a:ext cx="3935944"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eaLnBrk="1" fontAlgn="auto" hangingPunct="1">
              <a:spcBef>
                <a:spcPts val="0"/>
              </a:spcBef>
              <a:spcAft>
                <a:spcPts val="0"/>
              </a:spcAft>
              <a:defRPr/>
            </a:pPr>
            <a:r>
              <a:rPr lang="pt-BR" sz="2000" dirty="0" smtClean="0">
                <a:solidFill>
                  <a:schemeClr val="dk1"/>
                </a:solidFill>
                <a:latin typeface="Arial" pitchFamily="34" charset="0"/>
                <a:cs typeface="Arial" pitchFamily="34" charset="0"/>
              </a:rPr>
              <a:t>- Coi </a:t>
            </a:r>
            <a:r>
              <a:rPr lang="pt-BR" sz="2000" dirty="0">
                <a:solidFill>
                  <a:schemeClr val="dk1"/>
                </a:solidFill>
                <a:latin typeface="Arial" pitchFamily="34" charset="0"/>
                <a:cs typeface="Arial" pitchFamily="34" charset="0"/>
              </a:rPr>
              <a:t>trọng tương tác bình đẳng giữa người nói và người nghe.</a:t>
            </a:r>
          </a:p>
          <a:p>
            <a:pPr eaLnBrk="1" fontAlgn="auto" hangingPunct="1">
              <a:spcBef>
                <a:spcPts val="0"/>
              </a:spcBef>
              <a:spcAft>
                <a:spcPts val="0"/>
              </a:spcAft>
              <a:defRPr/>
            </a:pPr>
            <a:endParaRPr lang="pt-BR" sz="2000" dirty="0">
              <a:solidFill>
                <a:schemeClr val="dk1"/>
              </a:solidFill>
              <a:latin typeface="Arial" pitchFamily="34" charset="0"/>
              <a:cs typeface="Arial" pitchFamily="34" charset="0"/>
            </a:endParaRPr>
          </a:p>
        </p:txBody>
      </p:sp>
      <p:sp>
        <p:nvSpPr>
          <p:cNvPr id="16" name="Rectangle 15"/>
          <p:cNvSpPr/>
          <p:nvPr/>
        </p:nvSpPr>
        <p:spPr>
          <a:xfrm>
            <a:off x="4653867" y="4864655"/>
            <a:ext cx="3977521"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fontAlgn="auto" hangingPunct="1">
              <a:spcBef>
                <a:spcPts val="0"/>
              </a:spcBef>
              <a:spcAft>
                <a:spcPts val="0"/>
              </a:spcAft>
              <a:buFontTx/>
              <a:buChar char="-"/>
              <a:defRPr/>
            </a:pPr>
            <a:r>
              <a:rPr lang="pt-BR" dirty="0" smtClean="0">
                <a:latin typeface="Arial" pitchFamily="34" charset="0"/>
                <a:cs typeface="Arial" pitchFamily="34" charset="0"/>
              </a:rPr>
              <a:t> </a:t>
            </a:r>
            <a:r>
              <a:rPr lang="pt-BR" sz="2000" dirty="0" smtClean="0">
                <a:latin typeface="Arial" pitchFamily="34" charset="0"/>
                <a:cs typeface="Arial" pitchFamily="34" charset="0"/>
              </a:rPr>
              <a:t>Ý </a:t>
            </a:r>
            <a:r>
              <a:rPr lang="pt-BR" sz="2000" dirty="0">
                <a:latin typeface="Arial" pitchFamily="34" charset="0"/>
                <a:cs typeface="Arial" pitchFamily="34" charset="0"/>
              </a:rPr>
              <a:t>kiến chủ quan, một chiều</a:t>
            </a:r>
            <a:r>
              <a:rPr lang="pt-BR" sz="2000" dirty="0" smtClean="0">
                <a:latin typeface="Arial" pitchFamily="34" charset="0"/>
                <a:cs typeface="Arial" pitchFamily="34" charset="0"/>
              </a:rPr>
              <a:t>.</a:t>
            </a:r>
          </a:p>
          <a:p>
            <a:pPr algn="just" eaLnBrk="1" fontAlgn="auto" hangingPunct="1">
              <a:spcBef>
                <a:spcPts val="0"/>
              </a:spcBef>
              <a:spcAft>
                <a:spcPts val="0"/>
              </a:spcAft>
              <a:defRPr/>
            </a:pPr>
            <a:endParaRPr lang="pt-BR" sz="2000" dirty="0">
              <a:latin typeface="Arial" pitchFamily="34" charset="0"/>
              <a:cs typeface="Arial" pitchFamily="34" charset="0"/>
            </a:endParaRPr>
          </a:p>
          <a:p>
            <a:pPr algn="just" eaLnBrk="1" fontAlgn="auto" hangingPunct="1">
              <a:spcBef>
                <a:spcPts val="0"/>
              </a:spcBef>
              <a:spcAft>
                <a:spcPts val="0"/>
              </a:spcAft>
              <a:buFontTx/>
              <a:buChar char="-"/>
              <a:defRPr/>
            </a:pPr>
            <a:endParaRPr lang="pt-BR" sz="2000" dirty="0">
              <a:latin typeface="Arial" pitchFamily="34" charset="0"/>
              <a:cs typeface="Arial" pitchFamily="34" charset="0"/>
            </a:endParaRPr>
          </a:p>
        </p:txBody>
      </p:sp>
    </p:spTree>
    <p:extLst>
      <p:ext uri="{BB962C8B-B14F-4D97-AF65-F5344CB8AC3E}">
        <p14:creationId xmlns:p14="http://schemas.microsoft.com/office/powerpoint/2010/main" xmlns="" val="6908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09800" y="381000"/>
            <a:ext cx="4876800" cy="381000"/>
          </a:xfrm>
        </p:spPr>
        <p:txBody>
          <a:bodyPr>
            <a:noAutofit/>
          </a:bodyPr>
          <a:lstStyle/>
          <a:p>
            <a:r>
              <a:rPr lang="en-US" sz="2400" b="1" dirty="0" err="1">
                <a:solidFill>
                  <a:srgbClr val="0070C0"/>
                </a:solidFill>
                <a:latin typeface="Arial" pitchFamily="34" charset="0"/>
                <a:cs typeface="Arial" pitchFamily="34" charset="0"/>
              </a:rPr>
              <a:t>Truyền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thông</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hiệu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quả</a:t>
            </a:r>
            <a:endParaRPr lang="en-US" sz="2400" b="1" dirty="0">
              <a:solidFill>
                <a:srgbClr val="0070C0"/>
              </a:solidFill>
              <a:latin typeface="Arial" pitchFamily="34" charset="0"/>
              <a:cs typeface="Arial" pitchFamily="34" charset="0"/>
            </a:endParaRPr>
          </a:p>
        </p:txBody>
      </p:sp>
      <p:sp>
        <p:nvSpPr>
          <p:cNvPr id="8" name="Rectangle 7"/>
          <p:cNvSpPr/>
          <p:nvPr/>
        </p:nvSpPr>
        <p:spPr>
          <a:xfrm>
            <a:off x="1066800" y="914400"/>
            <a:ext cx="6629400" cy="263149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nSpc>
                <a:spcPct val="150000"/>
              </a:lnSpc>
              <a:spcAft>
                <a:spcPts val="0"/>
              </a:spcAft>
            </a:pPr>
            <a:r>
              <a:rPr lang="en-US" sz="2200" b="1" dirty="0" smtClean="0">
                <a:solidFill>
                  <a:srgbClr val="7030A0"/>
                </a:solidFill>
                <a:latin typeface="Arial" pitchFamily="34" charset="0"/>
                <a:cs typeface="Arial" pitchFamily="34" charset="0"/>
              </a:rPr>
              <a:t>+ </a:t>
            </a:r>
            <a:r>
              <a:rPr lang="en-US" sz="2200" b="1" dirty="0" err="1" smtClean="0">
                <a:solidFill>
                  <a:srgbClr val="7030A0"/>
                </a:solidFill>
                <a:latin typeface="Arial" pitchFamily="34" charset="0"/>
                <a:cs typeface="Arial" pitchFamily="34" charset="0"/>
              </a:rPr>
              <a:t>Nhà</a:t>
            </a:r>
            <a:r>
              <a:rPr lang="en-US" sz="2200" b="1" dirty="0" smtClean="0">
                <a:solidFill>
                  <a:srgbClr val="7030A0"/>
                </a:solidFill>
                <a:latin typeface="Arial" pitchFamily="34" charset="0"/>
                <a:cs typeface="Arial" pitchFamily="34" charset="0"/>
              </a:rPr>
              <a:t> </a:t>
            </a:r>
            <a:r>
              <a:rPr lang="en-US" sz="2200" b="1" dirty="0" err="1">
                <a:solidFill>
                  <a:srgbClr val="7030A0"/>
                </a:solidFill>
                <a:latin typeface="Arial" pitchFamily="34" charset="0"/>
                <a:cs typeface="Arial" pitchFamily="34" charset="0"/>
              </a:rPr>
              <a:t>trường</a:t>
            </a:r>
            <a:endParaRPr lang="en-US" sz="2200" b="1" dirty="0">
              <a:solidFill>
                <a:srgbClr val="7030A0"/>
              </a:solidFill>
              <a:latin typeface="Arial" pitchFamily="34" charset="0"/>
              <a:cs typeface="Arial" pitchFamily="34" charset="0"/>
            </a:endParaRPr>
          </a:p>
          <a:p>
            <a:pPr lvl="0">
              <a:lnSpc>
                <a:spcPct val="150000"/>
              </a:lnSpc>
              <a:spcAft>
                <a:spcPts val="0"/>
              </a:spcAft>
            </a:pPr>
            <a:r>
              <a:rPr lang="en-US" sz="2200" dirty="0" smtClean="0">
                <a:latin typeface="Arial" pitchFamily="34" charset="0"/>
                <a:cs typeface="Arial" pitchFamily="34" charset="0"/>
              </a:rPr>
              <a:t>- </a:t>
            </a:r>
            <a:r>
              <a:rPr lang="en-US" sz="2200" dirty="0" err="1">
                <a:latin typeface="Arial" pitchFamily="34" charset="0"/>
                <a:cs typeface="Arial" pitchFamily="34" charset="0"/>
              </a:rPr>
              <a:t>Nắm</a:t>
            </a:r>
            <a:r>
              <a:rPr lang="en-US" sz="2200" dirty="0">
                <a:latin typeface="Arial" pitchFamily="34" charset="0"/>
                <a:cs typeface="Arial" pitchFamily="34" charset="0"/>
              </a:rPr>
              <a:t> </a:t>
            </a:r>
            <a:r>
              <a:rPr lang="en-US" sz="2200" dirty="0" err="1">
                <a:latin typeface="Arial" pitchFamily="34" charset="0"/>
                <a:cs typeface="Arial" pitchFamily="34" charset="0"/>
              </a:rPr>
              <a:t>vững</a:t>
            </a:r>
            <a:r>
              <a:rPr lang="en-US" sz="2200" dirty="0">
                <a:latin typeface="Arial" pitchFamily="34" charset="0"/>
                <a:cs typeface="Arial" pitchFamily="34" charset="0"/>
              </a:rPr>
              <a:t> </a:t>
            </a:r>
            <a:r>
              <a:rPr lang="en-US" sz="2200" dirty="0" err="1">
                <a:latin typeface="Arial" pitchFamily="34" charset="0"/>
                <a:cs typeface="Arial" pitchFamily="34" charset="0"/>
              </a:rPr>
              <a:t>nội</a:t>
            </a:r>
            <a:r>
              <a:rPr lang="en-US" sz="2200" dirty="0">
                <a:latin typeface="Arial" pitchFamily="34" charset="0"/>
                <a:cs typeface="Arial" pitchFamily="34" charset="0"/>
              </a:rPr>
              <a:t> dung </a:t>
            </a:r>
            <a:r>
              <a:rPr lang="en-US" sz="2200" dirty="0" err="1">
                <a:latin typeface="Arial" pitchFamily="34" charset="0"/>
                <a:cs typeface="Arial" pitchFamily="34" charset="0"/>
              </a:rPr>
              <a:t>cần</a:t>
            </a:r>
            <a:r>
              <a:rPr lang="en-US" sz="2200" dirty="0">
                <a:latin typeface="Arial" pitchFamily="34" charset="0"/>
                <a:cs typeface="Arial" pitchFamily="34" charset="0"/>
              </a:rPr>
              <a:t> </a:t>
            </a:r>
            <a:r>
              <a:rPr lang="en-US" sz="2200" dirty="0" err="1">
                <a:latin typeface="Arial" pitchFamily="34" charset="0"/>
                <a:cs typeface="Arial" pitchFamily="34" charset="0"/>
              </a:rPr>
              <a:t>truyền</a:t>
            </a:r>
            <a:r>
              <a:rPr lang="en-US" sz="2200" dirty="0">
                <a:latin typeface="Arial" pitchFamily="34" charset="0"/>
                <a:cs typeface="Arial" pitchFamily="34" charset="0"/>
              </a:rPr>
              <a:t> </a:t>
            </a:r>
            <a:r>
              <a:rPr lang="en-US" sz="2200" dirty="0" err="1">
                <a:latin typeface="Arial" pitchFamily="34" charset="0"/>
                <a:cs typeface="Arial" pitchFamily="34" charset="0"/>
              </a:rPr>
              <a:t>tải</a:t>
            </a:r>
            <a:r>
              <a:rPr lang="en-US" sz="2200" dirty="0">
                <a:latin typeface="Arial" pitchFamily="34" charset="0"/>
                <a:cs typeface="Arial" pitchFamily="34" charset="0"/>
              </a:rPr>
              <a:t> </a:t>
            </a:r>
            <a:r>
              <a:rPr lang="en-US" sz="2200" dirty="0" err="1">
                <a:latin typeface="Arial" pitchFamily="34" charset="0"/>
                <a:cs typeface="Arial" pitchFamily="34" charset="0"/>
              </a:rPr>
              <a:t>đến</a:t>
            </a:r>
            <a:r>
              <a:rPr lang="en-US" sz="2200" dirty="0">
                <a:latin typeface="Arial" pitchFamily="34" charset="0"/>
                <a:cs typeface="Arial" pitchFamily="34" charset="0"/>
              </a:rPr>
              <a:t> </a:t>
            </a:r>
            <a:r>
              <a:rPr lang="en-US" sz="2200" dirty="0" smtClean="0">
                <a:latin typeface="Arial" pitchFamily="34" charset="0"/>
                <a:cs typeface="Arial" pitchFamily="34" charset="0"/>
              </a:rPr>
              <a:t>cha </a:t>
            </a:r>
            <a:r>
              <a:rPr lang="en-US" sz="2200" dirty="0" err="1" smtClean="0">
                <a:latin typeface="Arial" pitchFamily="34" charset="0"/>
                <a:cs typeface="Arial" pitchFamily="34" charset="0"/>
              </a:rPr>
              <a:t>mẹ</a:t>
            </a:r>
            <a:endParaRPr lang="en-US" sz="2200" dirty="0">
              <a:latin typeface="Arial" pitchFamily="34" charset="0"/>
              <a:cs typeface="Arial" pitchFamily="34" charset="0"/>
            </a:endParaRPr>
          </a:p>
          <a:p>
            <a:pPr lvl="0">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Hiểu</a:t>
            </a:r>
            <a:r>
              <a:rPr lang="en-US" sz="2200" dirty="0">
                <a:latin typeface="Arial" pitchFamily="34" charset="0"/>
                <a:cs typeface="Arial" pitchFamily="34" charset="0"/>
              </a:rPr>
              <a:t> </a:t>
            </a:r>
            <a:r>
              <a:rPr lang="en-US" sz="2200" dirty="0" err="1">
                <a:latin typeface="Arial" pitchFamily="34" charset="0"/>
                <a:cs typeface="Arial" pitchFamily="34" charset="0"/>
              </a:rPr>
              <a:t>rõ</a:t>
            </a:r>
            <a:r>
              <a:rPr lang="en-US" sz="2200" dirty="0">
                <a:latin typeface="Arial" pitchFamily="34" charset="0"/>
                <a:cs typeface="Arial" pitchFamily="34" charset="0"/>
              </a:rPr>
              <a:t> </a:t>
            </a:r>
            <a:r>
              <a:rPr lang="en-US" sz="2200" dirty="0" smtClean="0">
                <a:latin typeface="Arial" pitchFamily="34" charset="0"/>
                <a:cs typeface="Arial" pitchFamily="34" charset="0"/>
              </a:rPr>
              <a:t>cha </a:t>
            </a:r>
            <a:r>
              <a:rPr lang="en-US" sz="2200" dirty="0" err="1" smtClean="0">
                <a:latin typeface="Arial" pitchFamily="34" charset="0"/>
                <a:cs typeface="Arial" pitchFamily="34" charset="0"/>
              </a:rPr>
              <a:t>mẹ</a:t>
            </a:r>
            <a:r>
              <a:rPr lang="en-US" sz="2200" dirty="0" smtClean="0">
                <a:latin typeface="Arial" pitchFamily="34" charset="0"/>
                <a:cs typeface="Arial" pitchFamily="34" charset="0"/>
              </a:rPr>
              <a:t> </a:t>
            </a:r>
            <a:r>
              <a:rPr lang="en-US" sz="2200" dirty="0" err="1">
                <a:latin typeface="Arial" pitchFamily="34" charset="0"/>
                <a:cs typeface="Arial" pitchFamily="34" charset="0"/>
              </a:rPr>
              <a:t>muốn</a:t>
            </a:r>
            <a:r>
              <a:rPr lang="en-US" sz="2200" dirty="0">
                <a:latin typeface="Arial" pitchFamily="34" charset="0"/>
                <a:cs typeface="Arial" pitchFamily="34" charset="0"/>
              </a:rPr>
              <a:t> </a:t>
            </a:r>
            <a:r>
              <a:rPr lang="en-US" sz="2200" dirty="0" err="1">
                <a:latin typeface="Arial" pitchFamily="34" charset="0"/>
                <a:cs typeface="Arial" pitchFamily="34" charset="0"/>
              </a:rPr>
              <a:t>gì</a:t>
            </a:r>
            <a:r>
              <a:rPr lang="en-US" sz="2200" dirty="0">
                <a:latin typeface="Arial" pitchFamily="34" charset="0"/>
                <a:cs typeface="Arial" pitchFamily="34" charset="0"/>
              </a:rPr>
              <a:t> </a:t>
            </a:r>
          </a:p>
          <a:p>
            <a:pPr lvl="0">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Các</a:t>
            </a:r>
            <a:r>
              <a:rPr lang="en-US" sz="2200" dirty="0">
                <a:latin typeface="Arial" pitchFamily="34" charset="0"/>
                <a:cs typeface="Arial" pitchFamily="34" charset="0"/>
              </a:rPr>
              <a:t> </a:t>
            </a:r>
            <a:r>
              <a:rPr lang="en-US" sz="2200" dirty="0" err="1">
                <a:latin typeface="Arial" pitchFamily="34" charset="0"/>
                <a:cs typeface="Arial" pitchFamily="34" charset="0"/>
              </a:rPr>
              <a:t>thông</a:t>
            </a:r>
            <a:r>
              <a:rPr lang="en-US" sz="2200" dirty="0">
                <a:latin typeface="Arial" pitchFamily="34" charset="0"/>
                <a:cs typeface="Arial" pitchFamily="34" charset="0"/>
              </a:rPr>
              <a:t> tin </a:t>
            </a:r>
            <a:r>
              <a:rPr lang="en-US" sz="2200" dirty="0" err="1">
                <a:latin typeface="Arial" pitchFamily="34" charset="0"/>
                <a:cs typeface="Arial" pitchFamily="34" charset="0"/>
              </a:rPr>
              <a:t>rõ</a:t>
            </a:r>
            <a:r>
              <a:rPr lang="en-US" sz="2200" dirty="0">
                <a:latin typeface="Arial" pitchFamily="34" charset="0"/>
                <a:cs typeface="Arial" pitchFamily="34" charset="0"/>
              </a:rPr>
              <a:t> </a:t>
            </a:r>
            <a:r>
              <a:rPr lang="en-US" sz="2200" dirty="0" err="1">
                <a:latin typeface="Arial" pitchFamily="34" charset="0"/>
                <a:cs typeface="Arial" pitchFamily="34" charset="0"/>
              </a:rPr>
              <a:t>ràng</a:t>
            </a:r>
            <a:r>
              <a:rPr lang="en-US" sz="2200" dirty="0">
                <a:latin typeface="Arial" pitchFamily="34" charset="0"/>
                <a:cs typeface="Arial" pitchFamily="34" charset="0"/>
              </a:rPr>
              <a:t>, </a:t>
            </a:r>
            <a:r>
              <a:rPr lang="en-US" sz="2200" dirty="0" err="1">
                <a:latin typeface="Arial" pitchFamily="34" charset="0"/>
                <a:cs typeface="Arial" pitchFamily="34" charset="0"/>
              </a:rPr>
              <a:t>ngắn</a:t>
            </a:r>
            <a:r>
              <a:rPr lang="en-US" sz="2200" dirty="0">
                <a:latin typeface="Arial" pitchFamily="34" charset="0"/>
                <a:cs typeface="Arial" pitchFamily="34" charset="0"/>
              </a:rPr>
              <a:t> </a:t>
            </a:r>
            <a:r>
              <a:rPr lang="en-US" sz="2200" dirty="0" err="1">
                <a:latin typeface="Arial" pitchFamily="34" charset="0"/>
                <a:cs typeface="Arial" pitchFamily="34" charset="0"/>
              </a:rPr>
              <a:t>gọn</a:t>
            </a:r>
            <a:r>
              <a:rPr lang="en-US" sz="2200" dirty="0">
                <a:latin typeface="Arial" pitchFamily="34" charset="0"/>
                <a:cs typeface="Arial" pitchFamily="34" charset="0"/>
              </a:rPr>
              <a:t> </a:t>
            </a:r>
            <a:r>
              <a:rPr lang="en-US" sz="2200" dirty="0" err="1">
                <a:latin typeface="Arial" pitchFamily="34" charset="0"/>
                <a:cs typeface="Arial" pitchFamily="34" charset="0"/>
              </a:rPr>
              <a:t>dễ</a:t>
            </a:r>
            <a:r>
              <a:rPr lang="en-US" sz="2200" dirty="0">
                <a:latin typeface="Arial" pitchFamily="34" charset="0"/>
                <a:cs typeface="Arial" pitchFamily="34" charset="0"/>
              </a:rPr>
              <a:t> </a:t>
            </a:r>
            <a:r>
              <a:rPr lang="en-US" sz="2200" dirty="0" err="1">
                <a:latin typeface="Arial" pitchFamily="34" charset="0"/>
                <a:cs typeface="Arial" pitchFamily="34" charset="0"/>
              </a:rPr>
              <a:t>hiểu</a:t>
            </a:r>
            <a:endParaRPr lang="en-US" sz="2200" dirty="0">
              <a:latin typeface="Arial" pitchFamily="34" charset="0"/>
              <a:cs typeface="Arial" pitchFamily="34" charset="0"/>
            </a:endParaRPr>
          </a:p>
          <a:p>
            <a:pPr lvl="0">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Sử</a:t>
            </a:r>
            <a:r>
              <a:rPr lang="en-US" sz="2200" dirty="0">
                <a:latin typeface="Arial" pitchFamily="34" charset="0"/>
                <a:cs typeface="Arial" pitchFamily="34" charset="0"/>
              </a:rPr>
              <a:t> </a:t>
            </a:r>
            <a:r>
              <a:rPr lang="en-US" sz="2200" dirty="0" err="1">
                <a:latin typeface="Arial" pitchFamily="34" charset="0"/>
                <a:cs typeface="Arial" pitchFamily="34" charset="0"/>
              </a:rPr>
              <a:t>dụng</a:t>
            </a:r>
            <a:r>
              <a:rPr lang="en-US" sz="2200" dirty="0">
                <a:latin typeface="Arial" pitchFamily="34" charset="0"/>
                <a:cs typeface="Arial" pitchFamily="34" charset="0"/>
              </a:rPr>
              <a:t> </a:t>
            </a:r>
            <a:r>
              <a:rPr lang="en-US" sz="2200" dirty="0" err="1" smtClean="0">
                <a:latin typeface="Arial" pitchFamily="34" charset="0"/>
                <a:cs typeface="Arial" pitchFamily="34" charset="0"/>
              </a:rPr>
              <a:t>phương</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tiện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truyền</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thông</a:t>
            </a:r>
            <a:r>
              <a:rPr lang="en-US" sz="2200" dirty="0" smtClean="0">
                <a:latin typeface="Arial" pitchFamily="34" charset="0"/>
                <a:cs typeface="Arial" pitchFamily="34" charset="0"/>
              </a:rPr>
              <a:t> </a:t>
            </a:r>
            <a:r>
              <a:rPr lang="en-US" sz="2200" dirty="0" err="1">
                <a:latin typeface="Arial" pitchFamily="34" charset="0"/>
                <a:cs typeface="Arial" pitchFamily="34" charset="0"/>
              </a:rPr>
              <a:t>phù</a:t>
            </a:r>
            <a:r>
              <a:rPr lang="en-US" sz="2200" dirty="0">
                <a:latin typeface="Arial" pitchFamily="34" charset="0"/>
                <a:cs typeface="Arial" pitchFamily="34" charset="0"/>
              </a:rPr>
              <a:t> </a:t>
            </a:r>
            <a:r>
              <a:rPr lang="en-US" sz="2200" dirty="0" err="1" smtClean="0">
                <a:latin typeface="Arial" pitchFamily="34" charset="0"/>
                <a:cs typeface="Arial" pitchFamily="34" charset="0"/>
              </a:rPr>
              <a:t>hợp</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9" name="Rectangle 8"/>
          <p:cNvSpPr/>
          <p:nvPr/>
        </p:nvSpPr>
        <p:spPr>
          <a:xfrm>
            <a:off x="2458616" y="3841554"/>
            <a:ext cx="5791200" cy="263149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1" algn="just">
              <a:lnSpc>
                <a:spcPct val="150000"/>
              </a:lnSpc>
              <a:spcAft>
                <a:spcPts val="0"/>
              </a:spcAft>
            </a:pPr>
            <a:r>
              <a:rPr lang="en-US" sz="2200" b="1" dirty="0" smtClean="0">
                <a:solidFill>
                  <a:srgbClr val="7030A0"/>
                </a:solidFill>
                <a:latin typeface="Arial" pitchFamily="34" charset="0"/>
                <a:cs typeface="Arial" pitchFamily="34" charset="0"/>
              </a:rPr>
              <a:t>.  </a:t>
            </a:r>
            <a:r>
              <a:rPr lang="en-US" sz="2200" b="1" dirty="0" err="1" smtClean="0">
                <a:solidFill>
                  <a:srgbClr val="7030A0"/>
                </a:solidFill>
                <a:latin typeface="Arial" pitchFamily="34" charset="0"/>
                <a:cs typeface="Arial" pitchFamily="34" charset="0"/>
              </a:rPr>
              <a:t>Nội</a:t>
            </a:r>
            <a:r>
              <a:rPr lang="en-US" sz="2200" b="1" dirty="0" smtClean="0">
                <a:solidFill>
                  <a:srgbClr val="7030A0"/>
                </a:solidFill>
                <a:latin typeface="Arial" pitchFamily="34" charset="0"/>
                <a:cs typeface="Arial" pitchFamily="34" charset="0"/>
              </a:rPr>
              <a:t> </a:t>
            </a:r>
            <a:r>
              <a:rPr lang="en-US" sz="2200" b="1" dirty="0">
                <a:solidFill>
                  <a:srgbClr val="7030A0"/>
                </a:solidFill>
                <a:latin typeface="Arial" pitchFamily="34" charset="0"/>
                <a:cs typeface="Arial" pitchFamily="34" charset="0"/>
              </a:rPr>
              <a:t>dung </a:t>
            </a:r>
            <a:r>
              <a:rPr lang="en-US" sz="2200" b="1" dirty="0" err="1" smtClean="0">
                <a:solidFill>
                  <a:srgbClr val="7030A0"/>
                </a:solidFill>
                <a:latin typeface="Arial" pitchFamily="34" charset="0"/>
                <a:cs typeface="Arial" pitchFamily="34" charset="0"/>
              </a:rPr>
              <a:t>Truyền</a:t>
            </a:r>
            <a:r>
              <a:rPr lang="en-US" sz="2200" b="1" dirty="0" smtClean="0">
                <a:solidFill>
                  <a:srgbClr val="7030A0"/>
                </a:solidFill>
                <a:latin typeface="Arial" pitchFamily="34" charset="0"/>
                <a:cs typeface="Arial" pitchFamily="34" charset="0"/>
              </a:rPr>
              <a:t> </a:t>
            </a:r>
            <a:r>
              <a:rPr lang="en-US" sz="2200" b="1" dirty="0" err="1" smtClean="0">
                <a:solidFill>
                  <a:srgbClr val="7030A0"/>
                </a:solidFill>
                <a:latin typeface="Arial" pitchFamily="34" charset="0"/>
                <a:cs typeface="Arial" pitchFamily="34" charset="0"/>
              </a:rPr>
              <a:t>thông</a:t>
            </a:r>
            <a:endParaRPr lang="en-US" sz="2200" b="1" dirty="0">
              <a:solidFill>
                <a:srgbClr val="7030A0"/>
              </a:solidFill>
              <a:latin typeface="Arial" pitchFamily="34" charset="0"/>
              <a:cs typeface="Arial" pitchFamily="34" charset="0"/>
            </a:endParaRPr>
          </a:p>
          <a:p>
            <a:pPr algn="just">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Liên</a:t>
            </a:r>
            <a:r>
              <a:rPr lang="en-US" sz="2200" dirty="0">
                <a:latin typeface="Arial" pitchFamily="34" charset="0"/>
                <a:cs typeface="Arial" pitchFamily="34" charset="0"/>
              </a:rPr>
              <a:t> </a:t>
            </a:r>
            <a:r>
              <a:rPr lang="en-US" sz="2200" dirty="0" err="1">
                <a:latin typeface="Arial" pitchFamily="34" charset="0"/>
                <a:cs typeface="Arial" pitchFamily="34" charset="0"/>
              </a:rPr>
              <a:t>quan</a:t>
            </a:r>
            <a:r>
              <a:rPr lang="en-US" sz="2200" dirty="0">
                <a:latin typeface="Arial" pitchFamily="34" charset="0"/>
                <a:cs typeface="Arial" pitchFamily="34" charset="0"/>
              </a:rPr>
              <a:t> </a:t>
            </a:r>
            <a:r>
              <a:rPr lang="en-US" sz="2200" dirty="0" err="1">
                <a:latin typeface="Arial" pitchFamily="34" charset="0"/>
                <a:cs typeface="Arial" pitchFamily="34" charset="0"/>
              </a:rPr>
              <a:t>đến</a:t>
            </a:r>
            <a:r>
              <a:rPr lang="en-US" sz="2200" dirty="0">
                <a:latin typeface="Arial" pitchFamily="34" charset="0"/>
                <a:cs typeface="Arial" pitchFamily="34" charset="0"/>
              </a:rPr>
              <a:t> </a:t>
            </a:r>
            <a:r>
              <a:rPr lang="en-US" sz="2200" dirty="0" err="1">
                <a:latin typeface="Arial" pitchFamily="34" charset="0"/>
                <a:cs typeface="Arial" pitchFamily="34" charset="0"/>
              </a:rPr>
              <a:t>nhu</a:t>
            </a:r>
            <a:r>
              <a:rPr lang="en-US" sz="2200" dirty="0">
                <a:latin typeface="Arial" pitchFamily="34" charset="0"/>
                <a:cs typeface="Arial" pitchFamily="34" charset="0"/>
              </a:rPr>
              <a:t> </a:t>
            </a:r>
            <a:r>
              <a:rPr lang="en-US" sz="2200" dirty="0" err="1">
                <a:latin typeface="Arial" pitchFamily="34" charset="0"/>
                <a:cs typeface="Arial" pitchFamily="34" charset="0"/>
              </a:rPr>
              <a:t>cầu</a:t>
            </a:r>
            <a:r>
              <a:rPr lang="en-US" sz="2200" dirty="0">
                <a:latin typeface="Arial" pitchFamily="34" charset="0"/>
                <a:cs typeface="Arial" pitchFamily="34" charset="0"/>
              </a:rPr>
              <a:t> </a:t>
            </a:r>
            <a:r>
              <a:rPr lang="en-US" sz="2200" dirty="0" err="1">
                <a:latin typeface="Arial" pitchFamily="34" charset="0"/>
                <a:cs typeface="Arial" pitchFamily="34" charset="0"/>
              </a:rPr>
              <a:t>thực</a:t>
            </a:r>
            <a:r>
              <a:rPr lang="en-US" sz="2200" dirty="0">
                <a:latin typeface="Arial" pitchFamily="34" charset="0"/>
                <a:cs typeface="Arial" pitchFamily="34" charset="0"/>
              </a:rPr>
              <a:t> </a:t>
            </a:r>
            <a:r>
              <a:rPr lang="en-US" sz="2200" dirty="0" err="1">
                <a:latin typeface="Arial" pitchFamily="34" charset="0"/>
                <a:cs typeface="Arial" pitchFamily="34" charset="0"/>
              </a:rPr>
              <a:t>tế</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smtClean="0">
                <a:latin typeface="Arial" pitchFamily="34" charset="0"/>
                <a:cs typeface="Arial" pitchFamily="34" charset="0"/>
              </a:rPr>
              <a:t>cha </a:t>
            </a:r>
            <a:r>
              <a:rPr lang="en-US" sz="2200" dirty="0" err="1" smtClean="0">
                <a:latin typeface="Arial" pitchFamily="34" charset="0"/>
                <a:cs typeface="Arial" pitchFamily="34" charset="0"/>
              </a:rPr>
              <a:t>mẹ</a:t>
            </a:r>
            <a:endParaRPr lang="en-US" sz="2200" dirty="0">
              <a:latin typeface="Arial" pitchFamily="34" charset="0"/>
              <a:cs typeface="Arial" pitchFamily="34" charset="0"/>
            </a:endParaRPr>
          </a:p>
          <a:p>
            <a:pPr algn="just">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Đưa</a:t>
            </a:r>
            <a:r>
              <a:rPr lang="en-US" sz="2200" dirty="0">
                <a:latin typeface="Arial" pitchFamily="34" charset="0"/>
                <a:cs typeface="Arial" pitchFamily="34" charset="0"/>
              </a:rPr>
              <a:t> </a:t>
            </a:r>
            <a:r>
              <a:rPr lang="en-US" sz="2200" dirty="0" err="1">
                <a:latin typeface="Arial" pitchFamily="34" charset="0"/>
                <a:cs typeface="Arial" pitchFamily="34" charset="0"/>
              </a:rPr>
              <a:t>ra</a:t>
            </a:r>
            <a:r>
              <a:rPr lang="en-US" sz="2200" dirty="0">
                <a:latin typeface="Arial" pitchFamily="34" charset="0"/>
                <a:cs typeface="Arial" pitchFamily="34" charset="0"/>
              </a:rPr>
              <a:t> </a:t>
            </a:r>
            <a:r>
              <a:rPr lang="en-US" sz="2200" dirty="0" err="1">
                <a:latin typeface="Arial" pitchFamily="34" charset="0"/>
                <a:cs typeface="Arial" pitchFamily="34" charset="0"/>
              </a:rPr>
              <a:t>đúng</a:t>
            </a:r>
            <a:r>
              <a:rPr lang="en-US" sz="2200" dirty="0">
                <a:latin typeface="Arial" pitchFamily="34" charset="0"/>
                <a:cs typeface="Arial" pitchFamily="34" charset="0"/>
              </a:rPr>
              <a:t> </a:t>
            </a:r>
            <a:r>
              <a:rPr lang="en-US" sz="2200" dirty="0" err="1">
                <a:latin typeface="Arial" pitchFamily="34" charset="0"/>
                <a:cs typeface="Arial" pitchFamily="34" charset="0"/>
              </a:rPr>
              <a:t>lúc</a:t>
            </a:r>
            <a:r>
              <a:rPr lang="en-US" sz="2200" dirty="0">
                <a:latin typeface="Arial" pitchFamily="34" charset="0"/>
                <a:cs typeface="Arial" pitchFamily="34" charset="0"/>
              </a:rPr>
              <a:t>, </a:t>
            </a:r>
            <a:r>
              <a:rPr lang="en-US" sz="2200" dirty="0" err="1">
                <a:latin typeface="Arial" pitchFamily="34" charset="0"/>
                <a:cs typeface="Arial" pitchFamily="34" charset="0"/>
              </a:rPr>
              <a:t>đúng</a:t>
            </a:r>
            <a:r>
              <a:rPr lang="en-US" sz="2200" dirty="0">
                <a:latin typeface="Arial" pitchFamily="34" charset="0"/>
                <a:cs typeface="Arial" pitchFamily="34" charset="0"/>
              </a:rPr>
              <a:t> </a:t>
            </a:r>
            <a:r>
              <a:rPr lang="en-US" sz="2200" dirty="0" err="1">
                <a:latin typeface="Arial" pitchFamily="34" charset="0"/>
                <a:cs typeface="Arial" pitchFamily="34" charset="0"/>
              </a:rPr>
              <a:t>thời</a:t>
            </a:r>
            <a:r>
              <a:rPr lang="en-US" sz="2200" dirty="0">
                <a:latin typeface="Arial" pitchFamily="34" charset="0"/>
                <a:cs typeface="Arial" pitchFamily="34" charset="0"/>
              </a:rPr>
              <a:t> </a:t>
            </a:r>
            <a:r>
              <a:rPr lang="en-US" sz="2200" dirty="0" err="1">
                <a:latin typeface="Arial" pitchFamily="34" charset="0"/>
                <a:cs typeface="Arial" pitchFamily="34" charset="0"/>
              </a:rPr>
              <a:t>điểm</a:t>
            </a:r>
            <a:r>
              <a:rPr lang="en-US" sz="2200" dirty="0">
                <a:latin typeface="Arial" pitchFamily="34" charset="0"/>
                <a:cs typeface="Arial" pitchFamily="34" charset="0"/>
              </a:rPr>
              <a:t> </a:t>
            </a:r>
          </a:p>
          <a:p>
            <a:pPr algn="just">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Có</a:t>
            </a:r>
            <a:r>
              <a:rPr lang="en-US" sz="2200" dirty="0">
                <a:latin typeface="Arial" pitchFamily="34" charset="0"/>
                <a:cs typeface="Arial" pitchFamily="34" charset="0"/>
              </a:rPr>
              <a:t> ý </a:t>
            </a:r>
            <a:r>
              <a:rPr lang="en-US" sz="2200" dirty="0" err="1">
                <a:latin typeface="Arial" pitchFamily="34" charset="0"/>
                <a:cs typeface="Arial" pitchFamily="34" charset="0"/>
              </a:rPr>
              <a:t>nghĩa</a:t>
            </a:r>
            <a:r>
              <a:rPr lang="en-US" sz="2200" dirty="0">
                <a:latin typeface="Arial" pitchFamily="34" charset="0"/>
                <a:cs typeface="Arial" pitchFamily="34" charset="0"/>
              </a:rPr>
              <a:t> </a:t>
            </a:r>
            <a:r>
              <a:rPr lang="en-US" sz="2200" dirty="0" err="1">
                <a:latin typeface="Arial" pitchFamily="34" charset="0"/>
                <a:cs typeface="Arial" pitchFamily="34" charset="0"/>
              </a:rPr>
              <a:t>với</a:t>
            </a:r>
            <a:r>
              <a:rPr lang="en-US" sz="2200" dirty="0">
                <a:latin typeface="Arial" pitchFamily="34" charset="0"/>
                <a:cs typeface="Arial" pitchFamily="34" charset="0"/>
              </a:rPr>
              <a:t> </a:t>
            </a:r>
            <a:r>
              <a:rPr lang="en-US" sz="2200" dirty="0" smtClean="0">
                <a:latin typeface="Arial" pitchFamily="34" charset="0"/>
                <a:cs typeface="Arial" pitchFamily="34" charset="0"/>
              </a:rPr>
              <a:t>cha </a:t>
            </a:r>
            <a:r>
              <a:rPr lang="en-US" sz="2200" dirty="0" err="1" smtClean="0">
                <a:latin typeface="Arial" pitchFamily="34" charset="0"/>
                <a:cs typeface="Arial" pitchFamily="34" charset="0"/>
              </a:rPr>
              <a:t>mẹ</a:t>
            </a:r>
            <a:endParaRPr lang="en-US" sz="2200" dirty="0">
              <a:latin typeface="Arial" pitchFamily="34" charset="0"/>
              <a:cs typeface="Arial" pitchFamily="34" charset="0"/>
            </a:endParaRPr>
          </a:p>
          <a:p>
            <a:pPr algn="just">
              <a:lnSpc>
                <a:spcPct val="150000"/>
              </a:lnSpc>
              <a:spcAft>
                <a:spcPts val="0"/>
              </a:spcAft>
            </a:pPr>
            <a:r>
              <a:rPr lang="en-US" sz="2200" dirty="0">
                <a:latin typeface="Arial" pitchFamily="34" charset="0"/>
                <a:cs typeface="Arial" pitchFamily="34" charset="0"/>
              </a:rPr>
              <a:t>- </a:t>
            </a:r>
            <a:r>
              <a:rPr lang="en-US" sz="2200" dirty="0" err="1">
                <a:latin typeface="Arial" pitchFamily="34" charset="0"/>
                <a:cs typeface="Arial" pitchFamily="34" charset="0"/>
              </a:rPr>
              <a:t>Phù</a:t>
            </a:r>
            <a:r>
              <a:rPr lang="en-US" sz="2200" dirty="0">
                <a:latin typeface="Arial" pitchFamily="34" charset="0"/>
                <a:cs typeface="Arial" pitchFamily="34" charset="0"/>
              </a:rPr>
              <a:t> </a:t>
            </a:r>
            <a:r>
              <a:rPr lang="en-US" sz="2200" dirty="0" err="1">
                <a:latin typeface="Arial" pitchFamily="34" charset="0"/>
                <a:cs typeface="Arial" pitchFamily="34" charset="0"/>
              </a:rPr>
              <a:t>hợp</a:t>
            </a:r>
            <a:r>
              <a:rPr lang="en-US" sz="2200" dirty="0">
                <a:latin typeface="Arial" pitchFamily="34" charset="0"/>
                <a:cs typeface="Arial" pitchFamily="34" charset="0"/>
              </a:rPr>
              <a:t> </a:t>
            </a:r>
            <a:r>
              <a:rPr lang="en-US" sz="2200" dirty="0" err="1">
                <a:latin typeface="Arial" pitchFamily="34" charset="0"/>
                <a:cs typeface="Arial" pitchFamily="34" charset="0"/>
              </a:rPr>
              <a:t>với</a:t>
            </a:r>
            <a:r>
              <a:rPr lang="en-US" sz="2200" dirty="0">
                <a:latin typeface="Arial" pitchFamily="34" charset="0"/>
                <a:cs typeface="Arial" pitchFamily="34" charset="0"/>
              </a:rPr>
              <a:t> </a:t>
            </a:r>
            <a:r>
              <a:rPr lang="en-US" sz="2200" dirty="0" err="1">
                <a:latin typeface="Arial" pitchFamily="34" charset="0"/>
                <a:cs typeface="Arial" pitchFamily="34" charset="0"/>
              </a:rPr>
              <a:t>hoàn</a:t>
            </a:r>
            <a:r>
              <a:rPr lang="en-US" sz="2200" dirty="0">
                <a:latin typeface="Arial" pitchFamily="34" charset="0"/>
                <a:cs typeface="Arial" pitchFamily="34" charset="0"/>
              </a:rPr>
              <a:t> </a:t>
            </a:r>
            <a:r>
              <a:rPr lang="en-US" sz="2200" dirty="0" err="1">
                <a:latin typeface="Arial" pitchFamily="34" charset="0"/>
                <a:cs typeface="Arial" pitchFamily="34" charset="0"/>
              </a:rPr>
              <a:t>cảnh</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err="1" smtClean="0">
                <a:latin typeface="Arial" pitchFamily="34" charset="0"/>
                <a:cs typeface="Arial" pitchFamily="34" charset="0"/>
              </a:rPr>
              <a:t>họ</a:t>
            </a:r>
            <a:endParaRPr lang="en-US" sz="2200" dirty="0">
              <a:latin typeface="Arial" pitchFamily="34" charset="0"/>
              <a:cs typeface="Arial" pitchFamily="34" charset="0"/>
            </a:endParaRPr>
          </a:p>
        </p:txBody>
      </p:sp>
      <p:sp>
        <p:nvSpPr>
          <p:cNvPr id="11" name="Bent-Up Arrow 10"/>
          <p:cNvSpPr/>
          <p:nvPr/>
        </p:nvSpPr>
        <p:spPr>
          <a:xfrm rot="5400000">
            <a:off x="1495086" y="4536894"/>
            <a:ext cx="713399" cy="783612"/>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Bent-Up Arrow 11"/>
          <p:cNvSpPr/>
          <p:nvPr/>
        </p:nvSpPr>
        <p:spPr>
          <a:xfrm rot="5400000">
            <a:off x="289022" y="1889222"/>
            <a:ext cx="641157" cy="609601"/>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2709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648484" y="685800"/>
            <a:ext cx="67056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spcAft>
                <a:spcPts val="0"/>
              </a:spcAft>
            </a:pPr>
            <a:r>
              <a:rPr lang="en-US" sz="2400" b="1" dirty="0">
                <a:solidFill>
                  <a:srgbClr val="7030A0"/>
                </a:solidFill>
                <a:latin typeface="Arial" pitchFamily="34" charset="0"/>
                <a:cs typeface="Arial" pitchFamily="34" charset="0"/>
              </a:rPr>
              <a:t>	</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Phương</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tiện</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truyền</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thông</a:t>
            </a:r>
            <a:endParaRPr lang="en-US" sz="2400" b="1" dirty="0" smtClean="0">
              <a:solidFill>
                <a:srgbClr val="7030A0"/>
              </a:solidFill>
              <a:latin typeface="Arial" pitchFamily="34" charset="0"/>
              <a:cs typeface="Arial" pitchFamily="34" charset="0"/>
            </a:endParaRPr>
          </a:p>
          <a:p>
            <a:pPr lvl="0">
              <a:spcAft>
                <a:spcPts val="0"/>
              </a:spcAft>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Phù</a:t>
            </a:r>
            <a:r>
              <a:rPr lang="en-US" sz="2400" dirty="0" smtClean="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hoàn</a:t>
            </a:r>
            <a:r>
              <a:rPr lang="en-US" sz="2400" dirty="0">
                <a:latin typeface="Arial" pitchFamily="34" charset="0"/>
                <a:cs typeface="Arial" pitchFamily="34" charset="0"/>
              </a:rPr>
              <a:t> </a:t>
            </a:r>
            <a:r>
              <a:rPr lang="en-US" sz="2400" dirty="0" err="1">
                <a:latin typeface="Arial" pitchFamily="34" charset="0"/>
                <a:cs typeface="Arial" pitchFamily="34" charset="0"/>
              </a:rPr>
              <a:t>cảnh</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tế</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smtClean="0">
                <a:latin typeface="Arial" pitchFamily="34" charset="0"/>
                <a:cs typeface="Arial" pitchFamily="34" charset="0"/>
              </a:rPr>
              <a:t>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err="1">
                <a:latin typeface="Arial" pitchFamily="34" charset="0"/>
                <a:cs typeface="Arial" pitchFamily="34" charset="0"/>
              </a:rPr>
              <a:t>thời</a:t>
            </a:r>
            <a:r>
              <a:rPr lang="en-US" sz="2400" dirty="0">
                <a:latin typeface="Arial" pitchFamily="34" charset="0"/>
                <a:cs typeface="Arial" pitchFamily="34" charset="0"/>
              </a:rPr>
              <a:t> </a:t>
            </a:r>
            <a:r>
              <a:rPr lang="en-US" sz="2400" dirty="0" err="1">
                <a:latin typeface="Arial" pitchFamily="34" charset="0"/>
                <a:cs typeface="Arial" pitchFamily="34" charset="0"/>
              </a:rPr>
              <a:t>gian</a:t>
            </a:r>
            <a:r>
              <a:rPr lang="en-US" sz="2400" dirty="0">
                <a:latin typeface="Arial" pitchFamily="34" charset="0"/>
                <a:cs typeface="Arial" pitchFamily="34" charset="0"/>
              </a:rPr>
              <a:t>, </a:t>
            </a:r>
            <a:r>
              <a:rPr lang="en-US" sz="2400" dirty="0" err="1">
                <a:latin typeface="Arial" pitchFamily="34" charset="0"/>
                <a:cs typeface="Arial" pitchFamily="34" charset="0"/>
              </a:rPr>
              <a:t>kinh</a:t>
            </a:r>
            <a:r>
              <a:rPr lang="en-US" sz="2400" dirty="0">
                <a:latin typeface="Arial" pitchFamily="34" charset="0"/>
                <a:cs typeface="Arial" pitchFamily="34" charset="0"/>
              </a:rPr>
              <a:t> </a:t>
            </a:r>
            <a:r>
              <a:rPr lang="en-US" sz="2400" dirty="0" err="1">
                <a:latin typeface="Arial" pitchFamily="34" charset="0"/>
                <a:cs typeface="Arial" pitchFamily="34" charset="0"/>
              </a:rPr>
              <a:t>phí</a:t>
            </a:r>
            <a:r>
              <a:rPr lang="en-US" sz="2400" dirty="0">
                <a:latin typeface="Arial" pitchFamily="34" charset="0"/>
                <a:cs typeface="Arial" pitchFamily="34" charset="0"/>
              </a:rPr>
              <a:t>.</a:t>
            </a:r>
          </a:p>
          <a:p>
            <a:pPr lvl="0">
              <a:spcAft>
                <a:spcPts val="0"/>
              </a:spcAft>
            </a:pPr>
            <a:r>
              <a:rPr lang="en-US" sz="2400" dirty="0">
                <a:latin typeface="Arial" pitchFamily="34" charset="0"/>
                <a:cs typeface="Arial" pitchFamily="34" charset="0"/>
              </a:rPr>
              <a:t>- </a:t>
            </a:r>
            <a:r>
              <a:rPr lang="en-US" sz="2400" dirty="0" smtClean="0">
                <a:latin typeface="Arial" pitchFamily="34" charset="0"/>
                <a:cs typeface="Arial" pitchFamily="34" charset="0"/>
              </a:rPr>
              <a:t>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dễ</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dàng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tiếp</a:t>
            </a:r>
            <a:r>
              <a:rPr lang="en-US" sz="2400" dirty="0" smtClean="0">
                <a:latin typeface="Arial" pitchFamily="34" charset="0"/>
                <a:cs typeface="Arial" pitchFamily="34" charset="0"/>
              </a:rPr>
              <a:t> </a:t>
            </a:r>
            <a:r>
              <a:rPr lang="en-US" sz="2400" dirty="0" err="1">
                <a:latin typeface="Arial" pitchFamily="34" charset="0"/>
                <a:cs typeface="Arial" pitchFamily="34" charset="0"/>
              </a:rPr>
              <a:t>cận</a:t>
            </a:r>
            <a:r>
              <a:rPr lang="en-US" sz="2400" dirty="0">
                <a:latin typeface="Arial" pitchFamily="34" charset="0"/>
                <a:cs typeface="Arial" pitchFamily="34" charset="0"/>
              </a:rPr>
              <a:t> </a:t>
            </a:r>
          </a:p>
          <a:p>
            <a:pPr lvl="0">
              <a:spcAft>
                <a:spcPts val="0"/>
              </a:spcAft>
            </a:pPr>
            <a:r>
              <a:rPr lang="en-US" sz="2400" dirty="0">
                <a:latin typeface="Arial" pitchFamily="34" charset="0"/>
                <a:cs typeface="Arial" pitchFamily="34" charset="0"/>
              </a:rPr>
              <a:t>- </a:t>
            </a:r>
            <a:r>
              <a:rPr lang="en-US" sz="2400" dirty="0" err="1">
                <a:latin typeface="Arial" pitchFamily="34" charset="0"/>
                <a:cs typeface="Arial" pitchFamily="34" charset="0"/>
              </a:rPr>
              <a:t>Hấp</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smtClean="0">
                <a:latin typeface="Arial" pitchFamily="34" charset="0"/>
                <a:cs typeface="Arial" pitchFamily="34" charset="0"/>
              </a:rPr>
              <a:t>cha </a:t>
            </a:r>
            <a:r>
              <a:rPr lang="en-US" sz="2400" dirty="0" err="1" smtClean="0">
                <a:latin typeface="Arial" pitchFamily="34" charset="0"/>
                <a:cs typeface="Arial" pitchFamily="34" charset="0"/>
              </a:rPr>
              <a:t>mẹ</a:t>
            </a:r>
            <a:endParaRPr lang="en-US" sz="2400" b="1" dirty="0">
              <a:latin typeface="Arial" pitchFamily="34" charset="0"/>
              <a:cs typeface="Arial" pitchFamily="34" charset="0"/>
            </a:endParaRPr>
          </a:p>
        </p:txBody>
      </p:sp>
      <p:sp>
        <p:nvSpPr>
          <p:cNvPr id="9" name="Rectangle 8"/>
          <p:cNvSpPr/>
          <p:nvPr/>
        </p:nvSpPr>
        <p:spPr>
          <a:xfrm>
            <a:off x="2362200" y="3048000"/>
            <a:ext cx="61722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spcAft>
                <a:spcPts val="0"/>
              </a:spcAft>
            </a:pPr>
            <a:r>
              <a:rPr lang="en-US" sz="2400" b="1" dirty="0" smtClean="0">
                <a:solidFill>
                  <a:srgbClr val="7030A0"/>
                </a:solidFill>
                <a:latin typeface="Arial" pitchFamily="34" charset="0"/>
                <a:cs typeface="Arial" pitchFamily="34" charset="0"/>
              </a:rPr>
              <a:t>+ Cha </a:t>
            </a:r>
            <a:r>
              <a:rPr lang="en-US" sz="2400" b="1" dirty="0" err="1">
                <a:solidFill>
                  <a:srgbClr val="7030A0"/>
                </a:solidFill>
                <a:latin typeface="Arial" pitchFamily="34" charset="0"/>
                <a:cs typeface="Arial" pitchFamily="34" charset="0"/>
              </a:rPr>
              <a:t>mẹ</a:t>
            </a:r>
            <a:r>
              <a:rPr lang="en-US" sz="2400" b="1" dirty="0">
                <a:solidFill>
                  <a:srgbClr val="7030A0"/>
                </a:solidFill>
                <a:latin typeface="Arial" pitchFamily="34" charset="0"/>
                <a:cs typeface="Arial" pitchFamily="34" charset="0"/>
              </a:rPr>
              <a:t> </a:t>
            </a:r>
            <a:r>
              <a:rPr lang="en-US" sz="2400" dirty="0">
                <a:solidFill>
                  <a:srgbClr val="7030A0"/>
                </a:solidFill>
                <a:latin typeface="Arial" pitchFamily="34" charset="0"/>
                <a:cs typeface="Arial" pitchFamily="34" charset="0"/>
              </a:rPr>
              <a:t>(</a:t>
            </a:r>
            <a:r>
              <a:rPr lang="en-US" sz="2400" dirty="0" err="1">
                <a:solidFill>
                  <a:srgbClr val="7030A0"/>
                </a:solidFill>
                <a:latin typeface="Arial" pitchFamily="34" charset="0"/>
                <a:cs typeface="Arial" pitchFamily="34" charset="0"/>
              </a:rPr>
              <a:t>nhận</a:t>
            </a:r>
            <a:r>
              <a:rPr lang="en-US" sz="2400" dirty="0">
                <a:solidFill>
                  <a:srgbClr val="7030A0"/>
                </a:solidFill>
                <a:latin typeface="Arial" pitchFamily="34" charset="0"/>
                <a:cs typeface="Arial" pitchFamily="34" charset="0"/>
              </a:rPr>
              <a:t>)</a:t>
            </a:r>
          </a:p>
          <a:p>
            <a:pPr lvl="0">
              <a:spcAft>
                <a:spcPts val="0"/>
              </a:spcAft>
            </a:pPr>
            <a:r>
              <a:rPr lang="en-US" sz="2400" dirty="0">
                <a:latin typeface="Arial" pitchFamily="34" charset="0"/>
                <a:cs typeface="Arial" pitchFamily="34" charset="0"/>
              </a:rPr>
              <a:t>- </a:t>
            </a:r>
            <a:r>
              <a:rPr lang="en-US" sz="2400" dirty="0" err="1">
                <a:latin typeface="Arial" pitchFamily="34" charset="0"/>
                <a:cs typeface="Arial" pitchFamily="34" charset="0"/>
              </a:rPr>
              <a:t>Mong</a:t>
            </a:r>
            <a:r>
              <a:rPr lang="en-US" sz="2400" dirty="0">
                <a:latin typeface="Arial" pitchFamily="34" charset="0"/>
                <a:cs typeface="Arial" pitchFamily="34" charset="0"/>
              </a:rPr>
              <a:t> </a:t>
            </a:r>
            <a:r>
              <a:rPr lang="en-US" sz="2400" dirty="0" err="1">
                <a:latin typeface="Arial" pitchFamily="34" charset="0"/>
                <a:cs typeface="Arial" pitchFamily="34" charset="0"/>
              </a:rPr>
              <a:t>muốn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r>
              <a:rPr lang="en-US" sz="2400" dirty="0" err="1">
                <a:latin typeface="Arial" pitchFamily="34" charset="0"/>
                <a:cs typeface="Arial" pitchFamily="34" charset="0"/>
              </a:rPr>
              <a:t>về</a:t>
            </a:r>
            <a:r>
              <a:rPr lang="en-US" sz="2400" dirty="0">
                <a:latin typeface="Arial" pitchFamily="34" charset="0"/>
                <a:cs typeface="Arial" pitchFamily="34" charset="0"/>
              </a:rPr>
              <a:t> </a:t>
            </a:r>
            <a:r>
              <a:rPr lang="en-US" sz="2400" dirty="0" err="1" smtClean="0">
                <a:latin typeface="Arial" pitchFamily="34" charset="0"/>
                <a:cs typeface="Arial" pitchFamily="34" charset="0"/>
              </a:rPr>
              <a:t>chăm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sóc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a:latin typeface="Arial" pitchFamily="34" charset="0"/>
                <a:cs typeface="Arial" pitchFamily="34" charset="0"/>
              </a:rPr>
              <a:t>trẻ</a:t>
            </a:r>
            <a:endParaRPr lang="en-US" sz="2400" dirty="0">
              <a:latin typeface="Arial" pitchFamily="34" charset="0"/>
              <a:cs typeface="Arial" pitchFamily="34" charset="0"/>
            </a:endParaRPr>
          </a:p>
          <a:p>
            <a:pPr lvl="0">
              <a:spcAft>
                <a:spcPts val="0"/>
              </a:spcAft>
            </a:pPr>
            <a:r>
              <a:rPr lang="en-US" sz="2400" dirty="0">
                <a:latin typeface="Arial" pitchFamily="34" charset="0"/>
                <a:cs typeface="Arial" pitchFamily="34" charset="0"/>
              </a:rPr>
              <a:t>- </a:t>
            </a:r>
            <a:r>
              <a:rPr lang="en-US" sz="2400" dirty="0" err="1">
                <a:latin typeface="Arial" pitchFamily="34" charset="0"/>
                <a:cs typeface="Arial" pitchFamily="34" charset="0"/>
              </a:rPr>
              <a:t>Hiểu</a:t>
            </a:r>
            <a:r>
              <a:rPr lang="en-US" sz="2400" dirty="0">
                <a:latin typeface="Arial" pitchFamily="34" charset="0"/>
                <a:cs typeface="Arial" pitchFamily="34" charset="0"/>
              </a:rPr>
              <a:t> </a:t>
            </a:r>
            <a:r>
              <a:rPr lang="en-US" sz="2400" dirty="0" err="1">
                <a:latin typeface="Arial" pitchFamily="34" charset="0"/>
                <a:cs typeface="Arial" pitchFamily="34" charset="0"/>
              </a:rPr>
              <a:t>rõ</a:t>
            </a:r>
            <a:r>
              <a:rPr lang="en-US" sz="2400" dirty="0">
                <a:latin typeface="Arial" pitchFamily="34" charset="0"/>
                <a:cs typeface="Arial" pitchFamily="34" charset="0"/>
              </a:rPr>
              <a:t> </a:t>
            </a:r>
            <a:r>
              <a:rPr lang="en-US" sz="2400" dirty="0" err="1">
                <a:latin typeface="Arial" pitchFamily="34" charset="0"/>
                <a:cs typeface="Arial" pitchFamily="34" charset="0"/>
              </a:rPr>
              <a:t>giá</a:t>
            </a:r>
            <a:r>
              <a:rPr lang="en-US" sz="2400" dirty="0">
                <a:latin typeface="Arial" pitchFamily="34" charset="0"/>
                <a:cs typeface="Arial" pitchFamily="34" charset="0"/>
              </a:rPr>
              <a:t> </a:t>
            </a:r>
            <a:r>
              <a:rPr lang="en-US" sz="2400" dirty="0" err="1">
                <a:latin typeface="Arial" pitchFamily="34" charset="0"/>
                <a:cs typeface="Arial" pitchFamily="34" charset="0"/>
              </a:rPr>
              <a:t>trị</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thông</a:t>
            </a:r>
            <a:r>
              <a:rPr lang="en-US" sz="2400" dirty="0">
                <a:latin typeface="Arial" pitchFamily="34" charset="0"/>
                <a:cs typeface="Arial" pitchFamily="34" charset="0"/>
              </a:rPr>
              <a:t> tin </a:t>
            </a:r>
          </a:p>
          <a:p>
            <a:pPr lvl="0">
              <a:spcAft>
                <a:spcPts val="0"/>
              </a:spcAft>
            </a:pPr>
            <a:r>
              <a:rPr lang="en-US" sz="2400" dirty="0">
                <a:latin typeface="Arial" pitchFamily="34" charset="0"/>
                <a:cs typeface="Arial" pitchFamily="34" charset="0"/>
              </a:rPr>
              <a:t>- </a:t>
            </a:r>
            <a:r>
              <a:rPr lang="en-US" sz="2400" dirty="0" err="1">
                <a:latin typeface="Arial" pitchFamily="34" charset="0"/>
                <a:cs typeface="Arial" pitchFamily="34" charset="0"/>
              </a:rPr>
              <a:t>Chú</a:t>
            </a:r>
            <a:r>
              <a:rPr lang="en-US" sz="2400" dirty="0">
                <a:latin typeface="Arial" pitchFamily="34" charset="0"/>
                <a:cs typeface="Arial" pitchFamily="34" charset="0"/>
              </a:rPr>
              <a:t> ý </a:t>
            </a:r>
            <a:r>
              <a:rPr lang="en-US" sz="2400" dirty="0" err="1">
                <a:latin typeface="Arial" pitchFamily="34" charset="0"/>
                <a:cs typeface="Arial" pitchFamily="34" charset="0"/>
              </a:rPr>
              <a:t>lắng</a:t>
            </a:r>
            <a:r>
              <a:rPr lang="en-US" sz="2400" dirty="0">
                <a:latin typeface="Arial" pitchFamily="34" charset="0"/>
                <a:cs typeface="Arial" pitchFamily="34" charset="0"/>
              </a:rPr>
              <a:t> </a:t>
            </a:r>
            <a:r>
              <a:rPr lang="en-US" sz="2400" dirty="0" err="1">
                <a:latin typeface="Arial" pitchFamily="34" charset="0"/>
                <a:cs typeface="Arial" pitchFamily="34" charset="0"/>
              </a:rPr>
              <a:t>nghe</a:t>
            </a:r>
            <a:endParaRPr lang="en-US" sz="2400" dirty="0">
              <a:latin typeface="Arial" pitchFamily="34" charset="0"/>
              <a:cs typeface="Arial" pitchFamily="34" charset="0"/>
            </a:endParaRPr>
          </a:p>
          <a:p>
            <a:pPr lvl="0">
              <a:spcAft>
                <a:spcPts val="0"/>
              </a:spcAft>
            </a:pPr>
            <a:r>
              <a:rPr lang="en-US" sz="2400" dirty="0">
                <a:latin typeface="Arial" pitchFamily="34" charset="0"/>
                <a:cs typeface="Arial" pitchFamily="34" charset="0"/>
              </a:rPr>
              <a:t>- </a:t>
            </a:r>
            <a:r>
              <a:rPr lang="en-US" sz="2400" dirty="0" err="1">
                <a:latin typeface="Arial" pitchFamily="34" charset="0"/>
                <a:cs typeface="Arial" pitchFamily="34" charset="0"/>
              </a:rPr>
              <a:t>Đưa</a:t>
            </a:r>
            <a:r>
              <a:rPr lang="en-US" sz="2400" dirty="0">
                <a:latin typeface="Arial" pitchFamily="34" charset="0"/>
                <a:cs typeface="Arial" pitchFamily="34" charset="0"/>
              </a:rPr>
              <a:t> </a:t>
            </a:r>
            <a:r>
              <a:rPr lang="en-US" sz="2400" dirty="0" err="1" smtClean="0">
                <a:latin typeface="Arial" pitchFamily="34" charset="0"/>
                <a:cs typeface="Arial" pitchFamily="34" charset="0"/>
              </a:rPr>
              <a:t>Thông</a:t>
            </a:r>
            <a:r>
              <a:rPr lang="en-US" sz="2400" dirty="0" smtClean="0">
                <a:latin typeface="Arial" pitchFamily="34" charset="0"/>
                <a:cs typeface="Arial" pitchFamily="34" charset="0"/>
              </a:rPr>
              <a:t> tin </a:t>
            </a:r>
            <a:r>
              <a:rPr lang="en-US" sz="2400" dirty="0" err="1" smtClean="0">
                <a:latin typeface="Arial" pitchFamily="34" charset="0"/>
                <a:cs typeface="Arial" pitchFamily="34" charset="0"/>
              </a:rPr>
              <a:t>phản</a:t>
            </a:r>
            <a:r>
              <a:rPr lang="en-US" sz="2400" dirty="0" smtClean="0">
                <a:latin typeface="Arial" pitchFamily="34" charset="0"/>
                <a:cs typeface="Arial" pitchFamily="34" charset="0"/>
              </a:rPr>
              <a:t>  </a:t>
            </a:r>
            <a:r>
              <a:rPr lang="en-US" sz="2400" dirty="0" err="1">
                <a:latin typeface="Arial" pitchFamily="34" charset="0"/>
                <a:cs typeface="Arial" pitchFamily="34" charset="0"/>
              </a:rPr>
              <a:t>hồi</a:t>
            </a:r>
            <a:endParaRPr lang="en-US" sz="2400" dirty="0">
              <a:latin typeface="Arial" pitchFamily="34" charset="0"/>
              <a:cs typeface="Arial" pitchFamily="34" charset="0"/>
            </a:endParaRPr>
          </a:p>
        </p:txBody>
      </p:sp>
      <p:sp>
        <p:nvSpPr>
          <p:cNvPr id="11" name="Bent-Up Arrow 10"/>
          <p:cNvSpPr/>
          <p:nvPr/>
        </p:nvSpPr>
        <p:spPr>
          <a:xfrm rot="5400000">
            <a:off x="1349626" y="3074719"/>
            <a:ext cx="653547" cy="609600"/>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Bent-Up Arrow 11"/>
          <p:cNvSpPr/>
          <p:nvPr/>
        </p:nvSpPr>
        <p:spPr>
          <a:xfrm rot="5400000">
            <a:off x="746220" y="1122499"/>
            <a:ext cx="641157" cy="609601"/>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04772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6324600" cy="563562"/>
          </a:xfrm>
        </p:spPr>
        <p:txBody>
          <a:bodyPr>
            <a:normAutofit/>
          </a:bodyPr>
          <a:lstStyle/>
          <a:p>
            <a:r>
              <a:rPr lang="en-US" sz="2400" b="1" dirty="0" err="1">
                <a:solidFill>
                  <a:srgbClr val="0070C0"/>
                </a:solidFill>
                <a:latin typeface="Arial" pitchFamily="34" charset="0"/>
                <a:cs typeface="Arial" pitchFamily="34" charset="0"/>
              </a:rPr>
              <a:t>Sự</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khác</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nhau</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giữa</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tham</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vấn</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và</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tư</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vấn</a:t>
            </a:r>
            <a:endParaRPr lang="en-US" sz="2400" b="1" dirty="0">
              <a:solidFill>
                <a:srgbClr val="0070C0"/>
              </a:solidFill>
              <a:latin typeface="Arial" pitchFamily="34" charset="0"/>
              <a:cs typeface="Arial" pitchFamily="34" charset="0"/>
            </a:endParaRPr>
          </a:p>
        </p:txBody>
      </p:sp>
      <p:sp>
        <p:nvSpPr>
          <p:cNvPr id="3" name="Rectangle 2"/>
          <p:cNvSpPr/>
          <p:nvPr/>
        </p:nvSpPr>
        <p:spPr>
          <a:xfrm>
            <a:off x="533400" y="1447800"/>
            <a:ext cx="39624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algn="just">
              <a:lnSpc>
                <a:spcPct val="120000"/>
              </a:lnSpc>
              <a:spcBef>
                <a:spcPts val="600"/>
              </a:spcBef>
              <a:spcAft>
                <a:spcPts val="600"/>
              </a:spcAft>
            </a:pPr>
            <a:r>
              <a:rPr lang="pt-BR" sz="2000" dirty="0" smtClean="0">
                <a:latin typeface="Arial" pitchFamily="34" charset="0"/>
                <a:ea typeface="SimSun"/>
                <a:cs typeface="Arial" pitchFamily="34" charset="0"/>
              </a:rPr>
              <a:t>- Là </a:t>
            </a:r>
            <a:r>
              <a:rPr lang="pt-BR" sz="2000" dirty="0">
                <a:latin typeface="Arial" pitchFamily="34" charset="0"/>
                <a:ea typeface="SimSun"/>
                <a:cs typeface="Arial" pitchFamily="34" charset="0"/>
              </a:rPr>
              <a:t>cuộc nói chuyện với 1/ hoặc nhiều người, hướng tới mục tiêu lâu dài giúp họ nâng cao khả năng </a:t>
            </a:r>
            <a:r>
              <a:rPr lang="pt-BR" sz="2000" b="1" dirty="0">
                <a:latin typeface="Arial" pitchFamily="34" charset="0"/>
                <a:ea typeface="SimSun"/>
                <a:cs typeface="Arial" pitchFamily="34" charset="0"/>
              </a:rPr>
              <a:t>giải quyết vấn đề</a:t>
            </a:r>
            <a:r>
              <a:rPr lang="pt-BR" sz="2000" dirty="0">
                <a:latin typeface="Arial" pitchFamily="34" charset="0"/>
                <a:ea typeface="SimSun"/>
                <a:cs typeface="Arial" pitchFamily="34" charset="0"/>
              </a:rPr>
              <a:t> </a:t>
            </a:r>
            <a:r>
              <a:rPr lang="pt-BR" sz="2000" b="1" dirty="0">
                <a:latin typeface="Arial" pitchFamily="34" charset="0"/>
                <a:ea typeface="SimSun"/>
                <a:cs typeface="Arial" pitchFamily="34" charset="0"/>
              </a:rPr>
              <a:t>lâu dài</a:t>
            </a:r>
            <a:r>
              <a:rPr lang="pt-BR" sz="2000" dirty="0">
                <a:latin typeface="Arial" pitchFamily="34" charset="0"/>
                <a:ea typeface="SimSun"/>
                <a:cs typeface="Arial" pitchFamily="34" charset="0"/>
              </a:rPr>
              <a:t> sau khi được tham </a:t>
            </a:r>
            <a:r>
              <a:rPr lang="pt-BR" sz="2000" dirty="0" smtClean="0">
                <a:latin typeface="Arial" pitchFamily="34" charset="0"/>
                <a:ea typeface="SimSun"/>
                <a:cs typeface="Arial" pitchFamily="34" charset="0"/>
              </a:rPr>
              <a:t>vấn.</a:t>
            </a:r>
            <a:endParaRPr lang="en-US" sz="2000" dirty="0">
              <a:latin typeface="Arial" pitchFamily="34" charset="0"/>
              <a:ea typeface="SimSun"/>
              <a:cs typeface="Arial" pitchFamily="34" charset="0"/>
            </a:endParaRPr>
          </a:p>
        </p:txBody>
      </p:sp>
      <p:sp>
        <p:nvSpPr>
          <p:cNvPr id="4" name="Rectangle 3"/>
          <p:cNvSpPr/>
          <p:nvPr/>
        </p:nvSpPr>
        <p:spPr>
          <a:xfrm>
            <a:off x="4724400" y="1447800"/>
            <a:ext cx="38862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20000"/>
              </a:lnSpc>
              <a:spcBef>
                <a:spcPts val="600"/>
              </a:spcBef>
              <a:spcAft>
                <a:spcPts val="600"/>
              </a:spcAft>
            </a:pPr>
            <a:r>
              <a:rPr lang="pt-BR" dirty="0" smtClean="0">
                <a:latin typeface="Arial" pitchFamily="34" charset="0"/>
                <a:ea typeface="SimSun"/>
                <a:cs typeface="Arial" pitchFamily="34" charset="0"/>
              </a:rPr>
              <a:t>- </a:t>
            </a:r>
            <a:r>
              <a:rPr lang="pt-BR" sz="2000" dirty="0">
                <a:latin typeface="Arial" pitchFamily="34" charset="0"/>
                <a:ea typeface="SimSun"/>
                <a:cs typeface="Arial" pitchFamily="34" charset="0"/>
              </a:rPr>
              <a:t>Là cuộc nói chuyện giữa 1 chuyên gia về 1 lĩnh vực nhất định với 1 hoặc nhiều người đang cần lời khuyên hay chỉ dẫn về lĩnh vực đó hướng đến giải quyết vấn đề hiện </a:t>
            </a:r>
            <a:r>
              <a:rPr lang="pt-BR" sz="2000" dirty="0" smtClean="0">
                <a:latin typeface="Arial" pitchFamily="34" charset="0"/>
                <a:ea typeface="SimSun"/>
                <a:cs typeface="Arial" pitchFamily="34" charset="0"/>
              </a:rPr>
              <a:t>tại.</a:t>
            </a:r>
            <a:endParaRPr lang="en-US" sz="2000" dirty="0">
              <a:latin typeface="Arial" pitchFamily="34" charset="0"/>
              <a:ea typeface="SimSun"/>
              <a:cs typeface="Arial" pitchFamily="34" charset="0"/>
            </a:endParaRPr>
          </a:p>
        </p:txBody>
      </p:sp>
      <p:sp>
        <p:nvSpPr>
          <p:cNvPr id="5" name="Rectangle 4"/>
          <p:cNvSpPr/>
          <p:nvPr/>
        </p:nvSpPr>
        <p:spPr>
          <a:xfrm>
            <a:off x="561975" y="3500533"/>
            <a:ext cx="3962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20000"/>
              </a:lnSpc>
              <a:spcBef>
                <a:spcPts val="600"/>
              </a:spcBef>
              <a:spcAft>
                <a:spcPts val="600"/>
              </a:spcAft>
            </a:pPr>
            <a:r>
              <a:rPr lang="pt-BR" dirty="0" smtClean="0">
                <a:latin typeface="Arial" pitchFamily="34" charset="0"/>
                <a:ea typeface="SimSun"/>
                <a:cs typeface="Arial" pitchFamily="34" charset="0"/>
              </a:rPr>
              <a:t>- </a:t>
            </a:r>
            <a:r>
              <a:rPr lang="pt-BR" sz="2000" dirty="0">
                <a:latin typeface="Arial" pitchFamily="34" charset="0"/>
                <a:ea typeface="SimSun"/>
                <a:cs typeface="Arial" pitchFamily="34" charset="0"/>
              </a:rPr>
              <a:t>Hỗ trợ thân chủ ra quyết định bằng cách giúp họ xác định, làm sáng tỏ vấn đề và tự đưa ra lựa chọn để quyết </a:t>
            </a:r>
            <a:r>
              <a:rPr lang="pt-BR" sz="2000" dirty="0" smtClean="0">
                <a:latin typeface="Arial" pitchFamily="34" charset="0"/>
                <a:ea typeface="SimSun"/>
                <a:cs typeface="Arial" pitchFamily="34" charset="0"/>
              </a:rPr>
              <a:t>định.</a:t>
            </a:r>
            <a:endParaRPr lang="en-US" sz="2000" dirty="0">
              <a:latin typeface="Arial" pitchFamily="34" charset="0"/>
              <a:ea typeface="SimSun"/>
              <a:cs typeface="Arial" pitchFamily="34" charset="0"/>
            </a:endParaRPr>
          </a:p>
        </p:txBody>
      </p:sp>
      <p:sp>
        <p:nvSpPr>
          <p:cNvPr id="7" name="Rectangle 6"/>
          <p:cNvSpPr/>
          <p:nvPr/>
        </p:nvSpPr>
        <p:spPr>
          <a:xfrm>
            <a:off x="4710065" y="3834405"/>
            <a:ext cx="3886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20000"/>
              </a:lnSpc>
              <a:spcBef>
                <a:spcPts val="600"/>
              </a:spcBef>
              <a:spcAft>
                <a:spcPts val="600"/>
              </a:spcAft>
            </a:pPr>
            <a:r>
              <a:rPr lang="pt-BR" dirty="0" smtClean="0">
                <a:latin typeface="Arial" pitchFamily="34" charset="0"/>
                <a:ea typeface="SimSun"/>
                <a:cs typeface="Arial" pitchFamily="34" charset="0"/>
              </a:rPr>
              <a:t>- </a:t>
            </a:r>
            <a:r>
              <a:rPr lang="pt-BR" sz="2000" dirty="0">
                <a:latin typeface="Arial" pitchFamily="34" charset="0"/>
                <a:ea typeface="SimSun"/>
                <a:cs typeface="Arial" pitchFamily="34" charset="0"/>
              </a:rPr>
              <a:t>Thường cung cấp thông tin hay đưa ra lời khuyên “mang tính chất chuyên môn” cho thân </a:t>
            </a:r>
            <a:r>
              <a:rPr lang="pt-BR" sz="2000" dirty="0" smtClean="0">
                <a:latin typeface="Arial" pitchFamily="34" charset="0"/>
                <a:ea typeface="SimSun"/>
                <a:cs typeface="Arial" pitchFamily="34" charset="0"/>
              </a:rPr>
              <a:t>chủ.</a:t>
            </a:r>
            <a:endParaRPr lang="en-US" sz="2000" dirty="0">
              <a:latin typeface="Arial" pitchFamily="34" charset="0"/>
              <a:ea typeface="SimSun"/>
              <a:cs typeface="Arial" pitchFamily="34" charset="0"/>
            </a:endParaRPr>
          </a:p>
        </p:txBody>
      </p:sp>
      <p:sp>
        <p:nvSpPr>
          <p:cNvPr id="8" name="Rectangle 7"/>
          <p:cNvSpPr/>
          <p:nvPr/>
        </p:nvSpPr>
        <p:spPr>
          <a:xfrm>
            <a:off x="564238" y="5254859"/>
            <a:ext cx="3962400" cy="11664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spcBef>
                <a:spcPts val="600"/>
              </a:spcBef>
              <a:spcAft>
                <a:spcPts val="600"/>
              </a:spcAft>
            </a:pPr>
            <a:r>
              <a:rPr lang="pt-BR" dirty="0" smtClean="0">
                <a:latin typeface="Arial" pitchFamily="34" charset="0"/>
                <a:ea typeface="SimSun"/>
                <a:cs typeface="Arial" pitchFamily="34" charset="0"/>
              </a:rPr>
              <a:t>- </a:t>
            </a:r>
            <a:r>
              <a:rPr lang="pt-BR" sz="2000" dirty="0">
                <a:latin typeface="Arial" pitchFamily="34" charset="0"/>
                <a:ea typeface="SimSun"/>
                <a:cs typeface="Arial" pitchFamily="34" charset="0"/>
              </a:rPr>
              <a:t>Gồm nhiều cuộc nói chuyện/gặp gỡ liên tục, giải quyết lâu dài và bền vững.</a:t>
            </a:r>
          </a:p>
        </p:txBody>
      </p:sp>
      <p:sp>
        <p:nvSpPr>
          <p:cNvPr id="9" name="Rectangle 8"/>
          <p:cNvSpPr/>
          <p:nvPr/>
        </p:nvSpPr>
        <p:spPr>
          <a:xfrm>
            <a:off x="4736471" y="5254859"/>
            <a:ext cx="3886200" cy="79707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spcBef>
                <a:spcPts val="600"/>
              </a:spcBef>
              <a:spcAft>
                <a:spcPts val="600"/>
              </a:spcAft>
            </a:pPr>
            <a:r>
              <a:rPr lang="pt-BR" dirty="0" smtClean="0">
                <a:latin typeface="Arial" pitchFamily="34" charset="0"/>
                <a:ea typeface="SimSun"/>
                <a:cs typeface="Arial" pitchFamily="34" charset="0"/>
              </a:rPr>
              <a:t>- </a:t>
            </a:r>
            <a:r>
              <a:rPr lang="pt-BR" sz="2000" dirty="0">
                <a:latin typeface="Arial" pitchFamily="34" charset="0"/>
                <a:ea typeface="SimSun"/>
                <a:cs typeface="Arial" pitchFamily="34" charset="0"/>
              </a:rPr>
              <a:t>Diễn ra trong thời gian ngắn, giải quyết vấn đề tức thời. </a:t>
            </a:r>
          </a:p>
        </p:txBody>
      </p:sp>
      <p:sp>
        <p:nvSpPr>
          <p:cNvPr id="11" name="Rounded Rectangle 10"/>
          <p:cNvSpPr/>
          <p:nvPr/>
        </p:nvSpPr>
        <p:spPr>
          <a:xfrm>
            <a:off x="1600200" y="828675"/>
            <a:ext cx="16764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latin typeface="Arial" pitchFamily="34" charset="0"/>
                <a:cs typeface="Arial" pitchFamily="34" charset="0"/>
              </a:rPr>
              <a:t>Tham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vấn</a:t>
            </a:r>
            <a:endParaRPr lang="en-US" sz="2400" b="1" dirty="0">
              <a:latin typeface="Arial" pitchFamily="34" charset="0"/>
              <a:cs typeface="Arial" pitchFamily="34" charset="0"/>
            </a:endParaRPr>
          </a:p>
        </p:txBody>
      </p:sp>
      <p:sp>
        <p:nvSpPr>
          <p:cNvPr id="12" name="Rounded Rectangle 11"/>
          <p:cNvSpPr/>
          <p:nvPr/>
        </p:nvSpPr>
        <p:spPr>
          <a:xfrm>
            <a:off x="6019800" y="809625"/>
            <a:ext cx="14478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chemeClr val="dk1"/>
                </a:solidFill>
                <a:latin typeface="Arial" pitchFamily="34" charset="0"/>
                <a:cs typeface="Arial" pitchFamily="34" charset="0"/>
              </a:rPr>
              <a:t>Tư</a:t>
            </a:r>
            <a:r>
              <a:rPr lang="en-US" sz="2400" b="1" dirty="0">
                <a:solidFill>
                  <a:schemeClr val="dk1"/>
                </a:solidFill>
                <a:latin typeface="Arial" pitchFamily="34" charset="0"/>
                <a:cs typeface="Arial" pitchFamily="34" charset="0"/>
              </a:rPr>
              <a:t> </a:t>
            </a:r>
            <a:r>
              <a:rPr lang="en-US" sz="2400" b="1" dirty="0" err="1">
                <a:latin typeface="Arial" pitchFamily="34" charset="0"/>
                <a:cs typeface="Arial" pitchFamily="34" charset="0"/>
              </a:rPr>
              <a:t>vấn</a:t>
            </a:r>
            <a:r>
              <a:rPr lang="en-US" sz="2400" b="1" dirty="0">
                <a:solidFill>
                  <a:schemeClr val="dk1"/>
                </a:solidFill>
                <a:latin typeface="Arial" pitchFamily="34" charset="0"/>
                <a:cs typeface="Arial" pitchFamily="34" charset="0"/>
              </a:rPr>
              <a:t> </a:t>
            </a:r>
          </a:p>
        </p:txBody>
      </p:sp>
    </p:spTree>
    <p:extLst>
      <p:ext uri="{BB962C8B-B14F-4D97-AF65-F5344CB8AC3E}">
        <p14:creationId xmlns:p14="http://schemas.microsoft.com/office/powerpoint/2010/main" xmlns="" val="17577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6400800" cy="639762"/>
          </a:xfrm>
        </p:spPr>
        <p:txBody>
          <a:bodyPr>
            <a:normAutofit/>
          </a:bodyPr>
          <a:lstStyle/>
          <a:p>
            <a:r>
              <a:rPr lang="en-US" sz="2400" b="1" dirty="0" err="1">
                <a:solidFill>
                  <a:srgbClr val="0070C0"/>
                </a:solidFill>
                <a:latin typeface="Arial" pitchFamily="34" charset="0"/>
                <a:cs typeface="Arial" pitchFamily="34" charset="0"/>
              </a:rPr>
              <a:t>Tọa</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đàm</a:t>
            </a:r>
            <a:r>
              <a:rPr lang="en-US" sz="2400" b="1" dirty="0">
                <a:solidFill>
                  <a:srgbClr val="0070C0"/>
                </a:solidFill>
                <a:latin typeface="Arial" pitchFamily="34" charset="0"/>
                <a:cs typeface="Arial" pitchFamily="34" charset="0"/>
              </a:rPr>
              <a:t>/chia </a:t>
            </a:r>
            <a:r>
              <a:rPr lang="en-US" sz="2400" b="1" dirty="0" err="1">
                <a:solidFill>
                  <a:srgbClr val="0070C0"/>
                </a:solidFill>
                <a:latin typeface="Arial" pitchFamily="34" charset="0"/>
                <a:cs typeface="Arial" pitchFamily="34" charset="0"/>
              </a:rPr>
              <a:t>sẻ</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kinh</a:t>
            </a:r>
            <a:r>
              <a:rPr lang="en-US" sz="2400" b="1" dirty="0">
                <a:solidFill>
                  <a:srgbClr val="0070C0"/>
                </a:solidFill>
                <a:latin typeface="Arial" pitchFamily="34" charset="0"/>
                <a:cs typeface="Arial" pitchFamily="34" charset="0"/>
              </a:rPr>
              <a:t> </a:t>
            </a:r>
            <a:r>
              <a:rPr lang="en-US" sz="2400" b="1" dirty="0" err="1">
                <a:solidFill>
                  <a:srgbClr val="0070C0"/>
                </a:solidFill>
                <a:latin typeface="Arial" pitchFamily="34" charset="0"/>
                <a:cs typeface="Arial" pitchFamily="34" charset="0"/>
              </a:rPr>
              <a:t>nghiệm</a:t>
            </a:r>
            <a:r>
              <a:rPr lang="en-US" sz="2400" b="1" dirty="0">
                <a:solidFill>
                  <a:srgbClr val="0070C0"/>
                </a:solidFill>
                <a:latin typeface="Arial" pitchFamily="34" charset="0"/>
                <a:cs typeface="Arial" pitchFamily="34" charset="0"/>
              </a:rPr>
              <a:t> </a:t>
            </a:r>
          </a:p>
        </p:txBody>
      </p:sp>
      <p:sp>
        <p:nvSpPr>
          <p:cNvPr id="3" name="Content Placeholder 2"/>
          <p:cNvSpPr>
            <a:spLocks noGrp="1"/>
          </p:cNvSpPr>
          <p:nvPr>
            <p:ph idx="1"/>
          </p:nvPr>
        </p:nvSpPr>
        <p:spPr>
          <a:xfrm>
            <a:off x="457200" y="1219200"/>
            <a:ext cx="8229600" cy="4525963"/>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pt-BR" sz="2400" dirty="0">
                <a:latin typeface="Arial" pitchFamily="34" charset="0"/>
                <a:cs typeface="Arial" pitchFamily="34" charset="0"/>
              </a:rPr>
              <a:t>Các buổi tọa đàm </a:t>
            </a:r>
            <a:r>
              <a:rPr lang="pt-BR" sz="2400" dirty="0" smtClean="0">
                <a:latin typeface="Arial" pitchFamily="34" charset="0"/>
                <a:cs typeface="Arial" pitchFamily="34" charset="0"/>
              </a:rPr>
              <a:t>không </a:t>
            </a:r>
            <a:r>
              <a:rPr lang="pt-BR" sz="2400" dirty="0">
                <a:latin typeface="Arial" pitchFamily="34" charset="0"/>
                <a:cs typeface="Arial" pitchFamily="34" charset="0"/>
              </a:rPr>
              <a:t>chỉ là chia sẻ những </a:t>
            </a:r>
            <a:r>
              <a:rPr lang="pt-BR" sz="2400" dirty="0" smtClean="0">
                <a:latin typeface="Arial" pitchFamily="34" charset="0"/>
                <a:cs typeface="Arial" pitchFamily="34" charset="0"/>
              </a:rPr>
              <a:t>kiến thức, kỹ năng </a:t>
            </a:r>
            <a:r>
              <a:rPr lang="pt-BR" sz="2400" dirty="0">
                <a:latin typeface="Arial" pitchFamily="34" charset="0"/>
                <a:cs typeface="Arial" pitchFamily="34" charset="0"/>
              </a:rPr>
              <a:t>CSGD trẻ mà còn tạo động lực và chỉ ra con đường ngắn nhất cho </a:t>
            </a:r>
            <a:r>
              <a:rPr lang="pt-BR" sz="2400" dirty="0" smtClean="0">
                <a:latin typeface="Arial" pitchFamily="34" charset="0"/>
                <a:cs typeface="Arial" pitchFamily="34" charset="0"/>
              </a:rPr>
              <a:t>cha mẹ </a:t>
            </a:r>
            <a:r>
              <a:rPr lang="pt-BR" sz="2400" dirty="0">
                <a:latin typeface="Arial" pitchFamily="34" charset="0"/>
                <a:cs typeface="Arial" pitchFamily="34" charset="0"/>
              </a:rPr>
              <a:t>trong việc CSGD trẻ. </a:t>
            </a:r>
            <a:endParaRPr lang="pt-BR" sz="2400" dirty="0" smtClean="0">
              <a:latin typeface="Arial" pitchFamily="34" charset="0"/>
              <a:cs typeface="Arial" pitchFamily="34" charset="0"/>
            </a:endParaRPr>
          </a:p>
          <a:p>
            <a:pPr marL="0" indent="0" algn="just">
              <a:buNone/>
            </a:pPr>
            <a:r>
              <a:rPr lang="pt-BR" sz="2400" b="1" i="1" dirty="0" smtClean="0">
                <a:solidFill>
                  <a:schemeClr val="accent6">
                    <a:lumMod val="75000"/>
                  </a:schemeClr>
                </a:solidFill>
                <a:latin typeface="Arial" pitchFamily="34" charset="0"/>
                <a:cs typeface="Arial" pitchFamily="34" charset="0"/>
              </a:rPr>
              <a:t>+ Làm </a:t>
            </a:r>
            <a:r>
              <a:rPr lang="pt-BR" sz="2400" b="1" i="1" dirty="0">
                <a:solidFill>
                  <a:schemeClr val="accent6">
                    <a:lumMod val="75000"/>
                  </a:schemeClr>
                </a:solidFill>
                <a:latin typeface="Arial" pitchFamily="34" charset="0"/>
                <a:cs typeface="Arial" pitchFamily="34" charset="0"/>
              </a:rPr>
              <a:t>thế nào tổ chức được các buổi tọa đàm: </a:t>
            </a:r>
            <a:endParaRPr lang="en-US" sz="2400" b="1" i="1" dirty="0">
              <a:solidFill>
                <a:schemeClr val="accent6">
                  <a:lumMod val="75000"/>
                </a:schemeClr>
              </a:solidFill>
              <a:latin typeface="Arial" pitchFamily="34" charset="0"/>
              <a:cs typeface="Arial" pitchFamily="34" charset="0"/>
            </a:endParaRPr>
          </a:p>
          <a:p>
            <a:pPr lvl="0" algn="just"/>
            <a:r>
              <a:rPr lang="pt-BR" sz="2400" dirty="0">
                <a:latin typeface="Arial" pitchFamily="34" charset="0"/>
                <a:cs typeface="Arial" pitchFamily="34" charset="0"/>
              </a:rPr>
              <a:t>Tìm hiểu nhu cầu của </a:t>
            </a:r>
            <a:r>
              <a:rPr lang="pt-BR" sz="2400" dirty="0" smtClean="0">
                <a:latin typeface="Arial" pitchFamily="34" charset="0"/>
                <a:cs typeface="Arial" pitchFamily="34" charset="0"/>
              </a:rPr>
              <a:t>cha mẹ </a:t>
            </a:r>
            <a:r>
              <a:rPr lang="pt-BR" sz="2400" dirty="0">
                <a:latin typeface="Arial" pitchFamily="34" charset="0"/>
                <a:cs typeface="Arial" pitchFamily="34" charset="0"/>
              </a:rPr>
              <a:t>vào buổi họp đầu năm</a:t>
            </a:r>
          </a:p>
          <a:p>
            <a:pPr marL="0" indent="0" algn="just">
              <a:buNone/>
            </a:pPr>
            <a:r>
              <a:rPr lang="pt-BR" sz="2400" dirty="0">
                <a:latin typeface="Arial" pitchFamily="34" charset="0"/>
                <a:cs typeface="Arial" pitchFamily="34" charset="0"/>
              </a:rPr>
              <a:t>     </a:t>
            </a:r>
            <a:r>
              <a:rPr lang="pt-BR" sz="2400" dirty="0" smtClean="0">
                <a:latin typeface="Arial" pitchFamily="34" charset="0"/>
                <a:cs typeface="Arial" pitchFamily="34" charset="0"/>
              </a:rPr>
              <a:t>+ Sử dụng bảng </a:t>
            </a:r>
            <a:r>
              <a:rPr lang="en-US" sz="2400" dirty="0" err="1" smtClean="0">
                <a:latin typeface="Arial" pitchFamily="34" charset="0"/>
                <a:cs typeface="Arial" pitchFamily="34" charset="0"/>
              </a:rPr>
              <a:t>hỏi</a:t>
            </a:r>
            <a:r>
              <a:rPr lang="en-US" sz="2400" dirty="0">
                <a:latin typeface="Arial" pitchFamily="34" charset="0"/>
                <a:cs typeface="Arial" pitchFamily="34" charset="0"/>
              </a:rPr>
              <a:t> </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trao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đổi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tiếp</a:t>
            </a:r>
            <a:r>
              <a:rPr lang="en-US" sz="2400" dirty="0" smtClean="0">
                <a:latin typeface="Arial" pitchFamily="34" charset="0"/>
                <a:cs typeface="Arial" pitchFamily="34" charset="0"/>
              </a:rPr>
              <a:t>)</a:t>
            </a:r>
          </a:p>
          <a:p>
            <a:pPr marL="0" indent="0" algn="just">
              <a:buNone/>
            </a:pPr>
            <a:r>
              <a:rPr lang="en-US" sz="2400" dirty="0" smtClean="0">
                <a:latin typeface="Arial" pitchFamily="34" charset="0"/>
                <a:cs typeface="Arial" pitchFamily="34" charset="0"/>
              </a:rPr>
              <a:t>     </a:t>
            </a:r>
            <a:r>
              <a:rPr lang="vi-VN" sz="2400" dirty="0" smtClean="0">
                <a:latin typeface="Arial" pitchFamily="34" charset="0"/>
                <a:cs typeface="Arial" pitchFamily="34" charset="0"/>
              </a:rPr>
              <a:t>+ Xử lí thông tin</a:t>
            </a:r>
            <a:r>
              <a:rPr lang="en-US" sz="2400" dirty="0" smtClean="0">
                <a:latin typeface="Arial" pitchFamily="34" charset="0"/>
                <a:cs typeface="Arial" pitchFamily="34" charset="0"/>
              </a:rPr>
              <a:t>,</a:t>
            </a:r>
            <a:r>
              <a:rPr lang="vi-VN" sz="2400" dirty="0" smtClean="0">
                <a:latin typeface="Arial" pitchFamily="34" charset="0"/>
                <a:cs typeface="Arial" pitchFamily="34" charset="0"/>
              </a:rPr>
              <a:t> sau đó nhà trường lên </a:t>
            </a:r>
            <a:r>
              <a:rPr lang="en-US" sz="2400" dirty="0" smtClean="0">
                <a:latin typeface="Arial" pitchFamily="34" charset="0"/>
                <a:cs typeface="Arial" pitchFamily="34" charset="0"/>
              </a:rPr>
              <a:t>KH</a:t>
            </a:r>
            <a:r>
              <a:rPr lang="vi-VN" sz="2400" dirty="0" smtClean="0">
                <a:latin typeface="Arial" pitchFamily="34" charset="0"/>
                <a:cs typeface="Arial" pitchFamily="34" charset="0"/>
              </a:rPr>
              <a:t> thực hiện.</a:t>
            </a:r>
            <a:endParaRPr lang="en-US" sz="2400" dirty="0" smtClean="0">
              <a:latin typeface="Arial" pitchFamily="34" charset="0"/>
              <a:cs typeface="Arial" pitchFamily="34" charset="0"/>
            </a:endParaRPr>
          </a:p>
          <a:p>
            <a:pPr algn="just"/>
            <a:r>
              <a:rPr lang="vi-VN" sz="2400" dirty="0" smtClean="0">
                <a:latin typeface="Arial" pitchFamily="34" charset="0"/>
                <a:cs typeface="Arial" pitchFamily="34" charset="0"/>
              </a:rPr>
              <a:t>Mời </a:t>
            </a:r>
            <a:r>
              <a:rPr lang="vi-VN" sz="2400" dirty="0">
                <a:latin typeface="Arial" pitchFamily="34" charset="0"/>
                <a:cs typeface="Arial" pitchFamily="34" charset="0"/>
              </a:rPr>
              <a:t>các chuyên gia đầu ngành về giáo dục mầm non làm diễn giả chia sẻ trong các buổi tọa đàm về chuyên </a:t>
            </a:r>
            <a:r>
              <a:rPr lang="vi-VN" sz="2400" dirty="0" smtClean="0">
                <a:latin typeface="Arial" pitchFamily="34" charset="0"/>
                <a:cs typeface="Arial" pitchFamily="34" charset="0"/>
              </a:rPr>
              <a:t>đề </a:t>
            </a:r>
            <a:r>
              <a:rPr lang="vi-VN" sz="2400" dirty="0">
                <a:latin typeface="Arial" pitchFamily="34" charset="0"/>
                <a:cs typeface="Arial" pitchFamily="34" charset="0"/>
              </a:rPr>
              <a:t>giáo dục mầm non. </a:t>
            </a:r>
            <a:r>
              <a:rPr lang="en-US" sz="2400" dirty="0">
                <a:latin typeface="Arial" pitchFamily="34" charset="0"/>
                <a:cs typeface="Arial" pitchFamily="34" charset="0"/>
              </a:rPr>
              <a:t>(2 </a:t>
            </a:r>
            <a:r>
              <a:rPr lang="en-US" sz="2400" dirty="0" err="1">
                <a:latin typeface="Arial" pitchFamily="34" charset="0"/>
                <a:cs typeface="Arial" pitchFamily="34" charset="0"/>
              </a:rPr>
              <a:t>lần</a:t>
            </a:r>
            <a:r>
              <a:rPr lang="en-US" sz="2400" dirty="0">
                <a:latin typeface="Arial" pitchFamily="34" charset="0"/>
                <a:cs typeface="Arial" pitchFamily="34" charset="0"/>
              </a:rPr>
              <a:t>/</a:t>
            </a:r>
            <a:r>
              <a:rPr lang="en-US" sz="2400" dirty="0" err="1">
                <a:latin typeface="Arial" pitchFamily="34" charset="0"/>
                <a:cs typeface="Arial" pitchFamily="34" charset="0"/>
              </a:rPr>
              <a:t>năm</a:t>
            </a:r>
            <a:r>
              <a:rPr lang="en-US" sz="2400" dirty="0">
                <a:latin typeface="Arial" pitchFamily="34" charset="0"/>
                <a:cs typeface="Arial" pitchFamily="34" charset="0"/>
              </a:rPr>
              <a:t> – 1 </a:t>
            </a:r>
            <a:r>
              <a:rPr lang="en-US" sz="2400" dirty="0" err="1">
                <a:latin typeface="Arial" pitchFamily="34" charset="0"/>
                <a:cs typeface="Arial" pitchFamily="34" charset="0"/>
              </a:rPr>
              <a:t>lần</a:t>
            </a:r>
            <a:r>
              <a:rPr lang="en-US" sz="2400" dirty="0">
                <a:latin typeface="Arial" pitchFamily="34" charset="0"/>
                <a:cs typeface="Arial" pitchFamily="34" charset="0"/>
              </a:rPr>
              <a:t>/</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kì</a:t>
            </a:r>
            <a:r>
              <a:rPr lang="en-US" sz="2400" dirty="0">
                <a:latin typeface="Arial" pitchFamily="34" charset="0"/>
                <a:cs typeface="Arial" pitchFamily="34" charset="0"/>
              </a:rPr>
              <a:t>)</a:t>
            </a:r>
          </a:p>
          <a:p>
            <a:pPr lvl="0" algn="just"/>
            <a:endParaRPr lang="en-US" sz="2400" dirty="0">
              <a:latin typeface="Arial" pitchFamily="34" charset="0"/>
              <a:cs typeface="Arial" pitchFamily="34" charset="0"/>
            </a:endParaRPr>
          </a:p>
          <a:p>
            <a:pPr marL="0" indent="0" algn="just">
              <a:buNone/>
            </a:pPr>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xmlns="" val="33814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32766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lvl="0" algn="just">
              <a:lnSpc>
                <a:spcPct val="150000"/>
              </a:lnSpc>
              <a:spcBef>
                <a:spcPts val="0"/>
              </a:spcBef>
            </a:pPr>
            <a:r>
              <a:rPr lang="en-US" sz="2400" dirty="0" smtClean="0">
                <a:latin typeface="Arial" pitchFamily="34" charset="0"/>
                <a:cs typeface="Arial" pitchFamily="34" charset="0"/>
              </a:rPr>
              <a:t>T</a:t>
            </a:r>
            <a:r>
              <a:rPr lang="vi-VN" sz="2400" dirty="0" smtClean="0">
                <a:latin typeface="Arial" pitchFamily="34" charset="0"/>
                <a:cs typeface="Arial" pitchFamily="34" charset="0"/>
              </a:rPr>
              <a:t>ìm </a:t>
            </a:r>
            <a:r>
              <a:rPr lang="vi-VN" sz="2400" dirty="0">
                <a:latin typeface="Arial" pitchFamily="34" charset="0"/>
                <a:cs typeface="Arial" pitchFamily="34" charset="0"/>
              </a:rPr>
              <a:t>hiểu nghề nghiệp của </a:t>
            </a:r>
            <a:r>
              <a:rPr lang="vi-VN" sz="2400" dirty="0" smtClean="0">
                <a:latin typeface="Arial" pitchFamily="34" charset="0"/>
                <a:cs typeface="Arial" pitchFamily="34" charset="0"/>
              </a:rPr>
              <a:t>cha </a:t>
            </a:r>
            <a:r>
              <a:rPr lang="vi-VN" sz="2400" dirty="0">
                <a:latin typeface="Arial" pitchFamily="34" charset="0"/>
                <a:cs typeface="Arial" pitchFamily="34" charset="0"/>
              </a:rPr>
              <a:t>mẹ, thông qua </a:t>
            </a:r>
            <a:r>
              <a:rPr lang="en-US" sz="2400" dirty="0" err="1" smtClean="0">
                <a:latin typeface="Arial" pitchFamily="34" charset="0"/>
                <a:cs typeface="Arial" pitchFamily="34" charset="0"/>
              </a:rPr>
              <a:t>giao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hoặc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hiểu</a:t>
            </a:r>
            <a:r>
              <a:rPr lang="en-US" sz="2400" dirty="0" smtClean="0">
                <a:latin typeface="Arial" pitchFamily="34" charset="0"/>
                <a:cs typeface="Arial" pitchFamily="34" charset="0"/>
              </a:rPr>
              <a:t> </a:t>
            </a:r>
            <a:r>
              <a:rPr lang="vi-VN" sz="2400" dirty="0" smtClean="0">
                <a:latin typeface="Arial" pitchFamily="34" charset="0"/>
                <a:cs typeface="Arial" pitchFamily="34" charset="0"/>
              </a:rPr>
              <a:t>hồ </a:t>
            </a:r>
            <a:r>
              <a:rPr lang="vi-VN" sz="2400" dirty="0">
                <a:latin typeface="Arial" pitchFamily="34" charset="0"/>
                <a:cs typeface="Arial" pitchFamily="34" charset="0"/>
              </a:rPr>
              <a:t>sơ nhập </a:t>
            </a:r>
            <a:r>
              <a:rPr lang="vi-VN" sz="2400" dirty="0"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đầu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tìm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chuyên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như</a:t>
            </a:r>
            <a:r>
              <a:rPr lang="en-US" sz="2400" i="1" dirty="0" smtClean="0">
                <a:latin typeface="Arial" pitchFamily="34" charset="0"/>
                <a:cs typeface="Arial" pitchFamily="34" charset="0"/>
              </a:rPr>
              <a:t> </a:t>
            </a:r>
            <a:r>
              <a:rPr lang="vi-VN" sz="2400" i="1" dirty="0" smtClean="0">
                <a:latin typeface="Arial" pitchFamily="34" charset="0"/>
                <a:cs typeface="Arial" pitchFamily="34" charset="0"/>
              </a:rPr>
              <a:t>Bác </a:t>
            </a:r>
            <a:r>
              <a:rPr lang="vi-VN" sz="2400" i="1" dirty="0">
                <a:latin typeface="Arial" pitchFamily="34" charset="0"/>
                <a:cs typeface="Arial" pitchFamily="34" charset="0"/>
              </a:rPr>
              <a:t>sĩ</a:t>
            </a:r>
            <a:r>
              <a:rPr lang="en-US" sz="2400" i="1" dirty="0">
                <a:latin typeface="Arial" pitchFamily="34" charset="0"/>
                <a:cs typeface="Arial" pitchFamily="34" charset="0"/>
              </a:rPr>
              <a:t>, </a:t>
            </a:r>
            <a:r>
              <a:rPr lang="en-US" sz="2400" i="1" dirty="0" err="1">
                <a:latin typeface="Arial" pitchFamily="34" charset="0"/>
                <a:cs typeface="Arial" pitchFamily="34" charset="0"/>
              </a:rPr>
              <a:t>chuyên</a:t>
            </a:r>
            <a:r>
              <a:rPr lang="en-US" sz="2400" i="1" dirty="0">
                <a:latin typeface="Arial" pitchFamily="34" charset="0"/>
                <a:cs typeface="Arial" pitchFamily="34" charset="0"/>
              </a:rPr>
              <a:t> </a:t>
            </a:r>
            <a:r>
              <a:rPr lang="en-US" sz="2400" i="1" dirty="0" err="1">
                <a:latin typeface="Arial" pitchFamily="34" charset="0"/>
                <a:cs typeface="Arial" pitchFamily="34" charset="0"/>
              </a:rPr>
              <a:t>gia</a:t>
            </a:r>
            <a:r>
              <a:rPr lang="en-US" sz="2400" i="1" dirty="0">
                <a:latin typeface="Arial" pitchFamily="34" charset="0"/>
                <a:cs typeface="Arial" pitchFamily="34" charset="0"/>
              </a:rPr>
              <a:t> </a:t>
            </a:r>
            <a:r>
              <a:rPr lang="en-US" sz="2400" i="1" dirty="0" err="1">
                <a:latin typeface="Arial" pitchFamily="34" charset="0"/>
                <a:cs typeface="Arial" pitchFamily="34" charset="0"/>
              </a:rPr>
              <a:t>tâm</a:t>
            </a:r>
            <a:r>
              <a:rPr lang="en-US" sz="2400" i="1" dirty="0">
                <a:latin typeface="Arial" pitchFamily="34" charset="0"/>
                <a:cs typeface="Arial" pitchFamily="34" charset="0"/>
              </a:rPr>
              <a:t> </a:t>
            </a:r>
            <a:r>
              <a:rPr lang="en-US" sz="2400" i="1" dirty="0" err="1">
                <a:latin typeface="Arial" pitchFamily="34" charset="0"/>
                <a:cs typeface="Arial" pitchFamily="34" charset="0"/>
              </a:rPr>
              <a:t>lí</a:t>
            </a:r>
            <a:r>
              <a:rPr lang="en-US" sz="2400" i="1" dirty="0">
                <a:latin typeface="Arial" pitchFamily="34" charset="0"/>
                <a:cs typeface="Arial" pitchFamily="34" charset="0"/>
              </a:rPr>
              <a:t> – </a:t>
            </a:r>
            <a:r>
              <a:rPr lang="en-US" sz="2400" i="1" dirty="0" err="1">
                <a:latin typeface="Arial" pitchFamily="34" charset="0"/>
                <a:cs typeface="Arial" pitchFamily="34" charset="0"/>
              </a:rPr>
              <a:t>giáo</a:t>
            </a:r>
            <a:r>
              <a:rPr lang="en-US" sz="2400" i="1" dirty="0">
                <a:latin typeface="Arial" pitchFamily="34" charset="0"/>
                <a:cs typeface="Arial" pitchFamily="34" charset="0"/>
              </a:rPr>
              <a:t> </a:t>
            </a:r>
            <a:r>
              <a:rPr lang="en-US" sz="2400" i="1" dirty="0" err="1">
                <a:latin typeface="Arial" pitchFamily="34" charset="0"/>
                <a:cs typeface="Arial" pitchFamily="34" charset="0"/>
              </a:rPr>
              <a:t>dục</a:t>
            </a:r>
            <a:r>
              <a:rPr lang="en-US" sz="2400" i="1" dirty="0">
                <a:latin typeface="Arial" pitchFamily="34" charset="0"/>
                <a:cs typeface="Arial" pitchFamily="34" charset="0"/>
              </a:rPr>
              <a:t> </a:t>
            </a:r>
            <a:r>
              <a:rPr lang="en-US" sz="2400" i="1" dirty="0" err="1">
                <a:latin typeface="Arial" pitchFamily="34" charset="0"/>
                <a:cs typeface="Arial" pitchFamily="34" charset="0"/>
              </a:rPr>
              <a:t>trẻ</a:t>
            </a:r>
            <a:r>
              <a:rPr lang="en-US" sz="2400" i="1" dirty="0">
                <a:latin typeface="Arial" pitchFamily="34" charset="0"/>
                <a:cs typeface="Arial" pitchFamily="34" charset="0"/>
              </a:rPr>
              <a:t> </a:t>
            </a:r>
            <a:r>
              <a:rPr lang="en-US" sz="2400" i="1" dirty="0" err="1">
                <a:latin typeface="Arial" pitchFamily="34" charset="0"/>
                <a:cs typeface="Arial" pitchFamily="34" charset="0"/>
              </a:rPr>
              <a:t>em</a:t>
            </a:r>
            <a:r>
              <a:rPr lang="en-US" sz="2400" i="1" dirty="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vi-VN" sz="2400" dirty="0" smtClean="0">
                <a:latin typeface="Arial" pitchFamily="34" charset="0"/>
                <a:cs typeface="Arial" pitchFamily="34" charset="0"/>
              </a:rPr>
              <a:t>thuyết </a:t>
            </a:r>
            <a:r>
              <a:rPr lang="vi-VN" sz="2400" dirty="0">
                <a:latin typeface="Arial" pitchFamily="34" charset="0"/>
                <a:cs typeface="Arial" pitchFamily="34" charset="0"/>
              </a:rPr>
              <a:t>phục họ tình nguyện làm diễn giả chia </a:t>
            </a:r>
            <a:r>
              <a:rPr lang="vi-VN" sz="2400" dirty="0" smtClean="0">
                <a:latin typeface="Arial" pitchFamily="34" charset="0"/>
                <a:cs typeface="Arial" pitchFamily="34" charset="0"/>
              </a:rPr>
              <a:t>sẻ</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tọa</a:t>
            </a:r>
            <a:r>
              <a:rPr lang="en-US" sz="2400" dirty="0" smtClean="0">
                <a:latin typeface="Arial" pitchFamily="34" charset="0"/>
                <a:cs typeface="Arial" pitchFamily="34" charset="0"/>
              </a:rPr>
              <a:t> </a:t>
            </a:r>
            <a:r>
              <a:rPr lang="vi-VN" sz="2400" dirty="0" smtClean="0">
                <a:latin typeface="Arial" pitchFamily="34" charset="0"/>
                <a:cs typeface="Arial" pitchFamily="34" charset="0"/>
              </a:rPr>
              <a:t>đàm </a:t>
            </a:r>
            <a:r>
              <a:rPr lang="vi-VN" sz="2400" dirty="0">
                <a:latin typeface="Arial" pitchFamily="34" charset="0"/>
                <a:cs typeface="Arial" pitchFamily="34" charset="0"/>
              </a:rPr>
              <a:t>về các chủ đề mà họ có thể đảm nhận được. </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29284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0" y="1752600"/>
            <a:ext cx="2743200" cy="2743200"/>
          </a:xfrm>
          <a:prstGeom prst="rect">
            <a:avLst/>
          </a:prstGeom>
        </p:spPr>
      </p:pic>
      <p:sp>
        <p:nvSpPr>
          <p:cNvPr id="5" name="Title 1"/>
          <p:cNvSpPr txBox="1">
            <a:spLocks/>
          </p:cNvSpPr>
          <p:nvPr/>
        </p:nvSpPr>
        <p:spPr>
          <a:xfrm>
            <a:off x="891341" y="1752600"/>
            <a:ext cx="7694691" cy="2743200"/>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2800" b="1" dirty="0" smtClean="0">
                <a:solidFill>
                  <a:srgbClr val="FF3300"/>
                </a:solidFill>
                <a:latin typeface="Arial" pitchFamily="34" charset="0"/>
                <a:cs typeface="Arial" pitchFamily="34" charset="0"/>
              </a:rPr>
              <a:t/>
            </a:r>
            <a:br>
              <a:rPr lang="en-US" sz="2800" b="1" dirty="0" smtClean="0">
                <a:solidFill>
                  <a:srgbClr val="FF3300"/>
                </a:solidFill>
                <a:latin typeface="Arial" pitchFamily="34" charset="0"/>
                <a:cs typeface="Arial" pitchFamily="34" charset="0"/>
              </a:rPr>
            </a:br>
            <a:r>
              <a:rPr lang="en-US" sz="2800" b="1" dirty="0" err="1" smtClean="0">
                <a:solidFill>
                  <a:srgbClr val="FF3300"/>
                </a:solidFill>
                <a:latin typeface="Arial" pitchFamily="34" charset="0"/>
                <a:cs typeface="Arial" pitchFamily="34" charset="0"/>
              </a:rPr>
              <a:t>Anh</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chị</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hãy</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biết</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tại</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sao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phải</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tổ</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chức</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cho</a:t>
            </a:r>
            <a:r>
              <a:rPr lang="en-US" sz="2800" b="1" dirty="0" smtClean="0">
                <a:solidFill>
                  <a:srgbClr val="FF3300"/>
                </a:solidFill>
                <a:latin typeface="Arial" pitchFamily="34" charset="0"/>
                <a:cs typeface="Arial" pitchFamily="34" charset="0"/>
              </a:rPr>
              <a:t> cha </a:t>
            </a:r>
            <a:r>
              <a:rPr lang="en-US" sz="2800" b="1" dirty="0" err="1" smtClean="0">
                <a:solidFill>
                  <a:srgbClr val="FF3300"/>
                </a:solidFill>
                <a:latin typeface="Arial" pitchFamily="34" charset="0"/>
                <a:cs typeface="Arial" pitchFamily="34" charset="0"/>
              </a:rPr>
              <a:t>mẹ</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trẻ</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thực</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hành</a:t>
            </a:r>
            <a:r>
              <a:rPr lang="en-US" sz="2800" b="1" dirty="0" smtClean="0">
                <a:solidFill>
                  <a:srgbClr val="FF3300"/>
                </a:solidFill>
                <a:latin typeface="Arial" pitchFamily="34" charset="0"/>
                <a:cs typeface="Arial" pitchFamily="34" charset="0"/>
              </a:rPr>
              <a:t>?</a:t>
            </a:r>
            <a:br>
              <a:rPr lang="en-US" sz="2800" b="1" dirty="0" smtClean="0">
                <a:solidFill>
                  <a:srgbClr val="FF3300"/>
                </a:solidFill>
                <a:latin typeface="Arial" pitchFamily="34" charset="0"/>
                <a:cs typeface="Arial" pitchFamily="34" charset="0"/>
              </a:rPr>
            </a:br>
            <a:endParaRPr lang="en-US" sz="2800" b="1" dirty="0">
              <a:solidFill>
                <a:srgbClr val="FF33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36</a:t>
            </a:fld>
            <a:endParaRPr lang="en-US" altLang="en-US"/>
          </a:p>
        </p:txBody>
      </p:sp>
    </p:spTree>
    <p:extLst>
      <p:ext uri="{BB962C8B-B14F-4D97-AF65-F5344CB8AC3E}">
        <p14:creationId xmlns:p14="http://schemas.microsoft.com/office/powerpoint/2010/main" xmlns="" val="23364565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2971800" cy="563562"/>
          </a:xfrm>
        </p:spPr>
        <p:txBody>
          <a:bodyPr>
            <a:normAutofit/>
          </a:bodyPr>
          <a:lstStyle/>
          <a:p>
            <a:r>
              <a:rPr lang="en-US" sz="2400" b="1" dirty="0">
                <a:solidFill>
                  <a:srgbClr val="0070C0"/>
                </a:solidFill>
                <a:latin typeface="Arial" pitchFamily="34" charset="0"/>
                <a:cs typeface="Arial" pitchFamily="34" charset="0"/>
              </a:rPr>
              <a:t>Thực </a:t>
            </a:r>
            <a:r>
              <a:rPr lang="en-US" sz="2400" b="1" dirty="0" err="1">
                <a:solidFill>
                  <a:srgbClr val="0070C0"/>
                </a:solidFill>
                <a:latin typeface="Arial" pitchFamily="34" charset="0"/>
                <a:cs typeface="Arial" pitchFamily="34" charset="0"/>
              </a:rPr>
              <a:t>hành</a:t>
            </a:r>
            <a:r>
              <a:rPr lang="en-US" sz="2400" b="1" dirty="0">
                <a:solidFill>
                  <a:srgbClr val="0070C0"/>
                </a:solidFill>
                <a:latin typeface="Arial" pitchFamily="34" charset="0"/>
                <a:cs typeface="Arial" pitchFamily="34" charset="0"/>
              </a:rPr>
              <a:t> </a:t>
            </a:r>
          </a:p>
        </p:txBody>
      </p:sp>
      <p:sp>
        <p:nvSpPr>
          <p:cNvPr id="3" name="Content Placeholder 2"/>
          <p:cNvSpPr>
            <a:spLocks noGrp="1"/>
          </p:cNvSpPr>
          <p:nvPr>
            <p:ph idx="1"/>
          </p:nvPr>
        </p:nvSpPr>
        <p:spPr>
          <a:xfrm>
            <a:off x="685800" y="1295400"/>
            <a:ext cx="7848600" cy="4343400"/>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pt-BR" sz="2400" dirty="0" smtClean="0">
                <a:latin typeface="Arial" pitchFamily="34" charset="0"/>
                <a:cs typeface="Arial" pitchFamily="34" charset="0"/>
              </a:rPr>
              <a:t>	Thực </a:t>
            </a:r>
            <a:r>
              <a:rPr lang="pt-BR" sz="2400" dirty="0">
                <a:latin typeface="Arial" pitchFamily="34" charset="0"/>
                <a:cs typeface="Arial" pitchFamily="34" charset="0"/>
              </a:rPr>
              <a:t>hành rất quan trọng giúp cha mẹ hiểu và làm đúng mới có hiệu quả, nếu làm sai sẽ có tác dụng </a:t>
            </a:r>
            <a:r>
              <a:rPr lang="pt-BR" sz="2400" dirty="0" smtClean="0">
                <a:latin typeface="Arial" pitchFamily="34" charset="0"/>
                <a:cs typeface="Arial" pitchFamily="34" charset="0"/>
              </a:rPr>
              <a:t>ngược.</a:t>
            </a:r>
          </a:p>
          <a:p>
            <a:pPr marL="0" indent="0">
              <a:buNone/>
            </a:pPr>
            <a:r>
              <a:rPr lang="pt-BR" sz="2400" dirty="0" smtClean="0">
                <a:latin typeface="Arial" pitchFamily="34" charset="0"/>
                <a:cs typeface="Arial" pitchFamily="34" charset="0"/>
              </a:rPr>
              <a:t> </a:t>
            </a:r>
            <a:r>
              <a:rPr lang="en-US" sz="2400" b="1" i="1" dirty="0" smtClean="0">
                <a:solidFill>
                  <a:schemeClr val="accent6">
                    <a:lumMod val="75000"/>
                  </a:schemeClr>
                </a:solidFill>
                <a:latin typeface="Arial" pitchFamily="34" charset="0"/>
                <a:cs typeface="Arial" pitchFamily="34" charset="0"/>
              </a:rPr>
              <a:t>+ </a:t>
            </a:r>
            <a:r>
              <a:rPr lang="en-US" sz="2400" b="1" i="1" dirty="0" err="1" smtClean="0">
                <a:solidFill>
                  <a:schemeClr val="accent6">
                    <a:lumMod val="75000"/>
                  </a:schemeClr>
                </a:solidFill>
                <a:latin typeface="Arial" pitchFamily="34" charset="0"/>
                <a:cs typeface="Arial" pitchFamily="34" charset="0"/>
              </a:rPr>
              <a:t>Làm</a:t>
            </a:r>
            <a:r>
              <a:rPr lang="en-US" sz="2400" b="1" i="1" dirty="0" smtClean="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thế</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nào</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để</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tổ</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chức</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hoạt</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động</a:t>
            </a:r>
            <a:r>
              <a:rPr lang="en-US" sz="2400" b="1" i="1" dirty="0">
                <a:solidFill>
                  <a:schemeClr val="accent6">
                    <a:lumMod val="75000"/>
                  </a:schemeClr>
                </a:solidFill>
                <a:latin typeface="Arial" pitchFamily="34" charset="0"/>
                <a:cs typeface="Arial" pitchFamily="34" charset="0"/>
              </a:rPr>
              <a:t> thực </a:t>
            </a:r>
            <a:r>
              <a:rPr lang="en-US" sz="2400" b="1" i="1" dirty="0" err="1">
                <a:solidFill>
                  <a:schemeClr val="accent6">
                    <a:lumMod val="75000"/>
                  </a:schemeClr>
                </a:solidFill>
                <a:latin typeface="Arial" pitchFamily="34" charset="0"/>
                <a:cs typeface="Arial" pitchFamily="34" charset="0"/>
              </a:rPr>
              <a:t>hành</a:t>
            </a:r>
            <a:r>
              <a:rPr lang="en-US" sz="2400" b="1" i="1" dirty="0">
                <a:solidFill>
                  <a:schemeClr val="accent6">
                    <a:lumMod val="75000"/>
                  </a:schemeClr>
                </a:solidFill>
                <a:latin typeface="Arial" pitchFamily="34" charset="0"/>
                <a:cs typeface="Arial" pitchFamily="34" charset="0"/>
              </a:rPr>
              <a:t> </a:t>
            </a:r>
            <a:r>
              <a:rPr lang="en-US" sz="2400" b="1" i="1" dirty="0" err="1">
                <a:solidFill>
                  <a:schemeClr val="accent6">
                    <a:lumMod val="75000"/>
                  </a:schemeClr>
                </a:solidFill>
                <a:latin typeface="Arial" pitchFamily="34" charset="0"/>
                <a:cs typeface="Arial" pitchFamily="34" charset="0"/>
              </a:rPr>
              <a:t>cho</a:t>
            </a:r>
            <a:r>
              <a:rPr lang="en-US" sz="2400" b="1" i="1" dirty="0">
                <a:solidFill>
                  <a:schemeClr val="accent6">
                    <a:lumMod val="75000"/>
                  </a:schemeClr>
                </a:solidFill>
                <a:latin typeface="Arial" pitchFamily="34" charset="0"/>
                <a:cs typeface="Arial" pitchFamily="34" charset="0"/>
              </a:rPr>
              <a:t> cha </a:t>
            </a:r>
            <a:r>
              <a:rPr lang="en-US" sz="2400" b="1" i="1" dirty="0" err="1" smtClean="0">
                <a:solidFill>
                  <a:schemeClr val="accent6">
                    <a:lumMod val="75000"/>
                  </a:schemeClr>
                </a:solidFill>
                <a:latin typeface="Arial" pitchFamily="34" charset="0"/>
                <a:cs typeface="Arial" pitchFamily="34" charset="0"/>
              </a:rPr>
              <a:t>mẹ</a:t>
            </a:r>
            <a:endParaRPr lang="en-US" sz="2400" b="1" dirty="0">
              <a:solidFill>
                <a:schemeClr val="accent6">
                  <a:lumMod val="75000"/>
                </a:schemeClr>
              </a:solidFill>
              <a:latin typeface="Arial" pitchFamily="34" charset="0"/>
              <a:cs typeface="Arial" pitchFamily="34" charset="0"/>
            </a:endParaRPr>
          </a:p>
          <a:p>
            <a:pPr lvl="0" algn="just"/>
            <a:r>
              <a:rPr lang="en-US" sz="2400" dirty="0" err="1">
                <a:latin typeface="Arial" pitchFamily="34" charset="0"/>
                <a:cs typeface="Arial" pitchFamily="34" charset="0"/>
              </a:rPr>
              <a:t>Tổ</a:t>
            </a:r>
            <a:r>
              <a:rPr lang="en-US" sz="2400" dirty="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thực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xen</a:t>
            </a:r>
            <a:r>
              <a:rPr lang="en-US" sz="2400" dirty="0">
                <a:latin typeface="Arial" pitchFamily="34" charset="0"/>
                <a:cs typeface="Arial" pitchFamily="34" charset="0"/>
              </a:rPr>
              <a:t> </a:t>
            </a:r>
            <a:r>
              <a:rPr lang="en-US" sz="2400" dirty="0" err="1">
                <a:latin typeface="Arial" pitchFamily="34" charset="0"/>
                <a:cs typeface="Arial" pitchFamily="34" charset="0"/>
              </a:rPr>
              <a:t>kẽ</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buổi</a:t>
            </a:r>
            <a:r>
              <a:rPr lang="en-US" sz="2400" dirty="0">
                <a:latin typeface="Arial" pitchFamily="34" charset="0"/>
                <a:cs typeface="Arial" pitchFamily="34" charset="0"/>
              </a:rPr>
              <a:t> </a:t>
            </a:r>
            <a:r>
              <a:rPr lang="en-US" sz="2400" dirty="0" err="1">
                <a:latin typeface="Arial" pitchFamily="34" charset="0"/>
                <a:cs typeface="Arial" pitchFamily="34" charset="0"/>
              </a:rPr>
              <a:t>truyền</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thực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smtClean="0">
                <a:latin typeface="Arial" pitchFamily="34" charset="0"/>
                <a:cs typeface="Arial" pitchFamily="34" charset="0"/>
              </a:rPr>
              <a:t>không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nặng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thể</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xem</a:t>
            </a:r>
            <a:r>
              <a:rPr lang="en-US" sz="2400" dirty="0" smtClean="0">
                <a:latin typeface="Arial" pitchFamily="34" charset="0"/>
                <a:cs typeface="Arial" pitchFamily="34" charset="0"/>
              </a:rPr>
              <a:t> </a:t>
            </a:r>
            <a:r>
              <a:rPr lang="en-US" sz="2400" dirty="0" err="1">
                <a:latin typeface="Arial" pitchFamily="34" charset="0"/>
                <a:cs typeface="Arial" pitchFamily="34" charset="0"/>
              </a:rPr>
              <a:t>thêm</a:t>
            </a:r>
            <a:r>
              <a:rPr lang="en-US" sz="2400" dirty="0">
                <a:latin typeface="Arial" pitchFamily="34" charset="0"/>
                <a:cs typeface="Arial" pitchFamily="34" charset="0"/>
              </a:rPr>
              <a:t> </a:t>
            </a:r>
            <a:r>
              <a:rPr lang="en-US" sz="2400" dirty="0" err="1">
                <a:latin typeface="Arial" pitchFamily="34" charset="0"/>
                <a:cs typeface="Arial" pitchFamily="34" charset="0"/>
              </a:rPr>
              <a:t>cẩm</a:t>
            </a:r>
            <a:r>
              <a:rPr lang="en-US" sz="2400" dirty="0">
                <a:latin typeface="Arial" pitchFamily="34" charset="0"/>
                <a:cs typeface="Arial" pitchFamily="34" charset="0"/>
              </a:rPr>
              <a:t> </a:t>
            </a:r>
            <a:r>
              <a:rPr lang="en-US" sz="2400" dirty="0" err="1">
                <a:latin typeface="Arial" pitchFamily="34" charset="0"/>
                <a:cs typeface="Arial" pitchFamily="34" charset="0"/>
              </a:rPr>
              <a:t>nang</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smtClean="0">
                <a:latin typeface="Arial" pitchFamily="34" charset="0"/>
                <a:cs typeface="Arial" pitchFamily="34" charset="0"/>
              </a:rPr>
              <a:t>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a:latin typeface="Arial" pitchFamily="34" charset="0"/>
                <a:cs typeface="Arial" pitchFamily="34" charset="0"/>
              </a:rPr>
              <a:t>“</a:t>
            </a:r>
            <a:r>
              <a:rPr lang="en-US" sz="2400" dirty="0" err="1">
                <a:latin typeface="Arial" pitchFamily="34" charset="0"/>
                <a:cs typeface="Arial" pitchFamily="34" charset="0"/>
              </a:rPr>
              <a:t>Chăm</a:t>
            </a:r>
            <a:r>
              <a:rPr lang="en-US" sz="2400" dirty="0">
                <a:latin typeface="Arial" pitchFamily="34" charset="0"/>
                <a:cs typeface="Arial" pitchFamily="34" charset="0"/>
              </a:rPr>
              <a:t> </a:t>
            </a:r>
            <a:r>
              <a:rPr lang="en-US" sz="2400" dirty="0" err="1">
                <a:latin typeface="Arial" pitchFamily="34" charset="0"/>
                <a:cs typeface="Arial" pitchFamily="34" charset="0"/>
              </a:rPr>
              <a:t>sóc</a:t>
            </a:r>
            <a:r>
              <a:rPr lang="en-US" sz="2400" dirty="0">
                <a:latin typeface="Arial" pitchFamily="34" charset="0"/>
                <a:cs typeface="Arial" pitchFamily="34" charset="0"/>
              </a:rPr>
              <a:t> </a:t>
            </a:r>
            <a:r>
              <a:rPr lang="en-US" sz="2400" dirty="0" err="1">
                <a:latin typeface="Arial" pitchFamily="34" charset="0"/>
                <a:cs typeface="Arial" pitchFamily="34" charset="0"/>
              </a:rPr>
              <a:t>dinh</a:t>
            </a:r>
            <a:r>
              <a:rPr lang="en-US" sz="2400" dirty="0">
                <a:latin typeface="Arial" pitchFamily="34" charset="0"/>
                <a:cs typeface="Arial" pitchFamily="34" charset="0"/>
              </a:rPr>
              <a:t> </a:t>
            </a:r>
            <a:r>
              <a:rPr lang="en-US" sz="2400" dirty="0" err="1">
                <a:latin typeface="Arial" pitchFamily="34" charset="0"/>
                <a:cs typeface="Arial" pitchFamily="34" charset="0"/>
              </a:rPr>
              <a:t>dưỡng</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smtClean="0">
                <a:latin typeface="Arial" pitchFamily="34" charset="0"/>
                <a:cs typeface="Arial" pitchFamily="34" charset="0"/>
              </a:rPr>
              <a:t>sức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khỏe</a:t>
            </a:r>
            <a:r>
              <a:rPr lang="en-US" sz="2400" dirty="0" smtClean="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smtClean="0">
                <a:latin typeface="Arial" pitchFamily="34" charset="0"/>
                <a:cs typeface="Arial" pitchFamily="34" charset="0"/>
              </a:rPr>
              <a:t>“</a:t>
            </a:r>
            <a:r>
              <a:rPr lang="en-US" sz="2400" dirty="0" err="1" smtClean="0">
                <a:latin typeface="Arial" pitchFamily="34" charset="0"/>
                <a:cs typeface="Arial" pitchFamily="34" charset="0"/>
              </a:rPr>
              <a:t>Cùng</a:t>
            </a:r>
            <a:r>
              <a:rPr lang="en-US" sz="2400" dirty="0" smtClean="0">
                <a:latin typeface="Arial" pitchFamily="34" charset="0"/>
                <a:cs typeface="Arial" pitchFamily="34" charset="0"/>
              </a:rPr>
              <a:t> con </a:t>
            </a:r>
            <a:r>
              <a:rPr lang="en-US" sz="2400" dirty="0" err="1" smtClean="0">
                <a:latin typeface="Arial" pitchFamily="34" charset="0"/>
                <a:cs typeface="Arial" pitchFamily="34" charset="0"/>
              </a:rPr>
              <a:t>phát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triển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toàn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diện</a:t>
            </a:r>
            <a:r>
              <a:rPr lang="en-US" sz="2400" dirty="0" smtClean="0">
                <a:latin typeface="Arial" pitchFamily="34" charset="0"/>
                <a:cs typeface="Arial" pitchFamily="34" charset="0"/>
              </a:rPr>
              <a:t>”.</a:t>
            </a:r>
            <a:r>
              <a:rPr lang="en-US" sz="2400" dirty="0">
                <a:latin typeface="Arial" pitchFamily="34" charset="0"/>
                <a:cs typeface="Arial" pitchFamily="34" charset="0"/>
              </a:rPr>
              <a:t> </a:t>
            </a:r>
          </a:p>
          <a:p>
            <a:pPr marL="0" indent="0">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198516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001000" cy="4038600"/>
          </a:xfrm>
        </p:spPr>
        <p:style>
          <a:lnRef idx="1">
            <a:schemeClr val="accent6"/>
          </a:lnRef>
          <a:fillRef idx="2">
            <a:schemeClr val="accent6"/>
          </a:fillRef>
          <a:effectRef idx="1">
            <a:schemeClr val="accent6"/>
          </a:effectRef>
          <a:fontRef idx="minor">
            <a:schemeClr val="dk1"/>
          </a:fontRef>
        </p:style>
        <p:txBody>
          <a:bodyPr>
            <a:noAutofit/>
          </a:bodyPr>
          <a:lstStyle/>
          <a:p>
            <a:pPr lvl="0" algn="just">
              <a:lnSpc>
                <a:spcPct val="150000"/>
              </a:lnSpc>
              <a:spcBef>
                <a:spcPts val="0"/>
              </a:spcBef>
            </a:pP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video clip </a:t>
            </a:r>
            <a:r>
              <a:rPr lang="en-US" sz="2400" dirty="0" err="1">
                <a:latin typeface="Arial" pitchFamily="34" charset="0"/>
                <a:cs typeface="Arial" pitchFamily="34" charset="0"/>
              </a:rPr>
              <a:t>hướng</a:t>
            </a:r>
            <a:r>
              <a:rPr lang="en-US" sz="2400" dirty="0">
                <a:latin typeface="Arial" pitchFamily="34" charset="0"/>
                <a:cs typeface="Arial" pitchFamily="34" charset="0"/>
              </a:rPr>
              <a:t> </a:t>
            </a:r>
            <a:r>
              <a:rPr lang="en-US" sz="2400" dirty="0" err="1">
                <a:latin typeface="Arial" pitchFamily="34" charset="0"/>
                <a:cs typeface="Arial" pitchFamily="34" charset="0"/>
              </a:rPr>
              <a:t>dẫn</a:t>
            </a:r>
            <a:r>
              <a:rPr lang="en-US" sz="2400" dirty="0">
                <a:latin typeface="Arial" pitchFamily="34" charset="0"/>
                <a:cs typeface="Arial" pitchFamily="34" charset="0"/>
              </a:rPr>
              <a:t> chi </a:t>
            </a:r>
            <a:r>
              <a:rPr lang="en-US" sz="2400" dirty="0" err="1">
                <a:latin typeface="Arial" pitchFamily="34" charset="0"/>
                <a:cs typeface="Arial" pitchFamily="34" charset="0"/>
              </a:rPr>
              <a:t>tiết</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bước</a:t>
            </a:r>
            <a:r>
              <a:rPr lang="en-US" sz="2400" dirty="0">
                <a:latin typeface="Arial" pitchFamily="34" charset="0"/>
                <a:cs typeface="Arial" pitchFamily="34" charset="0"/>
              </a:rPr>
              <a:t> thực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quan</a:t>
            </a:r>
            <a:r>
              <a:rPr lang="en-US" sz="2400" dirty="0">
                <a:latin typeface="Arial" pitchFamily="34" charset="0"/>
                <a:cs typeface="Arial" pitchFamily="34" charset="0"/>
              </a:rPr>
              <a:t> </a:t>
            </a:r>
            <a:r>
              <a:rPr lang="en-US" sz="2400" dirty="0" err="1">
                <a:latin typeface="Arial" pitchFamily="34" charset="0"/>
                <a:cs typeface="Arial" pitchFamily="34" charset="0"/>
              </a:rPr>
              <a:t>trọng</a:t>
            </a:r>
            <a:r>
              <a:rPr lang="en-US" sz="2400" dirty="0">
                <a:latin typeface="Arial" pitchFamily="34" charset="0"/>
                <a:cs typeface="Arial" pitchFamily="34" charset="0"/>
              </a:rPr>
              <a:t>, </a:t>
            </a:r>
            <a:r>
              <a:rPr lang="en-US" sz="2400" dirty="0" err="1" smtClean="0">
                <a:latin typeface="Arial" pitchFamily="34" charset="0"/>
                <a:cs typeface="Arial" pitchFamily="34" charset="0"/>
              </a:rPr>
              <a:t>yêu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 cha </a:t>
            </a:r>
            <a:r>
              <a:rPr lang="en-US" sz="2400" dirty="0" err="1">
                <a:latin typeface="Arial" pitchFamily="34" charset="0"/>
                <a:cs typeface="Arial" pitchFamily="34" charset="0"/>
              </a:rPr>
              <a:t>mẹ</a:t>
            </a:r>
            <a:r>
              <a:rPr lang="en-US" sz="2400" dirty="0">
                <a:latin typeface="Arial" pitchFamily="34" charset="0"/>
                <a:cs typeface="Arial" pitchFamily="34" charset="0"/>
              </a:rPr>
              <a:t> thực </a:t>
            </a:r>
            <a:r>
              <a:rPr lang="en-US" sz="2400" dirty="0" err="1">
                <a:latin typeface="Arial" pitchFamily="34" charset="0"/>
                <a:cs typeface="Arial" pitchFamily="34" charset="0"/>
              </a:rPr>
              <a:t>hiện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thao</a:t>
            </a:r>
            <a:r>
              <a:rPr lang="en-US" sz="2400" dirty="0">
                <a:latin typeface="Arial" pitchFamily="34" charset="0"/>
                <a:cs typeface="Arial" pitchFamily="34" charset="0"/>
              </a:rPr>
              <a:t> </a:t>
            </a:r>
            <a:r>
              <a:rPr lang="en-US" sz="2400" dirty="0" err="1">
                <a:latin typeface="Arial" pitchFamily="34" charset="0"/>
                <a:cs typeface="Arial" pitchFamily="34" charset="0"/>
              </a:rPr>
              <a:t>tác</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rồi</a:t>
            </a:r>
            <a:r>
              <a:rPr lang="en-US" sz="2400" dirty="0">
                <a:latin typeface="Arial" pitchFamily="34" charset="0"/>
                <a:cs typeface="Arial" pitchFamily="34" charset="0"/>
              </a:rPr>
              <a:t> </a:t>
            </a:r>
            <a:r>
              <a:rPr lang="en-US" sz="2400" dirty="0" err="1">
                <a:latin typeface="Arial" pitchFamily="34" charset="0"/>
                <a:cs typeface="Arial" pitchFamily="34" charset="0"/>
              </a:rPr>
              <a:t>gửi</a:t>
            </a:r>
            <a:r>
              <a:rPr lang="en-US" sz="2400" dirty="0">
                <a:latin typeface="Arial" pitchFamily="34" charset="0"/>
                <a:cs typeface="Arial" pitchFamily="34" charset="0"/>
              </a:rPr>
              <a:t> qua </a:t>
            </a:r>
            <a:r>
              <a:rPr lang="en-US" sz="2400" dirty="0" err="1">
                <a:latin typeface="Arial" pitchFamily="34" charset="0"/>
                <a:cs typeface="Arial" pitchFamily="34" charset="0"/>
              </a:rPr>
              <a:t>zalo</a:t>
            </a:r>
            <a:r>
              <a:rPr lang="en-US" sz="2400" dirty="0">
                <a:latin typeface="Arial" pitchFamily="34" charset="0"/>
                <a:cs typeface="Arial" pitchFamily="34" charset="0"/>
              </a:rPr>
              <a:t>, </a:t>
            </a:r>
            <a:r>
              <a:rPr lang="en-US" sz="2400" dirty="0" err="1">
                <a:latin typeface="Arial" pitchFamily="34" charset="0"/>
                <a:cs typeface="Arial" pitchFamily="34" charset="0"/>
              </a:rPr>
              <a:t>viber</a:t>
            </a:r>
            <a:r>
              <a:rPr lang="en-US" sz="2400" dirty="0">
                <a:latin typeface="Arial" pitchFamily="34" charset="0"/>
                <a:cs typeface="Arial" pitchFamily="34" charset="0"/>
              </a:rPr>
              <a:t> </a:t>
            </a:r>
            <a:r>
              <a:rPr lang="en-US" sz="2400" dirty="0" err="1">
                <a:latin typeface="Arial" pitchFamily="34" charset="0"/>
                <a:cs typeface="Arial" pitchFamily="34" charset="0"/>
              </a:rPr>
              <a:t>hoặc</a:t>
            </a:r>
            <a:r>
              <a:rPr lang="en-US" sz="2400" dirty="0">
                <a:latin typeface="Arial" pitchFamily="34" charset="0"/>
                <a:cs typeface="Arial" pitchFamily="34" charset="0"/>
              </a:rPr>
              <a:t> messenger </a:t>
            </a:r>
            <a:r>
              <a:rPr lang="en-US" sz="2400" dirty="0" err="1">
                <a:latin typeface="Arial" pitchFamily="34" charset="0"/>
                <a:cs typeface="Arial" pitchFamily="34" charset="0"/>
              </a:rPr>
              <a:t>cho</a:t>
            </a:r>
            <a:r>
              <a:rPr lang="en-US" sz="2400" dirty="0">
                <a:latin typeface="Arial" pitchFamily="34" charset="0"/>
                <a:cs typeface="Arial" pitchFamily="34" charset="0"/>
              </a:rPr>
              <a:t> 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p>
          <a:p>
            <a:pPr lvl="0" algn="just">
              <a:lnSpc>
                <a:spcPct val="150000"/>
              </a:lnSpc>
              <a:spcBef>
                <a:spcPts val="0"/>
              </a:spcBef>
            </a:pPr>
            <a:r>
              <a:rPr lang="en-US" sz="2400" dirty="0" err="1" smtClean="0">
                <a:latin typeface="Arial" pitchFamily="34" charset="0"/>
                <a:cs typeface="Arial" pitchFamily="34" charset="0"/>
              </a:rPr>
              <a:t>Tổ</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chức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thực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hành</a:t>
            </a:r>
            <a:r>
              <a:rPr lang="en-US" sz="2400" dirty="0" smtClean="0">
                <a:latin typeface="Arial" pitchFamily="34" charset="0"/>
                <a:cs typeface="Arial" pitchFamily="34" charset="0"/>
              </a:rPr>
              <a:t> qua </a:t>
            </a:r>
            <a:r>
              <a:rPr lang="en-US" sz="2400" dirty="0" err="1" smtClean="0">
                <a:latin typeface="Arial" pitchFamily="34" charset="0"/>
                <a:cs typeface="Arial" pitchFamily="34" charset="0"/>
              </a:rPr>
              <a:t>livestream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thông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cho</a:t>
            </a:r>
            <a:r>
              <a:rPr lang="en-US" sz="2400" dirty="0" smtClean="0">
                <a:latin typeface="Arial" pitchFamily="34" charset="0"/>
                <a:cs typeface="Arial" pitchFamily="34" charset="0"/>
              </a:rPr>
              <a:t> PH </a:t>
            </a:r>
            <a:r>
              <a:rPr lang="en-US" sz="2400" dirty="0" err="1" smtClean="0">
                <a:latin typeface="Arial" pitchFamily="34" charset="0"/>
                <a:cs typeface="Arial" pitchFamily="34" charset="0"/>
              </a:rPr>
              <a:t>theo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dõi</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10467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7696200" cy="3124200"/>
          </a:xfrm>
        </p:spPr>
        <p:style>
          <a:lnRef idx="1">
            <a:schemeClr val="accent6"/>
          </a:lnRef>
          <a:fillRef idx="2">
            <a:schemeClr val="accent6"/>
          </a:fillRef>
          <a:effectRef idx="1">
            <a:schemeClr val="accent6"/>
          </a:effectRef>
          <a:fontRef idx="minor">
            <a:schemeClr val="dk1"/>
          </a:fontRef>
        </p:style>
        <p:txBody>
          <a:bodyPr>
            <a:normAutofit/>
          </a:bodyPr>
          <a:lstStyle/>
          <a:p>
            <a:pPr lvl="0" algn="just">
              <a:spcBef>
                <a:spcPts val="1200"/>
              </a:spcBef>
            </a:pPr>
            <a:r>
              <a:rPr lang="en-US" sz="2400" dirty="0">
                <a:latin typeface="Arial" pitchFamily="34" charset="0"/>
                <a:cs typeface="Arial" pitchFamily="34" charset="0"/>
              </a:rPr>
              <a:t>Thực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thông</a:t>
            </a:r>
            <a:r>
              <a:rPr lang="en-US" sz="2400" dirty="0">
                <a:latin typeface="Arial" pitchFamily="34" charset="0"/>
                <a:cs typeface="Arial" pitchFamily="34" charset="0"/>
              </a:rPr>
              <a:t> qua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buổi</a:t>
            </a:r>
            <a:r>
              <a:rPr lang="en-US" sz="2400" dirty="0">
                <a:latin typeface="Arial" pitchFamily="34" charset="0"/>
                <a:cs typeface="Arial" pitchFamily="34" charset="0"/>
              </a:rPr>
              <a:t> </a:t>
            </a:r>
            <a:r>
              <a:rPr lang="en-US" sz="2400" dirty="0" err="1">
                <a:latin typeface="Arial" pitchFamily="34" charset="0"/>
                <a:cs typeface="Arial" pitchFamily="34" charset="0"/>
              </a:rPr>
              <a:t>tư</a:t>
            </a:r>
            <a:r>
              <a:rPr lang="en-US" sz="2400" dirty="0">
                <a:latin typeface="Arial" pitchFamily="34" charset="0"/>
                <a:cs typeface="Arial" pitchFamily="34" charset="0"/>
              </a:rPr>
              <a:t> </a:t>
            </a:r>
            <a:r>
              <a:rPr lang="en-US" sz="2400" dirty="0" err="1">
                <a:latin typeface="Arial" pitchFamily="34" charset="0"/>
                <a:cs typeface="Arial" pitchFamily="34" charset="0"/>
              </a:rPr>
              <a:t>vấn</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những</a:t>
            </a:r>
            <a:r>
              <a:rPr lang="en-US" sz="2400" dirty="0">
                <a:latin typeface="Arial" pitchFamily="34" charset="0"/>
                <a:cs typeface="Arial" pitchFamily="34" charset="0"/>
              </a:rPr>
              <a:t> </a:t>
            </a:r>
            <a:r>
              <a:rPr lang="en-US" sz="2400" dirty="0" smtClean="0">
                <a:latin typeface="Arial" pitchFamily="34" charset="0"/>
                <a:cs typeface="Arial" pitchFamily="34" charset="0"/>
              </a:rPr>
              <a:t>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nhu</a:t>
            </a:r>
            <a:r>
              <a:rPr lang="en-US" sz="2400" dirty="0">
                <a:latin typeface="Arial" pitchFamily="34" charset="0"/>
                <a:cs typeface="Arial" pitchFamily="34" charset="0"/>
              </a:rPr>
              <a:t> </a:t>
            </a:r>
            <a:r>
              <a:rPr lang="en-US" sz="2400" dirty="0" err="1" smtClean="0">
                <a:latin typeface="Arial" pitchFamily="34" charset="0"/>
                <a:cs typeface="Arial" pitchFamily="34" charset="0"/>
              </a:rPr>
              <a:t>cầu</a:t>
            </a:r>
            <a:r>
              <a:rPr lang="en-US" sz="2400" dirty="0" smtClean="0">
                <a:latin typeface="Arial" pitchFamily="34" charset="0"/>
                <a:cs typeface="Arial" pitchFamily="34" charset="0"/>
              </a:rPr>
              <a:t>.</a:t>
            </a:r>
          </a:p>
          <a:p>
            <a:pPr lvl="0" algn="just">
              <a:spcBef>
                <a:spcPts val="1200"/>
              </a:spcBef>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Tổ</a:t>
            </a:r>
            <a:r>
              <a:rPr lang="en-US" sz="2400" dirty="0" smtClean="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riêng</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buổi</a:t>
            </a:r>
            <a:r>
              <a:rPr lang="en-US" sz="2400" dirty="0">
                <a:latin typeface="Arial" pitchFamily="34" charset="0"/>
                <a:cs typeface="Arial" pitchFamily="34" charset="0"/>
              </a:rPr>
              <a:t> thực </a:t>
            </a:r>
            <a:r>
              <a:rPr lang="en-US" sz="2400" dirty="0" err="1">
                <a:latin typeface="Arial" pitchFamily="34" charset="0"/>
                <a:cs typeface="Arial" pitchFamily="34" charset="0"/>
              </a:rPr>
              <a:t>hành</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1-2 </a:t>
            </a:r>
            <a:r>
              <a:rPr lang="en-US" sz="2400" dirty="0" err="1">
                <a:latin typeface="Arial" pitchFamily="34" charset="0"/>
                <a:cs typeface="Arial" pitchFamily="34" charset="0"/>
              </a:rPr>
              <a:t>nội</a:t>
            </a:r>
            <a:r>
              <a:rPr lang="en-US" sz="2400" dirty="0">
                <a:latin typeface="Arial" pitchFamily="34" charset="0"/>
                <a:cs typeface="Arial" pitchFamily="34" charset="0"/>
              </a:rPr>
              <a:t> dung </a:t>
            </a:r>
            <a:r>
              <a:rPr lang="en-US" sz="2400" dirty="0" err="1">
                <a:latin typeface="Arial" pitchFamily="34" charset="0"/>
                <a:cs typeface="Arial" pitchFamily="34" charset="0"/>
              </a:rPr>
              <a:t>gần</a:t>
            </a:r>
            <a:r>
              <a:rPr lang="en-US" sz="2400" dirty="0">
                <a:latin typeface="Arial" pitchFamily="34" charset="0"/>
                <a:cs typeface="Arial" pitchFamily="34" charset="0"/>
              </a:rPr>
              <a:t> </a:t>
            </a:r>
            <a:r>
              <a:rPr lang="en-US" sz="2400" dirty="0" err="1" smtClean="0">
                <a:latin typeface="Arial" pitchFamily="34" charset="0"/>
                <a:cs typeface="Arial" pitchFamily="34" charset="0"/>
              </a:rPr>
              <a:t>nhau</a:t>
            </a:r>
            <a:r>
              <a:rPr lang="en-US" sz="2400" dirty="0" smtClean="0">
                <a:latin typeface="Arial" pitchFamily="34" charset="0"/>
                <a:cs typeface="Arial" pitchFamily="34" charset="0"/>
              </a:rPr>
              <a:t>. </a:t>
            </a:r>
          </a:p>
          <a:p>
            <a:pPr marL="0" lvl="0" indent="0" algn="just">
              <a:spcBef>
                <a:spcPts val="1200"/>
              </a:spcBef>
              <a:buNone/>
            </a:pPr>
            <a:r>
              <a:rPr lang="en-US" sz="2000" i="1" dirty="0" smtClean="0">
                <a:solidFill>
                  <a:schemeClr val="tx1"/>
                </a:solidFill>
                <a:latin typeface="Arial" pitchFamily="34" charset="0"/>
                <a:cs typeface="Arial" pitchFamily="34" charset="0"/>
              </a:rPr>
              <a:t>(</a:t>
            </a:r>
            <a:r>
              <a:rPr lang="en-US" sz="2000" i="1" dirty="0" err="1" smtClean="0">
                <a:solidFill>
                  <a:schemeClr val="tx1"/>
                </a:solidFill>
                <a:latin typeface="Arial" pitchFamily="34" charset="0"/>
                <a:cs typeface="Arial" pitchFamily="34" charset="0"/>
              </a:rPr>
              <a:t>Tuy</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nhiên</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hạn</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chế</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của</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hình</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thức</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này</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là</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việc</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tập</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trung</a:t>
            </a:r>
            <a:r>
              <a:rPr lang="en-US" sz="2000" i="1" dirty="0" smtClean="0">
                <a:solidFill>
                  <a:schemeClr val="tx1"/>
                </a:solidFill>
                <a:latin typeface="Arial" pitchFamily="34" charset="0"/>
                <a:cs typeface="Arial" pitchFamily="34" charset="0"/>
              </a:rPr>
              <a:t> cha </a:t>
            </a:r>
            <a:r>
              <a:rPr lang="en-US" sz="2000" i="1" dirty="0" err="1" smtClean="0">
                <a:solidFill>
                  <a:schemeClr val="tx1"/>
                </a:solidFill>
                <a:latin typeface="Arial" pitchFamily="34" charset="0"/>
                <a:cs typeface="Arial" pitchFamily="34" charset="0"/>
              </a:rPr>
              <a:t>mẹ</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vào</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một</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thời</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điểm</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rất</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khó</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khăn</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vì</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mỗi</a:t>
            </a:r>
            <a:r>
              <a:rPr lang="en-US" sz="2000" i="1" dirty="0" smtClean="0">
                <a:solidFill>
                  <a:schemeClr val="tx1"/>
                </a:solidFill>
                <a:latin typeface="Arial" pitchFamily="34" charset="0"/>
                <a:cs typeface="Arial" pitchFamily="34" charset="0"/>
              </a:rPr>
              <a:t> cha </a:t>
            </a:r>
            <a:r>
              <a:rPr lang="en-US" sz="2000" i="1" dirty="0" err="1" smtClean="0">
                <a:solidFill>
                  <a:schemeClr val="tx1"/>
                </a:solidFill>
                <a:latin typeface="Arial" pitchFamily="34" charset="0"/>
                <a:cs typeface="Arial" pitchFamily="34" charset="0"/>
              </a:rPr>
              <a:t>mẹ</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có</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công</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việc</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và</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thời</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gian</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khác</a:t>
            </a:r>
            <a:r>
              <a:rPr lang="en-US" sz="2000" i="1" dirty="0" smtClean="0">
                <a:solidFill>
                  <a:schemeClr val="tx1"/>
                </a:solidFill>
                <a:latin typeface="Arial" pitchFamily="34" charset="0"/>
                <a:cs typeface="Arial" pitchFamily="34" charset="0"/>
              </a:rPr>
              <a:t> </a:t>
            </a:r>
            <a:r>
              <a:rPr lang="en-US" sz="2000" i="1" dirty="0" err="1" smtClean="0">
                <a:solidFill>
                  <a:schemeClr val="tx1"/>
                </a:solidFill>
                <a:latin typeface="Arial" pitchFamily="34" charset="0"/>
                <a:cs typeface="Arial" pitchFamily="34" charset="0"/>
              </a:rPr>
              <a:t>nhau</a:t>
            </a:r>
            <a:r>
              <a:rPr lang="en-US" sz="2000" i="1" dirty="0" smtClean="0">
                <a:solidFill>
                  <a:schemeClr val="tx1"/>
                </a:solidFill>
                <a:latin typeface="Arial" pitchFamily="34" charset="0"/>
                <a:cs typeface="Arial" pitchFamily="34" charset="0"/>
              </a:rPr>
              <a:t>)</a:t>
            </a: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82894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CA620C-5D94-4DC4-B64A-222EA67D0DEE}" type="slidenum">
              <a:rPr lang="en-US" altLang="en-US" smtClean="0"/>
              <a:pPr/>
              <a:t>4</a:t>
            </a:fld>
            <a:endParaRPr lang="en-US" altLang="en-US"/>
          </a:p>
        </p:txBody>
      </p:sp>
      <p:graphicFrame>
        <p:nvGraphicFramePr>
          <p:cNvPr id="6" name="Diagram 5"/>
          <p:cNvGraphicFramePr/>
          <p:nvPr>
            <p:extLst>
              <p:ext uri="{D42A27DB-BD31-4B8C-83A1-F6EECF244321}">
                <p14:modId xmlns:p14="http://schemas.microsoft.com/office/powerpoint/2010/main" xmlns="" val="68842551"/>
              </p:ext>
            </p:extLst>
          </p:nvPr>
        </p:nvGraphicFramePr>
        <p:xfrm>
          <a:off x="609600" y="979714"/>
          <a:ext cx="8153400" cy="524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a:xfrm>
            <a:off x="1063690" y="370114"/>
            <a:ext cx="25146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0070C0"/>
                </a:solidFill>
                <a:latin typeface="Arial" pitchFamily="34" charset="0"/>
                <a:cs typeface="Arial" pitchFamily="34" charset="0"/>
              </a:rPr>
              <a:t>+ </a:t>
            </a:r>
            <a:r>
              <a:rPr lang="en-US" sz="2200" b="1" dirty="0" err="1" smtClean="0">
                <a:solidFill>
                  <a:srgbClr val="0070C0"/>
                </a:solidFill>
                <a:latin typeface="Arial" pitchFamily="34" charset="0"/>
                <a:cs typeface="Arial" pitchFamily="34" charset="0"/>
              </a:rPr>
              <a:t>Gia</a:t>
            </a:r>
            <a:r>
              <a:rPr lang="en-US" sz="2200" b="1" dirty="0" smtClean="0">
                <a:solidFill>
                  <a:srgbClr val="0070C0"/>
                </a:solidFill>
                <a:latin typeface="Arial" pitchFamily="34" charset="0"/>
                <a:cs typeface="Arial" pitchFamily="34" charset="0"/>
              </a:rPr>
              <a:t> </a:t>
            </a:r>
            <a:r>
              <a:rPr lang="en-US" sz="2200" b="1" dirty="0" err="1" smtClean="0">
                <a:solidFill>
                  <a:srgbClr val="0070C0"/>
                </a:solidFill>
                <a:latin typeface="Arial" pitchFamily="34" charset="0"/>
                <a:cs typeface="Arial" pitchFamily="34" charset="0"/>
              </a:rPr>
              <a:t>đình</a:t>
            </a:r>
            <a:endParaRPr lang="en-US" sz="22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300021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B135A89D-F6DA-420B-9F22-74F383332362}"/>
                                            </p:graphicEl>
                                          </p:spTgt>
                                        </p:tgtEl>
                                        <p:attrNameLst>
                                          <p:attrName>style.visibility</p:attrName>
                                        </p:attrNameLst>
                                      </p:cBhvr>
                                      <p:to>
                                        <p:strVal val="visible"/>
                                      </p:to>
                                    </p:set>
                                    <p:animEffect transition="in" filter="wipe(left)">
                                      <p:cBhvr>
                                        <p:cTn id="7" dur="500"/>
                                        <p:tgtEl>
                                          <p:spTgt spid="6">
                                            <p:graphicEl>
                                              <a:dgm id="{B135A89D-F6DA-420B-9F22-74F383332362}"/>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44878859-346A-4D75-A445-68FCD9E37730}"/>
                                            </p:graphicEl>
                                          </p:spTgt>
                                        </p:tgtEl>
                                        <p:attrNameLst>
                                          <p:attrName>style.visibility</p:attrName>
                                        </p:attrNameLst>
                                      </p:cBhvr>
                                      <p:to>
                                        <p:strVal val="visible"/>
                                      </p:to>
                                    </p:set>
                                    <p:animEffect transition="in" filter="wipe(left)">
                                      <p:cBhvr>
                                        <p:cTn id="10" dur="500"/>
                                        <p:tgtEl>
                                          <p:spTgt spid="6">
                                            <p:graphicEl>
                                              <a:dgm id="{44878859-346A-4D75-A445-68FCD9E3773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13F03DA4-40B4-4954-B069-78DCAC9DAAD9}"/>
                                            </p:graphicEl>
                                          </p:spTgt>
                                        </p:tgtEl>
                                        <p:attrNameLst>
                                          <p:attrName>style.visibility</p:attrName>
                                        </p:attrNameLst>
                                      </p:cBhvr>
                                      <p:to>
                                        <p:strVal val="visible"/>
                                      </p:to>
                                    </p:set>
                                    <p:animEffect transition="in" filter="wipe(left)">
                                      <p:cBhvr>
                                        <p:cTn id="15" dur="500"/>
                                        <p:tgtEl>
                                          <p:spTgt spid="6">
                                            <p:graphicEl>
                                              <a:dgm id="{13F03DA4-40B4-4954-B069-78DCAC9DAAD9}"/>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7AF27616-9B79-48B6-AB46-3A248A6C40CB}"/>
                                            </p:graphicEl>
                                          </p:spTgt>
                                        </p:tgtEl>
                                        <p:attrNameLst>
                                          <p:attrName>style.visibility</p:attrName>
                                        </p:attrNameLst>
                                      </p:cBhvr>
                                      <p:to>
                                        <p:strVal val="visible"/>
                                      </p:to>
                                    </p:set>
                                    <p:animEffect transition="in" filter="wipe(left)">
                                      <p:cBhvr>
                                        <p:cTn id="18" dur="500"/>
                                        <p:tgtEl>
                                          <p:spTgt spid="6">
                                            <p:graphicEl>
                                              <a:dgm id="{7AF27616-9B79-48B6-AB46-3A248A6C4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4AC87D31-A0E3-4403-9D3C-A17E42B1EDB3}"/>
                                            </p:graphicEl>
                                          </p:spTgt>
                                        </p:tgtEl>
                                        <p:attrNameLst>
                                          <p:attrName>style.visibility</p:attrName>
                                        </p:attrNameLst>
                                      </p:cBhvr>
                                      <p:to>
                                        <p:strVal val="visible"/>
                                      </p:to>
                                    </p:set>
                                    <p:animEffect transition="in" filter="wipe(left)">
                                      <p:cBhvr>
                                        <p:cTn id="23" dur="500"/>
                                        <p:tgtEl>
                                          <p:spTgt spid="6">
                                            <p:graphicEl>
                                              <a:dgm id="{4AC87D31-A0E3-4403-9D3C-A17E42B1EDB3}"/>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dgm id="{479EA9B7-FB29-4147-B87E-92C686258DCF}"/>
                                            </p:graphicEl>
                                          </p:spTgt>
                                        </p:tgtEl>
                                        <p:attrNameLst>
                                          <p:attrName>style.visibility</p:attrName>
                                        </p:attrNameLst>
                                      </p:cBhvr>
                                      <p:to>
                                        <p:strVal val="visible"/>
                                      </p:to>
                                    </p:set>
                                    <p:animEffect transition="in" filter="wipe(left)">
                                      <p:cBhvr>
                                        <p:cTn id="26" dur="500"/>
                                        <p:tgtEl>
                                          <p:spTgt spid="6">
                                            <p:graphicEl>
                                              <a:dgm id="{479EA9B7-FB29-4147-B87E-92C686258DCF}"/>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373AF238-FFAD-4FF8-AC6C-7F136772C56A}"/>
                                            </p:graphicEl>
                                          </p:spTgt>
                                        </p:tgtEl>
                                        <p:attrNameLst>
                                          <p:attrName>style.visibility</p:attrName>
                                        </p:attrNameLst>
                                      </p:cBhvr>
                                      <p:to>
                                        <p:strVal val="visible"/>
                                      </p:to>
                                    </p:set>
                                    <p:animEffect transition="in" filter="wipe(left)">
                                      <p:cBhvr>
                                        <p:cTn id="31" dur="500"/>
                                        <p:tgtEl>
                                          <p:spTgt spid="6">
                                            <p:graphicEl>
                                              <a:dgm id="{373AF238-FFAD-4FF8-AC6C-7F136772C56A}"/>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graphicEl>
                                              <a:dgm id="{C00CB248-042C-4198-B04C-B2A96DDF7D4F}"/>
                                            </p:graphicEl>
                                          </p:spTgt>
                                        </p:tgtEl>
                                        <p:attrNameLst>
                                          <p:attrName>style.visibility</p:attrName>
                                        </p:attrNameLst>
                                      </p:cBhvr>
                                      <p:to>
                                        <p:strVal val="visible"/>
                                      </p:to>
                                    </p:set>
                                    <p:animEffect transition="in" filter="wipe(left)">
                                      <p:cBhvr>
                                        <p:cTn id="34" dur="500"/>
                                        <p:tgtEl>
                                          <p:spTgt spid="6">
                                            <p:graphicEl>
                                              <a:dgm id="{C00CB248-042C-4198-B04C-B2A96DDF7D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533400"/>
          </a:xfrm>
        </p:spPr>
        <p:txBody>
          <a:bodyPr>
            <a:noAutofit/>
          </a:bodyPr>
          <a:lstStyle/>
          <a:p>
            <a:r>
              <a:rPr lang="en-US" sz="2400" b="1" i="1" dirty="0">
                <a:solidFill>
                  <a:srgbClr val="FF0000"/>
                </a:solidFill>
                <a:latin typeface="Arial" pitchFamily="34" charset="0"/>
                <a:cs typeface="Arial" pitchFamily="34" charset="0"/>
              </a:rPr>
              <a:t/>
            </a:r>
            <a:br>
              <a:rPr lang="en-US" sz="2400" b="1" i="1" dirty="0">
                <a:solidFill>
                  <a:srgbClr val="FF0000"/>
                </a:solidFill>
                <a:latin typeface="Arial" pitchFamily="34" charset="0"/>
                <a:cs typeface="Arial" pitchFamily="34" charset="0"/>
              </a:rPr>
            </a:br>
            <a:r>
              <a:rPr lang="en-US" sz="2400" b="1" dirty="0" smtClean="0">
                <a:solidFill>
                  <a:srgbClr val="FF0000"/>
                </a:solidFill>
                <a:latin typeface="Arial" pitchFamily="34" charset="0"/>
                <a:cs typeface="Arial" pitchFamily="34" charset="0"/>
              </a:rPr>
              <a:t>3. </a:t>
            </a:r>
            <a:r>
              <a:rPr lang="en-US" sz="2400" b="1" dirty="0" err="1" smtClean="0">
                <a:solidFill>
                  <a:srgbClr val="FF0000"/>
                </a:solidFill>
                <a:latin typeface="Arial" pitchFamily="34" charset="0"/>
                <a:cs typeface="Arial" pitchFamily="34" charset="0"/>
              </a:rPr>
              <a:t>Một</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số</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kĩ</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cần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có</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khi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với</a:t>
            </a:r>
            <a:r>
              <a:rPr lang="en-US" sz="2400" b="1" dirty="0">
                <a:solidFill>
                  <a:srgbClr val="FF0000"/>
                </a:solidFill>
                <a:latin typeface="Arial" pitchFamily="34" charset="0"/>
                <a:cs typeface="Arial" pitchFamily="34" charset="0"/>
              </a:rPr>
              <a:t> cha </a:t>
            </a:r>
            <a:r>
              <a:rPr lang="en-US" sz="2400" b="1" dirty="0" err="1">
                <a:solidFill>
                  <a:srgbClr val="FF0000"/>
                </a:solidFill>
                <a:latin typeface="Arial" pitchFamily="34" charset="0"/>
                <a:cs typeface="Arial" pitchFamily="34" charset="0"/>
              </a:rPr>
              <a:t>mẹ</a:t>
            </a:r>
            <a:r>
              <a:rPr lang="en-US" sz="2400" b="1" dirty="0">
                <a:solidFill>
                  <a:srgbClr val="FF0000"/>
                </a:solidFill>
                <a:latin typeface="Arial" pitchFamily="34" charset="0"/>
                <a:cs typeface="Arial" pitchFamily="34" charset="0"/>
              </a:rPr>
              <a:t/>
            </a:r>
            <a:br>
              <a:rPr lang="en-US" sz="2400" b="1" dirty="0">
                <a:solidFill>
                  <a:srgbClr val="FF0000"/>
                </a:solidFill>
                <a:latin typeface="Arial" pitchFamily="34" charset="0"/>
                <a:cs typeface="Arial" pitchFamily="34" charset="0"/>
              </a:rPr>
            </a:br>
            <a:endParaRPr lang="en-US" sz="2400" b="1" dirty="0">
              <a:solidFill>
                <a:srgbClr val="FF0000"/>
              </a:solidFill>
              <a:latin typeface="Arial" pitchFamily="34" charset="0"/>
              <a:cs typeface="Arial" pitchFamily="34" charset="0"/>
            </a:endParaRPr>
          </a:p>
        </p:txBody>
      </p:sp>
      <p:sp>
        <p:nvSpPr>
          <p:cNvPr id="10" name="Rounded Rectangle 9"/>
          <p:cNvSpPr/>
          <p:nvPr/>
        </p:nvSpPr>
        <p:spPr>
          <a:xfrm>
            <a:off x="976311" y="1371600"/>
            <a:ext cx="3505199"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R="0" algn="just">
              <a:spcBef>
                <a:spcPts val="0"/>
              </a:spcBef>
              <a:spcAft>
                <a:spcPts val="0"/>
              </a:spcAft>
              <a:tabLst>
                <a:tab pos="171450" algn="l"/>
                <a:tab pos="463550" algn="l"/>
              </a:tabLst>
            </a:pPr>
            <a:r>
              <a:rPr lang="en-US" b="1" dirty="0" smtClean="0">
                <a:solidFill>
                  <a:schemeClr val="tx1"/>
                </a:solidFill>
                <a:latin typeface="Arial" pitchFamily="34" charset="0"/>
                <a:cs typeface="Arial" pitchFamily="34" charset="0"/>
              </a:rPr>
              <a:t>1</a:t>
            </a:r>
            <a:r>
              <a:rPr lang="en-US" dirty="0" smtClean="0">
                <a:solidFill>
                  <a:schemeClr val="tx1"/>
                </a:solidFill>
                <a:latin typeface="Arial" pitchFamily="34" charset="0"/>
                <a:cs typeface="Arial" pitchFamily="34" charset="0"/>
              </a:rPr>
              <a:t>. </a:t>
            </a:r>
            <a:r>
              <a:rPr lang="vi-VN" sz="2000" b="1" dirty="0" smtClean="0">
                <a:solidFill>
                  <a:schemeClr val="tx1"/>
                </a:solidFill>
                <a:latin typeface="Arial" pitchFamily="34" charset="0"/>
                <a:cs typeface="Arial" pitchFamily="34" charset="0"/>
              </a:rPr>
              <a:t>Kĩ </a:t>
            </a:r>
            <a:r>
              <a:rPr lang="vi-VN" sz="2000" b="1" dirty="0">
                <a:solidFill>
                  <a:schemeClr val="tx1"/>
                </a:solidFill>
                <a:latin typeface="Arial" pitchFamily="34" charset="0"/>
                <a:cs typeface="Arial" pitchFamily="34" charset="0"/>
              </a:rPr>
              <a:t>năng tìm hiểu đối tượng (cha mẹ)</a:t>
            </a:r>
            <a:endParaRPr lang="en-US" sz="2000" b="1" dirty="0">
              <a:solidFill>
                <a:schemeClr val="tx1"/>
              </a:solidFill>
              <a:latin typeface="Arial" pitchFamily="34" charset="0"/>
              <a:cs typeface="Arial" pitchFamily="34" charset="0"/>
            </a:endParaRPr>
          </a:p>
        </p:txBody>
      </p:sp>
      <p:sp>
        <p:nvSpPr>
          <p:cNvPr id="11" name="Rounded Rectangle 10"/>
          <p:cNvSpPr/>
          <p:nvPr/>
        </p:nvSpPr>
        <p:spPr>
          <a:xfrm>
            <a:off x="976311" y="2362200"/>
            <a:ext cx="3476625" cy="6381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Kĩ</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năng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điều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hành</a:t>
            </a:r>
            <a:endParaRPr lang="en-US" sz="2000" b="1" dirty="0">
              <a:solidFill>
                <a:schemeClr val="tx1"/>
              </a:solidFill>
              <a:latin typeface="Arial" pitchFamily="34" charset="0"/>
              <a:cs typeface="Arial" pitchFamily="34" charset="0"/>
            </a:endParaRPr>
          </a:p>
        </p:txBody>
      </p:sp>
      <p:sp>
        <p:nvSpPr>
          <p:cNvPr id="12" name="Rounded Rectangle 11"/>
          <p:cNvSpPr/>
          <p:nvPr/>
        </p:nvSpPr>
        <p:spPr>
          <a:xfrm>
            <a:off x="995360" y="3505200"/>
            <a:ext cx="34671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3. </a:t>
            </a:r>
            <a:r>
              <a:rPr lang="en-US" sz="2000" b="1" dirty="0" err="1">
                <a:solidFill>
                  <a:schemeClr val="tx1"/>
                </a:solidFill>
                <a:latin typeface="Arial" pitchFamily="34" charset="0"/>
                <a:cs typeface="Arial" pitchFamily="34" charset="0"/>
              </a:rPr>
              <a:t>Kĩ</a:t>
            </a:r>
            <a:r>
              <a:rPr lang="en-US" sz="2000" b="1" dirty="0">
                <a:solidFill>
                  <a:schemeClr val="tx1"/>
                </a:solidFill>
                <a:latin typeface="Arial" pitchFamily="34" charset="0"/>
                <a:cs typeface="Arial" pitchFamily="34" charset="0"/>
              </a:rPr>
              <a:t> </a:t>
            </a:r>
            <a:r>
              <a:rPr lang="vi-VN" sz="2000" b="1" dirty="0">
                <a:solidFill>
                  <a:schemeClr val="tx1"/>
                </a:solidFill>
                <a:latin typeface="Arial" pitchFamily="34" charset="0"/>
                <a:cs typeface="Arial" pitchFamily="34" charset="0"/>
              </a:rPr>
              <a:t>năng truyền đạt/trình bày</a:t>
            </a:r>
            <a:endParaRPr lang="en-US" sz="2000" b="1" dirty="0">
              <a:solidFill>
                <a:schemeClr val="tx1"/>
              </a:solidFill>
              <a:latin typeface="Arial" pitchFamily="34" charset="0"/>
              <a:cs typeface="Arial" pitchFamily="34" charset="0"/>
            </a:endParaRPr>
          </a:p>
        </p:txBody>
      </p:sp>
      <p:sp>
        <p:nvSpPr>
          <p:cNvPr id="13" name="Rounded Rectangle 12"/>
          <p:cNvSpPr/>
          <p:nvPr/>
        </p:nvSpPr>
        <p:spPr>
          <a:xfrm>
            <a:off x="971546" y="4572000"/>
            <a:ext cx="34671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lvl="1" algn="just">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4. </a:t>
            </a:r>
            <a:r>
              <a:rPr lang="vi-VN" sz="2000" b="1" dirty="0">
                <a:solidFill>
                  <a:schemeClr val="tx1"/>
                </a:solidFill>
                <a:latin typeface="Arial" pitchFamily="34" charset="0"/>
                <a:cs typeface="Arial" pitchFamily="34" charset="0"/>
              </a:rPr>
              <a:t>Kĩ năng gia</a:t>
            </a:r>
            <a:r>
              <a:rPr lang="en-US" sz="2000" b="1" dirty="0">
                <a:solidFill>
                  <a:schemeClr val="tx1"/>
                </a:solidFill>
                <a:latin typeface="Arial" pitchFamily="34" charset="0"/>
                <a:cs typeface="Arial" pitchFamily="34" charset="0"/>
              </a:rPr>
              <a:t>o</a:t>
            </a:r>
            <a:r>
              <a:rPr lang="vi-VN" sz="2000" b="1" dirty="0">
                <a:solidFill>
                  <a:schemeClr val="tx1"/>
                </a:solidFill>
                <a:latin typeface="Arial" pitchFamily="34" charset="0"/>
                <a:cs typeface="Arial" pitchFamily="34" charset="0"/>
              </a:rPr>
              <a:t> tiếp</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và</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xử</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lí</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tình</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huống</a:t>
            </a:r>
            <a:endParaRPr lang="en-US" sz="2000" b="1" dirty="0">
              <a:solidFill>
                <a:schemeClr val="tx1"/>
              </a:solidFill>
              <a:latin typeface="Arial" pitchFamily="34" charset="0"/>
              <a:cs typeface="Arial" pitchFamily="34" charset="0"/>
            </a:endParaRPr>
          </a:p>
        </p:txBody>
      </p:sp>
      <p:sp>
        <p:nvSpPr>
          <p:cNvPr id="14" name="Rounded Rectangle 13"/>
          <p:cNvSpPr/>
          <p:nvPr/>
        </p:nvSpPr>
        <p:spPr>
          <a:xfrm>
            <a:off x="4874232" y="4572000"/>
            <a:ext cx="3400425"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1" indent="-457200" algn="ctr">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8. </a:t>
            </a:r>
            <a:r>
              <a:rPr lang="vi-VN" sz="2000" b="1" dirty="0">
                <a:solidFill>
                  <a:schemeClr val="tx1"/>
                </a:solidFill>
                <a:latin typeface="Arial" pitchFamily="34" charset="0"/>
                <a:cs typeface="Arial" pitchFamily="34" charset="0"/>
              </a:rPr>
              <a:t>Kĩ năng thuyết phục</a:t>
            </a:r>
            <a:endParaRPr lang="en-US" sz="2000" b="1" dirty="0">
              <a:solidFill>
                <a:schemeClr val="tx1"/>
              </a:solidFill>
              <a:latin typeface="Arial" pitchFamily="34" charset="0"/>
              <a:cs typeface="Arial" pitchFamily="34" charset="0"/>
            </a:endParaRPr>
          </a:p>
        </p:txBody>
      </p:sp>
      <p:sp>
        <p:nvSpPr>
          <p:cNvPr id="15" name="Rounded Rectangle 14"/>
          <p:cNvSpPr/>
          <p:nvPr/>
        </p:nvSpPr>
        <p:spPr>
          <a:xfrm>
            <a:off x="4874232" y="3505200"/>
            <a:ext cx="3324224"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1" algn="just">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7. </a:t>
            </a:r>
            <a:r>
              <a:rPr lang="vi-VN" sz="2000" b="1" dirty="0">
                <a:solidFill>
                  <a:schemeClr val="tx1"/>
                </a:solidFill>
                <a:latin typeface="Arial" pitchFamily="34" charset="0"/>
                <a:cs typeface="Arial" pitchFamily="34" charset="0"/>
              </a:rPr>
              <a:t>Kĩ năng </a:t>
            </a:r>
            <a:r>
              <a:rPr lang="en-US" sz="2000" b="1" dirty="0" err="1">
                <a:solidFill>
                  <a:schemeClr val="tx1"/>
                </a:solidFill>
                <a:latin typeface="Arial" pitchFamily="34" charset="0"/>
                <a:cs typeface="Arial" pitchFamily="34" charset="0"/>
              </a:rPr>
              <a:t>quan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sát</a:t>
            </a:r>
            <a:endParaRPr lang="en-US" sz="2000" b="1" dirty="0">
              <a:solidFill>
                <a:schemeClr val="tx1"/>
              </a:solidFill>
              <a:latin typeface="Arial" pitchFamily="34" charset="0"/>
              <a:cs typeface="Arial" pitchFamily="34" charset="0"/>
            </a:endParaRPr>
          </a:p>
        </p:txBody>
      </p:sp>
      <p:sp>
        <p:nvSpPr>
          <p:cNvPr id="16" name="Rounded Rectangle 15"/>
          <p:cNvSpPr/>
          <p:nvPr/>
        </p:nvSpPr>
        <p:spPr>
          <a:xfrm>
            <a:off x="4867606" y="2390776"/>
            <a:ext cx="3324224" cy="6095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1" algn="just">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6. </a:t>
            </a:r>
            <a:r>
              <a:rPr lang="vi-VN" sz="2000" b="1" dirty="0">
                <a:solidFill>
                  <a:schemeClr val="tx1"/>
                </a:solidFill>
                <a:latin typeface="Arial" pitchFamily="34" charset="0"/>
                <a:cs typeface="Arial" pitchFamily="34" charset="0"/>
              </a:rPr>
              <a:t>Kĩ năng phản hồi</a:t>
            </a:r>
            <a:endParaRPr lang="en-US" sz="2000" b="1" dirty="0">
              <a:solidFill>
                <a:schemeClr val="tx1"/>
              </a:solidFill>
              <a:latin typeface="Arial" pitchFamily="34" charset="0"/>
              <a:cs typeface="Arial" pitchFamily="34" charset="0"/>
            </a:endParaRPr>
          </a:p>
        </p:txBody>
      </p:sp>
      <p:sp>
        <p:nvSpPr>
          <p:cNvPr id="17" name="Rounded Rectangle 16"/>
          <p:cNvSpPr/>
          <p:nvPr/>
        </p:nvSpPr>
        <p:spPr>
          <a:xfrm>
            <a:off x="4800600" y="1400175"/>
            <a:ext cx="3324225" cy="5810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1" algn="just">
              <a:spcBef>
                <a:spcPts val="0"/>
              </a:spcBef>
              <a:spcAft>
                <a:spcPts val="0"/>
              </a:spcAft>
              <a:tabLst>
                <a:tab pos="171450" algn="l"/>
                <a:tab pos="463550" algn="l"/>
              </a:tabLst>
            </a:pPr>
            <a:r>
              <a:rPr lang="en-US" sz="2000" b="1" dirty="0">
                <a:solidFill>
                  <a:schemeClr val="tx1"/>
                </a:solidFill>
                <a:latin typeface="Arial" pitchFamily="34" charset="0"/>
                <a:cs typeface="Arial" pitchFamily="34" charset="0"/>
              </a:rPr>
              <a:t>5. </a:t>
            </a:r>
            <a:r>
              <a:rPr lang="vi-VN" sz="2000" b="1" dirty="0">
                <a:solidFill>
                  <a:schemeClr val="tx1"/>
                </a:solidFill>
                <a:latin typeface="Arial" pitchFamily="34" charset="0"/>
                <a:cs typeface="Arial" pitchFamily="34" charset="0"/>
              </a:rPr>
              <a:t>Kĩ năng lắng nghe</a:t>
            </a:r>
            <a:endParaRPr lang="en-US"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28545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257800" cy="533400"/>
          </a:xfrm>
        </p:spPr>
        <p:txBody>
          <a:bodyPr>
            <a:normAutofit/>
          </a:bodyPr>
          <a:lstStyle/>
          <a:p>
            <a:r>
              <a:rPr lang="en-US" sz="2400" b="1" dirty="0">
                <a:solidFill>
                  <a:srgbClr val="7030A0"/>
                </a:solidFill>
                <a:latin typeface="Arial" pitchFamily="34" charset="0"/>
                <a:cs typeface="Arial" pitchFamily="34" charset="0"/>
              </a:rPr>
              <a:t>3.1.Kĩ </a:t>
            </a:r>
            <a:r>
              <a:rPr lang="en-US" sz="2400" b="1" dirty="0" err="1">
                <a:solidFill>
                  <a:srgbClr val="7030A0"/>
                </a:solidFill>
                <a:latin typeface="Arial" pitchFamily="34" charset="0"/>
                <a:cs typeface="Arial" pitchFamily="34" charset="0"/>
              </a:rPr>
              <a:t>năng</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tìm</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hiểu</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đối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tượng</a:t>
            </a:r>
            <a:r>
              <a:rPr lang="en-US" sz="2400" b="1" dirty="0">
                <a:solidFill>
                  <a:srgbClr val="7030A0"/>
                </a:solidFill>
                <a:latin typeface="Arial" pitchFamily="34" charset="0"/>
                <a:cs typeface="Arial" pitchFamily="34" charset="0"/>
              </a:rPr>
              <a:t> </a:t>
            </a:r>
          </a:p>
        </p:txBody>
      </p:sp>
      <p:sp>
        <p:nvSpPr>
          <p:cNvPr id="3" name="Content Placeholder 2"/>
          <p:cNvSpPr>
            <a:spLocks noGrp="1"/>
          </p:cNvSpPr>
          <p:nvPr>
            <p:ph idx="1"/>
          </p:nvPr>
        </p:nvSpPr>
        <p:spPr>
          <a:xfrm>
            <a:off x="457200" y="990600"/>
            <a:ext cx="8229600" cy="5029200"/>
          </a:xfrm>
        </p:spPr>
        <p:style>
          <a:lnRef idx="1">
            <a:schemeClr val="accent5"/>
          </a:lnRef>
          <a:fillRef idx="2">
            <a:schemeClr val="accent5"/>
          </a:fillRef>
          <a:effectRef idx="1">
            <a:schemeClr val="accent5"/>
          </a:effectRef>
          <a:fontRef idx="minor">
            <a:schemeClr val="dk1"/>
          </a:fontRef>
        </p:style>
        <p:txBody>
          <a:bodyPr>
            <a:noAutofit/>
          </a:bodyPr>
          <a:lstStyle/>
          <a:p>
            <a:pPr marL="344488" indent="-344488" algn="just">
              <a:buAutoNum type="arabicPeriod"/>
            </a:pPr>
            <a:r>
              <a:rPr lang="en-US" sz="2400" dirty="0" err="1">
                <a:solidFill>
                  <a:schemeClr val="accent6">
                    <a:lumMod val="75000"/>
                  </a:schemeClr>
                </a:solidFill>
                <a:latin typeface="Arial" pitchFamily="34" charset="0"/>
                <a:cs typeface="Arial" pitchFamily="34" charset="0"/>
              </a:rPr>
              <a:t>Tìm</a:t>
            </a:r>
            <a:r>
              <a:rPr lang="en-US" sz="2400" dirty="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hiểu</a:t>
            </a:r>
            <a:r>
              <a:rPr lang="en-US" sz="2400" dirty="0" smtClean="0">
                <a:solidFill>
                  <a:schemeClr val="accent6">
                    <a:lumMod val="75000"/>
                  </a:schemeClr>
                </a:solidFill>
                <a:latin typeface="Arial" pitchFamily="34" charset="0"/>
                <a:cs typeface="Arial" pitchFamily="34" charset="0"/>
              </a:rPr>
              <a:t> </a:t>
            </a:r>
            <a:r>
              <a:rPr lang="en-US" sz="2400" dirty="0" err="1" smtClean="0">
                <a:solidFill>
                  <a:schemeClr val="accent6">
                    <a:lumMod val="75000"/>
                  </a:schemeClr>
                </a:solidFill>
                <a:latin typeface="Arial" pitchFamily="34" charset="0"/>
                <a:cs typeface="Arial" pitchFamily="34" charset="0"/>
              </a:rPr>
              <a:t>gì</a:t>
            </a:r>
            <a:r>
              <a:rPr lang="en-US" sz="2400" dirty="0" smtClean="0">
                <a:solidFill>
                  <a:schemeClr val="accent6">
                    <a:lumMod val="75000"/>
                  </a:schemeClr>
                </a:solidFill>
                <a:latin typeface="Arial" pitchFamily="34" charset="0"/>
                <a:cs typeface="Arial" pitchFamily="34" charset="0"/>
              </a:rPr>
              <a:t>?</a:t>
            </a:r>
          </a:p>
          <a:p>
            <a:pPr algn="just"/>
            <a:r>
              <a:rPr lang="en-US" sz="2400" dirty="0" smtClean="0">
                <a:latin typeface="Arial" pitchFamily="34" charset="0"/>
                <a:cs typeface="Arial" pitchFamily="34" charset="0"/>
              </a:rPr>
              <a:t>T</a:t>
            </a:r>
            <a:r>
              <a:rPr lang="vi-VN" sz="2400" dirty="0" smtClean="0">
                <a:latin typeface="Arial" pitchFamily="34" charset="0"/>
                <a:cs typeface="Arial" pitchFamily="34" charset="0"/>
              </a:rPr>
              <a:t>rình </a:t>
            </a:r>
            <a:r>
              <a:rPr lang="vi-VN" sz="2400" dirty="0">
                <a:latin typeface="Arial" pitchFamily="34" charset="0"/>
                <a:cs typeface="Arial" pitchFamily="34" charset="0"/>
              </a:rPr>
              <a:t>độ học vấn, hoàn cảnh gia đình, quan điểm giáo dục và cách chăm sóc giáo dục con cái để có thể lựa chọn những hình thức hỗ trợ phù hợp. </a:t>
            </a:r>
            <a:endParaRPr lang="en-US" sz="2400" dirty="0">
              <a:latin typeface="Arial" pitchFamily="34" charset="0"/>
              <a:cs typeface="Arial" pitchFamily="34" charset="0"/>
            </a:endParaRPr>
          </a:p>
          <a:p>
            <a:pPr marL="0" indent="0" algn="just">
              <a:buNone/>
            </a:pPr>
            <a:r>
              <a:rPr lang="en-US" sz="2400" dirty="0">
                <a:solidFill>
                  <a:schemeClr val="accent6">
                    <a:lumMod val="75000"/>
                  </a:schemeClr>
                </a:solidFill>
                <a:latin typeface="Arial" pitchFamily="34" charset="0"/>
                <a:cs typeface="Arial" pitchFamily="34" charset="0"/>
              </a:rPr>
              <a:t>2. </a:t>
            </a:r>
            <a:r>
              <a:rPr lang="en-US" sz="2400" dirty="0" err="1">
                <a:solidFill>
                  <a:schemeClr val="accent6">
                    <a:lumMod val="75000"/>
                  </a:schemeClr>
                </a:solidFill>
                <a:latin typeface="Arial" pitchFamily="34" charset="0"/>
                <a:cs typeface="Arial" pitchFamily="34" charset="0"/>
              </a:rPr>
              <a:t>Tìm</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hiểu</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như</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thế</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nào</a:t>
            </a:r>
            <a:r>
              <a:rPr lang="en-US" sz="2400" dirty="0">
                <a:solidFill>
                  <a:schemeClr val="accent6">
                    <a:lumMod val="75000"/>
                  </a:schemeClr>
                </a:solidFill>
                <a:latin typeface="Arial" pitchFamily="34" charset="0"/>
                <a:cs typeface="Arial" pitchFamily="34" charset="0"/>
              </a:rPr>
              <a:t>?</a:t>
            </a:r>
          </a:p>
          <a:p>
            <a:pPr lvl="0" algn="just"/>
            <a:r>
              <a:rPr lang="vi-VN" sz="2400" dirty="0">
                <a:latin typeface="Arial" pitchFamily="34" charset="0"/>
                <a:cs typeface="Arial" pitchFamily="34" charset="0"/>
              </a:rPr>
              <a:t>Tạo bầu không khí cởi mở để </a:t>
            </a:r>
            <a:r>
              <a:rPr lang="en-US" sz="2400" dirty="0">
                <a:latin typeface="Arial" pitchFamily="34" charset="0"/>
                <a:cs typeface="Arial" pitchFamily="34" charset="0"/>
              </a:rPr>
              <a:t>cha </a:t>
            </a:r>
            <a:r>
              <a:rPr lang="en-US" sz="2400" dirty="0" err="1">
                <a:latin typeface="Arial" pitchFamily="34" charset="0"/>
                <a:cs typeface="Arial" pitchFamily="34" charset="0"/>
              </a:rPr>
              <a:t>mẹ</a:t>
            </a:r>
            <a:r>
              <a:rPr lang="vi-VN" sz="2400" dirty="0">
                <a:latin typeface="Arial" pitchFamily="34" charset="0"/>
                <a:cs typeface="Arial" pitchFamily="34" charset="0"/>
              </a:rPr>
              <a:t> cảm thấy thoải mái </a:t>
            </a:r>
            <a:r>
              <a:rPr lang="vi-VN" sz="2400" dirty="0" smtClean="0">
                <a:latin typeface="Arial" pitchFamily="34" charset="0"/>
                <a:cs typeface="Arial" pitchFamily="34" charset="0"/>
              </a:rPr>
              <a:t>chào </a:t>
            </a:r>
            <a:r>
              <a:rPr lang="vi-VN" sz="2400" dirty="0">
                <a:latin typeface="Arial" pitchFamily="34" charset="0"/>
                <a:cs typeface="Arial" pitchFamily="34" charset="0"/>
              </a:rPr>
              <a:t>hỏi, đón tiếp niềm nở, sử dụng </a:t>
            </a:r>
            <a:r>
              <a:rPr lang="en-US" sz="2400" dirty="0" err="1" smtClean="0">
                <a:latin typeface="Arial" pitchFamily="34" charset="0"/>
                <a:cs typeface="Arial" pitchFamily="34" charset="0"/>
              </a:rPr>
              <a:t>kỹ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năng</a:t>
            </a:r>
            <a:r>
              <a:rPr lang="en-US" sz="2400" dirty="0" smtClean="0">
                <a:latin typeface="Arial" pitchFamily="34" charset="0"/>
                <a:cs typeface="Arial" pitchFamily="34" charset="0"/>
              </a:rPr>
              <a:t> </a:t>
            </a:r>
            <a:r>
              <a:rPr lang="vi-VN" sz="2400" dirty="0">
                <a:latin typeface="Arial" pitchFamily="34" charset="0"/>
                <a:cs typeface="Arial" pitchFamily="34" charset="0"/>
              </a:rPr>
              <a:t>giao tiếp </a:t>
            </a:r>
            <a:r>
              <a:rPr lang="en-US" sz="2400" dirty="0">
                <a:latin typeface="Arial" pitchFamily="34" charset="0"/>
                <a:cs typeface="Arial" pitchFamily="34" charset="0"/>
              </a:rPr>
              <a:t>phi </a:t>
            </a:r>
            <a:r>
              <a:rPr lang="en-US" sz="2400" dirty="0" err="1" smtClean="0">
                <a:latin typeface="Arial" pitchFamily="34" charset="0"/>
                <a:cs typeface="Arial" pitchFamily="34" charset="0"/>
              </a:rPr>
              <a:t>ngôn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ngữ</a:t>
            </a:r>
            <a:r>
              <a:rPr lang="vi-VN" sz="2400" dirty="0" smtClean="0">
                <a:latin typeface="Arial" pitchFamily="34" charset="0"/>
                <a:cs typeface="Arial" pitchFamily="34" charset="0"/>
              </a:rPr>
              <a:t>.</a:t>
            </a:r>
            <a:endParaRPr lang="en-US" sz="2400" dirty="0">
              <a:latin typeface="Arial" pitchFamily="34" charset="0"/>
              <a:cs typeface="Arial" pitchFamily="34" charset="0"/>
            </a:endParaRPr>
          </a:p>
          <a:p>
            <a:pPr algn="just"/>
            <a:r>
              <a:rPr lang="vi-VN" sz="2400" dirty="0">
                <a:latin typeface="Arial" pitchFamily="34" charset="0"/>
                <a:cs typeface="Arial" pitchFamily="34" charset="0"/>
              </a:rPr>
              <a:t>Sử dụng câu hỏi </a:t>
            </a:r>
            <a:r>
              <a:rPr lang="en-US" sz="2400" dirty="0" err="1">
                <a:latin typeface="Arial" pitchFamily="34" charset="0"/>
                <a:cs typeface="Arial" pitchFamily="34" charset="0"/>
              </a:rPr>
              <a:t>mở</a:t>
            </a:r>
            <a:r>
              <a:rPr lang="vi-VN" sz="2400" dirty="0">
                <a:latin typeface="Arial" pitchFamily="34" charset="0"/>
                <a:cs typeface="Arial" pitchFamily="34" charset="0"/>
              </a:rPr>
              <a:t> để thu thập thông tin, tìm hiểu </a:t>
            </a:r>
            <a:r>
              <a:rPr lang="en-US" sz="2400" dirty="0">
                <a:latin typeface="Arial" pitchFamily="34" charset="0"/>
                <a:cs typeface="Arial" pitchFamily="34" charset="0"/>
              </a:rPr>
              <a:t>cha </a:t>
            </a:r>
            <a:r>
              <a:rPr lang="en-US" sz="2400" dirty="0" err="1">
                <a:latin typeface="Arial" pitchFamily="34" charset="0"/>
                <a:cs typeface="Arial" pitchFamily="34" charset="0"/>
              </a:rPr>
              <a:t>mẹ</a:t>
            </a:r>
            <a:r>
              <a:rPr lang="vi-VN" sz="2400" dirty="0">
                <a:latin typeface="Arial" pitchFamily="34" charset="0"/>
                <a:cs typeface="Arial" pitchFamily="34" charset="0"/>
              </a:rPr>
              <a:t> giúp người được hỏi có cơ hội trình bày ý kiến của mình nhiều hơn. </a:t>
            </a:r>
            <a:r>
              <a:rPr lang="vi-VN" sz="2400" i="1" dirty="0" smtClean="0">
                <a:latin typeface="Arial" pitchFamily="34" charset="0"/>
                <a:cs typeface="Arial" pitchFamily="34" charset="0"/>
              </a:rPr>
              <a:t>Các </a:t>
            </a:r>
            <a:r>
              <a:rPr lang="vi-VN" sz="2400" i="1" dirty="0">
                <a:latin typeface="Arial" pitchFamily="34" charset="0"/>
                <a:cs typeface="Arial" pitchFamily="34" charset="0"/>
              </a:rPr>
              <a:t>câu hỏi có những từ: </a:t>
            </a:r>
            <a:r>
              <a:rPr lang="en-US" sz="2400" i="1" dirty="0" err="1">
                <a:latin typeface="Arial" pitchFamily="34" charset="0"/>
                <a:cs typeface="Arial" pitchFamily="34" charset="0"/>
              </a:rPr>
              <a:t>cái</a:t>
            </a:r>
            <a:r>
              <a:rPr lang="en-US" sz="2400" i="1" dirty="0">
                <a:latin typeface="Arial" pitchFamily="34" charset="0"/>
                <a:cs typeface="Arial" pitchFamily="34" charset="0"/>
              </a:rPr>
              <a:t> g</a:t>
            </a:r>
            <a:r>
              <a:rPr lang="vi-VN" sz="2400" i="1" dirty="0">
                <a:latin typeface="Arial" pitchFamily="34" charset="0"/>
                <a:cs typeface="Arial" pitchFamily="34" charset="0"/>
              </a:rPr>
              <a:t>ì? Như thế nào? Bằng cách nào? Bao lâu? Bao nhiêu? Ở đâu?</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xmlns="" val="26607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4876800" cy="639762"/>
          </a:xfrm>
        </p:spPr>
        <p:txBody>
          <a:bodyPr vert="horz" lIns="91440" tIns="45720" rIns="91440" bIns="45720" rtlCol="0" anchor="ctr">
            <a:normAutofit/>
          </a:bodyPr>
          <a:lstStyle/>
          <a:p>
            <a:r>
              <a:rPr lang="en-US" sz="2400" b="1" dirty="0">
                <a:solidFill>
                  <a:srgbClr val="7030A0"/>
                </a:solidFill>
                <a:latin typeface="Arial" pitchFamily="34" charset="0"/>
                <a:cs typeface="Arial" pitchFamily="34" charset="0"/>
              </a:rPr>
              <a:t>3.2</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Kĩ</a:t>
            </a:r>
            <a:r>
              <a:rPr lang="en-US" sz="2400" b="1" dirty="0" smtClean="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năng</a:t>
            </a:r>
            <a:r>
              <a:rPr lang="en-US" sz="2400" b="1" dirty="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điều</a:t>
            </a:r>
            <a:r>
              <a:rPr lang="en-US" sz="2400" b="1" dirty="0" smtClean="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hành</a:t>
            </a:r>
            <a:r>
              <a:rPr lang="en-US" sz="2400" b="1" dirty="0">
                <a:solidFill>
                  <a:srgbClr val="7030A0"/>
                </a:solidFill>
                <a:latin typeface="Arial" pitchFamily="34" charset="0"/>
                <a:cs typeface="Arial" pitchFamily="34" charset="0"/>
              </a:rPr>
              <a:t> </a:t>
            </a:r>
          </a:p>
        </p:txBody>
      </p:sp>
      <p:sp>
        <p:nvSpPr>
          <p:cNvPr id="3" name="Content Placeholder 2"/>
          <p:cNvSpPr>
            <a:spLocks noGrp="1"/>
          </p:cNvSpPr>
          <p:nvPr>
            <p:ph idx="1"/>
          </p:nvPr>
        </p:nvSpPr>
        <p:spPr>
          <a:xfrm>
            <a:off x="457200" y="685800"/>
            <a:ext cx="8229600" cy="6858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indent="0" algn="just">
              <a:spcBef>
                <a:spcPts val="600"/>
              </a:spcBef>
              <a:buAutoNum type="arabicPeriod"/>
            </a:pPr>
            <a:r>
              <a:rPr lang="vi-VN" sz="2400" dirty="0">
                <a:solidFill>
                  <a:schemeClr val="accent6">
                    <a:lumMod val="75000"/>
                  </a:schemeClr>
                </a:solidFill>
                <a:latin typeface="Arial" pitchFamily="34" charset="0"/>
                <a:cs typeface="Arial" pitchFamily="34" charset="0"/>
              </a:rPr>
              <a:t>G</a:t>
            </a:r>
            <a:r>
              <a:rPr lang="en-US" sz="2400" dirty="0">
                <a:solidFill>
                  <a:schemeClr val="accent6">
                    <a:lumMod val="75000"/>
                  </a:schemeClr>
                </a:solidFill>
                <a:latin typeface="Arial" pitchFamily="34" charset="0"/>
                <a:cs typeface="Arial" pitchFamily="34" charset="0"/>
              </a:rPr>
              <a:t>V</a:t>
            </a:r>
            <a:r>
              <a:rPr lang="vi-VN" sz="2400" dirty="0">
                <a:solidFill>
                  <a:schemeClr val="accent6">
                    <a:lumMod val="75000"/>
                  </a:schemeClr>
                </a:solidFill>
                <a:latin typeface="Arial" pitchFamily="34" charset="0"/>
                <a:cs typeface="Arial" pitchFamily="34" charset="0"/>
              </a:rPr>
              <a:t>/</a:t>
            </a:r>
            <a:r>
              <a:rPr lang="en-US" sz="2400" dirty="0">
                <a:solidFill>
                  <a:schemeClr val="accent6">
                    <a:lumMod val="75000"/>
                  </a:schemeClr>
                </a:solidFill>
                <a:latin typeface="Arial" pitchFamily="34" charset="0"/>
                <a:cs typeface="Arial" pitchFamily="34" charset="0"/>
              </a:rPr>
              <a:t>CBQL</a:t>
            </a:r>
            <a:r>
              <a:rPr lang="vi-VN" sz="2400" dirty="0">
                <a:solidFill>
                  <a:schemeClr val="accent6">
                    <a:lumMod val="75000"/>
                  </a:schemeClr>
                </a:solidFill>
                <a:latin typeface="Arial" pitchFamily="34" charset="0"/>
                <a:cs typeface="Arial" pitchFamily="34" charset="0"/>
              </a:rPr>
              <a:t> cần làm gì để điều hành tốt buổi họp cha mẹ</a:t>
            </a:r>
            <a:r>
              <a:rPr lang="en-US" sz="2400" dirty="0" smtClean="0">
                <a:solidFill>
                  <a:schemeClr val="accent6">
                    <a:lumMod val="75000"/>
                  </a:schemeClr>
                </a:solidFill>
                <a:latin typeface="Arial" pitchFamily="34" charset="0"/>
                <a:cs typeface="Arial" pitchFamily="34" charset="0"/>
              </a:rPr>
              <a:t>?</a:t>
            </a:r>
            <a:endParaRPr lang="en-US" sz="2400" dirty="0">
              <a:solidFill>
                <a:schemeClr val="accent6">
                  <a:lumMod val="75000"/>
                </a:schemeClr>
              </a:solidFill>
              <a:latin typeface="Arial" pitchFamily="34" charset="0"/>
              <a:cs typeface="Arial" pitchFamily="34" charset="0"/>
            </a:endParaRPr>
          </a:p>
        </p:txBody>
      </p:sp>
      <p:graphicFrame>
        <p:nvGraphicFramePr>
          <p:cNvPr id="6" name="Diagram 5"/>
          <p:cNvGraphicFramePr/>
          <p:nvPr>
            <p:extLst>
              <p:ext uri="{D42A27DB-BD31-4B8C-83A1-F6EECF244321}">
                <p14:modId xmlns:p14="http://schemas.microsoft.com/office/powerpoint/2010/main" xmlns="" val="2247675645"/>
              </p:ext>
            </p:extLst>
          </p:nvPr>
        </p:nvGraphicFramePr>
        <p:xfrm>
          <a:off x="914400" y="1676400"/>
          <a:ext cx="7467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486623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dgm id="{4A0F3062-7D01-4044-8BD5-113BD4615238}"/>
                                            </p:graphicEl>
                                          </p:spTgt>
                                        </p:tgtEl>
                                        <p:attrNameLst>
                                          <p:attrName>style.visibility</p:attrName>
                                        </p:attrNameLst>
                                      </p:cBhvr>
                                      <p:to>
                                        <p:strVal val="visible"/>
                                      </p:to>
                                    </p:set>
                                    <p:animEffect transition="in" filter="wipe(left)">
                                      <p:cBhvr>
                                        <p:cTn id="17" dur="500"/>
                                        <p:tgtEl>
                                          <p:spTgt spid="6">
                                            <p:graphicEl>
                                              <a:dgm id="{4A0F3062-7D01-4044-8BD5-113BD4615238}"/>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graphicEl>
                                              <a:dgm id="{5EF7328A-8416-4CB8-B290-552C031DC23C}"/>
                                            </p:graphicEl>
                                          </p:spTgt>
                                        </p:tgtEl>
                                        <p:attrNameLst>
                                          <p:attrName>style.visibility</p:attrName>
                                        </p:attrNameLst>
                                      </p:cBhvr>
                                      <p:to>
                                        <p:strVal val="visible"/>
                                      </p:to>
                                    </p:set>
                                    <p:animEffect transition="in" filter="wipe(left)">
                                      <p:cBhvr>
                                        <p:cTn id="20" dur="500"/>
                                        <p:tgtEl>
                                          <p:spTgt spid="6">
                                            <p:graphicEl>
                                              <a:dgm id="{5EF7328A-8416-4CB8-B290-552C031DC23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882FC208-837A-4928-B475-2BD579C179AF}"/>
                                            </p:graphicEl>
                                          </p:spTgt>
                                        </p:tgtEl>
                                        <p:attrNameLst>
                                          <p:attrName>style.visibility</p:attrName>
                                        </p:attrNameLst>
                                      </p:cBhvr>
                                      <p:to>
                                        <p:strVal val="visible"/>
                                      </p:to>
                                    </p:set>
                                    <p:animEffect transition="in" filter="wipe(left)">
                                      <p:cBhvr>
                                        <p:cTn id="25" dur="500"/>
                                        <p:tgtEl>
                                          <p:spTgt spid="6">
                                            <p:graphicEl>
                                              <a:dgm id="{882FC208-837A-4928-B475-2BD579C179AF}"/>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graphicEl>
                                              <a:dgm id="{9F8CC33D-6488-4E02-9BF7-C2C59F000A25}"/>
                                            </p:graphicEl>
                                          </p:spTgt>
                                        </p:tgtEl>
                                        <p:attrNameLst>
                                          <p:attrName>style.visibility</p:attrName>
                                        </p:attrNameLst>
                                      </p:cBhvr>
                                      <p:to>
                                        <p:strVal val="visible"/>
                                      </p:to>
                                    </p:set>
                                    <p:animEffect transition="in" filter="wipe(left)">
                                      <p:cBhvr>
                                        <p:cTn id="28" dur="500"/>
                                        <p:tgtEl>
                                          <p:spTgt spid="6">
                                            <p:graphicEl>
                                              <a:dgm id="{9F8CC33D-6488-4E02-9BF7-C2C59F000A2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graphicEl>
                                              <a:dgm id="{6EA33D88-C33A-4AB5-B214-938A37BA7C1A}"/>
                                            </p:graphicEl>
                                          </p:spTgt>
                                        </p:tgtEl>
                                        <p:attrNameLst>
                                          <p:attrName>style.visibility</p:attrName>
                                        </p:attrNameLst>
                                      </p:cBhvr>
                                      <p:to>
                                        <p:strVal val="visible"/>
                                      </p:to>
                                    </p:set>
                                    <p:animEffect transition="in" filter="wipe(left)">
                                      <p:cBhvr>
                                        <p:cTn id="33" dur="500"/>
                                        <p:tgtEl>
                                          <p:spTgt spid="6">
                                            <p:graphicEl>
                                              <a:dgm id="{6EA33D88-C33A-4AB5-B214-938A37BA7C1A}"/>
                                            </p:graphic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graphicEl>
                                              <a:dgm id="{7B1D88DE-10F8-4C2D-B9CC-2566E0BDA363}"/>
                                            </p:graphicEl>
                                          </p:spTgt>
                                        </p:tgtEl>
                                        <p:attrNameLst>
                                          <p:attrName>style.visibility</p:attrName>
                                        </p:attrNameLst>
                                      </p:cBhvr>
                                      <p:to>
                                        <p:strVal val="visible"/>
                                      </p:to>
                                    </p:set>
                                    <p:animEffect transition="in" filter="wipe(left)">
                                      <p:cBhvr>
                                        <p:cTn id="36" dur="500"/>
                                        <p:tgtEl>
                                          <p:spTgt spid="6">
                                            <p:graphicEl>
                                              <a:dgm id="{7B1D88DE-10F8-4C2D-B9CC-2566E0BDA36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graphicEl>
                                              <a:dgm id="{7F93536A-9385-4560-A6CA-0642CD5B3585}"/>
                                            </p:graphicEl>
                                          </p:spTgt>
                                        </p:tgtEl>
                                        <p:attrNameLst>
                                          <p:attrName>style.visibility</p:attrName>
                                        </p:attrNameLst>
                                      </p:cBhvr>
                                      <p:to>
                                        <p:strVal val="visible"/>
                                      </p:to>
                                    </p:set>
                                    <p:animEffect transition="in" filter="wipe(left)">
                                      <p:cBhvr>
                                        <p:cTn id="41" dur="500"/>
                                        <p:tgtEl>
                                          <p:spTgt spid="6">
                                            <p:graphicEl>
                                              <a:dgm id="{7F93536A-9385-4560-A6CA-0642CD5B3585}"/>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graphicEl>
                                              <a:dgm id="{7A4B9C3D-62EA-4081-B552-7732C520B85B}"/>
                                            </p:graphicEl>
                                          </p:spTgt>
                                        </p:tgtEl>
                                        <p:attrNameLst>
                                          <p:attrName>style.visibility</p:attrName>
                                        </p:attrNameLst>
                                      </p:cBhvr>
                                      <p:to>
                                        <p:strVal val="visible"/>
                                      </p:to>
                                    </p:set>
                                    <p:animEffect transition="in" filter="wipe(left)">
                                      <p:cBhvr>
                                        <p:cTn id="44" dur="500"/>
                                        <p:tgtEl>
                                          <p:spTgt spid="6">
                                            <p:graphicEl>
                                              <a:dgm id="{7A4B9C3D-62EA-4081-B552-7732C520B8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6"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04800"/>
            <a:ext cx="8077200" cy="61722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indent="0" algn="just">
              <a:buNone/>
            </a:pPr>
            <a:r>
              <a:rPr lang="en-US" sz="2400" dirty="0" smtClean="0">
                <a:solidFill>
                  <a:schemeClr val="accent6">
                    <a:lumMod val="75000"/>
                  </a:schemeClr>
                </a:solidFill>
                <a:latin typeface="Arial" pitchFamily="34" charset="0"/>
                <a:cs typeface="Arial" pitchFamily="34" charset="0"/>
              </a:rPr>
              <a:t>2. </a:t>
            </a:r>
            <a:r>
              <a:rPr lang="vi-VN" sz="2400" dirty="0" smtClean="0">
                <a:solidFill>
                  <a:schemeClr val="accent6">
                    <a:lumMod val="75000"/>
                  </a:schemeClr>
                </a:solidFill>
                <a:latin typeface="Arial" pitchFamily="34" charset="0"/>
                <a:cs typeface="Arial" pitchFamily="34" charset="0"/>
              </a:rPr>
              <a:t>Khi </a:t>
            </a:r>
            <a:r>
              <a:rPr lang="vi-VN" sz="2400" dirty="0">
                <a:solidFill>
                  <a:schemeClr val="accent6">
                    <a:lumMod val="75000"/>
                  </a:schemeClr>
                </a:solidFill>
                <a:latin typeface="Arial" pitchFamily="34" charset="0"/>
                <a:cs typeface="Arial" pitchFamily="34" charset="0"/>
              </a:rPr>
              <a:t>điều hành cần lưu ý những gì? </a:t>
            </a:r>
            <a:endParaRPr lang="en-US" sz="2400" dirty="0">
              <a:solidFill>
                <a:schemeClr val="accent6">
                  <a:lumMod val="75000"/>
                </a:schemeClr>
              </a:solidFill>
              <a:latin typeface="Arial" pitchFamily="34" charset="0"/>
              <a:cs typeface="Arial" pitchFamily="34" charset="0"/>
            </a:endParaRPr>
          </a:p>
          <a:p>
            <a:pPr marL="0" indent="0" algn="just">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Bố </a:t>
            </a:r>
            <a:r>
              <a:rPr lang="vi-VN" sz="2400" dirty="0">
                <a:solidFill>
                  <a:schemeClr val="dk1"/>
                </a:solidFill>
                <a:latin typeface="Arial" pitchFamily="34" charset="0"/>
                <a:cs typeface="Arial" pitchFamily="34" charset="0"/>
              </a:rPr>
              <a:t>trí phòng họp </a:t>
            </a:r>
            <a:r>
              <a:rPr lang="vi-VN" sz="2400" dirty="0" smtClean="0">
                <a:solidFill>
                  <a:schemeClr val="dk1"/>
                </a:solidFill>
                <a:latin typeface="Arial" pitchFamily="34" charset="0"/>
                <a:cs typeface="Arial" pitchFamily="34" charset="0"/>
              </a:rPr>
              <a:t>sao </a:t>
            </a:r>
            <a:r>
              <a:rPr lang="vi-VN" sz="2400" dirty="0">
                <a:solidFill>
                  <a:schemeClr val="dk1"/>
                </a:solidFill>
                <a:latin typeface="Arial" pitchFamily="34" charset="0"/>
                <a:cs typeface="Arial" pitchFamily="34" charset="0"/>
              </a:rPr>
              <a:t>cho mọi người có thể di chuyển dễ dàng.</a:t>
            </a:r>
            <a:endParaRPr lang="en-US" sz="2400" dirty="0">
              <a:solidFill>
                <a:schemeClr val="dk1"/>
              </a:solidFill>
              <a:latin typeface="Arial" pitchFamily="34" charset="0"/>
              <a:cs typeface="Arial" pitchFamily="34" charset="0"/>
            </a:endParaRPr>
          </a:p>
          <a:p>
            <a:pPr marL="0" indent="0" algn="just">
              <a:buNone/>
            </a:pPr>
            <a:r>
              <a:rPr lang="en-US" sz="2400" dirty="0" smtClean="0">
                <a:solidFill>
                  <a:srgbClr val="0070C0"/>
                </a:solidFill>
                <a:latin typeface="Arial" pitchFamily="34" charset="0"/>
                <a:cs typeface="Arial" pitchFamily="34" charset="0"/>
              </a:rPr>
              <a:t>- </a:t>
            </a:r>
            <a:r>
              <a:rPr lang="vi-VN" sz="2400" dirty="0" smtClean="0">
                <a:solidFill>
                  <a:srgbClr val="0070C0"/>
                </a:solidFill>
                <a:latin typeface="Arial" pitchFamily="34" charset="0"/>
                <a:cs typeface="Arial" pitchFamily="34" charset="0"/>
              </a:rPr>
              <a:t>Di </a:t>
            </a:r>
            <a:r>
              <a:rPr lang="vi-VN" sz="2400" dirty="0">
                <a:solidFill>
                  <a:srgbClr val="0070C0"/>
                </a:solidFill>
                <a:latin typeface="Arial" pitchFamily="34" charset="0"/>
                <a:cs typeface="Arial" pitchFamily="34" charset="0"/>
              </a:rPr>
              <a:t>chuyển đúng lúc: </a:t>
            </a:r>
            <a:r>
              <a:rPr lang="vi-VN" sz="2400" dirty="0" smtClean="0">
                <a:solidFill>
                  <a:schemeClr val="dk1"/>
                </a:solidFill>
                <a:latin typeface="Arial" pitchFamily="34" charset="0"/>
                <a:cs typeface="Arial" pitchFamily="34" charset="0"/>
              </a:rPr>
              <a:t>không nên đứng im một chỗ hoặc di chuyển quá nhiều mà phải di chuyển đúng lúc để thu hút sự chú ý của người nghe.</a:t>
            </a:r>
            <a:endParaRPr lang="en-US" sz="2400" dirty="0" smtClean="0">
              <a:solidFill>
                <a:schemeClr val="dk1"/>
              </a:solidFill>
              <a:latin typeface="Arial" pitchFamily="34" charset="0"/>
              <a:cs typeface="Arial" pitchFamily="34" charset="0"/>
            </a:endParaRPr>
          </a:p>
          <a:p>
            <a:pPr marL="0" indent="0" algn="just">
              <a:buNone/>
            </a:pPr>
            <a:r>
              <a:rPr lang="en-US" sz="2400" dirty="0" smtClean="0">
                <a:solidFill>
                  <a:schemeClr val="dk1"/>
                </a:solidFill>
                <a:latin typeface="Arial" pitchFamily="34" charset="0"/>
                <a:cs typeface="Arial" pitchFamily="34" charset="0"/>
              </a:rPr>
              <a:t>- </a:t>
            </a:r>
            <a:r>
              <a:rPr lang="vi-VN" sz="2400" dirty="0" smtClean="0">
                <a:solidFill>
                  <a:srgbClr val="0070C0"/>
                </a:solidFill>
                <a:latin typeface="Arial" pitchFamily="34" charset="0"/>
                <a:cs typeface="Arial" pitchFamily="34" charset="0"/>
              </a:rPr>
              <a:t>Sử dụng hình ảnh trực quan: </a:t>
            </a:r>
            <a:r>
              <a:rPr lang="vi-VN" sz="2400" dirty="0" smtClean="0">
                <a:solidFill>
                  <a:schemeClr val="dk1"/>
                </a:solidFill>
                <a:latin typeface="Arial" pitchFamily="34" charset="0"/>
                <a:cs typeface="Arial" pitchFamily="34" charset="0"/>
              </a:rPr>
              <a:t>có thể sử dụng hình vẽ, mô hình, biểu tượng để mọi người dễ hình dung.</a:t>
            </a:r>
            <a:endParaRPr lang="en-US" sz="2400" dirty="0" smtClean="0">
              <a:solidFill>
                <a:schemeClr val="dk1"/>
              </a:solidFill>
              <a:latin typeface="Arial" pitchFamily="34" charset="0"/>
              <a:cs typeface="Arial" pitchFamily="34" charset="0"/>
            </a:endParaRPr>
          </a:p>
          <a:p>
            <a:pPr marL="0" indent="0" algn="just">
              <a:buNone/>
            </a:pPr>
            <a:r>
              <a:rPr lang="en-US" sz="2400" dirty="0" smtClean="0">
                <a:solidFill>
                  <a:schemeClr val="dk1"/>
                </a:solidFill>
                <a:latin typeface="Arial" pitchFamily="34" charset="0"/>
                <a:cs typeface="Arial" pitchFamily="34" charset="0"/>
              </a:rPr>
              <a:t>- </a:t>
            </a:r>
            <a:r>
              <a:rPr lang="vi-VN" sz="2400" dirty="0" smtClean="0">
                <a:solidFill>
                  <a:srgbClr val="0070C0"/>
                </a:solidFill>
                <a:latin typeface="Arial" pitchFamily="34" charset="0"/>
                <a:cs typeface="Arial" pitchFamily="34" charset="0"/>
              </a:rPr>
              <a:t>Luôn </a:t>
            </a:r>
            <a:r>
              <a:rPr lang="vi-VN" sz="2400" dirty="0">
                <a:solidFill>
                  <a:srgbClr val="0070C0"/>
                </a:solidFill>
                <a:latin typeface="Arial" pitchFamily="34" charset="0"/>
                <a:cs typeface="Arial" pitchFamily="34" charset="0"/>
              </a:rPr>
              <a:t>chú ý lắng nghe và quan sát </a:t>
            </a:r>
            <a:r>
              <a:rPr lang="vi-VN" sz="2400" dirty="0">
                <a:solidFill>
                  <a:schemeClr val="dk1"/>
                </a:solidFill>
                <a:latin typeface="Arial" pitchFamily="34" charset="0"/>
                <a:cs typeface="Arial" pitchFamily="34" charset="0"/>
              </a:rPr>
              <a:t>xung quanh để đảm bảo từng người có cơ hội phát biểu ý kiến và lắng nghe khi người khác phát biểu.</a:t>
            </a:r>
            <a:endParaRPr lang="en-US" sz="2400" dirty="0">
              <a:solidFill>
                <a:schemeClr val="dk1"/>
              </a:solidFill>
              <a:latin typeface="Arial" pitchFamily="34" charset="0"/>
              <a:cs typeface="Arial" pitchFamily="34" charset="0"/>
            </a:endParaRPr>
          </a:p>
          <a:p>
            <a:pPr marL="0" indent="0" algn="just">
              <a:buNone/>
            </a:pPr>
            <a:r>
              <a:rPr lang="en-US" sz="2400" dirty="0" smtClean="0">
                <a:solidFill>
                  <a:schemeClr val="dk1"/>
                </a:solidFill>
                <a:latin typeface="Arial" pitchFamily="34" charset="0"/>
                <a:cs typeface="Arial" pitchFamily="34" charset="0"/>
              </a:rPr>
              <a:t>- </a:t>
            </a:r>
            <a:r>
              <a:rPr lang="vi-VN" sz="2400" dirty="0" smtClean="0">
                <a:solidFill>
                  <a:srgbClr val="0070C0"/>
                </a:solidFill>
                <a:latin typeface="Arial" pitchFamily="34" charset="0"/>
                <a:cs typeface="Arial" pitchFamily="34" charset="0"/>
              </a:rPr>
              <a:t>Thu </a:t>
            </a:r>
            <a:r>
              <a:rPr lang="vi-VN" sz="2400" dirty="0">
                <a:solidFill>
                  <a:srgbClr val="0070C0"/>
                </a:solidFill>
                <a:latin typeface="Arial" pitchFamily="34" charset="0"/>
                <a:cs typeface="Arial" pitchFamily="34" charset="0"/>
              </a:rPr>
              <a:t>hút sự tham gia của tất cả mọi người: </a:t>
            </a:r>
            <a:r>
              <a:rPr lang="vi-VN" sz="2400" dirty="0">
                <a:solidFill>
                  <a:schemeClr val="dk1"/>
                </a:solidFill>
                <a:latin typeface="Arial" pitchFamily="34" charset="0"/>
                <a:cs typeface="Arial" pitchFamily="34" charset="0"/>
              </a:rPr>
              <a:t>Tạo cơ hội cho tất cả </a:t>
            </a:r>
            <a:r>
              <a:rPr lang="en-US" sz="2400" dirty="0" err="1" smtClean="0">
                <a:solidFill>
                  <a:schemeClr val="dk1"/>
                </a:solidFill>
                <a:latin typeface="Arial" pitchFamily="34" charset="0"/>
                <a:cs typeface="Arial" pitchFamily="34" charset="0"/>
              </a:rPr>
              <a:t>phụ</a:t>
            </a:r>
            <a:r>
              <a:rPr lang="en-US" sz="2400" dirty="0" smtClean="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huynh</a:t>
            </a:r>
            <a:r>
              <a:rPr lang="vi-VN" sz="2400" dirty="0" smtClean="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được chia sẻ kinh nghiệm và có cơ hội học được từ kinh nghiệm của người khác. </a:t>
            </a:r>
            <a:endParaRPr lang="en-US" sz="2400" dirty="0">
              <a:solidFill>
                <a:schemeClr val="dk1"/>
              </a:solidFill>
              <a:latin typeface="Arial" pitchFamily="34" charset="0"/>
              <a:cs typeface="Arial" pitchFamily="34" charset="0"/>
            </a:endParaRPr>
          </a:p>
          <a:p>
            <a:pPr marL="0" indent="0" algn="just">
              <a:buNone/>
            </a:pPr>
            <a:r>
              <a:rPr lang="en-US" sz="2400" dirty="0" smtClean="0">
                <a:solidFill>
                  <a:schemeClr val="dk1"/>
                </a:solidFill>
                <a:latin typeface="Arial" pitchFamily="34" charset="0"/>
                <a:cs typeface="Arial" pitchFamily="34" charset="0"/>
              </a:rPr>
              <a:t>- </a:t>
            </a:r>
            <a:r>
              <a:rPr lang="vi-VN" sz="2400" dirty="0" smtClean="0">
                <a:solidFill>
                  <a:srgbClr val="0070C0"/>
                </a:solidFill>
                <a:latin typeface="Arial" pitchFamily="34" charset="0"/>
                <a:cs typeface="Arial" pitchFamily="34" charset="0"/>
              </a:rPr>
              <a:t>Thân </a:t>
            </a:r>
            <a:r>
              <a:rPr lang="vi-VN" sz="2400" dirty="0">
                <a:solidFill>
                  <a:srgbClr val="0070C0"/>
                </a:solidFill>
                <a:latin typeface="Arial" pitchFamily="34" charset="0"/>
                <a:cs typeface="Arial" pitchFamily="34" charset="0"/>
              </a:rPr>
              <a:t>thiện và cở </a:t>
            </a:r>
            <a:r>
              <a:rPr lang="vi-VN" sz="2400" dirty="0" smtClean="0">
                <a:solidFill>
                  <a:srgbClr val="0070C0"/>
                </a:solidFill>
                <a:latin typeface="Arial" pitchFamily="34" charset="0"/>
                <a:cs typeface="Arial" pitchFamily="34" charset="0"/>
              </a:rPr>
              <a:t>mở</a:t>
            </a:r>
            <a:r>
              <a:rPr lang="en-US" sz="2400" dirty="0" smtClean="0">
                <a:solidFill>
                  <a:srgbClr val="0070C0"/>
                </a:solidFill>
                <a:latin typeface="Arial" pitchFamily="34" charset="0"/>
                <a:cs typeface="Arial" pitchFamily="34" charset="0"/>
              </a:rPr>
              <a:t>i </a:t>
            </a:r>
            <a:r>
              <a:rPr lang="vi-VN" sz="2400" dirty="0">
                <a:solidFill>
                  <a:srgbClr val="0070C0"/>
                </a:solidFill>
                <a:latin typeface="Arial" pitchFamily="34" charset="0"/>
                <a:cs typeface="Arial" pitchFamily="34" charset="0"/>
              </a:rPr>
              <a:t>với tất cả mọi người.</a:t>
            </a:r>
            <a:endParaRPr lang="en-US" sz="2400" dirty="0">
              <a:solidFill>
                <a:srgbClr val="0070C0"/>
              </a:solidFill>
              <a:latin typeface="Arial" pitchFamily="34" charset="0"/>
              <a:cs typeface="Arial" pitchFamily="34" charset="0"/>
            </a:endParaRPr>
          </a:p>
          <a:p>
            <a:pPr marL="514350" indent="-514350" algn="just">
              <a:buAutoNum type="arabicPeriod"/>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207378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562600" cy="487362"/>
          </a:xfrm>
        </p:spPr>
        <p:txBody>
          <a:bodyPr vert="horz" lIns="91440" tIns="45720" rIns="91440" bIns="45720" rtlCol="0" anchor="ctr">
            <a:normAutofit/>
          </a:bodyPr>
          <a:lstStyle/>
          <a:p>
            <a:r>
              <a:rPr lang="en-US" sz="2400" b="1" dirty="0">
                <a:solidFill>
                  <a:srgbClr val="7030A0"/>
                </a:solidFill>
                <a:latin typeface="Arial" pitchFamily="34" charset="0"/>
                <a:cs typeface="Arial" pitchFamily="34" charset="0"/>
              </a:rPr>
              <a:t>3.3</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Kĩ</a:t>
            </a:r>
            <a:r>
              <a:rPr lang="en-US" sz="2400" b="1" dirty="0" smtClean="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năng</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diễn</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đạt</a:t>
            </a:r>
            <a:r>
              <a:rPr lang="en-US" sz="2400" b="1" dirty="0">
                <a:solidFill>
                  <a:srgbClr val="7030A0"/>
                </a:solidFill>
                <a:latin typeface="Arial" pitchFamily="34" charset="0"/>
                <a:cs typeface="Arial" pitchFamily="34" charset="0"/>
              </a:rPr>
              <a:t>/</a:t>
            </a:r>
            <a:r>
              <a:rPr lang="en-US" sz="2400" b="1" dirty="0" err="1">
                <a:solidFill>
                  <a:srgbClr val="7030A0"/>
                </a:solidFill>
                <a:latin typeface="Arial" pitchFamily="34" charset="0"/>
                <a:cs typeface="Arial" pitchFamily="34" charset="0"/>
              </a:rPr>
              <a:t>trình</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bày</a:t>
            </a:r>
            <a:r>
              <a:rPr lang="en-US" sz="2400" b="1" dirty="0">
                <a:solidFill>
                  <a:srgbClr val="7030A0"/>
                </a:solidFill>
                <a:latin typeface="Arial" pitchFamily="34" charset="0"/>
                <a:cs typeface="Arial" pitchFamily="34" charset="0"/>
              </a:rPr>
              <a:t> </a:t>
            </a:r>
          </a:p>
        </p:txBody>
      </p:sp>
      <p:sp>
        <p:nvSpPr>
          <p:cNvPr id="3" name="Content Placeholder 2"/>
          <p:cNvSpPr>
            <a:spLocks noGrp="1"/>
          </p:cNvSpPr>
          <p:nvPr>
            <p:ph idx="1"/>
          </p:nvPr>
        </p:nvSpPr>
        <p:spPr>
          <a:xfrm>
            <a:off x="609600" y="1219200"/>
            <a:ext cx="8077200" cy="3724275"/>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lgn="just">
              <a:spcBef>
                <a:spcPts val="1200"/>
              </a:spcBef>
              <a:buNone/>
            </a:pPr>
            <a:r>
              <a:rPr lang="en-US" sz="2400" dirty="0" smtClean="0">
                <a:solidFill>
                  <a:schemeClr val="accent6">
                    <a:lumMod val="75000"/>
                  </a:schemeClr>
                </a:solidFill>
                <a:latin typeface="Arial" pitchFamily="34" charset="0"/>
                <a:cs typeface="Arial" pitchFamily="34" charset="0"/>
              </a:rPr>
              <a:t>1. </a:t>
            </a:r>
            <a:r>
              <a:rPr lang="vi-VN" sz="2400" dirty="0" smtClean="0">
                <a:solidFill>
                  <a:schemeClr val="accent6">
                    <a:lumMod val="75000"/>
                  </a:schemeClr>
                </a:solidFill>
                <a:latin typeface="Arial" pitchFamily="34" charset="0"/>
                <a:cs typeface="Arial" pitchFamily="34" charset="0"/>
              </a:rPr>
              <a:t>Những </a:t>
            </a:r>
            <a:r>
              <a:rPr lang="vi-VN" sz="2400" dirty="0">
                <a:solidFill>
                  <a:schemeClr val="accent6">
                    <a:lumMod val="75000"/>
                  </a:schemeClr>
                </a:solidFill>
                <a:latin typeface="Arial" pitchFamily="34" charset="0"/>
                <a:cs typeface="Arial" pitchFamily="34" charset="0"/>
              </a:rPr>
              <a:t>điều cần làm khi trình bày</a:t>
            </a:r>
            <a:endParaRPr lang="en-US" sz="2400" dirty="0">
              <a:solidFill>
                <a:schemeClr val="accent6">
                  <a:lumMod val="75000"/>
                </a:schemeClr>
              </a:solidFill>
              <a:latin typeface="Arial" pitchFamily="34" charset="0"/>
              <a:cs typeface="Arial" pitchFamily="34" charset="0"/>
            </a:endParaRPr>
          </a:p>
          <a:p>
            <a:pPr marL="0" indent="0" algn="just">
              <a:spcBef>
                <a:spcPts val="120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Tỏ </a:t>
            </a:r>
            <a:r>
              <a:rPr lang="vi-VN" sz="2400" dirty="0">
                <a:solidFill>
                  <a:schemeClr val="tx1"/>
                </a:solidFill>
                <a:latin typeface="Arial" pitchFamily="34" charset="0"/>
                <a:cs typeface="Arial" pitchFamily="34" charset="0"/>
              </a:rPr>
              <a:t>ra thân thiện, tự tin, thoải mái và mỉm cười với </a:t>
            </a:r>
            <a:r>
              <a:rPr lang="en-US" sz="2400" dirty="0" err="1" smtClean="0">
                <a:solidFill>
                  <a:schemeClr val="tx1"/>
                </a:solidFill>
                <a:latin typeface="Arial" pitchFamily="34" charset="0"/>
                <a:cs typeface="Arial" pitchFamily="34" charset="0"/>
              </a:rPr>
              <a:t>phụ</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huynh</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0" indent="0" algn="just">
              <a:spcBef>
                <a:spcPts val="120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Nói </a:t>
            </a:r>
            <a:r>
              <a:rPr lang="vi-VN" sz="2400" dirty="0">
                <a:solidFill>
                  <a:schemeClr val="tx1"/>
                </a:solidFill>
                <a:latin typeface="Arial" pitchFamily="34" charset="0"/>
                <a:cs typeface="Arial" pitchFamily="34" charset="0"/>
              </a:rPr>
              <a:t>rõ, đủ to, chậm rãi và thay đổi </a:t>
            </a:r>
            <a:r>
              <a:rPr lang="en-US" sz="2400" dirty="0" err="1">
                <a:solidFill>
                  <a:schemeClr val="tx1"/>
                </a:solidFill>
                <a:latin typeface="Arial" pitchFamily="34" charset="0"/>
                <a:cs typeface="Arial" pitchFamily="34" charset="0"/>
              </a:rPr>
              <a:t>ngữ</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điệu</a:t>
            </a:r>
            <a:r>
              <a:rPr lang="vi-VN" sz="2400" dirty="0">
                <a:solidFill>
                  <a:schemeClr val="tx1"/>
                </a:solidFill>
                <a:latin typeface="Arial" pitchFamily="34" charset="0"/>
                <a:cs typeface="Arial" pitchFamily="34" charset="0"/>
              </a:rPr>
              <a:t>, </a:t>
            </a:r>
            <a:r>
              <a:rPr lang="en-US" sz="2400" dirty="0">
                <a:solidFill>
                  <a:schemeClr val="tx1"/>
                </a:solidFill>
                <a:latin typeface="Arial" pitchFamily="34" charset="0"/>
                <a:cs typeface="Arial" pitchFamily="34" charset="0"/>
              </a:rPr>
              <a:t>d</a:t>
            </a:r>
            <a:r>
              <a:rPr lang="vi-VN" sz="2400" dirty="0">
                <a:solidFill>
                  <a:schemeClr val="tx1"/>
                </a:solidFill>
                <a:latin typeface="Arial" pitchFamily="34" charset="0"/>
                <a:cs typeface="Arial" pitchFamily="34" charset="0"/>
              </a:rPr>
              <a:t>ùng </a:t>
            </a:r>
            <a:r>
              <a:rPr lang="en-US" sz="2400" dirty="0" err="1">
                <a:solidFill>
                  <a:schemeClr val="tx1"/>
                </a:solidFill>
                <a:latin typeface="Arial" pitchFamily="34" charset="0"/>
                <a:cs typeface="Arial" pitchFamily="34" charset="0"/>
              </a:rPr>
              <a:t>từ</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ngữ</a:t>
            </a:r>
            <a:r>
              <a:rPr lang="vi-VN" sz="2400" dirty="0">
                <a:solidFill>
                  <a:schemeClr val="tx1"/>
                </a:solidFill>
                <a:latin typeface="Arial" pitchFamily="34" charset="0"/>
                <a:cs typeface="Arial" pitchFamily="34" charset="0"/>
              </a:rPr>
              <a:t> dễ hiểu, gần gũi với cuộc sống hàng </a:t>
            </a:r>
            <a:r>
              <a:rPr lang="vi-VN" sz="2400" dirty="0" smtClean="0">
                <a:solidFill>
                  <a:schemeClr val="tx1"/>
                </a:solidFill>
                <a:latin typeface="Arial" pitchFamily="34" charset="0"/>
                <a:cs typeface="Arial" pitchFamily="34" charset="0"/>
              </a:rPr>
              <a:t>ngày</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0" indent="0" algn="just">
              <a:spcBef>
                <a:spcPts val="120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Giải </a:t>
            </a:r>
            <a:r>
              <a:rPr lang="vi-VN" sz="2400" dirty="0">
                <a:solidFill>
                  <a:schemeClr val="tx1"/>
                </a:solidFill>
                <a:latin typeface="Arial" pitchFamily="34" charset="0"/>
                <a:cs typeface="Arial" pitchFamily="34" charset="0"/>
              </a:rPr>
              <a:t>thích theo một thứ tự nhất định, logic từng vấn </a:t>
            </a:r>
            <a:r>
              <a:rPr lang="vi-VN" sz="2400" dirty="0" smtClean="0">
                <a:solidFill>
                  <a:schemeClr val="tx1"/>
                </a:solidFill>
                <a:latin typeface="Arial" pitchFamily="34" charset="0"/>
                <a:cs typeface="Arial" pitchFamily="34" charset="0"/>
              </a:rPr>
              <a:t>đề</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0" indent="0" algn="just">
              <a:spcBef>
                <a:spcPts val="120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Sau </a:t>
            </a:r>
            <a:r>
              <a:rPr lang="vi-VN" sz="2400" dirty="0">
                <a:solidFill>
                  <a:schemeClr val="tx1"/>
                </a:solidFill>
                <a:latin typeface="Arial" pitchFamily="34" charset="0"/>
                <a:cs typeface="Arial" pitchFamily="34" charset="0"/>
              </a:rPr>
              <a:t>mỗi phần cần chốt lại ý chính, sau đó mới chuyển qua phần tiếp </a:t>
            </a:r>
            <a:r>
              <a:rPr lang="vi-VN" sz="2400" dirty="0" smtClean="0">
                <a:solidFill>
                  <a:schemeClr val="tx1"/>
                </a:solidFill>
                <a:latin typeface="Arial" pitchFamily="34" charset="0"/>
                <a:cs typeface="Arial" pitchFamily="34" charset="0"/>
              </a:rPr>
              <a:t>theo</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0" indent="0" algn="just">
              <a:spcBef>
                <a:spcPts val="1200"/>
              </a:spcBef>
              <a:buNone/>
            </a:pPr>
            <a:endParaRPr lang="en-US" sz="24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88720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8077200" cy="472440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lgn="just">
              <a:buNone/>
            </a:pPr>
            <a:endParaRPr lang="en-US" sz="2400" dirty="0" smtClean="0">
              <a:solidFill>
                <a:schemeClr val="accent6">
                  <a:lumMod val="75000"/>
                </a:schemeClr>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a:t>
            </a:r>
            <a:r>
              <a:rPr lang="en-US" sz="2400" dirty="0" smtClean="0">
                <a:solidFill>
                  <a:schemeClr val="accent6">
                    <a:lumMod val="75000"/>
                  </a:schemeClr>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K</a:t>
            </a:r>
            <a:r>
              <a:rPr lang="vi-VN" sz="2400" dirty="0">
                <a:solidFill>
                  <a:schemeClr val="tx1"/>
                </a:solidFill>
                <a:latin typeface="Arial" pitchFamily="34" charset="0"/>
                <a:cs typeface="Arial" pitchFamily="34" charset="0"/>
              </a:rPr>
              <a:t>hông nên nói quá </a:t>
            </a:r>
            <a:r>
              <a:rPr lang="en-US" sz="2400" dirty="0" err="1">
                <a:solidFill>
                  <a:schemeClr val="tx1"/>
                </a:solidFill>
                <a:latin typeface="Arial" pitchFamily="34" charset="0"/>
                <a:cs typeface="Arial" pitchFamily="34" charset="0"/>
              </a:rPr>
              <a:t>nhiều</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quá</a:t>
            </a:r>
            <a:r>
              <a:rPr lang="en-US" sz="2400" dirty="0">
                <a:solidFill>
                  <a:schemeClr val="tx1"/>
                </a:solidFill>
                <a:latin typeface="Arial" pitchFamily="34" charset="0"/>
                <a:cs typeface="Arial" pitchFamily="34" charset="0"/>
              </a:rPr>
              <a:t> </a:t>
            </a:r>
            <a:r>
              <a:rPr lang="vi-VN" sz="2400" dirty="0">
                <a:solidFill>
                  <a:schemeClr val="tx1"/>
                </a:solidFill>
                <a:latin typeface="Arial" pitchFamily="34" charset="0"/>
                <a:cs typeface="Arial" pitchFamily="34" charset="0"/>
              </a:rPr>
              <a:t>nhanh hoặc quá chậm</a:t>
            </a:r>
            <a:r>
              <a:rPr lang="en-US" sz="2400" dirty="0">
                <a:solidFill>
                  <a:schemeClr val="tx1"/>
                </a:solidFill>
                <a:latin typeface="Arial" pitchFamily="34" charset="0"/>
                <a:cs typeface="Arial" pitchFamily="34" charset="0"/>
              </a:rPr>
              <a:t>.</a:t>
            </a: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Hỏi </a:t>
            </a:r>
            <a:r>
              <a:rPr lang="vi-VN" sz="2400" dirty="0">
                <a:solidFill>
                  <a:schemeClr val="tx1"/>
                </a:solidFill>
                <a:latin typeface="Arial" pitchFamily="34" charset="0"/>
                <a:cs typeface="Arial" pitchFamily="34" charset="0"/>
              </a:rPr>
              <a:t>lại xem người nghe đã hiểu và nhớ những gì rồi.</a:t>
            </a:r>
            <a:endParaRPr lang="en-US" sz="2400" dirty="0">
              <a:solidFill>
                <a:schemeClr val="tx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Khuyến </a:t>
            </a:r>
            <a:r>
              <a:rPr lang="vi-VN" sz="2400" dirty="0">
                <a:solidFill>
                  <a:schemeClr val="tx1"/>
                </a:solidFill>
                <a:latin typeface="Arial" pitchFamily="34" charset="0"/>
                <a:cs typeface="Arial" pitchFamily="34" charset="0"/>
              </a:rPr>
              <a:t>khích cha mẹ </a:t>
            </a:r>
            <a:r>
              <a:rPr lang="vi-VN" sz="2400" dirty="0" smtClean="0">
                <a:solidFill>
                  <a:schemeClr val="tx1"/>
                </a:solidFill>
                <a:latin typeface="Arial" pitchFamily="34" charset="0"/>
                <a:cs typeface="Arial" pitchFamily="34" charset="0"/>
              </a:rPr>
              <a:t>đặt </a:t>
            </a:r>
            <a:r>
              <a:rPr lang="vi-VN" sz="2400" dirty="0">
                <a:solidFill>
                  <a:schemeClr val="tx1"/>
                </a:solidFill>
                <a:latin typeface="Arial" pitchFamily="34" charset="0"/>
                <a:cs typeface="Arial" pitchFamily="34" charset="0"/>
              </a:rPr>
              <a:t>câu hỏi.</a:t>
            </a:r>
            <a:endParaRPr lang="en-US" sz="2400" dirty="0">
              <a:solidFill>
                <a:schemeClr val="tx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Cung </a:t>
            </a:r>
            <a:r>
              <a:rPr lang="vi-VN" sz="2400" dirty="0">
                <a:solidFill>
                  <a:schemeClr val="tx1"/>
                </a:solidFill>
                <a:latin typeface="Arial" pitchFamily="34" charset="0"/>
                <a:cs typeface="Arial" pitchFamily="34" charset="0"/>
              </a:rPr>
              <a:t>cấp một lượng thông tin phù hợp mỗi lần truyền đạt</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Các</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ví</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dụ</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cần</a:t>
            </a:r>
            <a:r>
              <a:rPr lang="en-US" sz="2400" dirty="0">
                <a:solidFill>
                  <a:schemeClr val="tx1"/>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li</a:t>
            </a:r>
            <a:r>
              <a:rPr lang="vi-VN" sz="2400" dirty="0">
                <a:solidFill>
                  <a:schemeClr val="tx1"/>
                </a:solidFill>
                <a:latin typeface="Arial" pitchFamily="34" charset="0"/>
                <a:cs typeface="Arial" pitchFamily="34" charset="0"/>
              </a:rPr>
              <a:t>ên hệ với cuộc sống hàng ngày của cha mẹ và </a:t>
            </a:r>
            <a:r>
              <a:rPr lang="vi-VN" sz="2400" dirty="0" smtClean="0">
                <a:solidFill>
                  <a:schemeClr val="tx1"/>
                </a:solidFill>
                <a:latin typeface="Arial" pitchFamily="34" charset="0"/>
                <a:cs typeface="Arial" pitchFamily="34" charset="0"/>
              </a:rPr>
              <a:t>trẻ</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dễ</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hiểu</a:t>
            </a:r>
            <a:r>
              <a:rPr lang="en-US" sz="24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S</a:t>
            </a:r>
            <a:r>
              <a:rPr lang="vi-VN" sz="2400" dirty="0">
                <a:solidFill>
                  <a:schemeClr val="tx1"/>
                </a:solidFill>
                <a:latin typeface="Arial" pitchFamily="34" charset="0"/>
                <a:cs typeface="Arial" pitchFamily="34" charset="0"/>
              </a:rPr>
              <a:t>ử dụng phương tiện hỗ trợ có hiệu </a:t>
            </a:r>
            <a:r>
              <a:rPr lang="vi-VN" sz="2400" dirty="0" smtClean="0">
                <a:solidFill>
                  <a:schemeClr val="tx1"/>
                </a:solidFill>
                <a:latin typeface="Arial" pitchFamily="34" charset="0"/>
                <a:cs typeface="Arial" pitchFamily="34" charset="0"/>
              </a:rPr>
              <a:t>quả</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9761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001000" cy="335280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accent6">
                    <a:lumMod val="75000"/>
                  </a:schemeClr>
                </a:solidFill>
                <a:latin typeface="Arial" pitchFamily="34" charset="0"/>
                <a:cs typeface="Arial" pitchFamily="34" charset="0"/>
              </a:rPr>
              <a:t>2. </a:t>
            </a:r>
            <a:r>
              <a:rPr lang="en-US" sz="2400" dirty="0" err="1">
                <a:solidFill>
                  <a:schemeClr val="accent6">
                    <a:lumMod val="75000"/>
                  </a:schemeClr>
                </a:solidFill>
                <a:latin typeface="Arial" pitchFamily="34" charset="0"/>
                <a:cs typeface="Arial" pitchFamily="34" charset="0"/>
              </a:rPr>
              <a:t>Một</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số</a:t>
            </a:r>
            <a:r>
              <a:rPr lang="en-US" sz="2400" dirty="0">
                <a:solidFill>
                  <a:schemeClr val="accent6">
                    <a:lumMod val="75000"/>
                  </a:schemeClr>
                </a:solidFill>
                <a:latin typeface="Arial" pitchFamily="34" charset="0"/>
                <a:cs typeface="Arial" pitchFamily="34" charset="0"/>
              </a:rPr>
              <a:t> </a:t>
            </a:r>
            <a:r>
              <a:rPr lang="vi-VN" sz="2400" dirty="0">
                <a:solidFill>
                  <a:schemeClr val="accent6">
                    <a:lumMod val="75000"/>
                  </a:schemeClr>
                </a:solidFill>
                <a:latin typeface="Arial" pitchFamily="34" charset="0"/>
                <a:cs typeface="Arial" pitchFamily="34" charset="0"/>
              </a:rPr>
              <a:t>nguyên tắc cơ bản trong khi trình bày</a:t>
            </a:r>
            <a:endParaRPr lang="en-US" sz="2400" dirty="0">
              <a:solidFill>
                <a:schemeClr val="accent6">
                  <a:lumMod val="75000"/>
                </a:schemeClr>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Người</a:t>
            </a:r>
            <a:r>
              <a:rPr lang="en-US" sz="2400" dirty="0" smtClean="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trình</a:t>
            </a:r>
            <a:r>
              <a:rPr lang="en-US" sz="2400" dirty="0">
                <a:solidFill>
                  <a:schemeClr val="tx1"/>
                </a:solidFill>
                <a:latin typeface="Arial" pitchFamily="34" charset="0"/>
                <a:cs typeface="Arial" pitchFamily="34" charset="0"/>
              </a:rPr>
              <a:t> </a:t>
            </a:r>
            <a:r>
              <a:rPr lang="en-US" sz="2400" dirty="0" err="1">
                <a:solidFill>
                  <a:schemeClr val="tx1"/>
                </a:solidFill>
                <a:latin typeface="Arial" pitchFamily="34" charset="0"/>
                <a:cs typeface="Arial" pitchFamily="34" charset="0"/>
              </a:rPr>
              <a:t>bày</a:t>
            </a:r>
            <a:r>
              <a:rPr lang="vi-VN" sz="2400" dirty="0">
                <a:solidFill>
                  <a:schemeClr val="tx1"/>
                </a:solidFill>
                <a:latin typeface="Arial" pitchFamily="34" charset="0"/>
                <a:cs typeface="Arial" pitchFamily="34" charset="0"/>
              </a:rPr>
              <a:t> phải đánh giá đúng bản </a:t>
            </a:r>
            <a:r>
              <a:rPr lang="vi-VN" sz="2400" dirty="0" smtClean="0">
                <a:solidFill>
                  <a:schemeClr val="tx1"/>
                </a:solidFill>
                <a:latin typeface="Arial" pitchFamily="34" charset="0"/>
                <a:cs typeface="Arial" pitchFamily="34" charset="0"/>
              </a:rPr>
              <a:t>thân:</a:t>
            </a: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về </a:t>
            </a:r>
            <a:r>
              <a:rPr lang="vi-VN" sz="2400" dirty="0">
                <a:solidFill>
                  <a:schemeClr val="tx1"/>
                </a:solidFill>
                <a:latin typeface="Arial" pitchFamily="34" charset="0"/>
                <a:cs typeface="Arial" pitchFamily="34" charset="0"/>
              </a:rPr>
              <a:t>kiến thức, mối quan hệ, cương vị, bề dày thực tiễn.</a:t>
            </a:r>
            <a:endParaRPr lang="en-US" sz="2400" dirty="0">
              <a:solidFill>
                <a:schemeClr val="tx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Tìm </a:t>
            </a:r>
            <a:r>
              <a:rPr lang="vi-VN" sz="2400" dirty="0">
                <a:solidFill>
                  <a:schemeClr val="tx1"/>
                </a:solidFill>
                <a:latin typeface="Arial" pitchFamily="34" charset="0"/>
                <a:cs typeface="Arial" pitchFamily="34" charset="0"/>
              </a:rPr>
              <a:t>hiểu kĩ các thông tin về cha mẹ, trình độ, nghề nghiệp, nhu cầu cha mẹ mong muốn được </a:t>
            </a:r>
            <a:r>
              <a:rPr lang="vi-VN" sz="2400" dirty="0" smtClean="0">
                <a:solidFill>
                  <a:schemeClr val="tx1"/>
                </a:solidFill>
                <a:latin typeface="Arial" pitchFamily="34" charset="0"/>
                <a:cs typeface="Arial" pitchFamily="34" charset="0"/>
              </a:rPr>
              <a:t>biết</a:t>
            </a:r>
            <a:r>
              <a:rPr lang="en-US"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p>
            <a:pPr marL="0" indent="0" algn="just">
              <a:lnSpc>
                <a:spcPct val="150000"/>
              </a:lnSpc>
              <a:spcBef>
                <a:spcPts val="0"/>
              </a:spcBef>
              <a:buNone/>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414832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696200" cy="365760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Chuẩn </a:t>
            </a:r>
            <a:r>
              <a:rPr lang="vi-VN" sz="2400" dirty="0">
                <a:solidFill>
                  <a:schemeClr val="tx1"/>
                </a:solidFill>
                <a:latin typeface="Arial" pitchFamily="34" charset="0"/>
                <a:cs typeface="Arial" pitchFamily="34" charset="0"/>
              </a:rPr>
              <a:t>bị đầy đủ thông tin, tài liệu, các ví dụ minh họa có liên quan đến buổi làm việc với các bậc cha mẹ.</a:t>
            </a:r>
            <a:endParaRPr lang="en-US" sz="2400" dirty="0">
              <a:solidFill>
                <a:schemeClr val="tx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Phải </a:t>
            </a:r>
            <a:r>
              <a:rPr lang="vi-VN" sz="2400" dirty="0">
                <a:solidFill>
                  <a:schemeClr val="tx1"/>
                </a:solidFill>
                <a:latin typeface="Arial" pitchFamily="34" charset="0"/>
                <a:cs typeface="Arial" pitchFamily="34" charset="0"/>
              </a:rPr>
              <a:t>xác định rõ mục đích của buổi trình bày, có lý do, thời gian, địa điểm rõ ràng</a:t>
            </a:r>
            <a:r>
              <a:rPr lang="en-US" sz="2400" dirty="0">
                <a:solidFill>
                  <a:schemeClr val="tx1"/>
                </a:solidFill>
                <a:latin typeface="Arial" pitchFamily="34" charset="0"/>
                <a:cs typeface="Arial" pitchFamily="34" charset="0"/>
              </a:rPr>
              <a:t>.</a:t>
            </a:r>
          </a:p>
          <a:p>
            <a:pPr marL="0" indent="0" algn="just">
              <a:lnSpc>
                <a:spcPct val="150000"/>
              </a:lnSpc>
              <a:spcBef>
                <a:spcPts val="0"/>
              </a:spcBef>
              <a:buNone/>
            </a:pPr>
            <a:r>
              <a:rPr lang="en-US" sz="2400" dirty="0" smtClean="0">
                <a:solidFill>
                  <a:schemeClr val="tx1"/>
                </a:solidFill>
                <a:latin typeface="Arial" pitchFamily="34" charset="0"/>
                <a:cs typeface="Arial" pitchFamily="34" charset="0"/>
              </a:rPr>
              <a:t>- </a:t>
            </a:r>
            <a:r>
              <a:rPr lang="vi-VN" sz="2400" dirty="0" smtClean="0">
                <a:solidFill>
                  <a:schemeClr val="tx1"/>
                </a:solidFill>
                <a:latin typeface="Arial" pitchFamily="34" charset="0"/>
                <a:cs typeface="Arial" pitchFamily="34" charset="0"/>
              </a:rPr>
              <a:t>Chuẩn </a:t>
            </a:r>
            <a:r>
              <a:rPr lang="vi-VN" sz="2400" dirty="0">
                <a:solidFill>
                  <a:schemeClr val="tx1"/>
                </a:solidFill>
                <a:latin typeface="Arial" pitchFamily="34" charset="0"/>
                <a:cs typeface="Arial" pitchFamily="34" charset="0"/>
              </a:rPr>
              <a:t>bị tốt bài trình bài và trình bày một cách logic: mở đầu, nội dung, kết luận</a:t>
            </a:r>
            <a:r>
              <a:rPr lang="vi-VN" sz="24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119030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4600" y="1441765"/>
            <a:ext cx="3881021" cy="3276600"/>
          </a:xfrm>
          <a:prstGeom prst="rect">
            <a:avLst/>
          </a:prstGeom>
        </p:spPr>
      </p:pic>
      <p:sp>
        <p:nvSpPr>
          <p:cNvPr id="5" name="Title 1"/>
          <p:cNvSpPr txBox="1">
            <a:spLocks/>
          </p:cNvSpPr>
          <p:nvPr/>
        </p:nvSpPr>
        <p:spPr>
          <a:xfrm>
            <a:off x="990600" y="1447046"/>
            <a:ext cx="7543800" cy="3276600"/>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2800" b="1" dirty="0" smtClean="0">
                <a:solidFill>
                  <a:srgbClr val="FF3300"/>
                </a:solidFill>
                <a:latin typeface="Arial" pitchFamily="34" charset="0"/>
                <a:cs typeface="Arial" pitchFamily="34" charset="0"/>
              </a:rPr>
              <a:t/>
            </a:r>
            <a:br>
              <a:rPr lang="en-US" sz="2800" b="1" dirty="0" smtClean="0">
                <a:solidFill>
                  <a:srgbClr val="FF3300"/>
                </a:solidFill>
                <a:latin typeface="Arial" pitchFamily="34" charset="0"/>
                <a:cs typeface="Arial" pitchFamily="34" charset="0"/>
              </a:rPr>
            </a:br>
            <a:r>
              <a:rPr lang="en-US" sz="2800" b="1" dirty="0" err="1" smtClean="0">
                <a:solidFill>
                  <a:srgbClr val="FF3300"/>
                </a:solidFill>
                <a:latin typeface="Arial" pitchFamily="34" charset="0"/>
                <a:cs typeface="Arial" pitchFamily="34" charset="0"/>
              </a:rPr>
              <a:t>Anh</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chị</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hãy</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biết</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tại</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sao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cần</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có</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kỹ</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năng</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giao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tiếp</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và</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xử</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lý</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tình</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huống</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phù</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hợp</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với</a:t>
            </a:r>
            <a:r>
              <a:rPr lang="en-US" sz="2800" b="1" dirty="0" smtClean="0">
                <a:solidFill>
                  <a:srgbClr val="FF3300"/>
                </a:solidFill>
                <a:latin typeface="Arial" pitchFamily="34" charset="0"/>
                <a:cs typeface="Arial" pitchFamily="34" charset="0"/>
              </a:rPr>
              <a:t> cha </a:t>
            </a:r>
            <a:r>
              <a:rPr lang="en-US" sz="2800" b="1" dirty="0" err="1" smtClean="0">
                <a:solidFill>
                  <a:srgbClr val="FF3300"/>
                </a:solidFill>
                <a:latin typeface="Arial" pitchFamily="34" charset="0"/>
                <a:cs typeface="Arial" pitchFamily="34" charset="0"/>
              </a:rPr>
              <a:t>mẹ</a:t>
            </a:r>
            <a:r>
              <a:rPr lang="en-US" sz="2800" b="1" dirty="0" smtClean="0">
                <a:solidFill>
                  <a:srgbClr val="FF3300"/>
                </a:solidFill>
                <a:latin typeface="Arial" pitchFamily="34" charset="0"/>
                <a:cs typeface="Arial" pitchFamily="34" charset="0"/>
              </a:rPr>
              <a:t>?</a:t>
            </a:r>
            <a:br>
              <a:rPr lang="en-US" sz="2800" b="1" dirty="0" smtClean="0">
                <a:solidFill>
                  <a:srgbClr val="FF3300"/>
                </a:solidFill>
                <a:latin typeface="Arial" pitchFamily="34" charset="0"/>
                <a:cs typeface="Arial" pitchFamily="34" charset="0"/>
              </a:rPr>
            </a:br>
            <a:endParaRPr lang="en-US" sz="2800" b="1" dirty="0">
              <a:solidFill>
                <a:srgbClr val="FF33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48</a:t>
            </a:fld>
            <a:endParaRPr lang="en-US" altLang="en-US"/>
          </a:p>
        </p:txBody>
      </p:sp>
    </p:spTree>
    <p:extLst>
      <p:ext uri="{BB962C8B-B14F-4D97-AF65-F5344CB8AC3E}">
        <p14:creationId xmlns:p14="http://schemas.microsoft.com/office/powerpoint/2010/main" xmlns="" val="8237376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49</a:t>
            </a:fld>
            <a:endParaRPr lang="en-US" altLang="en-US"/>
          </a:p>
        </p:txBody>
      </p:sp>
      <p:sp>
        <p:nvSpPr>
          <p:cNvPr id="4" name="Rectangle 3"/>
          <p:cNvSpPr/>
          <p:nvPr/>
        </p:nvSpPr>
        <p:spPr>
          <a:xfrm>
            <a:off x="381000" y="609600"/>
            <a:ext cx="8382000"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en-US" sz="2400" b="1" dirty="0" err="1" smtClean="0">
                <a:latin typeface="Arial" pitchFamily="34" charset="0"/>
                <a:cs typeface="Arial" pitchFamily="34" charset="0"/>
              </a:rPr>
              <a:t>Giao</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tiếp</a:t>
            </a:r>
            <a:r>
              <a:rPr lang="en-US" sz="2400" b="1" dirty="0">
                <a:latin typeface="Arial" pitchFamily="34" charset="0"/>
                <a:cs typeface="Arial" pitchFamily="34" charset="0"/>
              </a:rPr>
              <a:t> </a:t>
            </a:r>
            <a:r>
              <a:rPr lang="en-US" sz="2400" b="1" dirty="0" err="1">
                <a:latin typeface="Arial" pitchFamily="34" charset="0"/>
                <a:cs typeface="Arial" pitchFamily="34" charset="0"/>
              </a:rPr>
              <a:t>và</a:t>
            </a:r>
            <a:r>
              <a:rPr lang="en-US" sz="2400" b="1" dirty="0">
                <a:latin typeface="Arial" pitchFamily="34" charset="0"/>
                <a:cs typeface="Arial" pitchFamily="34" charset="0"/>
              </a:rPr>
              <a:t> </a:t>
            </a:r>
            <a:r>
              <a:rPr lang="en-US" sz="2400" b="1" dirty="0" err="1">
                <a:latin typeface="Arial" pitchFamily="34" charset="0"/>
                <a:cs typeface="Arial" pitchFamily="34" charset="0"/>
              </a:rPr>
              <a:t>xử</a:t>
            </a:r>
            <a:r>
              <a:rPr lang="en-US" sz="2400" b="1" dirty="0">
                <a:latin typeface="Arial" pitchFamily="34" charset="0"/>
                <a:cs typeface="Arial" pitchFamily="34" charset="0"/>
              </a:rPr>
              <a:t> </a:t>
            </a:r>
            <a:r>
              <a:rPr lang="en-US" sz="2400" b="1" dirty="0" err="1">
                <a:latin typeface="Arial" pitchFamily="34" charset="0"/>
                <a:cs typeface="Arial" pitchFamily="34" charset="0"/>
              </a:rPr>
              <a:t>lí</a:t>
            </a:r>
            <a:r>
              <a:rPr lang="en-US" sz="2400" b="1" dirty="0">
                <a:latin typeface="Arial" pitchFamily="34" charset="0"/>
                <a:cs typeface="Arial" pitchFamily="34" charset="0"/>
              </a:rPr>
              <a:t> </a:t>
            </a:r>
            <a:r>
              <a:rPr lang="en-US" sz="2400" b="1" dirty="0" err="1">
                <a:latin typeface="Arial" pitchFamily="34" charset="0"/>
                <a:cs typeface="Arial" pitchFamily="34" charset="0"/>
              </a:rPr>
              <a:t>tình</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huống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tốt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sẽ</a:t>
            </a:r>
            <a:r>
              <a:rPr lang="en-US" sz="2400" dirty="0" smtClean="0">
                <a:latin typeface="Arial" pitchFamily="34" charset="0"/>
                <a:cs typeface="Arial" pitchFamily="34" charset="0"/>
              </a:rPr>
              <a:t>: </a:t>
            </a:r>
          </a:p>
          <a:p>
            <a:pPr algn="just">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mối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gần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gũi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giữa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a:t>
            </a:r>
          </a:p>
          <a:p>
            <a:pPr algn="just">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tin </a:t>
            </a:r>
            <a:r>
              <a:rPr lang="en-US" sz="2400" dirty="0" err="1" smtClean="0">
                <a:latin typeface="Arial" pitchFamily="34" charset="0"/>
                <a:cs typeface="Arial" pitchFamily="34" charset="0"/>
              </a:rPr>
              <a:t>tưởng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tôn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trọng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bộ</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nhân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viên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p>
          <a:p>
            <a:pPr algn="just">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vấn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một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hiệu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thống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nhất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chăm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sóc</a:t>
            </a:r>
            <a:r>
              <a:rPr lang="en-US" sz="2400" dirty="0">
                <a:latin typeface="Arial" pitchFamily="34" charset="0"/>
                <a:cs typeface="Arial" pitchFamily="34" charset="0"/>
              </a:rPr>
              <a:t> </a:t>
            </a:r>
            <a:r>
              <a:rPr lang="en-US" sz="2400" dirty="0" err="1" smtClean="0">
                <a:latin typeface="Arial" pitchFamily="34" charset="0"/>
                <a:cs typeface="Arial" pitchFamily="34" charset="0"/>
              </a:rPr>
              <a:t>giáo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trẻ</a:t>
            </a:r>
            <a:r>
              <a:rPr lang="en-US" sz="2400" dirty="0" smtClean="0">
                <a:latin typeface="Arial" pitchFamily="34" charset="0"/>
                <a:cs typeface="Arial" pitchFamily="34" charset="0"/>
              </a:rPr>
              <a:t> ở </a:t>
            </a:r>
            <a:r>
              <a:rPr lang="en-US" sz="2400" dirty="0" err="1" smtClean="0">
                <a:latin typeface="Arial" pitchFamily="34" charset="0"/>
                <a:cs typeface="Arial" pitchFamily="34" charset="0"/>
              </a:rPr>
              <a:t>trường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đình</a:t>
            </a:r>
            <a:r>
              <a:rPr lang="en-US" sz="2400" dirty="0" smtClean="0">
                <a:latin typeface="Arial" pitchFamily="34" charset="0"/>
                <a:cs typeface="Arial" pitchFamily="34" charset="0"/>
              </a:rPr>
              <a:t>.</a:t>
            </a:r>
          </a:p>
          <a:p>
            <a:pPr algn="just">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Giải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quyết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mâu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thuẫn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và</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kiểm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soát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cảm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xúc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có</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các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vấn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đề</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nảy</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sinh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trong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quá</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trình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giao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tiếp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với</a:t>
            </a:r>
            <a:r>
              <a:rPr lang="en-US" sz="2400" dirty="0" smtClean="0">
                <a:latin typeface="Arial" pitchFamily="34" charset="0"/>
                <a:cs typeface="Arial" pitchFamily="34" charset="0"/>
              </a:rPr>
              <a:t> cha </a:t>
            </a:r>
            <a:r>
              <a:rPr lang="en-US" sz="2400" dirty="0" err="1" smtClean="0">
                <a:latin typeface="Arial" pitchFamily="34" charset="0"/>
                <a:cs typeface="Arial" pitchFamily="34" charset="0"/>
              </a:rPr>
              <a:t>mẹ</a:t>
            </a:r>
            <a:r>
              <a:rPr lang="en-US" sz="2400" dirty="0" smtClean="0">
                <a:latin typeface="Arial" pitchFamily="34" charset="0"/>
                <a:cs typeface="Arial" pitchFamily="34" charset="0"/>
              </a:rPr>
              <a:t>.</a:t>
            </a:r>
          </a:p>
          <a:p>
            <a:pPr algn="just">
              <a:lnSpc>
                <a:spcPct val="150000"/>
              </a:lnSpc>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Tránh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được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sự</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hiểu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nhầm</a:t>
            </a:r>
            <a:r>
              <a:rPr lang="en-US" sz="2400" dirty="0" smtClean="0">
                <a:latin typeface="Arial" pitchFamily="34" charset="0"/>
                <a:cs typeface="Arial" pitchFamily="34" charset="0"/>
              </a:rPr>
              <a:t>.</a:t>
            </a:r>
          </a:p>
          <a:p>
            <a:pPr algn="just">
              <a:lnSpc>
                <a:spcPct val="150000"/>
              </a:lnSpc>
            </a:pPr>
            <a:endParaRPr lang="en-US" sz="2400" dirty="0"/>
          </a:p>
        </p:txBody>
      </p:sp>
    </p:spTree>
    <p:extLst>
      <p:ext uri="{BB962C8B-B14F-4D97-AF65-F5344CB8AC3E}">
        <p14:creationId xmlns:p14="http://schemas.microsoft.com/office/powerpoint/2010/main" xmlns="" val="385274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838200"/>
          </a:xfrm>
        </p:spPr>
        <p:txBody>
          <a:bodyPr>
            <a:noAutofit/>
          </a:bodyPr>
          <a:lstStyle/>
          <a:p>
            <a:pPr lvl="0"/>
            <a:r>
              <a:rPr lang="en-US" sz="2400" b="1" dirty="0">
                <a:solidFill>
                  <a:srgbClr val="FF0000"/>
                </a:solidFill>
                <a:latin typeface="Arial" pitchFamily="34" charset="0"/>
                <a:cs typeface="Arial" pitchFamily="34" charset="0"/>
              </a:rPr>
              <a:t/>
            </a:r>
            <a:br>
              <a:rPr lang="en-US" sz="2400" b="1" dirty="0">
                <a:solidFill>
                  <a:srgbClr val="FF0000"/>
                </a:solidFill>
                <a:latin typeface="Arial" pitchFamily="34" charset="0"/>
                <a:cs typeface="Arial" pitchFamily="34" charset="0"/>
              </a:rPr>
            </a:br>
            <a:r>
              <a:rPr lang="en-US" sz="2400" b="1" dirty="0" smtClean="0">
                <a:solidFill>
                  <a:srgbClr val="FF0000"/>
                </a:solidFill>
                <a:latin typeface="Arial" pitchFamily="34" charset="0"/>
                <a:cs typeface="Arial" pitchFamily="34" charset="0"/>
              </a:rPr>
              <a:t>2. </a:t>
            </a:r>
            <a:r>
              <a:rPr lang="en-US" sz="2400" b="1" dirty="0">
                <a:solidFill>
                  <a:srgbClr val="FF0000"/>
                </a:solidFill>
                <a:latin typeface="Arial" pitchFamily="34" charset="0"/>
                <a:cs typeface="Arial" pitchFamily="34" charset="0"/>
              </a:rPr>
              <a:t>H</a:t>
            </a:r>
            <a:r>
              <a:rPr lang="vi-VN" sz="2400" b="1" dirty="0">
                <a:solidFill>
                  <a:srgbClr val="FF0000"/>
                </a:solidFill>
                <a:latin typeface="Arial" pitchFamily="34" charset="0"/>
                <a:cs typeface="Arial" pitchFamily="34" charset="0"/>
              </a:rPr>
              <a:t>ình thức phối hợp giữa </a:t>
            </a:r>
            <a:r>
              <a:rPr lang="en-US" sz="2400" b="1" dirty="0" err="1">
                <a:solidFill>
                  <a:srgbClr val="FF0000"/>
                </a:solidFill>
                <a:latin typeface="Arial" pitchFamily="34" charset="0"/>
                <a:cs typeface="Arial" pitchFamily="34" charset="0"/>
              </a:rPr>
              <a:t>nhà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trường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a:t>
            </a:r>
            <a:r>
              <a:rPr lang="vi-VN" sz="2400" b="1" dirty="0">
                <a:solidFill>
                  <a:srgbClr val="FF0000"/>
                </a:solidFill>
                <a:latin typeface="Arial" pitchFamily="34" charset="0"/>
                <a:cs typeface="Arial" pitchFamily="34" charset="0"/>
              </a:rPr>
              <a:t>gia đình </a:t>
            </a:r>
            <a:r>
              <a:rPr lang="en-US" sz="2400" b="1" dirty="0" err="1" smtClean="0">
                <a:solidFill>
                  <a:srgbClr val="FF0000"/>
                </a:solidFill>
                <a:latin typeface="Arial" pitchFamily="34" charset="0"/>
                <a:cs typeface="Arial" pitchFamily="34" charset="0"/>
              </a:rPr>
              <a:t>trong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công</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tác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chăm</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sóc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giáo</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dục</a:t>
            </a:r>
            <a:r>
              <a:rPr lang="en-US" sz="2400" b="1" dirty="0" smtClean="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trẻ</a:t>
            </a:r>
            <a:r>
              <a:rPr lang="en-US" sz="2400" b="1" dirty="0">
                <a:solidFill>
                  <a:srgbClr val="FF0000"/>
                </a:solidFill>
                <a:latin typeface="Arial" pitchFamily="34" charset="0"/>
                <a:cs typeface="Arial" pitchFamily="34" charset="0"/>
              </a:rPr>
              <a:t/>
            </a:r>
            <a:br>
              <a:rPr lang="en-US" sz="2400" b="1" dirty="0">
                <a:solidFill>
                  <a:srgbClr val="FF0000"/>
                </a:solidFill>
                <a:latin typeface="Arial" pitchFamily="34" charset="0"/>
                <a:cs typeface="Arial" pitchFamily="34" charset="0"/>
              </a:rPr>
            </a:br>
            <a:endParaRPr lang="en-US" sz="2400" b="1" dirty="0">
              <a:solidFill>
                <a:srgbClr val="FF0000"/>
              </a:solidFill>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2456328"/>
              </p:ext>
            </p:extLst>
          </p:nvPr>
        </p:nvGraphicFramePr>
        <p:xfrm>
          <a:off x="76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A6CA620C-5D94-4DC4-B64A-222EA67D0DEE}" type="slidenum">
              <a:rPr lang="en-US" altLang="en-US" smtClean="0"/>
              <a:pPr/>
              <a:t>5</a:t>
            </a:fld>
            <a:endParaRPr lang="en-US" altLang="en-US"/>
          </a:p>
        </p:txBody>
      </p:sp>
      <p:graphicFrame>
        <p:nvGraphicFramePr>
          <p:cNvPr id="8" name="Diagram 7"/>
          <p:cNvGraphicFramePr/>
          <p:nvPr>
            <p:extLst>
              <p:ext uri="{D42A27DB-BD31-4B8C-83A1-F6EECF244321}">
                <p14:modId xmlns:p14="http://schemas.microsoft.com/office/powerpoint/2010/main" xmlns="" val="1496253887"/>
              </p:ext>
            </p:extLst>
          </p:nvPr>
        </p:nvGraphicFramePr>
        <p:xfrm>
          <a:off x="1143000" y="1676400"/>
          <a:ext cx="63246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0213490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1400" y="1524000"/>
            <a:ext cx="2619375" cy="2387852"/>
          </a:xfrm>
          <a:prstGeom prst="rect">
            <a:avLst/>
          </a:prstGeom>
        </p:spPr>
      </p:pic>
      <p:sp>
        <p:nvSpPr>
          <p:cNvPr id="5" name="Title 1"/>
          <p:cNvSpPr txBox="1">
            <a:spLocks/>
          </p:cNvSpPr>
          <p:nvPr/>
        </p:nvSpPr>
        <p:spPr>
          <a:xfrm>
            <a:off x="1026814" y="1472698"/>
            <a:ext cx="7239000" cy="2439154"/>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n-US" sz="2800" b="1" dirty="0" smtClean="0">
                <a:solidFill>
                  <a:srgbClr val="FF3300"/>
                </a:solidFill>
                <a:latin typeface="Arial" pitchFamily="34" charset="0"/>
                <a:cs typeface="Arial" pitchFamily="34" charset="0"/>
              </a:rPr>
              <a:t/>
            </a:r>
            <a:br>
              <a:rPr lang="en-US" sz="2800" b="1" dirty="0" smtClean="0">
                <a:solidFill>
                  <a:srgbClr val="FF3300"/>
                </a:solidFill>
                <a:latin typeface="Arial" pitchFamily="34" charset="0"/>
                <a:cs typeface="Arial" pitchFamily="34" charset="0"/>
              </a:rPr>
            </a:br>
            <a:r>
              <a:rPr lang="en-US" sz="2800" b="1" dirty="0" err="1" smtClean="0">
                <a:solidFill>
                  <a:srgbClr val="FF3300"/>
                </a:solidFill>
                <a:latin typeface="Arial" pitchFamily="34" charset="0"/>
                <a:cs typeface="Arial" pitchFamily="34" charset="0"/>
              </a:rPr>
              <a:t>Giao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tiếp</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và</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xử</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lý</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tình</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huống</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như</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thế</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nào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cho</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phù</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hợp</a:t>
            </a:r>
            <a:r>
              <a:rPr lang="en-US" sz="2800" b="1" dirty="0" smtClean="0">
                <a:solidFill>
                  <a:srgbClr val="FF3300"/>
                </a:solidFill>
                <a:latin typeface="Arial" pitchFamily="34" charset="0"/>
                <a:cs typeface="Arial" pitchFamily="34" charset="0"/>
              </a:rPr>
              <a:t> </a:t>
            </a:r>
            <a:r>
              <a:rPr lang="en-US" sz="2800" b="1" dirty="0" err="1" smtClean="0">
                <a:solidFill>
                  <a:srgbClr val="FF3300"/>
                </a:solidFill>
                <a:latin typeface="Arial" pitchFamily="34" charset="0"/>
                <a:cs typeface="Arial" pitchFamily="34" charset="0"/>
              </a:rPr>
              <a:t>với</a:t>
            </a:r>
            <a:r>
              <a:rPr lang="en-US" sz="2800" b="1" dirty="0" smtClean="0">
                <a:solidFill>
                  <a:srgbClr val="FF3300"/>
                </a:solidFill>
                <a:latin typeface="Arial" pitchFamily="34" charset="0"/>
                <a:cs typeface="Arial" pitchFamily="34" charset="0"/>
              </a:rPr>
              <a:t> cha </a:t>
            </a:r>
            <a:r>
              <a:rPr lang="en-US" sz="2800" b="1" dirty="0" err="1" smtClean="0">
                <a:solidFill>
                  <a:srgbClr val="FF3300"/>
                </a:solidFill>
                <a:latin typeface="Arial" pitchFamily="34" charset="0"/>
                <a:cs typeface="Arial" pitchFamily="34" charset="0"/>
              </a:rPr>
              <a:t>mẹ</a:t>
            </a:r>
            <a:r>
              <a:rPr lang="en-US" sz="2800" b="1" dirty="0" smtClean="0">
                <a:solidFill>
                  <a:srgbClr val="FF3300"/>
                </a:solidFill>
                <a:latin typeface="Arial" pitchFamily="34" charset="0"/>
                <a:cs typeface="Arial" pitchFamily="34" charset="0"/>
              </a:rPr>
              <a:t>?</a:t>
            </a:r>
            <a:br>
              <a:rPr lang="en-US" sz="2800" b="1" dirty="0" smtClean="0">
                <a:solidFill>
                  <a:srgbClr val="FF3300"/>
                </a:solidFill>
                <a:latin typeface="Arial" pitchFamily="34" charset="0"/>
                <a:cs typeface="Arial" pitchFamily="34" charset="0"/>
              </a:rPr>
            </a:br>
            <a:endParaRPr lang="en-US" sz="2800" b="1" dirty="0">
              <a:solidFill>
                <a:srgbClr val="FF33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50</a:t>
            </a:fld>
            <a:endParaRPr lang="en-US" altLang="en-US"/>
          </a:p>
        </p:txBody>
      </p:sp>
    </p:spTree>
    <p:extLst>
      <p:ext uri="{BB962C8B-B14F-4D97-AF65-F5344CB8AC3E}">
        <p14:creationId xmlns:p14="http://schemas.microsoft.com/office/powerpoint/2010/main" xmlns="" val="18423838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685800"/>
          </a:xfrm>
        </p:spPr>
        <p:txBody>
          <a:bodyPr vert="horz" lIns="91440" tIns="45720" rIns="91440" bIns="45720" rtlCol="0" anchor="ctr">
            <a:noAutofit/>
          </a:bodyPr>
          <a:lstStyle/>
          <a:p>
            <a:r>
              <a:rPr lang="en-US" sz="2400" b="1" dirty="0">
                <a:solidFill>
                  <a:srgbClr val="7030A0"/>
                </a:solidFill>
                <a:latin typeface="Arial" pitchFamily="34" charset="0"/>
                <a:cs typeface="Arial" pitchFamily="34" charset="0"/>
              </a:rPr>
              <a:t>3.4</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Kĩ</a:t>
            </a:r>
            <a:r>
              <a:rPr lang="en-US" sz="2400" b="1" dirty="0" smtClean="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năng</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giao</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tiếp</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và</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xử</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lí</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tình</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huống</a:t>
            </a:r>
            <a:r>
              <a:rPr lang="en-US" sz="2400" b="1" dirty="0">
                <a:solidFill>
                  <a:srgbClr val="7030A0"/>
                </a:solidFill>
                <a:latin typeface="Arial" pitchFamily="34" charset="0"/>
                <a:cs typeface="Arial" pitchFamily="34" charset="0"/>
              </a:rPr>
              <a:t> </a:t>
            </a:r>
          </a:p>
        </p:txBody>
      </p:sp>
      <p:sp>
        <p:nvSpPr>
          <p:cNvPr id="3" name="Content Placeholder 2"/>
          <p:cNvSpPr>
            <a:spLocks noGrp="1"/>
          </p:cNvSpPr>
          <p:nvPr>
            <p:ph idx="1"/>
          </p:nvPr>
        </p:nvSpPr>
        <p:spPr>
          <a:xfrm>
            <a:off x="609600" y="1676400"/>
            <a:ext cx="7924800" cy="1981200"/>
          </a:xfrm>
        </p:spPr>
        <p:style>
          <a:lnRef idx="1">
            <a:schemeClr val="accent4"/>
          </a:lnRef>
          <a:fillRef idx="2">
            <a:schemeClr val="accent4"/>
          </a:fillRef>
          <a:effectRef idx="1">
            <a:schemeClr val="accent4"/>
          </a:effectRef>
          <a:fontRef idx="minor">
            <a:schemeClr val="dk1"/>
          </a:fontRef>
        </p:style>
        <p:txBody>
          <a:bodyPr>
            <a:noAutofit/>
          </a:bodyPr>
          <a:lstStyle/>
          <a:p>
            <a:pPr marL="0" lvl="0" indent="0" algn="just">
              <a:lnSpc>
                <a:spcPct val="150000"/>
              </a:lnSpc>
              <a:spcBef>
                <a:spcPts val="0"/>
              </a:spcBef>
              <a:buNone/>
            </a:pPr>
            <a:r>
              <a:rPr lang="en-US" sz="2400" dirty="0">
                <a:latin typeface="Arial" pitchFamily="34" charset="0"/>
                <a:cs typeface="Arial" pitchFamily="34" charset="0"/>
              </a:rPr>
              <a:t>- </a:t>
            </a:r>
            <a:r>
              <a:rPr lang="vi-VN" sz="2400" dirty="0">
                <a:latin typeface="Arial" pitchFamily="34" charset="0"/>
                <a:cs typeface="Arial" pitchFamily="34" charset="0"/>
              </a:rPr>
              <a:t>Trao đổi trực tiếp và thẳng thắn để giải quyết vấn đề: Hãy áp dụng quy tắc khen trước khi chê khi trao đổi với cha mẹ về những vấn đề </a:t>
            </a:r>
            <a:r>
              <a:rPr lang="vi-VN" sz="2400" dirty="0" smtClean="0">
                <a:latin typeface="Arial" pitchFamily="34" charset="0"/>
                <a:cs typeface="Arial" pitchFamily="34" charset="0"/>
              </a:rPr>
              <a:t>của</a:t>
            </a:r>
            <a:r>
              <a:rPr lang="en-US" sz="2400" dirty="0" smtClean="0">
                <a:latin typeface="Arial" pitchFamily="34" charset="0"/>
                <a:cs typeface="Arial" pitchFamily="34" charset="0"/>
              </a:rPr>
              <a:t> </a:t>
            </a:r>
            <a:r>
              <a:rPr lang="vi-VN" sz="2400" dirty="0" smtClean="0">
                <a:latin typeface="Arial" pitchFamily="34" charset="0"/>
                <a:cs typeface="Arial" pitchFamily="34" charset="0"/>
              </a:rPr>
              <a:t>con họ</a:t>
            </a:r>
            <a:r>
              <a:rPr lang="vi-VN" sz="2400" dirty="0">
                <a:latin typeface="Arial" pitchFamily="34" charset="0"/>
                <a:cs typeface="Arial" pitchFamily="34" charset="0"/>
              </a:rPr>
              <a:t>. </a:t>
            </a:r>
            <a:endParaRPr lang="en-US" sz="2400" dirty="0" smtClean="0">
              <a:latin typeface="Arial" pitchFamily="34" charset="0"/>
              <a:cs typeface="Arial" pitchFamily="34" charset="0"/>
            </a:endParaRPr>
          </a:p>
          <a:p>
            <a:pPr>
              <a:lnSpc>
                <a:spcPct val="150000"/>
              </a:lnSpc>
              <a:spcBef>
                <a:spcPts val="0"/>
              </a:spcBef>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41689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352800"/>
          </a:xfrm>
        </p:spPr>
        <p:style>
          <a:lnRef idx="1">
            <a:schemeClr val="accent4"/>
          </a:lnRef>
          <a:fillRef idx="2">
            <a:schemeClr val="accent4"/>
          </a:fillRef>
          <a:effectRef idx="1">
            <a:schemeClr val="accent4"/>
          </a:effectRef>
          <a:fontRef idx="minor">
            <a:schemeClr val="dk1"/>
          </a:fontRef>
        </p:style>
        <p:txBody>
          <a:bodyPr>
            <a:noAutofit/>
          </a:bodyPr>
          <a:lstStyle/>
          <a:p>
            <a:pPr marL="0" lvl="0" indent="0">
              <a:lnSpc>
                <a:spcPct val="150000"/>
              </a:lnSpc>
              <a:spcBef>
                <a:spcPts val="0"/>
              </a:spcBef>
              <a:buNone/>
            </a:pPr>
            <a:r>
              <a:rPr lang="en-US" sz="2400" dirty="0">
                <a:latin typeface="Arial" pitchFamily="34" charset="0"/>
                <a:cs typeface="Arial" pitchFamily="34" charset="0"/>
              </a:rPr>
              <a:t>- </a:t>
            </a:r>
            <a:r>
              <a:rPr lang="vi-VN" sz="2400" dirty="0" smtClean="0">
                <a:latin typeface="Arial" pitchFamily="34" charset="0"/>
                <a:cs typeface="Arial" pitchFamily="34" charset="0"/>
              </a:rPr>
              <a:t>Sử </a:t>
            </a:r>
            <a:r>
              <a:rPr lang="vi-VN" sz="2400" dirty="0">
                <a:latin typeface="Arial" pitchFamily="34" charset="0"/>
                <a:cs typeface="Arial" pitchFamily="34" charset="0"/>
              </a:rPr>
              <a:t>dụng từ ngữ trong sáng, gẫn gũi, dễ hiểu; ngắn gọn, rõ ràng, mạch lạc; ngữ điệu giọng nói: nhẹ nhàng, trìu mến, yêu thương…</a:t>
            </a:r>
            <a:endParaRPr lang="en-US" sz="2400" dirty="0">
              <a:latin typeface="Arial" pitchFamily="34" charset="0"/>
              <a:cs typeface="Arial" pitchFamily="34" charset="0"/>
            </a:endParaRPr>
          </a:p>
          <a:p>
            <a:pPr marL="0" lvl="0" indent="0">
              <a:lnSpc>
                <a:spcPct val="150000"/>
              </a:lnSpc>
              <a:spcBef>
                <a:spcPts val="0"/>
              </a:spcBef>
              <a:buNone/>
            </a:pPr>
            <a:r>
              <a:rPr lang="en-US" sz="2400" dirty="0">
                <a:latin typeface="Arial" pitchFamily="34" charset="0"/>
                <a:cs typeface="Arial" pitchFamily="34" charset="0"/>
              </a:rPr>
              <a:t>- </a:t>
            </a:r>
            <a:r>
              <a:rPr lang="vi-VN" sz="2400" dirty="0">
                <a:latin typeface="Arial" pitchFamily="34" charset="0"/>
                <a:cs typeface="Arial" pitchFamily="34" charset="0"/>
              </a:rPr>
              <a:t>Nét mặt tươi vui, thân thiện, hòa nhã, gần gũi, ân cần khi giao tiếp với cha mẹ trẻ.</a:t>
            </a:r>
            <a:endParaRPr lang="en-US" sz="2400" dirty="0">
              <a:latin typeface="Arial" pitchFamily="34" charset="0"/>
              <a:cs typeface="Arial" pitchFamily="34" charset="0"/>
            </a:endParaRPr>
          </a:p>
          <a:p>
            <a:pPr algn="just">
              <a:lnSpc>
                <a:spcPct val="150000"/>
              </a:lnSpc>
              <a:spcBef>
                <a:spcPts val="0"/>
              </a:spcBef>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207918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3D60C6F-67B2-4BA3-85E1-F5734C4239DA}"/>
              </a:ext>
            </a:extLst>
          </p:cNvPr>
          <p:cNvSpPr>
            <a:spLocks noGrp="1"/>
          </p:cNvSpPr>
          <p:nvPr>
            <p:ph idx="1"/>
          </p:nvPr>
        </p:nvSpPr>
        <p:spPr>
          <a:xfrm>
            <a:off x="609600" y="914400"/>
            <a:ext cx="8229600" cy="4525963"/>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Cử chỉ nhẹ nhàng, quan tâm, luôn bình tĩnh, trong mọi tình huống.</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Biết lắng nghe và có sự tương tác thông qua ánh mắt, cử chỉ, nụ cười thể hiện sự quan tâm với cha mẹ khi đang nói chuyện.</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Không làm việc riêng khi cha mẹ đang nói chuyện với </a:t>
            </a:r>
            <a:r>
              <a:rPr lang="vi-VN" sz="2400" dirty="0" smtClean="0">
                <a:solidFill>
                  <a:schemeClr val="dk1"/>
                </a:solidFill>
                <a:latin typeface="Arial" pitchFamily="34" charset="0"/>
                <a:cs typeface="Arial" pitchFamily="34" charset="0"/>
              </a:rPr>
              <a:t>mình.</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118427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33F08B5-E594-4DEB-BF6C-889D658779C3}"/>
              </a:ext>
            </a:extLst>
          </p:cNvPr>
          <p:cNvSpPr>
            <a:spLocks noGrp="1"/>
          </p:cNvSpPr>
          <p:nvPr>
            <p:ph idx="1"/>
          </p:nvPr>
        </p:nvSpPr>
        <p:spPr>
          <a:xfrm>
            <a:off x="838200" y="1295400"/>
            <a:ext cx="7620000" cy="3124199"/>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Tạo ra sự hài hước trong khi nói chuyện để giảm sự căng thẳng (nếu có</a:t>
            </a:r>
            <a:r>
              <a:rPr lang="vi-VN" sz="2400" dirty="0" smtClean="0">
                <a:solidFill>
                  <a:schemeClr val="dk1"/>
                </a:solidFill>
                <a:latin typeface="Arial" pitchFamily="34" charset="0"/>
                <a:cs typeface="Arial" pitchFamily="34" charset="0"/>
              </a:rPr>
              <a:t>)</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Không nên nói quá nhiều mà nên </a:t>
            </a:r>
            <a:r>
              <a:rPr lang="vi-VN" sz="2400" dirty="0" smtClean="0">
                <a:solidFill>
                  <a:schemeClr val="dk1"/>
                </a:solidFill>
                <a:latin typeface="Arial" pitchFamily="34" charset="0"/>
                <a:cs typeface="Arial" pitchFamily="34" charset="0"/>
              </a:rPr>
              <a:t>để </a:t>
            </a:r>
            <a:r>
              <a:rPr lang="vi-VN" sz="2400" dirty="0">
                <a:solidFill>
                  <a:schemeClr val="dk1"/>
                </a:solidFill>
                <a:latin typeface="Arial" pitchFamily="34" charset="0"/>
                <a:cs typeface="Arial" pitchFamily="34" charset="0"/>
              </a:rPr>
              <a:t>cha mẹ cùng chia sẻ thông tin, cảm xúc về các vấn đề cần thiết liên quan đến trẻ, đến nhà trường.</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29067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33F08B5-E594-4DEB-BF6C-889D658779C3}"/>
              </a:ext>
            </a:extLst>
          </p:cNvPr>
          <p:cNvSpPr>
            <a:spLocks noGrp="1"/>
          </p:cNvSpPr>
          <p:nvPr>
            <p:ph idx="1"/>
          </p:nvPr>
        </p:nvSpPr>
        <p:spPr>
          <a:xfrm>
            <a:off x="685800" y="1143000"/>
            <a:ext cx="7620000" cy="4419599"/>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Biết dừng đúng lúc: tôn trọng sự riêng tư của trẻ/của gia đình. Khi cảm thấy cha mẹ bồn chồn mất tập trung, không sẵn sàng chia sẻ thì nên dừng lại để tiếp tục vào buổi khác.</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Tôn trọng tuyệt đối các thông tin cá nhân của gia đình trẻ trong các cuộc trao đổi với cha </a:t>
            </a:r>
            <a:r>
              <a:rPr lang="vi-VN" sz="2400" dirty="0" smtClean="0">
                <a:solidFill>
                  <a:schemeClr val="dk1"/>
                </a:solidFill>
                <a:latin typeface="Arial" pitchFamily="34" charset="0"/>
                <a:cs typeface="Arial" pitchFamily="34" charset="0"/>
              </a:rPr>
              <a:t>mẹ,</a:t>
            </a: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không </a:t>
            </a:r>
            <a:r>
              <a:rPr lang="vi-VN" sz="2400" dirty="0">
                <a:solidFill>
                  <a:schemeClr val="dk1"/>
                </a:solidFill>
                <a:latin typeface="Arial" pitchFamily="34" charset="0"/>
                <a:cs typeface="Arial" pitchFamily="34" charset="0"/>
              </a:rPr>
              <a:t>được kể với người khác về cuộc trò chuyện đó.</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5750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9000" y="1981200"/>
            <a:ext cx="2393132" cy="2393132"/>
          </a:xfrm>
          <a:prstGeom prst="rect">
            <a:avLst/>
          </a:prstGeom>
        </p:spPr>
      </p:pic>
      <p:sp>
        <p:nvSpPr>
          <p:cNvPr id="5" name="Title 1"/>
          <p:cNvSpPr txBox="1">
            <a:spLocks/>
          </p:cNvSpPr>
          <p:nvPr/>
        </p:nvSpPr>
        <p:spPr>
          <a:xfrm>
            <a:off x="990600" y="1981200"/>
            <a:ext cx="7467600" cy="2439154"/>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endParaRPr lang="en-US" sz="2800" b="1" dirty="0" smtClean="0">
              <a:solidFill>
                <a:srgbClr val="FF3300"/>
              </a:solidFill>
              <a:latin typeface="Arial" pitchFamily="34" charset="0"/>
              <a:cs typeface="Arial" pitchFamily="34" charset="0"/>
            </a:endParaRPr>
          </a:p>
          <a:p>
            <a:pPr>
              <a:lnSpc>
                <a:spcPct val="150000"/>
              </a:lnSpc>
            </a:pPr>
            <a:r>
              <a:rPr lang="en-US" sz="2800" b="1" dirty="0" err="1" smtClean="0">
                <a:solidFill>
                  <a:srgbClr val="FF3300"/>
                </a:solidFill>
                <a:latin typeface="Arial" pitchFamily="34" charset="0"/>
                <a:cs typeface="Arial" pitchFamily="34" charset="0"/>
              </a:rPr>
              <a:t>Anh</a:t>
            </a:r>
            <a:r>
              <a:rPr lang="en-US" sz="2800" b="1" dirty="0" smtClean="0">
                <a:solidFill>
                  <a:srgbClr val="FF3300"/>
                </a:solidFill>
                <a:latin typeface="Arial" pitchFamily="34" charset="0"/>
                <a:cs typeface="Arial" pitchFamily="34" charset="0"/>
              </a:rPr>
              <a:t>/</a:t>
            </a:r>
            <a:r>
              <a:rPr lang="en-US" sz="2800" b="1" dirty="0" err="1" smtClean="0">
                <a:solidFill>
                  <a:srgbClr val="FF3300"/>
                </a:solidFill>
                <a:latin typeface="Arial" pitchFamily="34" charset="0"/>
                <a:cs typeface="Arial" pitchFamily="34" charset="0"/>
              </a:rPr>
              <a:t>chị</a:t>
            </a:r>
            <a:r>
              <a:rPr lang="en-US" sz="2800" b="1" dirty="0" smtClean="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hãy</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cho</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biết</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những</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điều</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nên</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và</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không</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nên</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khi</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giao</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tiếp</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xử</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lý</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tình</a:t>
            </a:r>
            <a:r>
              <a:rPr lang="en-US" sz="2800" b="1" dirty="0">
                <a:solidFill>
                  <a:srgbClr val="FF3300"/>
                </a:solidFill>
                <a:latin typeface="Arial" pitchFamily="34" charset="0"/>
                <a:cs typeface="Arial" pitchFamily="34" charset="0"/>
              </a:rPr>
              <a:t> </a:t>
            </a:r>
            <a:r>
              <a:rPr lang="en-US" sz="2800" b="1" dirty="0" err="1">
                <a:solidFill>
                  <a:srgbClr val="FF3300"/>
                </a:solidFill>
                <a:latin typeface="Arial" pitchFamily="34" charset="0"/>
                <a:cs typeface="Arial" pitchFamily="34" charset="0"/>
              </a:rPr>
              <a:t>huống</a:t>
            </a:r>
            <a:r>
              <a:rPr lang="en-US" sz="2800" b="1" dirty="0">
                <a:solidFill>
                  <a:srgbClr val="FF3300"/>
                </a:solidFill>
                <a:latin typeface="Arial" pitchFamily="34" charset="0"/>
                <a:cs typeface="Arial" pitchFamily="34" charset="0"/>
              </a:rPr>
              <a:t>?</a:t>
            </a:r>
            <a:endParaRPr lang="en-US" sz="2800" dirty="0">
              <a:solidFill>
                <a:srgbClr val="FF3300"/>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65756BC1-1E93-4095-B9A0-FFD9C185DE9E}" type="datetime1">
              <a:rPr lang="en-US" altLang="en-US" smtClean="0"/>
              <a:pPr/>
              <a:t>6/12/2020</a:t>
            </a:fld>
            <a:endParaRPr lang="en-US" altLang="en-US"/>
          </a:p>
        </p:txBody>
      </p:sp>
      <p:sp>
        <p:nvSpPr>
          <p:cNvPr id="3" name="Slide Number Placeholder 2"/>
          <p:cNvSpPr>
            <a:spLocks noGrp="1"/>
          </p:cNvSpPr>
          <p:nvPr>
            <p:ph type="sldNum" sz="quarter" idx="12"/>
          </p:nvPr>
        </p:nvSpPr>
        <p:spPr/>
        <p:txBody>
          <a:bodyPr/>
          <a:lstStyle/>
          <a:p>
            <a:fld id="{37E42080-4360-4330-AD69-33AA9E4DD92B}" type="slidenum">
              <a:rPr lang="en-US" altLang="en-US" smtClean="0"/>
              <a:pPr/>
              <a:t>56</a:t>
            </a:fld>
            <a:endParaRPr lang="en-US" altLang="en-US"/>
          </a:p>
        </p:txBody>
      </p:sp>
    </p:spTree>
    <p:extLst>
      <p:ext uri="{BB962C8B-B14F-4D97-AF65-F5344CB8AC3E}">
        <p14:creationId xmlns:p14="http://schemas.microsoft.com/office/powerpoint/2010/main" xmlns="" val="12695487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cxnSp>
        <p:nvCxnSpPr>
          <p:cNvPr id="18" name="Straight Arrow Connector 17"/>
          <p:cNvCxnSpPr>
            <a:endCxn id="11" idx="1"/>
          </p:cNvCxnSpPr>
          <p:nvPr/>
        </p:nvCxnSpPr>
        <p:spPr>
          <a:xfrm>
            <a:off x="1296955" y="4025516"/>
            <a:ext cx="836645" cy="77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3800" y="762000"/>
            <a:ext cx="1647807" cy="1143000"/>
          </a:xfrm>
          <a:prstGeom prst="rect">
            <a:avLst/>
          </a:prstGeom>
        </p:spPr>
      </p:pic>
      <p:sp>
        <p:nvSpPr>
          <p:cNvPr id="7" name="Title 1"/>
          <p:cNvSpPr>
            <a:spLocks noGrp="1"/>
          </p:cNvSpPr>
          <p:nvPr>
            <p:ph type="title"/>
          </p:nvPr>
        </p:nvSpPr>
        <p:spPr>
          <a:xfrm>
            <a:off x="483637" y="228600"/>
            <a:ext cx="8229600" cy="533400"/>
          </a:xfrm>
        </p:spPr>
        <p:txBody>
          <a:bodyPr>
            <a:normAutofit fontScale="90000"/>
          </a:bodyPr>
          <a:lstStyle/>
          <a:p>
            <a:r>
              <a:rPr lang="en-US" sz="2400" b="1" dirty="0" err="1">
                <a:solidFill>
                  <a:srgbClr val="C00000"/>
                </a:solidFill>
                <a:latin typeface="Arial" pitchFamily="34" charset="0"/>
                <a:cs typeface="Arial" pitchFamily="34" charset="0"/>
              </a:rPr>
              <a:t>Một</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số</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điều</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nên</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và</a:t>
            </a:r>
            <a:r>
              <a:rPr lang="en-US" sz="2400" b="1" dirty="0">
                <a:solidFill>
                  <a:srgbClr val="C00000"/>
                </a:solidFill>
                <a:latin typeface="Arial" pitchFamily="34" charset="0"/>
                <a:cs typeface="Arial" pitchFamily="34" charset="0"/>
              </a:rPr>
              <a:t> </a:t>
            </a:r>
            <a:r>
              <a:rPr lang="en-US" sz="2400" b="1" dirty="0" err="1">
                <a:solidFill>
                  <a:srgbClr val="C00000"/>
                </a:solidFill>
                <a:latin typeface="Arial" pitchFamily="34" charset="0"/>
                <a:cs typeface="Arial" pitchFamily="34" charset="0"/>
              </a:rPr>
              <a:t>không</a:t>
            </a:r>
            <a:r>
              <a:rPr lang="en-US" sz="2400" b="1" dirty="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nên</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khi</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giao</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tiếp</a:t>
            </a:r>
            <a:r>
              <a:rPr lang="en-US" sz="2400" b="1" dirty="0" smtClean="0">
                <a:solidFill>
                  <a:srgbClr val="C00000"/>
                </a:solidFill>
                <a:latin typeface="Arial" pitchFamily="34" charset="0"/>
                <a:cs typeface="Arial" pitchFamily="34" charset="0"/>
              </a:rPr>
              <a:t>/</a:t>
            </a:r>
            <a:r>
              <a:rPr lang="en-US" sz="2400" b="1" dirty="0" err="1" smtClean="0">
                <a:solidFill>
                  <a:srgbClr val="C00000"/>
                </a:solidFill>
                <a:latin typeface="Arial" pitchFamily="34" charset="0"/>
                <a:cs typeface="Arial" pitchFamily="34" charset="0"/>
              </a:rPr>
              <a:t>xử</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lý</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tình</a:t>
            </a:r>
            <a:r>
              <a:rPr lang="en-US" sz="2400" b="1" dirty="0" smtClean="0">
                <a:solidFill>
                  <a:srgbClr val="C00000"/>
                </a:solidFill>
                <a:latin typeface="Arial" pitchFamily="34" charset="0"/>
                <a:cs typeface="Arial" pitchFamily="34" charset="0"/>
              </a:rPr>
              <a:t> </a:t>
            </a:r>
            <a:r>
              <a:rPr lang="en-US" sz="2400" b="1" dirty="0" err="1" smtClean="0">
                <a:solidFill>
                  <a:srgbClr val="C00000"/>
                </a:solidFill>
                <a:latin typeface="Arial" pitchFamily="34" charset="0"/>
                <a:cs typeface="Arial" pitchFamily="34" charset="0"/>
              </a:rPr>
              <a:t>huống</a:t>
            </a:r>
            <a:endParaRPr lang="en-US" sz="2400" b="1" dirty="0">
              <a:solidFill>
                <a:srgbClr val="C00000"/>
              </a:solidFill>
              <a:latin typeface="Arial" pitchFamily="34" charset="0"/>
              <a:cs typeface="Arial" pitchFamily="34" charset="0"/>
            </a:endParaRPr>
          </a:p>
        </p:txBody>
      </p:sp>
      <p:sp>
        <p:nvSpPr>
          <p:cNvPr id="9" name="Rectangle 8"/>
          <p:cNvSpPr/>
          <p:nvPr/>
        </p:nvSpPr>
        <p:spPr>
          <a:xfrm>
            <a:off x="2170923" y="2124022"/>
            <a:ext cx="3284874" cy="43088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285750" indent="-285750">
              <a:buFontTx/>
              <a:buChar char="-"/>
            </a:pPr>
            <a:r>
              <a:rPr lang="en-US" sz="2200" dirty="0" err="1">
                <a:latin typeface="Arial" pitchFamily="34" charset="0"/>
                <a:cs typeface="Arial" pitchFamily="34" charset="0"/>
              </a:rPr>
              <a:t>Tìm</a:t>
            </a:r>
            <a:r>
              <a:rPr lang="en-US" sz="2200" dirty="0">
                <a:latin typeface="Arial" pitchFamily="34" charset="0"/>
                <a:cs typeface="Arial" pitchFamily="34" charset="0"/>
              </a:rPr>
              <a:t> </a:t>
            </a:r>
            <a:r>
              <a:rPr lang="en-US" sz="2200" dirty="0" err="1">
                <a:latin typeface="Arial" pitchFamily="34" charset="0"/>
                <a:cs typeface="Arial" pitchFamily="34" charset="0"/>
              </a:rPr>
              <a:t>hiểu</a:t>
            </a:r>
            <a:r>
              <a:rPr lang="en-US" sz="2200" dirty="0">
                <a:latin typeface="Arial" pitchFamily="34" charset="0"/>
                <a:cs typeface="Arial" pitchFamily="34" charset="0"/>
              </a:rPr>
              <a:t> </a:t>
            </a:r>
            <a:r>
              <a:rPr lang="en-US" sz="2200" dirty="0" err="1">
                <a:latin typeface="Arial" pitchFamily="34" charset="0"/>
                <a:cs typeface="Arial" pitchFamily="34" charset="0"/>
              </a:rPr>
              <a:t>nguyên</a:t>
            </a:r>
            <a:r>
              <a:rPr lang="en-US" sz="2200" dirty="0">
                <a:latin typeface="Arial" pitchFamily="34" charset="0"/>
                <a:cs typeface="Arial" pitchFamily="34" charset="0"/>
              </a:rPr>
              <a:t> </a:t>
            </a:r>
            <a:r>
              <a:rPr lang="en-US" sz="2200" dirty="0" err="1">
                <a:latin typeface="Arial" pitchFamily="34" charset="0"/>
                <a:cs typeface="Arial" pitchFamily="34" charset="0"/>
              </a:rPr>
              <a:t>nhân</a:t>
            </a:r>
            <a:endParaRPr lang="en-US" sz="2200" dirty="0">
              <a:latin typeface="Arial" pitchFamily="34" charset="0"/>
              <a:cs typeface="Arial" pitchFamily="34" charset="0"/>
            </a:endParaRPr>
          </a:p>
        </p:txBody>
      </p:sp>
      <p:sp>
        <p:nvSpPr>
          <p:cNvPr id="10" name="Rectangle 9"/>
          <p:cNvSpPr/>
          <p:nvPr/>
        </p:nvSpPr>
        <p:spPr>
          <a:xfrm>
            <a:off x="2170923" y="4697962"/>
            <a:ext cx="6896877" cy="43088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buFontTx/>
              <a:buChar char="-"/>
            </a:pPr>
            <a:r>
              <a:rPr lang="en-US" sz="2200" dirty="0" err="1">
                <a:latin typeface="Arial" pitchFamily="34" charset="0"/>
                <a:cs typeface="Arial" pitchFamily="34" charset="0"/>
              </a:rPr>
              <a:t>Bình</a:t>
            </a:r>
            <a:r>
              <a:rPr lang="en-US" sz="2200" dirty="0">
                <a:latin typeface="Arial" pitchFamily="34" charset="0"/>
                <a:cs typeface="Arial" pitchFamily="34" charset="0"/>
              </a:rPr>
              <a:t> </a:t>
            </a:r>
            <a:r>
              <a:rPr lang="en-US" sz="2200" dirty="0" err="1">
                <a:latin typeface="Arial" pitchFamily="34" charset="0"/>
                <a:cs typeface="Arial" pitchFamily="34" charset="0"/>
              </a:rPr>
              <a:t>tĩnh</a:t>
            </a:r>
            <a:r>
              <a:rPr lang="en-US" sz="2200" dirty="0">
                <a:latin typeface="Arial" pitchFamily="34" charset="0"/>
                <a:cs typeface="Arial" pitchFamily="34" charset="0"/>
              </a:rPr>
              <a:t> </a:t>
            </a:r>
            <a:r>
              <a:rPr lang="en-US" sz="2200" dirty="0" err="1">
                <a:latin typeface="Arial" pitchFamily="34" charset="0"/>
                <a:cs typeface="Arial" pitchFamily="34" charset="0"/>
              </a:rPr>
              <a:t>lắng</a:t>
            </a:r>
            <a:r>
              <a:rPr lang="en-US" sz="2200" dirty="0">
                <a:latin typeface="Arial" pitchFamily="34" charset="0"/>
                <a:cs typeface="Arial" pitchFamily="34" charset="0"/>
              </a:rPr>
              <a:t> </a:t>
            </a:r>
            <a:r>
              <a:rPr lang="en-US" sz="2200" dirty="0" err="1">
                <a:latin typeface="Arial" pitchFamily="34" charset="0"/>
                <a:cs typeface="Arial" pitchFamily="34" charset="0"/>
              </a:rPr>
              <a:t>nghe</a:t>
            </a:r>
            <a:r>
              <a:rPr lang="en-US" sz="2200" dirty="0">
                <a:latin typeface="Arial" pitchFamily="34" charset="0"/>
                <a:cs typeface="Arial" pitchFamily="34" charset="0"/>
              </a:rPr>
              <a:t> </a:t>
            </a:r>
            <a:r>
              <a:rPr lang="en-US" sz="2200" dirty="0" smtClean="0">
                <a:latin typeface="Arial" pitchFamily="34" charset="0"/>
                <a:cs typeface="Arial" pitchFamily="34" charset="0"/>
              </a:rPr>
              <a:t>cha </a:t>
            </a:r>
            <a:r>
              <a:rPr lang="en-US" sz="2200" dirty="0" err="1" smtClean="0">
                <a:latin typeface="Arial" pitchFamily="34" charset="0"/>
                <a:cs typeface="Arial" pitchFamily="34" charset="0"/>
              </a:rPr>
              <a:t>mẹ</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trẻ</a:t>
            </a:r>
            <a:r>
              <a:rPr lang="en-US" sz="2200" dirty="0" smtClean="0">
                <a:latin typeface="Arial" pitchFamily="34" charset="0"/>
                <a:cs typeface="Arial" pitchFamily="34" charset="0"/>
              </a:rPr>
              <a:t> </a:t>
            </a:r>
            <a:r>
              <a:rPr lang="en-US" sz="2200" dirty="0" err="1">
                <a:latin typeface="Arial" pitchFamily="34" charset="0"/>
                <a:cs typeface="Arial" pitchFamily="34" charset="0"/>
              </a:rPr>
              <a:t>trình</a:t>
            </a:r>
            <a:r>
              <a:rPr lang="en-US" sz="2200" dirty="0">
                <a:latin typeface="Arial" pitchFamily="34" charset="0"/>
                <a:cs typeface="Arial" pitchFamily="34" charset="0"/>
              </a:rPr>
              <a:t> </a:t>
            </a:r>
            <a:r>
              <a:rPr lang="en-US" sz="2200" dirty="0" err="1">
                <a:latin typeface="Arial" pitchFamily="34" charset="0"/>
                <a:cs typeface="Arial" pitchFamily="34" charset="0"/>
              </a:rPr>
              <a:t>bày</a:t>
            </a:r>
            <a:r>
              <a:rPr lang="en-US" sz="2200" dirty="0">
                <a:latin typeface="Arial" pitchFamily="34" charset="0"/>
                <a:cs typeface="Arial" pitchFamily="34" charset="0"/>
              </a:rPr>
              <a:t> </a:t>
            </a:r>
            <a:r>
              <a:rPr lang="en-US" sz="2200" dirty="0" err="1">
                <a:latin typeface="Arial" pitchFamily="34" charset="0"/>
                <a:cs typeface="Arial" pitchFamily="34" charset="0"/>
              </a:rPr>
              <a:t>lí</a:t>
            </a:r>
            <a:r>
              <a:rPr lang="en-US" sz="2200" dirty="0">
                <a:latin typeface="Arial" pitchFamily="34" charset="0"/>
                <a:cs typeface="Arial" pitchFamily="34" charset="0"/>
              </a:rPr>
              <a:t> do</a:t>
            </a:r>
          </a:p>
        </p:txBody>
      </p:sp>
      <p:sp>
        <p:nvSpPr>
          <p:cNvPr id="11" name="Rectangle 10"/>
          <p:cNvSpPr/>
          <p:nvPr/>
        </p:nvSpPr>
        <p:spPr>
          <a:xfrm>
            <a:off x="2133600" y="3887982"/>
            <a:ext cx="6934200" cy="4308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Tx/>
              <a:buChar char="-"/>
            </a:pPr>
            <a:r>
              <a:rPr lang="en-US" sz="2200" dirty="0" err="1">
                <a:latin typeface="Arial" pitchFamily="34" charset="0"/>
                <a:cs typeface="Arial" pitchFamily="34" charset="0"/>
              </a:rPr>
              <a:t>Xử</a:t>
            </a:r>
            <a:r>
              <a:rPr lang="en-US" sz="2200" dirty="0">
                <a:latin typeface="Arial" pitchFamily="34" charset="0"/>
                <a:cs typeface="Arial" pitchFamily="34" charset="0"/>
              </a:rPr>
              <a:t> </a:t>
            </a:r>
            <a:r>
              <a:rPr lang="en-US" sz="2200" dirty="0" err="1">
                <a:latin typeface="Arial" pitchFamily="34" charset="0"/>
                <a:cs typeface="Arial" pitchFamily="34" charset="0"/>
              </a:rPr>
              <a:t>lí</a:t>
            </a:r>
            <a:r>
              <a:rPr lang="en-US" sz="2200" dirty="0">
                <a:latin typeface="Arial" pitchFamily="34" charset="0"/>
                <a:cs typeface="Arial" pitchFamily="34" charset="0"/>
              </a:rPr>
              <a:t> </a:t>
            </a:r>
            <a:r>
              <a:rPr lang="en-US" sz="2200" dirty="0" err="1">
                <a:latin typeface="Arial" pitchFamily="34" charset="0"/>
                <a:cs typeface="Arial" pitchFamily="34" charset="0"/>
              </a:rPr>
              <a:t>sự</a:t>
            </a:r>
            <a:r>
              <a:rPr lang="en-US" sz="2200" dirty="0">
                <a:latin typeface="Arial" pitchFamily="34" charset="0"/>
                <a:cs typeface="Arial" pitchFamily="34" charset="0"/>
              </a:rPr>
              <a:t> </a:t>
            </a:r>
            <a:r>
              <a:rPr lang="en-US" sz="2200" dirty="0" err="1">
                <a:latin typeface="Arial" pitchFamily="34" charset="0"/>
                <a:cs typeface="Arial" pitchFamily="34" charset="0"/>
              </a:rPr>
              <a:t>việc</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bằng</a:t>
            </a:r>
            <a:r>
              <a:rPr lang="en-US" sz="2200" dirty="0">
                <a:latin typeface="Arial" pitchFamily="34" charset="0"/>
                <a:cs typeface="Arial" pitchFamily="34" charset="0"/>
              </a:rPr>
              <a:t>, </a:t>
            </a:r>
            <a:r>
              <a:rPr lang="en-US" sz="2200" dirty="0" err="1">
                <a:latin typeface="Arial" pitchFamily="34" charset="0"/>
                <a:cs typeface="Arial" pitchFamily="34" charset="0"/>
              </a:rPr>
              <a:t>công</a:t>
            </a:r>
            <a:r>
              <a:rPr lang="en-US" sz="2200" dirty="0">
                <a:latin typeface="Arial" pitchFamily="34" charset="0"/>
                <a:cs typeface="Arial" pitchFamily="34" charset="0"/>
              </a:rPr>
              <a:t> </a:t>
            </a:r>
            <a:r>
              <a:rPr lang="en-US" sz="2200" dirty="0" err="1">
                <a:latin typeface="Arial" pitchFamily="34" charset="0"/>
                <a:cs typeface="Arial" pitchFamily="34" charset="0"/>
              </a:rPr>
              <a:t>tâm</a:t>
            </a:r>
            <a:r>
              <a:rPr lang="en-US" sz="2200" dirty="0">
                <a:latin typeface="Arial" pitchFamily="34" charset="0"/>
                <a:cs typeface="Arial" pitchFamily="34" charset="0"/>
              </a:rPr>
              <a:t> </a:t>
            </a:r>
            <a:r>
              <a:rPr lang="en-US" sz="2200" dirty="0" err="1">
                <a:latin typeface="Arial" pitchFamily="34" charset="0"/>
                <a:cs typeface="Arial" pitchFamily="34" charset="0"/>
              </a:rPr>
              <a:t>cho</a:t>
            </a:r>
            <a:r>
              <a:rPr lang="en-US" sz="2200" dirty="0">
                <a:latin typeface="Arial" pitchFamily="34" charset="0"/>
                <a:cs typeface="Arial" pitchFamily="34" charset="0"/>
              </a:rPr>
              <a:t> </a:t>
            </a:r>
            <a:r>
              <a:rPr lang="en-US" sz="2200" dirty="0" err="1">
                <a:latin typeface="Arial" pitchFamily="34" charset="0"/>
                <a:cs typeface="Arial" pitchFamily="34" charset="0"/>
              </a:rPr>
              <a:t>cả</a:t>
            </a:r>
            <a:r>
              <a:rPr lang="en-US" sz="2200" dirty="0">
                <a:latin typeface="Arial" pitchFamily="34" charset="0"/>
                <a:cs typeface="Arial" pitchFamily="34" charset="0"/>
              </a:rPr>
              <a:t> </a:t>
            </a:r>
            <a:r>
              <a:rPr lang="en-US" sz="2200" dirty="0" err="1">
                <a:latin typeface="Arial" pitchFamily="34" charset="0"/>
                <a:cs typeface="Arial" pitchFamily="34" charset="0"/>
              </a:rPr>
              <a:t>hai</a:t>
            </a:r>
            <a:r>
              <a:rPr lang="en-US" sz="2200" dirty="0">
                <a:latin typeface="Arial" pitchFamily="34" charset="0"/>
                <a:cs typeface="Arial" pitchFamily="34" charset="0"/>
              </a:rPr>
              <a:t> </a:t>
            </a:r>
            <a:r>
              <a:rPr lang="en-US" sz="2200" dirty="0" err="1">
                <a:latin typeface="Arial" pitchFamily="34" charset="0"/>
                <a:cs typeface="Arial" pitchFamily="34" charset="0"/>
              </a:rPr>
              <a:t>phía</a:t>
            </a:r>
            <a:endParaRPr lang="en-US" sz="2200" dirty="0">
              <a:latin typeface="Arial" pitchFamily="34" charset="0"/>
              <a:cs typeface="Arial" pitchFamily="34" charset="0"/>
            </a:endParaRPr>
          </a:p>
        </p:txBody>
      </p:sp>
      <p:sp>
        <p:nvSpPr>
          <p:cNvPr id="12" name="Rectangle 11"/>
          <p:cNvSpPr/>
          <p:nvPr/>
        </p:nvSpPr>
        <p:spPr>
          <a:xfrm>
            <a:off x="2133600" y="2874057"/>
            <a:ext cx="693420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Tx/>
              <a:buChar char="-"/>
            </a:pPr>
            <a:r>
              <a:rPr lang="en-US" sz="2200" dirty="0" err="1">
                <a:latin typeface="Arial" pitchFamily="34" charset="0"/>
                <a:cs typeface="Arial" pitchFamily="34" charset="0"/>
              </a:rPr>
              <a:t>Khi</a:t>
            </a:r>
            <a:r>
              <a:rPr lang="en-US" sz="2200" dirty="0">
                <a:latin typeface="Arial" pitchFamily="34" charset="0"/>
                <a:cs typeface="Arial" pitchFamily="34" charset="0"/>
              </a:rPr>
              <a:t> </a:t>
            </a:r>
            <a:r>
              <a:rPr lang="en-US" sz="2200" dirty="0" err="1">
                <a:latin typeface="Arial" pitchFamily="34" charset="0"/>
                <a:cs typeface="Arial" pitchFamily="34" charset="0"/>
              </a:rPr>
              <a:t>nóng</a:t>
            </a:r>
            <a:r>
              <a:rPr lang="en-US" sz="2200" dirty="0">
                <a:latin typeface="Arial" pitchFamily="34" charset="0"/>
                <a:cs typeface="Arial" pitchFamily="34" charset="0"/>
              </a:rPr>
              <a:t> </a:t>
            </a:r>
            <a:r>
              <a:rPr lang="en-US" sz="2200" dirty="0" err="1">
                <a:latin typeface="Arial" pitchFamily="34" charset="0"/>
                <a:cs typeface="Arial" pitchFamily="34" charset="0"/>
              </a:rPr>
              <a:t>giận</a:t>
            </a:r>
            <a:r>
              <a:rPr lang="en-US" sz="2200" dirty="0">
                <a:latin typeface="Arial" pitchFamily="34" charset="0"/>
                <a:cs typeface="Arial" pitchFamily="34" charset="0"/>
              </a:rPr>
              <a:t>, </a:t>
            </a:r>
            <a:r>
              <a:rPr lang="en-US" sz="2200" dirty="0" err="1">
                <a:latin typeface="Arial" pitchFamily="34" charset="0"/>
                <a:cs typeface="Arial" pitchFamily="34" charset="0"/>
              </a:rPr>
              <a:t>mệt</a:t>
            </a:r>
            <a:r>
              <a:rPr lang="en-US" sz="2200" dirty="0">
                <a:latin typeface="Arial" pitchFamily="34" charset="0"/>
                <a:cs typeface="Arial" pitchFamily="34" charset="0"/>
              </a:rPr>
              <a:t> </a:t>
            </a:r>
            <a:r>
              <a:rPr lang="en-US" sz="2200" dirty="0" err="1">
                <a:latin typeface="Arial" pitchFamily="34" charset="0"/>
                <a:cs typeface="Arial" pitchFamily="34" charset="0"/>
              </a:rPr>
              <a:t>mỏi</a:t>
            </a:r>
            <a:r>
              <a:rPr lang="en-US" sz="2200" dirty="0">
                <a:latin typeface="Arial" pitchFamily="34" charset="0"/>
                <a:cs typeface="Arial" pitchFamily="34" charset="0"/>
              </a:rPr>
              <a:t> </a:t>
            </a:r>
            <a:r>
              <a:rPr lang="en-US" sz="2200" dirty="0" err="1">
                <a:latin typeface="Arial" pitchFamily="34" charset="0"/>
                <a:cs typeface="Arial" pitchFamily="34" charset="0"/>
              </a:rPr>
              <a:t>nên</a:t>
            </a:r>
            <a:r>
              <a:rPr lang="en-US" sz="2200" dirty="0">
                <a:latin typeface="Arial" pitchFamily="34" charset="0"/>
                <a:cs typeface="Arial" pitchFamily="34" charset="0"/>
              </a:rPr>
              <a:t> </a:t>
            </a:r>
            <a:r>
              <a:rPr lang="en-US" sz="2200" dirty="0" err="1">
                <a:latin typeface="Arial" pitchFamily="34" charset="0"/>
                <a:cs typeface="Arial" pitchFamily="34" charset="0"/>
              </a:rPr>
              <a:t>hẹn</a:t>
            </a:r>
            <a:r>
              <a:rPr lang="en-US" sz="2200" dirty="0">
                <a:latin typeface="Arial" pitchFamily="34" charset="0"/>
                <a:cs typeface="Arial" pitchFamily="34" charset="0"/>
              </a:rPr>
              <a:t> </a:t>
            </a:r>
            <a:r>
              <a:rPr lang="en-US" sz="2200" dirty="0" err="1">
                <a:latin typeface="Arial" pitchFamily="34" charset="0"/>
                <a:cs typeface="Arial" pitchFamily="34" charset="0"/>
              </a:rPr>
              <a:t>trao</a:t>
            </a:r>
            <a:r>
              <a:rPr lang="en-US" sz="2200" dirty="0">
                <a:latin typeface="Arial" pitchFamily="34" charset="0"/>
                <a:cs typeface="Arial" pitchFamily="34" charset="0"/>
              </a:rPr>
              <a:t> </a:t>
            </a:r>
            <a:r>
              <a:rPr lang="en-US" sz="2200" dirty="0" err="1" smtClean="0">
                <a:latin typeface="Arial" pitchFamily="34" charset="0"/>
                <a:cs typeface="Arial" pitchFamily="34" charset="0"/>
              </a:rPr>
              <a:t>đổi</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vào</a:t>
            </a:r>
            <a:r>
              <a:rPr lang="en-US" sz="2200" dirty="0" smtClean="0">
                <a:latin typeface="Arial" pitchFamily="34" charset="0"/>
                <a:cs typeface="Arial" pitchFamily="34" charset="0"/>
              </a:rPr>
              <a:t> </a:t>
            </a:r>
            <a:r>
              <a:rPr lang="en-US" sz="2200" dirty="0" err="1">
                <a:latin typeface="Arial" pitchFamily="34" charset="0"/>
                <a:cs typeface="Arial" pitchFamily="34" charset="0"/>
              </a:rPr>
              <a:t>buổi</a:t>
            </a:r>
            <a:r>
              <a:rPr lang="en-US" sz="2200" dirty="0">
                <a:latin typeface="Arial" pitchFamily="34" charset="0"/>
                <a:cs typeface="Arial" pitchFamily="34" charset="0"/>
              </a:rPr>
              <a:t> </a:t>
            </a:r>
            <a:r>
              <a:rPr lang="en-US" sz="2200" dirty="0" err="1">
                <a:latin typeface="Arial" pitchFamily="34" charset="0"/>
                <a:cs typeface="Arial" pitchFamily="34" charset="0"/>
              </a:rPr>
              <a:t>khác</a:t>
            </a:r>
            <a:r>
              <a:rPr lang="en-US" sz="2200" dirty="0">
                <a:latin typeface="Arial" pitchFamily="34" charset="0"/>
                <a:cs typeface="Arial" pitchFamily="34" charset="0"/>
              </a:rPr>
              <a:t> </a:t>
            </a:r>
          </a:p>
        </p:txBody>
      </p:sp>
      <p:sp>
        <p:nvSpPr>
          <p:cNvPr id="13" name="Rectangle 12"/>
          <p:cNvSpPr/>
          <p:nvPr/>
        </p:nvSpPr>
        <p:spPr>
          <a:xfrm>
            <a:off x="2170923" y="5502179"/>
            <a:ext cx="6896877"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Tx/>
              <a:buChar char="-"/>
            </a:pPr>
            <a:r>
              <a:rPr lang="en-US" sz="2200" dirty="0" err="1">
                <a:latin typeface="Arial" pitchFamily="34" charset="0"/>
                <a:cs typeface="Arial" pitchFamily="34" charset="0"/>
              </a:rPr>
              <a:t>Đặt</a:t>
            </a:r>
            <a:r>
              <a:rPr lang="en-US" sz="2200" dirty="0">
                <a:latin typeface="Arial" pitchFamily="34" charset="0"/>
                <a:cs typeface="Arial" pitchFamily="34" charset="0"/>
              </a:rPr>
              <a:t> </a:t>
            </a:r>
            <a:r>
              <a:rPr lang="en-US" sz="2200" dirty="0" err="1">
                <a:latin typeface="Arial" pitchFamily="34" charset="0"/>
                <a:cs typeface="Arial" pitchFamily="34" charset="0"/>
              </a:rPr>
              <a:t>vị</a:t>
            </a:r>
            <a:r>
              <a:rPr lang="en-US" sz="2200" dirty="0">
                <a:latin typeface="Arial" pitchFamily="34" charset="0"/>
                <a:cs typeface="Arial" pitchFamily="34" charset="0"/>
              </a:rPr>
              <a:t> </a:t>
            </a:r>
            <a:r>
              <a:rPr lang="en-US" sz="2200" dirty="0" err="1">
                <a:latin typeface="Arial" pitchFamily="34" charset="0"/>
                <a:cs typeface="Arial" pitchFamily="34" charset="0"/>
              </a:rPr>
              <a:t>trí</a:t>
            </a:r>
            <a:r>
              <a:rPr lang="en-US" sz="2200" dirty="0">
                <a:latin typeface="Arial" pitchFamily="34" charset="0"/>
                <a:cs typeface="Arial" pitchFamily="34" charset="0"/>
              </a:rPr>
              <a:t> </a:t>
            </a:r>
            <a:r>
              <a:rPr lang="en-US" sz="2200" dirty="0" err="1">
                <a:latin typeface="Arial" pitchFamily="34" charset="0"/>
                <a:cs typeface="Arial" pitchFamily="34" charset="0"/>
              </a:rPr>
              <a:t>của</a:t>
            </a:r>
            <a:r>
              <a:rPr lang="en-US" sz="2200" dirty="0">
                <a:latin typeface="Arial" pitchFamily="34" charset="0"/>
                <a:cs typeface="Arial" pitchFamily="34" charset="0"/>
              </a:rPr>
              <a:t> </a:t>
            </a:r>
            <a:r>
              <a:rPr lang="en-US" sz="2200" dirty="0" err="1">
                <a:latin typeface="Arial" pitchFamily="34" charset="0"/>
                <a:cs typeface="Arial" pitchFamily="34" charset="0"/>
              </a:rPr>
              <a:t>mình</a:t>
            </a:r>
            <a:r>
              <a:rPr lang="en-US" sz="2200" dirty="0">
                <a:latin typeface="Arial" pitchFamily="34" charset="0"/>
                <a:cs typeface="Arial" pitchFamily="34" charset="0"/>
              </a:rPr>
              <a:t> </a:t>
            </a:r>
            <a:r>
              <a:rPr lang="en-US" sz="2200" dirty="0" err="1">
                <a:latin typeface="Arial" pitchFamily="34" charset="0"/>
                <a:cs typeface="Arial" pitchFamily="34" charset="0"/>
              </a:rPr>
              <a:t>vào</a:t>
            </a:r>
            <a:r>
              <a:rPr lang="en-US" sz="2200" dirty="0">
                <a:latin typeface="Arial" pitchFamily="34" charset="0"/>
                <a:cs typeface="Arial" pitchFamily="34" charset="0"/>
              </a:rPr>
              <a:t>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nghe</a:t>
            </a:r>
            <a:r>
              <a:rPr lang="en-US" sz="2200" dirty="0">
                <a:latin typeface="Arial" pitchFamily="34" charset="0"/>
                <a:cs typeface="Arial" pitchFamily="34" charset="0"/>
              </a:rPr>
              <a:t> (</a:t>
            </a:r>
            <a:r>
              <a:rPr lang="en-US" sz="2200" dirty="0" err="1">
                <a:latin typeface="Arial" pitchFamily="34" charset="0"/>
                <a:cs typeface="Arial" pitchFamily="34" charset="0"/>
              </a:rPr>
              <a:t>sự</a:t>
            </a:r>
            <a:r>
              <a:rPr lang="en-US" sz="2200" dirty="0">
                <a:latin typeface="Arial" pitchFamily="34" charset="0"/>
                <a:cs typeface="Arial" pitchFamily="34" charset="0"/>
              </a:rPr>
              <a:t> </a:t>
            </a:r>
            <a:r>
              <a:rPr lang="en-US" sz="2200" dirty="0" err="1">
                <a:latin typeface="Arial" pitchFamily="34" charset="0"/>
                <a:cs typeface="Arial" pitchFamily="34" charset="0"/>
              </a:rPr>
              <a:t>thông</a:t>
            </a:r>
            <a:r>
              <a:rPr lang="en-US" sz="2200" dirty="0">
                <a:latin typeface="Arial" pitchFamily="34" charset="0"/>
                <a:cs typeface="Arial" pitchFamily="34" charset="0"/>
              </a:rPr>
              <a:t> </a:t>
            </a:r>
            <a:r>
              <a:rPr lang="en-US" sz="2200" dirty="0" err="1">
                <a:latin typeface="Arial" pitchFamily="34" charset="0"/>
                <a:cs typeface="Arial" pitchFamily="34" charset="0"/>
              </a:rPr>
              <a:t>cảm</a:t>
            </a:r>
            <a:r>
              <a:rPr lang="en-US" sz="2200"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16" name="Straight Arrow Connector 15"/>
          <p:cNvCxnSpPr/>
          <p:nvPr/>
        </p:nvCxnSpPr>
        <p:spPr>
          <a:xfrm flipV="1">
            <a:off x="1180323" y="2339466"/>
            <a:ext cx="990600" cy="13199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296955" y="3071554"/>
            <a:ext cx="883298" cy="816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0" idx="1"/>
          </p:cNvCxnSpPr>
          <p:nvPr/>
        </p:nvCxnSpPr>
        <p:spPr>
          <a:xfrm>
            <a:off x="1143000" y="4043949"/>
            <a:ext cx="1027923" cy="869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1"/>
          </p:cNvCxnSpPr>
          <p:nvPr/>
        </p:nvCxnSpPr>
        <p:spPr>
          <a:xfrm>
            <a:off x="1143000" y="4141691"/>
            <a:ext cx="1027923" cy="1575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82082" y="3659382"/>
            <a:ext cx="9906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latin typeface="Arial" pitchFamily="34" charset="0"/>
                <a:cs typeface="Arial" pitchFamily="34" charset="0"/>
              </a:rPr>
              <a:t>NÊN</a:t>
            </a:r>
            <a:endParaRPr lang="en-US" b="1" dirty="0">
              <a:latin typeface="Arial" pitchFamily="34" charset="0"/>
              <a:cs typeface="Arial" pitchFamily="34" charset="0"/>
            </a:endParaRPr>
          </a:p>
        </p:txBody>
      </p:sp>
    </p:spTree>
    <p:extLst>
      <p:ext uri="{BB962C8B-B14F-4D97-AF65-F5344CB8AC3E}">
        <p14:creationId xmlns:p14="http://schemas.microsoft.com/office/powerpoint/2010/main" xmlns="" val="31716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388609" y="1962833"/>
            <a:ext cx="1874231"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err="1" smtClean="0">
                <a:latin typeface="Arial" pitchFamily="34" charset="0"/>
                <a:cs typeface="Arial" pitchFamily="34" charset="0"/>
              </a:rPr>
              <a:t>Không</a:t>
            </a:r>
            <a:r>
              <a:rPr lang="en-US" sz="2400" b="1" dirty="0" smtClean="0">
                <a:latin typeface="Arial" pitchFamily="34" charset="0"/>
                <a:cs typeface="Arial" pitchFamily="34" charset="0"/>
              </a:rPr>
              <a:t> </a:t>
            </a:r>
            <a:r>
              <a:rPr lang="en-US" sz="2400" b="1" dirty="0" err="1">
                <a:latin typeface="Arial" pitchFamily="34" charset="0"/>
                <a:cs typeface="Arial" pitchFamily="34" charset="0"/>
              </a:rPr>
              <a:t>nên</a:t>
            </a:r>
            <a:r>
              <a:rPr lang="en-US" sz="2400" b="1" dirty="0">
                <a:latin typeface="Arial" pitchFamily="34" charset="0"/>
                <a:cs typeface="Arial" pitchFamily="34" charset="0"/>
              </a:rPr>
              <a:t> </a:t>
            </a:r>
            <a:endParaRPr lang="en-US" sz="2400" b="1" dirty="0"/>
          </a:p>
        </p:txBody>
      </p:sp>
      <p:sp>
        <p:nvSpPr>
          <p:cNvPr id="4" name="Rectangle 3"/>
          <p:cNvSpPr/>
          <p:nvPr/>
        </p:nvSpPr>
        <p:spPr>
          <a:xfrm>
            <a:off x="2590800" y="838200"/>
            <a:ext cx="3105337" cy="43088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r>
              <a:rPr lang="en-US" sz="2200" dirty="0" smtClean="0">
                <a:latin typeface="Arial" pitchFamily="34" charset="0"/>
                <a:cs typeface="Arial" pitchFamily="34" charset="0"/>
              </a:rPr>
              <a:t>- Đ</a:t>
            </a:r>
            <a:r>
              <a:rPr lang="vi-VN" sz="2200" dirty="0">
                <a:latin typeface="Arial" pitchFamily="34" charset="0"/>
                <a:cs typeface="Arial" pitchFamily="34" charset="0"/>
              </a:rPr>
              <a:t>ổ lỗi cho trẻ</a:t>
            </a:r>
            <a:r>
              <a:rPr lang="en-US" sz="2200" dirty="0">
                <a:latin typeface="Arial" pitchFamily="34" charset="0"/>
                <a:cs typeface="Arial" pitchFamily="34" charset="0"/>
              </a:rPr>
              <a:t>/cha </a:t>
            </a:r>
            <a:r>
              <a:rPr lang="en-US" sz="2200" dirty="0" err="1" smtClean="0">
                <a:latin typeface="Arial" pitchFamily="34" charset="0"/>
                <a:cs typeface="Arial" pitchFamily="34" charset="0"/>
              </a:rPr>
              <a:t>mẹ</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5" name="Rectangle 4"/>
          <p:cNvSpPr/>
          <p:nvPr/>
        </p:nvSpPr>
        <p:spPr>
          <a:xfrm>
            <a:off x="2564363" y="1639669"/>
            <a:ext cx="6168676" cy="110799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Phản </a:t>
            </a:r>
            <a:r>
              <a:rPr lang="vi-VN" sz="2200" dirty="0">
                <a:latin typeface="Arial" pitchFamily="34" charset="0"/>
                <a:cs typeface="Arial" pitchFamily="34" charset="0"/>
              </a:rPr>
              <a:t>ứng nóng vội khi cha mẹ </a:t>
            </a:r>
            <a:r>
              <a:rPr lang="en-US" sz="2200" dirty="0" err="1">
                <a:latin typeface="Arial" pitchFamily="34" charset="0"/>
                <a:cs typeface="Arial" pitchFamily="34" charset="0"/>
              </a:rPr>
              <a:t>đang</a:t>
            </a:r>
            <a:r>
              <a:rPr lang="en-US" sz="2200" dirty="0">
                <a:latin typeface="Arial" pitchFamily="34" charset="0"/>
                <a:cs typeface="Arial" pitchFamily="34" charset="0"/>
              </a:rPr>
              <a:t> </a:t>
            </a:r>
            <a:r>
              <a:rPr lang="vi-VN" sz="2200" dirty="0" smtClean="0">
                <a:latin typeface="Arial" pitchFamily="34" charset="0"/>
                <a:cs typeface="Arial" pitchFamily="34" charset="0"/>
              </a:rPr>
              <a:t>nói </a:t>
            </a:r>
            <a:endParaRPr lang="en-US" sz="2200" dirty="0" smtClean="0">
              <a:latin typeface="Arial" pitchFamily="34" charset="0"/>
              <a:cs typeface="Arial" pitchFamily="34" charset="0"/>
            </a:endParaRPr>
          </a:p>
          <a:p>
            <a:pPr algn="just"/>
            <a:r>
              <a:rPr lang="vi-VN" sz="2200" dirty="0" smtClean="0">
                <a:latin typeface="Arial" pitchFamily="34" charset="0"/>
                <a:cs typeface="Arial" pitchFamily="34" charset="0"/>
              </a:rPr>
              <a:t>và </a:t>
            </a:r>
            <a:r>
              <a:rPr lang="vi-VN" sz="2200" dirty="0">
                <a:latin typeface="Arial" pitchFamily="34" charset="0"/>
                <a:cs typeface="Arial" pitchFamily="34" charset="0"/>
              </a:rPr>
              <a:t>ph</a:t>
            </a:r>
            <a:r>
              <a:rPr lang="en-US" sz="2200" dirty="0">
                <a:latin typeface="Arial" pitchFamily="34" charset="0"/>
                <a:cs typeface="Arial" pitchFamily="34" charset="0"/>
              </a:rPr>
              <a:t>ả</a:t>
            </a:r>
            <a:r>
              <a:rPr lang="vi-VN" sz="2200" dirty="0">
                <a:latin typeface="Arial" pitchFamily="34" charset="0"/>
                <a:cs typeface="Arial" pitchFamily="34" charset="0"/>
              </a:rPr>
              <a:t>n </a:t>
            </a:r>
            <a:r>
              <a:rPr lang="vi-VN" sz="2200" dirty="0" smtClean="0">
                <a:latin typeface="Arial" pitchFamily="34" charset="0"/>
                <a:cs typeface="Arial" pitchFamily="34" charset="0"/>
              </a:rPr>
              <a:t>hồi</a:t>
            </a:r>
            <a:r>
              <a:rPr lang="en-US" sz="2200" dirty="0" smtClean="0">
                <a:latin typeface="Arial" pitchFamily="34" charset="0"/>
                <a:cs typeface="Arial" pitchFamily="34" charset="0"/>
              </a:rPr>
              <a:t> </a:t>
            </a:r>
            <a:r>
              <a:rPr lang="vi-VN" sz="2200" dirty="0" smtClean="0">
                <a:latin typeface="Arial" pitchFamily="34" charset="0"/>
                <a:cs typeface="Arial" pitchFamily="34" charset="0"/>
              </a:rPr>
              <a:t>lại </a:t>
            </a:r>
            <a:r>
              <a:rPr lang="vi-VN" sz="2200" dirty="0">
                <a:latin typeface="Arial" pitchFamily="34" charset="0"/>
                <a:cs typeface="Arial" pitchFamily="34" charset="0"/>
              </a:rPr>
              <a:t>bằng những thái độ căng thẳng, </a:t>
            </a:r>
            <a:endParaRPr lang="en-US" sz="2200" dirty="0" smtClean="0">
              <a:latin typeface="Arial" pitchFamily="34" charset="0"/>
              <a:cs typeface="Arial" pitchFamily="34" charset="0"/>
            </a:endParaRPr>
          </a:p>
          <a:p>
            <a:pPr algn="just"/>
            <a:r>
              <a:rPr lang="vi-VN" sz="2200" dirty="0" smtClean="0">
                <a:latin typeface="Arial" pitchFamily="34" charset="0"/>
                <a:cs typeface="Arial" pitchFamily="34" charset="0"/>
              </a:rPr>
              <a:t>cử </a:t>
            </a:r>
            <a:r>
              <a:rPr lang="vi-VN" sz="2200" dirty="0">
                <a:latin typeface="Arial" pitchFamily="34" charset="0"/>
                <a:cs typeface="Arial" pitchFamily="34" charset="0"/>
              </a:rPr>
              <a:t>chỉ không thích hợp</a:t>
            </a:r>
            <a:r>
              <a:rPr lang="en-US" sz="2200" dirty="0">
                <a:latin typeface="Arial" pitchFamily="34" charset="0"/>
                <a:cs typeface="Arial" pitchFamily="34" charset="0"/>
              </a:rPr>
              <a:t>.</a:t>
            </a:r>
            <a:r>
              <a:rPr lang="vi-VN" sz="2200" dirty="0">
                <a:latin typeface="Arial" pitchFamily="34" charset="0"/>
                <a:cs typeface="Arial" pitchFamily="34" charset="0"/>
              </a:rPr>
              <a:t> </a:t>
            </a:r>
            <a:endParaRPr lang="en-US" sz="2200" dirty="0">
              <a:latin typeface="Arial" pitchFamily="34" charset="0"/>
              <a:cs typeface="Arial" pitchFamily="34" charset="0"/>
            </a:endParaRPr>
          </a:p>
        </p:txBody>
      </p:sp>
      <p:sp>
        <p:nvSpPr>
          <p:cNvPr id="7" name="Rectangle 6"/>
          <p:cNvSpPr/>
          <p:nvPr/>
        </p:nvSpPr>
        <p:spPr>
          <a:xfrm>
            <a:off x="2590800" y="3015507"/>
            <a:ext cx="6142239"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Lảng </a:t>
            </a:r>
            <a:r>
              <a:rPr lang="vi-VN" sz="2200" dirty="0">
                <a:latin typeface="Arial" pitchFamily="34" charset="0"/>
                <a:cs typeface="Arial" pitchFamily="34" charset="0"/>
              </a:rPr>
              <a:t>tránh khi gặp tình huống bất lợi cho mình</a:t>
            </a:r>
            <a:r>
              <a:rPr lang="en-US" sz="2200" dirty="0">
                <a:latin typeface="Arial" pitchFamily="34" charset="0"/>
                <a:cs typeface="Arial" pitchFamily="34" charset="0"/>
              </a:rPr>
              <a:t>.</a:t>
            </a:r>
          </a:p>
        </p:txBody>
      </p:sp>
      <p:sp>
        <p:nvSpPr>
          <p:cNvPr id="8" name="Rectangle 7"/>
          <p:cNvSpPr/>
          <p:nvPr/>
        </p:nvSpPr>
        <p:spPr>
          <a:xfrm>
            <a:off x="2598575" y="4884375"/>
            <a:ext cx="6126688"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200" dirty="0" smtClean="0">
                <a:latin typeface="Arial" pitchFamily="34" charset="0"/>
                <a:cs typeface="Arial" pitchFamily="34" charset="0"/>
              </a:rPr>
              <a:t>- </a:t>
            </a:r>
            <a:r>
              <a:rPr lang="vi-VN" sz="2200" dirty="0" smtClean="0">
                <a:latin typeface="Arial" pitchFamily="34" charset="0"/>
                <a:cs typeface="Arial" pitchFamily="34" charset="0"/>
              </a:rPr>
              <a:t>Giao </a:t>
            </a:r>
            <a:r>
              <a:rPr lang="vi-VN" sz="2200" dirty="0">
                <a:latin typeface="Arial" pitchFamily="34" charset="0"/>
                <a:cs typeface="Arial" pitchFamily="34" charset="0"/>
              </a:rPr>
              <a:t>tiếp với </a:t>
            </a:r>
            <a:r>
              <a:rPr lang="en-US" sz="2200" dirty="0" smtClean="0">
                <a:latin typeface="Arial" pitchFamily="34" charset="0"/>
                <a:cs typeface="Arial" pitchFamily="34" charset="0"/>
              </a:rPr>
              <a:t>cha </a:t>
            </a:r>
            <a:r>
              <a:rPr lang="en-US" sz="2200" dirty="0" err="1" smtClean="0">
                <a:latin typeface="Arial" pitchFamily="34" charset="0"/>
                <a:cs typeface="Arial" pitchFamily="34" charset="0"/>
              </a:rPr>
              <a:t>mẹ</a:t>
            </a:r>
            <a:r>
              <a:rPr lang="en-US" sz="2200" dirty="0" smtClean="0">
                <a:latin typeface="Arial" pitchFamily="34" charset="0"/>
                <a:cs typeface="Arial" pitchFamily="34" charset="0"/>
              </a:rPr>
              <a:t> </a:t>
            </a:r>
            <a:r>
              <a:rPr lang="vi-VN" sz="2200" dirty="0" smtClean="0">
                <a:latin typeface="Arial" pitchFamily="34" charset="0"/>
                <a:cs typeface="Arial" pitchFamily="34" charset="0"/>
              </a:rPr>
              <a:t>khi </a:t>
            </a:r>
            <a:r>
              <a:rPr lang="vi-VN" sz="2200" dirty="0">
                <a:latin typeface="Arial" pitchFamily="34" charset="0"/>
                <a:cs typeface="Arial" pitchFamily="34" charset="0"/>
              </a:rPr>
              <a:t>cảm xúc không tốt </a:t>
            </a:r>
            <a:endParaRPr lang="en-US" sz="2200" dirty="0" smtClean="0">
              <a:latin typeface="Arial" pitchFamily="34" charset="0"/>
              <a:cs typeface="Arial" pitchFamily="34" charset="0"/>
            </a:endParaRPr>
          </a:p>
          <a:p>
            <a:pPr algn="just"/>
            <a:r>
              <a:rPr lang="vi-VN" sz="2200" dirty="0" smtClean="0">
                <a:latin typeface="Arial" pitchFamily="34" charset="0"/>
                <a:cs typeface="Arial" pitchFamily="34" charset="0"/>
              </a:rPr>
              <a:t>(</a:t>
            </a:r>
            <a:r>
              <a:rPr lang="vi-VN" sz="2200" dirty="0">
                <a:latin typeface="Arial" pitchFamily="34" charset="0"/>
                <a:cs typeface="Arial" pitchFamily="34" charset="0"/>
              </a:rPr>
              <a:t>nóng giận hoặc buồn bực)</a:t>
            </a:r>
            <a:r>
              <a:rPr lang="en-US" sz="2200" dirty="0">
                <a:latin typeface="Arial" pitchFamily="34" charset="0"/>
                <a:cs typeface="Arial" pitchFamily="34" charset="0"/>
              </a:rPr>
              <a:t>.</a:t>
            </a:r>
          </a:p>
        </p:txBody>
      </p:sp>
      <p:sp>
        <p:nvSpPr>
          <p:cNvPr id="9" name="Rectangle 8"/>
          <p:cNvSpPr/>
          <p:nvPr/>
        </p:nvSpPr>
        <p:spPr>
          <a:xfrm>
            <a:off x="2614697" y="4151440"/>
            <a:ext cx="5112297" cy="430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smtClean="0">
                <a:latin typeface="Arial" pitchFamily="34" charset="0"/>
                <a:cs typeface="Arial" pitchFamily="34" charset="0"/>
              </a:rPr>
              <a:t>- </a:t>
            </a:r>
            <a:r>
              <a:rPr lang="vi-VN" sz="2200" dirty="0" smtClean="0">
                <a:latin typeface="Arial" pitchFamily="34" charset="0"/>
                <a:cs typeface="Arial" pitchFamily="34" charset="0"/>
              </a:rPr>
              <a:t>Không </a:t>
            </a:r>
            <a:r>
              <a:rPr lang="vi-VN" sz="2200" dirty="0">
                <a:latin typeface="Arial" pitchFamily="34" charset="0"/>
                <a:cs typeface="Arial" pitchFamily="34" charset="0"/>
              </a:rPr>
              <a:t>đặt mình vào vị trí người </a:t>
            </a:r>
            <a:r>
              <a:rPr lang="vi-VN" sz="2200" dirty="0" smtClean="0">
                <a:latin typeface="Arial" pitchFamily="34" charset="0"/>
                <a:cs typeface="Arial" pitchFamily="34" charset="0"/>
              </a:rPr>
              <a:t>nghe</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grpSp>
        <p:nvGrpSpPr>
          <p:cNvPr id="13" name="Group 12"/>
          <p:cNvGrpSpPr/>
          <p:nvPr/>
        </p:nvGrpSpPr>
        <p:grpSpPr>
          <a:xfrm>
            <a:off x="183503" y="2747665"/>
            <a:ext cx="2209800" cy="2133600"/>
            <a:chOff x="183503" y="2747665"/>
            <a:chExt cx="2209800" cy="2133600"/>
          </a:xfrm>
        </p:grpSpPr>
        <p:sp>
          <p:nvSpPr>
            <p:cNvPr id="12" name="6-Point Star 11"/>
            <p:cNvSpPr/>
            <p:nvPr/>
          </p:nvSpPr>
          <p:spPr>
            <a:xfrm>
              <a:off x="183503" y="2747665"/>
              <a:ext cx="2209800" cy="2133600"/>
            </a:xfrm>
            <a:prstGeom prst="star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7782" y="3262045"/>
              <a:ext cx="1455884" cy="1104839"/>
            </a:xfrm>
            <a:prstGeom prst="rect">
              <a:avLst/>
            </a:prstGeom>
          </p:spPr>
        </p:pic>
      </p:grpSp>
    </p:spTree>
    <p:extLst>
      <p:ext uri="{BB962C8B-B14F-4D97-AF65-F5344CB8AC3E}">
        <p14:creationId xmlns:p14="http://schemas.microsoft.com/office/powerpoint/2010/main" xmlns="" val="181209106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4114800" cy="563562"/>
          </a:xfrm>
        </p:spPr>
        <p:txBody>
          <a:bodyPr vert="horz" lIns="91440" tIns="45720" rIns="91440" bIns="45720" rtlCol="0" anchor="ctr">
            <a:noAutofit/>
          </a:bodyPr>
          <a:lstStyle/>
          <a:p>
            <a:r>
              <a:rPr lang="en-US" sz="2400" b="1" dirty="0">
                <a:solidFill>
                  <a:srgbClr val="7030A0"/>
                </a:solidFill>
                <a:latin typeface="Arial" pitchFamily="34" charset="0"/>
                <a:cs typeface="Arial" pitchFamily="34" charset="0"/>
              </a:rPr>
              <a:t>3.5</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Kĩ</a:t>
            </a:r>
            <a:r>
              <a:rPr lang="en-US" sz="2400" b="1" dirty="0" smtClean="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năng</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lắng</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nghe</a:t>
            </a:r>
            <a:r>
              <a:rPr lang="en-US" sz="2400" b="1" dirty="0">
                <a:solidFill>
                  <a:srgbClr val="7030A0"/>
                </a:solidFill>
                <a:latin typeface="Arial" pitchFamily="34" charset="0"/>
                <a:cs typeface="Arial" pitchFamily="34" charset="0"/>
              </a:rPr>
              <a:t> </a:t>
            </a:r>
          </a:p>
        </p:txBody>
      </p:sp>
      <p:sp>
        <p:nvSpPr>
          <p:cNvPr id="3" name="Content Placeholder 2"/>
          <p:cNvSpPr>
            <a:spLocks noGrp="1"/>
          </p:cNvSpPr>
          <p:nvPr>
            <p:ph idx="1"/>
          </p:nvPr>
        </p:nvSpPr>
        <p:spPr>
          <a:xfrm>
            <a:off x="762000" y="1371600"/>
            <a:ext cx="7924800" cy="3724275"/>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lvl="2" indent="0">
              <a:buNone/>
            </a:pPr>
            <a:r>
              <a:rPr lang="en-US" dirty="0">
                <a:solidFill>
                  <a:schemeClr val="accent6">
                    <a:lumMod val="75000"/>
                  </a:schemeClr>
                </a:solidFill>
              </a:rPr>
              <a:t>* </a:t>
            </a:r>
            <a:r>
              <a:rPr lang="vi-VN" dirty="0">
                <a:solidFill>
                  <a:schemeClr val="accent6">
                    <a:lumMod val="75000"/>
                  </a:schemeClr>
                </a:solidFill>
              </a:rPr>
              <a:t>Những việc cần làm để thể hiện lắng nghe tích cực</a:t>
            </a:r>
            <a:endParaRPr lang="en-US" dirty="0">
              <a:solidFill>
                <a:schemeClr val="accent6">
                  <a:lumMod val="75000"/>
                </a:schemeClr>
              </a:solidFill>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Ngồi </a:t>
            </a:r>
            <a:r>
              <a:rPr lang="vi-VN" sz="2400" dirty="0">
                <a:solidFill>
                  <a:schemeClr val="dk1"/>
                </a:solidFill>
                <a:latin typeface="Arial" pitchFamily="34" charset="0"/>
                <a:cs typeface="Arial" pitchFamily="34" charset="0"/>
              </a:rPr>
              <a:t>ngang bằng với đối tượng, loại bỏ các vật </a:t>
            </a:r>
            <a:r>
              <a:rPr lang="vi-VN" sz="2400" dirty="0" smtClean="0">
                <a:solidFill>
                  <a:schemeClr val="dk1"/>
                </a:solidFill>
                <a:latin typeface="Arial" pitchFamily="34" charset="0"/>
                <a:cs typeface="Arial" pitchFamily="34" charset="0"/>
              </a:rPr>
              <a:t>cản</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Nhìn </a:t>
            </a:r>
            <a:r>
              <a:rPr lang="vi-VN" sz="2400" dirty="0">
                <a:solidFill>
                  <a:schemeClr val="dk1"/>
                </a:solidFill>
                <a:latin typeface="Arial" pitchFamily="34" charset="0"/>
                <a:cs typeface="Arial" pitchFamily="34" charset="0"/>
              </a:rPr>
              <a:t>vào người đang nói chuyện với </a:t>
            </a:r>
            <a:r>
              <a:rPr lang="vi-VN" sz="2400" dirty="0" smtClean="0">
                <a:solidFill>
                  <a:schemeClr val="dk1"/>
                </a:solidFill>
                <a:latin typeface="Arial" pitchFamily="34" charset="0"/>
                <a:cs typeface="Arial" pitchFamily="34" charset="0"/>
              </a:rPr>
              <a:t>mình</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Nét </a:t>
            </a:r>
            <a:r>
              <a:rPr lang="vi-VN" sz="2400" dirty="0">
                <a:solidFill>
                  <a:schemeClr val="dk1"/>
                </a:solidFill>
                <a:latin typeface="Arial" pitchFamily="34" charset="0"/>
                <a:cs typeface="Arial" pitchFamily="34" charset="0"/>
              </a:rPr>
              <a:t>mặt và cử cử chỉ phù </a:t>
            </a:r>
            <a:r>
              <a:rPr lang="vi-VN" sz="2400" dirty="0" smtClean="0">
                <a:solidFill>
                  <a:schemeClr val="dk1"/>
                </a:solidFill>
                <a:latin typeface="Arial" pitchFamily="34" charset="0"/>
                <a:cs typeface="Arial" pitchFamily="34" charset="0"/>
              </a:rPr>
              <a:t>hợp</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Đặt </a:t>
            </a:r>
            <a:r>
              <a:rPr lang="vi-VN" sz="2400" dirty="0">
                <a:solidFill>
                  <a:schemeClr val="dk1"/>
                </a:solidFill>
                <a:latin typeface="Arial" pitchFamily="34" charset="0"/>
                <a:cs typeface="Arial" pitchFamily="34" charset="0"/>
              </a:rPr>
              <a:t>câu hỏi ngắn, rõ ràng, câu hỏi </a:t>
            </a:r>
            <a:r>
              <a:rPr lang="vi-VN" sz="2400" dirty="0" smtClean="0">
                <a:solidFill>
                  <a:schemeClr val="dk1"/>
                </a:solidFill>
                <a:latin typeface="Arial" pitchFamily="34" charset="0"/>
                <a:cs typeface="Arial" pitchFamily="34" charset="0"/>
              </a:rPr>
              <a:t>mở</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Khuyến </a:t>
            </a:r>
            <a:r>
              <a:rPr lang="vi-VN" sz="2400" dirty="0">
                <a:solidFill>
                  <a:schemeClr val="dk1"/>
                </a:solidFill>
                <a:latin typeface="Arial" pitchFamily="34" charset="0"/>
                <a:cs typeface="Arial" pitchFamily="34" charset="0"/>
              </a:rPr>
              <a:t>khích cha mẹ nói, không phê phán, chỉ </a:t>
            </a:r>
            <a:r>
              <a:rPr lang="vi-VN" sz="2400" dirty="0" smtClean="0">
                <a:solidFill>
                  <a:schemeClr val="dk1"/>
                </a:solidFill>
                <a:latin typeface="Arial" pitchFamily="34" charset="0"/>
                <a:cs typeface="Arial" pitchFamily="34" charset="0"/>
              </a:rPr>
              <a:t>trích</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33983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9C523C-73E7-4059-A780-9090D594C2B0}" type="datetime1">
              <a:rPr lang="en-US" altLang="en-US" smtClean="0"/>
              <a:pPr/>
              <a:t>6/12/2020</a:t>
            </a:fld>
            <a:endParaRPr lang="en-US" altLang="en-US"/>
          </a:p>
        </p:txBody>
      </p:sp>
      <p:sp>
        <p:nvSpPr>
          <p:cNvPr id="5" name="Slide Number Placeholder 4"/>
          <p:cNvSpPr>
            <a:spLocks noGrp="1"/>
          </p:cNvSpPr>
          <p:nvPr>
            <p:ph type="sldNum" sz="quarter" idx="12"/>
          </p:nvPr>
        </p:nvSpPr>
        <p:spPr/>
        <p:txBody>
          <a:bodyPr/>
          <a:lstStyle/>
          <a:p>
            <a:fld id="{A6CA620C-5D94-4DC4-B64A-222EA67D0DEE}" type="slidenum">
              <a:rPr lang="en-US" altLang="en-US" smtClean="0"/>
              <a:pPr/>
              <a:t>6</a:t>
            </a:fld>
            <a:endParaRPr lang="en-US" altLang="en-US"/>
          </a:p>
        </p:txBody>
      </p:sp>
      <p:sp>
        <p:nvSpPr>
          <p:cNvPr id="6" name="Rectangle 5"/>
          <p:cNvSpPr/>
          <p:nvPr/>
        </p:nvSpPr>
        <p:spPr>
          <a:xfrm>
            <a:off x="458760" y="1219200"/>
            <a:ext cx="8258928" cy="32441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MỘT SỐ HÌNH ẢNH VỀ CÔNG TÁC PHỐI HỢP </a:t>
            </a:r>
          </a:p>
          <a:p>
            <a:pPr algn="ctr">
              <a:lnSpc>
                <a:spcPct val="150000"/>
              </a:lnSpc>
            </a:pP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GIỮA GIA ĐÌNH VÀ NHÀ TRƯỜNG </a:t>
            </a:r>
          </a:p>
          <a:p>
            <a:pPr algn="ctr">
              <a:lnSpc>
                <a:spcPct val="150000"/>
              </a:lnSpc>
            </a:pP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TẠI CÁC CƠ SỞ GIÁO DỤC MẦM NON </a:t>
            </a:r>
          </a:p>
          <a:p>
            <a:pPr algn="ctr">
              <a:lnSpc>
                <a:spcPct val="150000"/>
              </a:lnSpc>
            </a:pP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CÔNG LẬP VÀ NGOÀI CÔNG LẬP </a:t>
            </a:r>
          </a:p>
          <a:p>
            <a:pPr algn="ctr">
              <a:lnSpc>
                <a:spcPct val="150000"/>
              </a:lnSpc>
            </a:pP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TRÊN ĐỊA BÀN THÀNH PHỐ</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308692506"/>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924800" cy="3724275"/>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Không </a:t>
            </a:r>
            <a:r>
              <a:rPr lang="vi-VN" sz="2400" dirty="0">
                <a:solidFill>
                  <a:schemeClr val="dk1"/>
                </a:solidFill>
                <a:latin typeface="Arial" pitchFamily="34" charset="0"/>
                <a:cs typeface="Arial" pitchFamily="34" charset="0"/>
              </a:rPr>
              <a:t>ngắt lời khi </a:t>
            </a:r>
            <a:r>
              <a:rPr lang="en-US" sz="2400" dirty="0" smtClean="0">
                <a:solidFill>
                  <a:schemeClr val="dk1"/>
                </a:solidFill>
                <a:latin typeface="Arial" pitchFamily="34" charset="0"/>
                <a:cs typeface="Arial" pitchFamily="34" charset="0"/>
              </a:rPr>
              <a:t>cha </a:t>
            </a:r>
            <a:r>
              <a:rPr lang="en-US" sz="2400" dirty="0" err="1" smtClean="0">
                <a:solidFill>
                  <a:schemeClr val="dk1"/>
                </a:solidFill>
                <a:latin typeface="Arial" pitchFamily="34" charset="0"/>
                <a:cs typeface="Arial" pitchFamily="34" charset="0"/>
              </a:rPr>
              <a:t>mẹ</a:t>
            </a:r>
            <a:r>
              <a:rPr lang="en-US" sz="2400" dirty="0" smtClean="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đang nói, cho dù họ có tỏ thái độ bức xúc, đợi cho họ nói hết ý rồi mới phản hồi. </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Nhắc </a:t>
            </a:r>
            <a:r>
              <a:rPr lang="vi-VN" sz="2400" dirty="0">
                <a:solidFill>
                  <a:schemeClr val="dk1"/>
                </a:solidFill>
                <a:latin typeface="Arial" pitchFamily="34" charset="0"/>
                <a:cs typeface="Arial" pitchFamily="34" charset="0"/>
              </a:rPr>
              <a:t>lại lời </a:t>
            </a:r>
            <a:r>
              <a:rPr lang="en-US" sz="2400" dirty="0" smtClean="0">
                <a:solidFill>
                  <a:schemeClr val="dk1"/>
                </a:solidFill>
                <a:latin typeface="Arial" pitchFamily="34" charset="0"/>
                <a:cs typeface="Arial" pitchFamily="34" charset="0"/>
              </a:rPr>
              <a:t>cha </a:t>
            </a:r>
            <a:r>
              <a:rPr lang="en-US" sz="2400" dirty="0" err="1" smtClean="0">
                <a:solidFill>
                  <a:schemeClr val="dk1"/>
                </a:solidFill>
                <a:latin typeface="Arial" pitchFamily="34" charset="0"/>
                <a:cs typeface="Arial" pitchFamily="34" charset="0"/>
              </a:rPr>
              <a:t>mẹ</a:t>
            </a: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để </a:t>
            </a:r>
            <a:r>
              <a:rPr lang="vi-VN" sz="2400" dirty="0">
                <a:solidFill>
                  <a:schemeClr val="dk1"/>
                </a:solidFill>
                <a:latin typeface="Arial" pitchFamily="34" charset="0"/>
                <a:cs typeface="Arial" pitchFamily="34" charset="0"/>
              </a:rPr>
              <a:t>tỏ sự quan tâm và hỏi lại nếu chưa </a:t>
            </a:r>
            <a:r>
              <a:rPr lang="vi-VN" sz="2400" dirty="0" smtClean="0">
                <a:solidFill>
                  <a:schemeClr val="dk1"/>
                </a:solidFill>
                <a:latin typeface="Arial" pitchFamily="34" charset="0"/>
                <a:cs typeface="Arial" pitchFamily="34" charset="0"/>
              </a:rPr>
              <a:t>hiểu</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Gật </a:t>
            </a:r>
            <a:r>
              <a:rPr lang="vi-VN" sz="2400" dirty="0">
                <a:solidFill>
                  <a:schemeClr val="dk1"/>
                </a:solidFill>
                <a:latin typeface="Arial" pitchFamily="34" charset="0"/>
                <a:cs typeface="Arial" pitchFamily="34" charset="0"/>
              </a:rPr>
              <a:t>đầu, hoặc sử dụng những từ: “ừ, ồ, thế à” để tỏ ra quan tâm và đồng ý với những điều cha mẹ chia </a:t>
            </a:r>
            <a:r>
              <a:rPr lang="vi-VN" sz="2400" dirty="0" smtClean="0">
                <a:solidFill>
                  <a:schemeClr val="dk1"/>
                </a:solidFill>
                <a:latin typeface="Arial" pitchFamily="34" charset="0"/>
                <a:cs typeface="Arial" pitchFamily="34" charset="0"/>
              </a:rPr>
              <a:t>sẻ</a:t>
            </a:r>
            <a:r>
              <a:rPr lang="vi-VN" sz="2400" dirty="0">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28650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924800" cy="3962400"/>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Một</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số</a:t>
            </a:r>
            <a:r>
              <a:rPr lang="en-US" sz="2400" dirty="0">
                <a:solidFill>
                  <a:schemeClr val="accent6">
                    <a:lumMod val="75000"/>
                  </a:schemeClr>
                </a:solidFill>
                <a:latin typeface="Arial" pitchFamily="34" charset="0"/>
                <a:cs typeface="Arial" pitchFamily="34" charset="0"/>
              </a:rPr>
              <a:t> </a:t>
            </a:r>
            <a:r>
              <a:rPr lang="vi-VN" sz="2400" dirty="0">
                <a:solidFill>
                  <a:schemeClr val="accent6">
                    <a:lumMod val="75000"/>
                  </a:schemeClr>
                </a:solidFill>
                <a:latin typeface="Arial" pitchFamily="34" charset="0"/>
                <a:cs typeface="Arial" pitchFamily="34" charset="0"/>
              </a:rPr>
              <a:t>nguyên tắc khi lắng nghe</a:t>
            </a:r>
            <a:endParaRPr lang="en-US" sz="2400" dirty="0">
              <a:solidFill>
                <a:schemeClr val="accent6">
                  <a:lumMod val="75000"/>
                </a:schemeClr>
              </a:solidFill>
              <a:latin typeface="Arial" pitchFamily="34" charset="0"/>
              <a:cs typeface="Arial" pitchFamily="34" charset="0"/>
            </a:endParaRP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Thấu </a:t>
            </a:r>
            <a:r>
              <a:rPr lang="vi-VN" sz="2400" dirty="0">
                <a:solidFill>
                  <a:schemeClr val="dk1"/>
                </a:solidFill>
                <a:latin typeface="Arial" pitchFamily="34" charset="0"/>
                <a:cs typeface="Arial" pitchFamily="34" charset="0"/>
              </a:rPr>
              <a:t>hiểu khi lắng </a:t>
            </a:r>
            <a:r>
              <a:rPr lang="vi-VN" sz="2400" dirty="0" smtClean="0">
                <a:solidFill>
                  <a:schemeClr val="dk1"/>
                </a:solidFill>
                <a:latin typeface="Arial" pitchFamily="34" charset="0"/>
                <a:cs typeface="Arial" pitchFamily="34" charset="0"/>
              </a:rPr>
              <a:t>nghe</a:t>
            </a: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bởi </a:t>
            </a:r>
            <a:r>
              <a:rPr lang="vi-VN" sz="2400" dirty="0">
                <a:solidFill>
                  <a:schemeClr val="dk1"/>
                </a:solidFill>
                <a:latin typeface="Arial" pitchFamily="34" charset="0"/>
                <a:cs typeface="Arial" pitchFamily="34" charset="0"/>
              </a:rPr>
              <a:t>vì không phải điều gì cha mẹ cũng có thể nói ra một cách trực tiếp cho bạn biết. Do vậy trong quá trình lắng nghe, bạn cần sử dụng tư duy, sự nhạy cảm của mình để tìm ra ẩn ý mà cha mẹ muốn truyền đạt</a:t>
            </a:r>
            <a:r>
              <a:rPr lang="vi-VN"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589C523C-73E7-4059-A780-9090D594C2B0}" type="datetime1">
              <a:rPr lang="en-US" altLang="en-US" smtClean="0"/>
              <a:pPr/>
              <a:t>6/12/2020</a:t>
            </a:fld>
            <a:endParaRPr lang="en-US" altLang="en-US"/>
          </a:p>
        </p:txBody>
      </p:sp>
      <p:sp>
        <p:nvSpPr>
          <p:cNvPr id="5" name="Slide Number Placeholder 4"/>
          <p:cNvSpPr>
            <a:spLocks noGrp="1"/>
          </p:cNvSpPr>
          <p:nvPr>
            <p:ph type="sldNum" sz="quarter" idx="12"/>
          </p:nvPr>
        </p:nvSpPr>
        <p:spPr/>
        <p:txBody>
          <a:bodyPr/>
          <a:lstStyle/>
          <a:p>
            <a:fld id="{A6CA620C-5D94-4DC4-B64A-222EA67D0DEE}" type="slidenum">
              <a:rPr lang="en-US" altLang="en-US" smtClean="0"/>
              <a:pPr/>
              <a:t>61</a:t>
            </a:fld>
            <a:endParaRPr lang="en-US" altLang="en-US"/>
          </a:p>
        </p:txBody>
      </p:sp>
    </p:spTree>
    <p:extLst>
      <p:ext uri="{BB962C8B-B14F-4D97-AF65-F5344CB8AC3E}">
        <p14:creationId xmlns:p14="http://schemas.microsoft.com/office/powerpoint/2010/main" xmlns="" val="38532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924800" cy="4495800"/>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gn="just">
              <a:lnSpc>
                <a:spcPct val="150000"/>
              </a:lnSpc>
              <a:spcBef>
                <a:spcPts val="0"/>
              </a:spcBef>
              <a:buFontTx/>
              <a:buChar char="-"/>
            </a:pPr>
            <a:endParaRPr lang="en-US" sz="2400" dirty="0" smtClean="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Tập </a:t>
            </a:r>
            <a:r>
              <a:rPr lang="vi-VN" sz="2400" dirty="0">
                <a:solidFill>
                  <a:schemeClr val="dk1"/>
                </a:solidFill>
                <a:latin typeface="Arial" pitchFamily="34" charset="0"/>
                <a:cs typeface="Arial" pitchFamily="34" charset="0"/>
              </a:rPr>
              <a:t>trung vào cuộc giao </a:t>
            </a:r>
            <a:r>
              <a:rPr lang="vi-VN" sz="2400" dirty="0" smtClean="0">
                <a:solidFill>
                  <a:schemeClr val="dk1"/>
                </a:solidFill>
                <a:latin typeface="Arial" pitchFamily="34" charset="0"/>
                <a:cs typeface="Arial" pitchFamily="34" charset="0"/>
              </a:rPr>
              <a:t>tiếp</a:t>
            </a:r>
            <a:r>
              <a:rPr lang="en-US" sz="2400" dirty="0" smtClean="0">
                <a:solidFill>
                  <a:schemeClr val="dk1"/>
                </a:solidFill>
                <a:latin typeface="Arial" pitchFamily="34" charset="0"/>
                <a:cs typeface="Arial" pitchFamily="34" charset="0"/>
              </a:rPr>
              <a:t>. </a:t>
            </a: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Tuyệt </a:t>
            </a:r>
            <a:r>
              <a:rPr lang="vi-VN" sz="2400" dirty="0">
                <a:solidFill>
                  <a:schemeClr val="dk1"/>
                </a:solidFill>
                <a:latin typeface="Arial" pitchFamily="34" charset="0"/>
                <a:cs typeface="Arial" pitchFamily="34" charset="0"/>
              </a:rPr>
              <a:t>đối không được ngắt lời, muốn lắng nghe tốt, điều kiện đặt ra là giáo viên phải để cho cha mẹ có “không gian” để nói, thay vì dành hết phần nói của họ. </a:t>
            </a:r>
            <a:r>
              <a:rPr lang="en-US" sz="2400" dirty="0" smtClean="0">
                <a:solidFill>
                  <a:schemeClr val="dk1"/>
                </a:solidFill>
                <a:latin typeface="Arial" pitchFamily="34" charset="0"/>
                <a:cs typeface="Arial" pitchFamily="34" charset="0"/>
              </a:rPr>
              <a:t>K</a:t>
            </a:r>
            <a:r>
              <a:rPr lang="vi-VN" sz="2400" dirty="0" smtClean="0">
                <a:solidFill>
                  <a:schemeClr val="dk1"/>
                </a:solidFill>
                <a:latin typeface="Arial" pitchFamily="34" charset="0"/>
                <a:cs typeface="Arial" pitchFamily="34" charset="0"/>
              </a:rPr>
              <a:t>hi </a:t>
            </a:r>
            <a:r>
              <a:rPr lang="en-US" sz="2400" dirty="0">
                <a:solidFill>
                  <a:schemeClr val="dk1"/>
                </a:solidFill>
                <a:latin typeface="Arial" pitchFamily="34" charset="0"/>
                <a:cs typeface="Arial" pitchFamily="34" charset="0"/>
              </a:rPr>
              <a:t>cha </a:t>
            </a:r>
            <a:r>
              <a:rPr lang="en-US" sz="2400" dirty="0" err="1">
                <a:solidFill>
                  <a:schemeClr val="dk1"/>
                </a:solidFill>
                <a:latin typeface="Arial" pitchFamily="34" charset="0"/>
                <a:cs typeface="Arial" pitchFamily="34" charset="0"/>
              </a:rPr>
              <a:t>mẹ</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đang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nói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nếu</a:t>
            </a:r>
            <a:r>
              <a:rPr lang="en-US" sz="2400" dirty="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ngắt lời sẽ khiến </a:t>
            </a:r>
            <a:r>
              <a:rPr lang="en-US" sz="2400" dirty="0" err="1">
                <a:solidFill>
                  <a:schemeClr val="dk1"/>
                </a:solidFill>
                <a:latin typeface="Arial" pitchFamily="34" charset="0"/>
                <a:cs typeface="Arial" pitchFamily="34" charset="0"/>
              </a:rPr>
              <a:t>họ</a:t>
            </a:r>
            <a:r>
              <a:rPr lang="vi-VN" sz="2400" dirty="0">
                <a:solidFill>
                  <a:schemeClr val="dk1"/>
                </a:solidFill>
                <a:latin typeface="Arial" pitchFamily="34" charset="0"/>
                <a:cs typeface="Arial" pitchFamily="34" charset="0"/>
              </a:rPr>
              <a:t> khó chịu, không còn muốn chia sẻ nữa.</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33127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924800" cy="4038600"/>
          </a:xfr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Không </a:t>
            </a:r>
            <a:r>
              <a:rPr lang="vi-VN" sz="2400" dirty="0">
                <a:solidFill>
                  <a:schemeClr val="dk1"/>
                </a:solidFill>
                <a:latin typeface="Arial" pitchFamily="34" charset="0"/>
                <a:cs typeface="Arial" pitchFamily="34" charset="0"/>
              </a:rPr>
              <a:t>phán xét và áp đặt cha </a:t>
            </a:r>
            <a:r>
              <a:rPr lang="vi-VN" sz="2400" dirty="0" smtClean="0">
                <a:solidFill>
                  <a:schemeClr val="dk1"/>
                </a:solidFill>
                <a:latin typeface="Arial" pitchFamily="34" charset="0"/>
                <a:cs typeface="Arial" pitchFamily="34" charset="0"/>
              </a:rPr>
              <a:t>mẹ</a:t>
            </a:r>
            <a:r>
              <a:rPr lang="en-US" sz="2400" dirty="0" smtClean="0">
                <a:solidFill>
                  <a:schemeClr val="dk1"/>
                </a:solidFill>
                <a:latin typeface="Arial" pitchFamily="34" charset="0"/>
                <a:cs typeface="Arial" pitchFamily="34" charset="0"/>
              </a:rPr>
              <a:t>.</a:t>
            </a:r>
          </a:p>
          <a:p>
            <a:pPr marL="0" indent="0" algn="just">
              <a:lnSpc>
                <a:spcPct val="150000"/>
              </a:lnSpc>
              <a:spcBef>
                <a:spcPts val="0"/>
              </a:spcBef>
              <a:buFontTx/>
              <a:buChar char="-"/>
            </a:pPr>
            <a:r>
              <a:rPr lang="en-US" sz="2400" dirty="0" smtClean="0">
                <a:solidFill>
                  <a:schemeClr val="dk1"/>
                </a:solidFill>
                <a:latin typeface="Arial" pitchFamily="34" charset="0"/>
                <a:cs typeface="Arial" pitchFamily="34" charset="0"/>
              </a:rPr>
              <a:t>    V</a:t>
            </a:r>
            <a:r>
              <a:rPr lang="vi-VN" sz="2400" dirty="0">
                <a:solidFill>
                  <a:schemeClr val="dk1"/>
                </a:solidFill>
                <a:latin typeface="Arial" pitchFamily="34" charset="0"/>
                <a:cs typeface="Arial" pitchFamily="34" charset="0"/>
              </a:rPr>
              <a:t>iệc tiếp thu ý kiến người khác sẽ giúp </a:t>
            </a:r>
            <a:r>
              <a:rPr lang="en-US" sz="2400" dirty="0" err="1" smtClean="0">
                <a:solidFill>
                  <a:schemeClr val="dk1"/>
                </a:solidFill>
                <a:latin typeface="Arial" pitchFamily="34" charset="0"/>
                <a:cs typeface="Arial" pitchFamily="34" charset="0"/>
              </a:rPr>
              <a:t>giáo</a:t>
            </a:r>
            <a:r>
              <a:rPr lang="en-US" sz="2400" dirty="0" smtClean="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viên</a:t>
            </a:r>
            <a:r>
              <a:rPr lang="vi-VN" sz="2400" dirty="0" smtClean="0">
                <a:solidFill>
                  <a:schemeClr val="dk1"/>
                </a:solidFill>
                <a:latin typeface="Arial" pitchFamily="34" charset="0"/>
                <a:cs typeface="Arial" pitchFamily="34" charset="0"/>
              </a:rPr>
              <a:t> </a:t>
            </a:r>
            <a:r>
              <a:rPr lang="vi-VN" sz="2400" dirty="0">
                <a:solidFill>
                  <a:schemeClr val="dk1"/>
                </a:solidFill>
                <a:latin typeface="Arial" pitchFamily="34" charset="0"/>
                <a:cs typeface="Arial" pitchFamily="34" charset="0"/>
              </a:rPr>
              <a:t>hoàn thiện hơn.</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Biết </a:t>
            </a:r>
            <a:r>
              <a:rPr lang="vi-VN" sz="2400" dirty="0">
                <a:solidFill>
                  <a:schemeClr val="dk1"/>
                </a:solidFill>
                <a:latin typeface="Arial" pitchFamily="34" charset="0"/>
                <a:cs typeface="Arial" pitchFamily="34" charset="0"/>
              </a:rPr>
              <a:t>cách đặt câu hỏi. </a:t>
            </a:r>
            <a:endParaRPr lang="en-US" sz="2400" smtClean="0">
              <a:solidFill>
                <a:schemeClr val="dk1"/>
              </a:solidFill>
              <a:latin typeface="Arial" pitchFamily="34" charset="0"/>
              <a:cs typeface="Arial" pitchFamily="34" charset="0"/>
            </a:endParaRPr>
          </a:p>
          <a:p>
            <a:pPr algn="just">
              <a:lnSpc>
                <a:spcPct val="150000"/>
              </a:lnSpc>
              <a:spcBef>
                <a:spcPts val="0"/>
              </a:spcBef>
              <a:buFontTx/>
              <a:buChar char="-"/>
            </a:pPr>
            <a:r>
              <a:rPr lang="vi-VN" sz="2400" smtClean="0">
                <a:latin typeface="Arial" pitchFamily="34" charset="0"/>
                <a:cs typeface="Arial" pitchFamily="34" charset="0"/>
              </a:rPr>
              <a:t>Sử </a:t>
            </a:r>
            <a:r>
              <a:rPr lang="vi-VN" sz="2400" dirty="0">
                <a:latin typeface="Arial" pitchFamily="34" charset="0"/>
                <a:cs typeface="Arial" pitchFamily="34" charset="0"/>
              </a:rPr>
              <a:t>dụng ngôn ngữ hình thể. </a:t>
            </a:r>
            <a:endParaRPr lang="en-US" sz="2400" dirty="0">
              <a:latin typeface="Arial" pitchFamily="34" charset="0"/>
              <a:cs typeface="Arial" pitchFamily="34" charset="0"/>
            </a:endParaRPr>
          </a:p>
          <a:p>
            <a:pPr algn="just">
              <a:lnSpc>
                <a:spcPct val="150000"/>
              </a:lnSpc>
              <a:spcBef>
                <a:spcPts val="0"/>
              </a:spcBef>
              <a:buFontTx/>
              <a:buChar char="-"/>
            </a:pPr>
            <a:r>
              <a:rPr lang="pt-BR" sz="2400" dirty="0">
                <a:latin typeface="Arial" pitchFamily="34" charset="0"/>
                <a:cs typeface="Arial" pitchFamily="34" charset="0"/>
              </a:rPr>
              <a:t>Đưa ra các ý kiến cá </a:t>
            </a:r>
            <a:r>
              <a:rPr lang="pt-BR" sz="2400" dirty="0" smtClean="0">
                <a:latin typeface="Arial" pitchFamily="34" charset="0"/>
                <a:cs typeface="Arial" pitchFamily="34" charset="0"/>
              </a:rPr>
              <a:t>nhân.</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322133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5029200" cy="639762"/>
          </a:xfrm>
        </p:spPr>
        <p:txBody>
          <a:bodyPr vert="horz" lIns="91440" tIns="45720" rIns="91440" bIns="45720" rtlCol="0" anchor="ctr">
            <a:noAutofit/>
          </a:bodyPr>
          <a:lstStyle/>
          <a:p>
            <a:r>
              <a:rPr lang="en-US" sz="2400" b="1" dirty="0">
                <a:solidFill>
                  <a:srgbClr val="7030A0"/>
                </a:solidFill>
                <a:latin typeface="Arial" pitchFamily="34" charset="0"/>
                <a:cs typeface="Arial" pitchFamily="34" charset="0"/>
              </a:rPr>
              <a:t>3.6</a:t>
            </a:r>
            <a:r>
              <a:rPr lang="en-US" sz="2400" b="1" dirty="0" smtClean="0">
                <a:solidFill>
                  <a:srgbClr val="7030A0"/>
                </a:solidFill>
                <a:latin typeface="Arial" pitchFamily="34" charset="0"/>
                <a:cs typeface="Arial" pitchFamily="34" charset="0"/>
              </a:rPr>
              <a:t>. </a:t>
            </a:r>
            <a:r>
              <a:rPr lang="en-US" sz="2400" b="1" dirty="0" err="1" smtClean="0">
                <a:solidFill>
                  <a:srgbClr val="7030A0"/>
                </a:solidFill>
                <a:latin typeface="Arial" pitchFamily="34" charset="0"/>
                <a:cs typeface="Arial" pitchFamily="34" charset="0"/>
              </a:rPr>
              <a:t>Kĩ</a:t>
            </a:r>
            <a:r>
              <a:rPr lang="en-US" sz="2400" b="1" dirty="0" smtClean="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năng</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phản</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hồi</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tích</a:t>
            </a:r>
            <a:r>
              <a:rPr lang="en-US" sz="2400" b="1" dirty="0">
                <a:solidFill>
                  <a:srgbClr val="7030A0"/>
                </a:solidFill>
                <a:latin typeface="Arial" pitchFamily="34" charset="0"/>
                <a:cs typeface="Arial" pitchFamily="34" charset="0"/>
              </a:rPr>
              <a:t> </a:t>
            </a:r>
            <a:r>
              <a:rPr lang="en-US" sz="2400" b="1" dirty="0" err="1">
                <a:solidFill>
                  <a:srgbClr val="7030A0"/>
                </a:solidFill>
                <a:latin typeface="Arial" pitchFamily="34" charset="0"/>
                <a:cs typeface="Arial" pitchFamily="34" charset="0"/>
              </a:rPr>
              <a:t>cực</a:t>
            </a:r>
            <a:endParaRPr lang="en-US" sz="2400" b="1"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762000" y="1295400"/>
            <a:ext cx="8001000" cy="44196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vi-VN" sz="2400" dirty="0">
                <a:solidFill>
                  <a:schemeClr val="accent6">
                    <a:lumMod val="75000"/>
                  </a:schemeClr>
                </a:solidFill>
                <a:latin typeface="Arial" pitchFamily="34" charset="0"/>
                <a:cs typeface="Arial" pitchFamily="34" charset="0"/>
              </a:rPr>
              <a:t>Việc đưa phản hồi mang tính xây dựng</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và</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hiệu</a:t>
            </a:r>
            <a:r>
              <a:rPr lang="en-US" sz="2400" dirty="0">
                <a:solidFill>
                  <a:schemeClr val="accent6">
                    <a:lumMod val="75000"/>
                  </a:schemeClr>
                </a:solidFill>
                <a:latin typeface="Arial" pitchFamily="34" charset="0"/>
                <a:cs typeface="Arial" pitchFamily="34" charset="0"/>
              </a:rPr>
              <a:t> </a:t>
            </a:r>
            <a:r>
              <a:rPr lang="en-US" sz="2400" dirty="0" err="1">
                <a:solidFill>
                  <a:schemeClr val="accent6">
                    <a:lumMod val="75000"/>
                  </a:schemeClr>
                </a:solidFill>
                <a:latin typeface="Arial" pitchFamily="34" charset="0"/>
                <a:cs typeface="Arial" pitchFamily="34" charset="0"/>
              </a:rPr>
              <a:t>quả</a:t>
            </a:r>
            <a:r>
              <a:rPr lang="vi-VN" sz="2400" dirty="0">
                <a:solidFill>
                  <a:schemeClr val="accent6">
                    <a:lumMod val="75000"/>
                  </a:schemeClr>
                </a:solidFill>
                <a:latin typeface="Arial" pitchFamily="34" charset="0"/>
                <a:cs typeface="Arial" pitchFamily="34" charset="0"/>
              </a:rPr>
              <a:t>:</a:t>
            </a:r>
            <a:endParaRPr lang="en-US" sz="2400" dirty="0">
              <a:solidFill>
                <a:schemeClr val="accent6">
                  <a:lumMod val="75000"/>
                </a:schemeClr>
              </a:solidFill>
              <a:latin typeface="Arial" pitchFamily="34" charset="0"/>
              <a:cs typeface="Arial" pitchFamily="34" charset="0"/>
            </a:endParaRPr>
          </a:p>
          <a:p>
            <a:pPr marL="0" indent="0" algn="just">
              <a:lnSpc>
                <a:spcPct val="150000"/>
              </a:lnSpc>
              <a:spcBef>
                <a:spcPts val="0"/>
              </a:spcBef>
              <a:buNone/>
            </a:pPr>
            <a:r>
              <a:rPr lang="en-US" sz="2400" dirty="0" smtClean="0">
                <a:latin typeface="Arial" pitchFamily="34" charset="0"/>
                <a:cs typeface="Arial" pitchFamily="34" charset="0"/>
              </a:rPr>
              <a:t>- </a:t>
            </a:r>
            <a:r>
              <a:rPr lang="vi-VN" sz="2400" dirty="0" smtClean="0">
                <a:solidFill>
                  <a:schemeClr val="dk1"/>
                </a:solidFill>
                <a:latin typeface="Arial" pitchFamily="34" charset="0"/>
                <a:cs typeface="Arial" pitchFamily="34" charset="0"/>
              </a:rPr>
              <a:t>Tập </a:t>
            </a:r>
            <a:r>
              <a:rPr lang="vi-VN" sz="2400" dirty="0">
                <a:solidFill>
                  <a:schemeClr val="dk1"/>
                </a:solidFill>
                <a:latin typeface="Arial" pitchFamily="34" charset="0"/>
                <a:cs typeface="Arial" pitchFamily="34" charset="0"/>
              </a:rPr>
              <a:t>trung vào những việc đã làm tốt, hiệu </a:t>
            </a:r>
            <a:r>
              <a:rPr lang="vi-VN" sz="2400" dirty="0" smtClean="0">
                <a:solidFill>
                  <a:schemeClr val="dk1"/>
                </a:solidFill>
                <a:latin typeface="Arial" pitchFamily="34" charset="0"/>
                <a:cs typeface="Arial" pitchFamily="34" charset="0"/>
              </a:rPr>
              <a:t>quả</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latin typeface="Arial" pitchFamily="34" charset="0"/>
                <a:cs typeface="Arial" pitchFamily="34" charset="0"/>
              </a:rPr>
              <a:t>- </a:t>
            </a:r>
            <a:r>
              <a:rPr lang="vi-VN" sz="2400" dirty="0" smtClean="0">
                <a:solidFill>
                  <a:schemeClr val="dk1"/>
                </a:solidFill>
                <a:latin typeface="Arial" pitchFamily="34" charset="0"/>
                <a:cs typeface="Arial" pitchFamily="34" charset="0"/>
              </a:rPr>
              <a:t>Cân </a:t>
            </a:r>
            <a:r>
              <a:rPr lang="vi-VN" sz="2400" dirty="0">
                <a:solidFill>
                  <a:schemeClr val="dk1"/>
                </a:solidFill>
                <a:latin typeface="Arial" pitchFamily="34" charset="0"/>
                <a:cs typeface="Arial" pitchFamily="34" charset="0"/>
              </a:rPr>
              <a:t>nhắc đến nhu cầu của người nhận phản hồi (người nghe</a:t>
            </a:r>
            <a:r>
              <a:rPr lang="vi-VN" sz="2400" dirty="0" smtClean="0">
                <a:solidFill>
                  <a:schemeClr val="dk1"/>
                </a:solidFill>
                <a:latin typeface="Arial" pitchFamily="34" charset="0"/>
                <a:cs typeface="Arial" pitchFamily="34" charset="0"/>
              </a:rPr>
              <a:t>)</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latin typeface="Arial" pitchFamily="34" charset="0"/>
                <a:cs typeface="Arial" pitchFamily="34" charset="0"/>
              </a:rPr>
              <a:t>- </a:t>
            </a:r>
            <a:r>
              <a:rPr lang="vi-VN" sz="2400" dirty="0" smtClean="0">
                <a:solidFill>
                  <a:schemeClr val="dk1"/>
                </a:solidFill>
                <a:latin typeface="Arial" pitchFamily="34" charset="0"/>
                <a:cs typeface="Arial" pitchFamily="34" charset="0"/>
              </a:rPr>
              <a:t>Tập </a:t>
            </a:r>
            <a:r>
              <a:rPr lang="vi-VN" sz="2400" dirty="0">
                <a:solidFill>
                  <a:schemeClr val="dk1"/>
                </a:solidFill>
                <a:latin typeface="Arial" pitchFamily="34" charset="0"/>
                <a:cs typeface="Arial" pitchFamily="34" charset="0"/>
              </a:rPr>
              <a:t>trung vào </a:t>
            </a:r>
            <a:r>
              <a:rPr lang="en-US" sz="2400" dirty="0" err="1" smtClean="0">
                <a:solidFill>
                  <a:schemeClr val="dk1"/>
                </a:solidFill>
                <a:latin typeface="Arial" pitchFamily="34" charset="0"/>
                <a:cs typeface="Arial" pitchFamily="34" charset="0"/>
              </a:rPr>
              <a:t>hoạt</a:t>
            </a: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động </a:t>
            </a:r>
            <a:r>
              <a:rPr lang="vi-VN" sz="2400" dirty="0">
                <a:solidFill>
                  <a:schemeClr val="dk1"/>
                </a:solidFill>
                <a:latin typeface="Arial" pitchFamily="34" charset="0"/>
                <a:cs typeface="Arial" pitchFamily="34" charset="0"/>
              </a:rPr>
              <a:t>của họ thay vì con </a:t>
            </a:r>
            <a:r>
              <a:rPr lang="vi-VN" sz="2400" dirty="0" smtClean="0">
                <a:solidFill>
                  <a:schemeClr val="dk1"/>
                </a:solidFill>
                <a:latin typeface="Arial" pitchFamily="34" charset="0"/>
                <a:cs typeface="Arial" pitchFamily="34" charset="0"/>
              </a:rPr>
              <a:t>người</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latin typeface="Arial" pitchFamily="34" charset="0"/>
                <a:cs typeface="Arial" pitchFamily="34" charset="0"/>
              </a:rPr>
              <a:t>- </a:t>
            </a:r>
            <a:r>
              <a:rPr lang="vi-VN" sz="2400" dirty="0" smtClean="0">
                <a:solidFill>
                  <a:schemeClr val="dk1"/>
                </a:solidFill>
                <a:latin typeface="Arial" pitchFamily="34" charset="0"/>
                <a:cs typeface="Arial" pitchFamily="34" charset="0"/>
              </a:rPr>
              <a:t>Hướng </a:t>
            </a:r>
            <a:r>
              <a:rPr lang="vi-VN" sz="2400" dirty="0">
                <a:solidFill>
                  <a:schemeClr val="dk1"/>
                </a:solidFill>
                <a:latin typeface="Arial" pitchFamily="34" charset="0"/>
                <a:cs typeface="Arial" pitchFamily="34" charset="0"/>
              </a:rPr>
              <a:t>vào hành vi mà người nhận có thể cải thiện </a:t>
            </a:r>
            <a:r>
              <a:rPr lang="vi-VN" sz="2400" dirty="0" smtClean="0">
                <a:solidFill>
                  <a:schemeClr val="dk1"/>
                </a:solidFill>
                <a:latin typeface="Arial" pitchFamily="34" charset="0"/>
                <a:cs typeface="Arial" pitchFamily="34" charset="0"/>
              </a:rPr>
              <a:t>được</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Mô </a:t>
            </a:r>
            <a:r>
              <a:rPr lang="vi-VN" sz="2400" dirty="0">
                <a:solidFill>
                  <a:schemeClr val="dk1"/>
                </a:solidFill>
                <a:latin typeface="Arial" pitchFamily="34" charset="0"/>
                <a:cs typeface="Arial" pitchFamily="34" charset="0"/>
              </a:rPr>
              <a:t>tả sự thay đổi chứ không phán xét đúng sai</a:t>
            </a:r>
            <a:r>
              <a:rPr lang="vi-VN"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19741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001000" cy="53340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indent="0" algn="just">
              <a:spcBef>
                <a:spcPts val="0"/>
              </a:spcBef>
              <a:buNone/>
            </a:pPr>
            <a:r>
              <a:rPr lang="en-US" sz="2400" dirty="0">
                <a:solidFill>
                  <a:schemeClr val="accent6">
                    <a:lumMod val="75000"/>
                  </a:schemeClr>
                </a:solidFill>
                <a:latin typeface="Arial" pitchFamily="34" charset="0"/>
                <a:cs typeface="Arial" pitchFamily="34" charset="0"/>
              </a:rPr>
              <a:t>*</a:t>
            </a:r>
            <a:r>
              <a:rPr lang="en-US" sz="2400" dirty="0">
                <a:solidFill>
                  <a:schemeClr val="dk1"/>
                </a:solidFill>
                <a:latin typeface="Arial" pitchFamily="34" charset="0"/>
                <a:cs typeface="Arial" pitchFamily="34" charset="0"/>
              </a:rPr>
              <a:t> </a:t>
            </a:r>
            <a:r>
              <a:rPr lang="vi-VN" sz="2400" dirty="0" smtClean="0">
                <a:solidFill>
                  <a:schemeClr val="accent6">
                    <a:lumMod val="75000"/>
                  </a:schemeClr>
                </a:solidFill>
                <a:latin typeface="Arial" pitchFamily="34" charset="0"/>
                <a:cs typeface="Arial" pitchFamily="34" charset="0"/>
              </a:rPr>
              <a:t>Việc </a:t>
            </a:r>
            <a:r>
              <a:rPr lang="vi-VN" sz="2400" dirty="0">
                <a:solidFill>
                  <a:schemeClr val="accent6">
                    <a:lumMod val="75000"/>
                  </a:schemeClr>
                </a:solidFill>
                <a:latin typeface="Arial" pitchFamily="34" charset="0"/>
                <a:cs typeface="Arial" pitchFamily="34" charset="0"/>
              </a:rPr>
              <a:t>nhận phản hồi cũng cần có tính xây dựng bằng cách:</a:t>
            </a:r>
            <a:endParaRPr lang="en-US" sz="2400" dirty="0">
              <a:solidFill>
                <a:schemeClr val="accent6">
                  <a:lumMod val="75000"/>
                </a:schemeClr>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Lắng </a:t>
            </a:r>
            <a:r>
              <a:rPr lang="vi-VN" sz="2400" dirty="0">
                <a:solidFill>
                  <a:schemeClr val="dk1"/>
                </a:solidFill>
                <a:latin typeface="Arial" pitchFamily="34" charset="0"/>
                <a:cs typeface="Arial" pitchFamily="34" charset="0"/>
              </a:rPr>
              <a:t>nghe tích cực nội dung phản </a:t>
            </a:r>
            <a:r>
              <a:rPr lang="vi-VN" sz="2400" dirty="0" smtClean="0">
                <a:solidFill>
                  <a:schemeClr val="dk1"/>
                </a:solidFill>
                <a:latin typeface="Arial" pitchFamily="34" charset="0"/>
                <a:cs typeface="Arial" pitchFamily="34" charset="0"/>
              </a:rPr>
              <a:t>hồi</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Không </a:t>
            </a:r>
            <a:r>
              <a:rPr lang="vi-VN" sz="2400" dirty="0">
                <a:solidFill>
                  <a:schemeClr val="dk1"/>
                </a:solidFill>
                <a:latin typeface="Arial" pitchFamily="34" charset="0"/>
                <a:cs typeface="Arial" pitchFamily="34" charset="0"/>
              </a:rPr>
              <a:t>cắt ngang người </a:t>
            </a:r>
            <a:r>
              <a:rPr lang="vi-VN" sz="2400" dirty="0" smtClean="0">
                <a:solidFill>
                  <a:schemeClr val="dk1"/>
                </a:solidFill>
                <a:latin typeface="Arial" pitchFamily="34" charset="0"/>
                <a:cs typeface="Arial" pitchFamily="34" charset="0"/>
              </a:rPr>
              <a:t>nói</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Diễn </a:t>
            </a:r>
            <a:r>
              <a:rPr lang="vi-VN" sz="2400" dirty="0">
                <a:solidFill>
                  <a:schemeClr val="dk1"/>
                </a:solidFill>
                <a:latin typeface="Arial" pitchFamily="34" charset="0"/>
                <a:cs typeface="Arial" pitchFamily="34" charset="0"/>
              </a:rPr>
              <a:t>đạt lại </a:t>
            </a:r>
            <a:r>
              <a:rPr lang="en-US" sz="2400" dirty="0" err="1">
                <a:solidFill>
                  <a:schemeClr val="dk1"/>
                </a:solidFill>
                <a:latin typeface="Arial" pitchFamily="34" charset="0"/>
                <a:cs typeface="Arial" pitchFamily="34" charset="0"/>
              </a:rPr>
              <a:t>câu</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nói</a:t>
            </a:r>
            <a:r>
              <a:rPr lang="vi-VN" sz="2400" dirty="0">
                <a:solidFill>
                  <a:schemeClr val="dk1"/>
                </a:solidFill>
                <a:latin typeface="Arial" pitchFamily="34" charset="0"/>
                <a:cs typeface="Arial" pitchFamily="34" charset="0"/>
              </a:rPr>
              <a:t> hoặc đặt câu hỏi để </a:t>
            </a:r>
            <a:r>
              <a:rPr lang="vi-VN" sz="2400" dirty="0" smtClean="0">
                <a:solidFill>
                  <a:schemeClr val="dk1"/>
                </a:solidFill>
                <a:latin typeface="Arial" pitchFamily="34" charset="0"/>
                <a:cs typeface="Arial" pitchFamily="34" charset="0"/>
              </a:rPr>
              <a:t>n</a:t>
            </a:r>
            <a:r>
              <a:rPr lang="en-US" sz="2400" dirty="0" smtClean="0">
                <a:latin typeface="Arial" pitchFamily="34" charset="0"/>
                <a:cs typeface="Arial" pitchFamily="34" charset="0"/>
              </a:rPr>
              <a:t>ắ</a:t>
            </a:r>
            <a:r>
              <a:rPr lang="vi-VN" sz="2400" dirty="0" smtClean="0">
                <a:solidFill>
                  <a:schemeClr val="dk1"/>
                </a:solidFill>
                <a:latin typeface="Arial" pitchFamily="34" charset="0"/>
                <a:cs typeface="Arial" pitchFamily="34" charset="0"/>
              </a:rPr>
              <a:t>m </a:t>
            </a:r>
            <a:r>
              <a:rPr lang="vi-VN" sz="2400" dirty="0">
                <a:solidFill>
                  <a:schemeClr val="dk1"/>
                </a:solidFill>
                <a:latin typeface="Arial" pitchFamily="34" charset="0"/>
                <a:cs typeface="Arial" pitchFamily="34" charset="0"/>
              </a:rPr>
              <a:t>rõ ý kiến của người phản </a:t>
            </a:r>
            <a:r>
              <a:rPr lang="vi-VN" sz="2400" dirty="0" smtClean="0">
                <a:solidFill>
                  <a:schemeClr val="dk1"/>
                </a:solidFill>
                <a:latin typeface="Arial" pitchFamily="34" charset="0"/>
                <a:cs typeface="Arial" pitchFamily="34" charset="0"/>
              </a:rPr>
              <a:t>hồi</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Cảm </a:t>
            </a:r>
            <a:r>
              <a:rPr lang="vi-VN" sz="2400" dirty="0">
                <a:solidFill>
                  <a:schemeClr val="dk1"/>
                </a:solidFill>
                <a:latin typeface="Arial" pitchFamily="34" charset="0"/>
                <a:cs typeface="Arial" pitchFamily="34" charset="0"/>
              </a:rPr>
              <a:t>ơn người cho phản hồi dù là tích cực hay tiêu cực. </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r>
              <a:rPr lang="vi-VN" sz="2400" dirty="0" smtClean="0">
                <a:solidFill>
                  <a:schemeClr val="dk1"/>
                </a:solidFill>
                <a:latin typeface="Arial" pitchFamily="34" charset="0"/>
                <a:cs typeface="Arial" pitchFamily="34" charset="0"/>
              </a:rPr>
              <a:t>Suy </a:t>
            </a:r>
            <a:r>
              <a:rPr lang="vi-VN" sz="2400" dirty="0">
                <a:solidFill>
                  <a:schemeClr val="dk1"/>
                </a:solidFill>
                <a:latin typeface="Arial" pitchFamily="34" charset="0"/>
                <a:cs typeface="Arial" pitchFamily="34" charset="0"/>
              </a:rPr>
              <a:t>nghĩ về những phản hồi nhận được và những gì cần làm để phát huy hoặc cải thiện vấn đề.</a:t>
            </a:r>
            <a:endParaRPr lang="en-US" sz="2400" dirty="0">
              <a:solidFill>
                <a:schemeClr val="dk1"/>
              </a:solidFill>
              <a:latin typeface="Arial" pitchFamily="34" charset="0"/>
              <a:cs typeface="Arial" pitchFamily="34" charset="0"/>
            </a:endParaRPr>
          </a:p>
          <a:p>
            <a:pPr algn="just">
              <a:lnSpc>
                <a:spcPct val="150000"/>
              </a:lnSpc>
              <a:spcBef>
                <a:spcPts val="0"/>
              </a:spcBef>
              <a:buFontTx/>
              <a:buChar char="-"/>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31691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924800" cy="42672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lvl="2" indent="233363">
              <a:buNone/>
            </a:pPr>
            <a:r>
              <a:rPr lang="en-US" dirty="0" smtClean="0">
                <a:solidFill>
                  <a:schemeClr val="accent6">
                    <a:lumMod val="75000"/>
                  </a:schemeClr>
                </a:solidFill>
              </a:rPr>
              <a:t>* </a:t>
            </a:r>
            <a:r>
              <a:rPr lang="vi-VN" dirty="0" smtClean="0">
                <a:solidFill>
                  <a:schemeClr val="accent6">
                    <a:lumMod val="75000"/>
                  </a:schemeClr>
                </a:solidFill>
              </a:rPr>
              <a:t>Các </a:t>
            </a:r>
            <a:r>
              <a:rPr lang="vi-VN" dirty="0">
                <a:solidFill>
                  <a:schemeClr val="accent6">
                    <a:lumMod val="75000"/>
                  </a:schemeClr>
                </a:solidFill>
              </a:rPr>
              <a:t>nguyên tắc cần nhớ khi đưa ý kiến phản hồi tích cực</a:t>
            </a:r>
            <a:endParaRPr lang="en-US" dirty="0">
              <a:solidFill>
                <a:schemeClr val="accent6">
                  <a:lumMod val="75000"/>
                </a:schemeClr>
              </a:solidFill>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vi-VN" sz="2400" dirty="0" smtClean="0">
                <a:solidFill>
                  <a:schemeClr val="dk1"/>
                </a:solidFill>
                <a:latin typeface="Arial" pitchFamily="34" charset="0"/>
                <a:cs typeface="Arial" pitchFamily="34" charset="0"/>
              </a:rPr>
              <a:t>Nên </a:t>
            </a:r>
            <a:r>
              <a:rPr lang="vi-VN" sz="2400" dirty="0">
                <a:solidFill>
                  <a:schemeClr val="dk1"/>
                </a:solidFill>
                <a:latin typeface="Arial" pitchFamily="34" charset="0"/>
                <a:cs typeface="Arial" pitchFamily="34" charset="0"/>
              </a:rPr>
              <a:t>đưa ý kiến phản hồi khi người nhận đã sẵn sàng, phản hồi mang tính ha</a:t>
            </a:r>
            <a:r>
              <a:rPr lang="fr-FR" sz="2400" dirty="0">
                <a:solidFill>
                  <a:schemeClr val="dk1"/>
                </a:solidFill>
                <a:latin typeface="Arial" pitchFamily="34" charset="0"/>
                <a:cs typeface="Arial" pitchFamily="34" charset="0"/>
              </a:rPr>
              <a:t>i </a:t>
            </a:r>
            <a:r>
              <a:rPr lang="fr-FR" sz="2400" dirty="0" err="1">
                <a:solidFill>
                  <a:schemeClr val="dk1"/>
                </a:solidFill>
                <a:latin typeface="Arial" pitchFamily="34" charset="0"/>
                <a:cs typeface="Arial" pitchFamily="34" charset="0"/>
              </a:rPr>
              <a:t>chiều</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có</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cho</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và</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có</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nhận</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đặt</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câu</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hỏi</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lẫn</a:t>
            </a:r>
            <a:r>
              <a:rPr lang="fr-FR" sz="2400" dirty="0">
                <a:solidFill>
                  <a:schemeClr val="dk1"/>
                </a:solidFill>
                <a:latin typeface="Arial" pitchFamily="34" charset="0"/>
                <a:cs typeface="Arial" pitchFamily="34" charset="0"/>
              </a:rPr>
              <a:t> </a:t>
            </a:r>
            <a:r>
              <a:rPr lang="fr-FR" sz="2400" dirty="0" err="1">
                <a:solidFill>
                  <a:schemeClr val="dk1"/>
                </a:solidFill>
                <a:latin typeface="Arial" pitchFamily="34" charset="0"/>
                <a:cs typeface="Arial" pitchFamily="34" charset="0"/>
              </a:rPr>
              <a:t>nhau</a:t>
            </a:r>
            <a:r>
              <a:rPr lang="fr-FR" sz="2400" dirty="0">
                <a:solidFill>
                  <a:schemeClr val="dk1"/>
                </a:solidFill>
                <a:latin typeface="Arial" pitchFamily="34" charset="0"/>
                <a:cs typeface="Arial" pitchFamily="34" charset="0"/>
              </a:rPr>
              <a:t>, chia </a:t>
            </a:r>
            <a:r>
              <a:rPr lang="fr-FR" sz="2400" dirty="0" err="1">
                <a:solidFill>
                  <a:schemeClr val="dk1"/>
                </a:solidFill>
                <a:latin typeface="Arial" pitchFamily="34" charset="0"/>
                <a:cs typeface="Arial" pitchFamily="34" charset="0"/>
              </a:rPr>
              <a:t>sẻ</a:t>
            </a:r>
            <a:r>
              <a:rPr lang="fr-FR" sz="2400" dirty="0">
                <a:solidFill>
                  <a:schemeClr val="dk1"/>
                </a:solidFill>
                <a:latin typeface="Arial" pitchFamily="34" charset="0"/>
                <a:cs typeface="Arial" pitchFamily="34" charset="0"/>
              </a:rPr>
              <a:t>… </a:t>
            </a: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Đưa</a:t>
            </a:r>
            <a:r>
              <a:rPr lang="en-US" sz="2400" dirty="0" smtClean="0">
                <a:solidFill>
                  <a:schemeClr val="dk1"/>
                </a:solidFill>
                <a:latin typeface="Arial" pitchFamily="34" charset="0"/>
                <a:cs typeface="Arial" pitchFamily="34" charset="0"/>
              </a:rPr>
              <a:t> </a:t>
            </a:r>
            <a:r>
              <a:rPr lang="en-US" sz="2400" dirty="0">
                <a:solidFill>
                  <a:schemeClr val="dk1"/>
                </a:solidFill>
                <a:latin typeface="Arial" pitchFamily="34" charset="0"/>
                <a:cs typeface="Arial" pitchFamily="34" charset="0"/>
              </a:rPr>
              <a:t>ý </a:t>
            </a:r>
            <a:r>
              <a:rPr lang="en-US" sz="2400" dirty="0" err="1">
                <a:solidFill>
                  <a:schemeClr val="dk1"/>
                </a:solidFill>
                <a:latin typeface="Arial" pitchFamily="34" charset="0"/>
                <a:cs typeface="Arial" pitchFamily="34" charset="0"/>
              </a:rPr>
              <a:t>kiến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hồi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càng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sớm</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càng</a:t>
            </a:r>
            <a:r>
              <a:rPr lang="en-US" sz="2400" dirty="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tốt</a:t>
            </a:r>
            <a:r>
              <a:rPr lang="en-US" sz="2400" dirty="0" smtClean="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Khi</a:t>
            </a:r>
            <a:r>
              <a:rPr lang="en-US" sz="2400" dirty="0" smtClean="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đưa</a:t>
            </a:r>
            <a:r>
              <a:rPr lang="en-US" sz="2400" dirty="0">
                <a:solidFill>
                  <a:schemeClr val="dk1"/>
                </a:solidFill>
                <a:latin typeface="Arial" pitchFamily="34" charset="0"/>
                <a:cs typeface="Arial" pitchFamily="34" charset="0"/>
              </a:rPr>
              <a:t> ý </a:t>
            </a:r>
            <a:r>
              <a:rPr lang="en-US" sz="2400" dirty="0" err="1">
                <a:solidFill>
                  <a:schemeClr val="dk1"/>
                </a:solidFill>
                <a:latin typeface="Arial" pitchFamily="34" charset="0"/>
                <a:cs typeface="Arial" pitchFamily="34" charset="0"/>
              </a:rPr>
              <a:t>kiến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hồi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cần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lưu</a:t>
            </a:r>
            <a:r>
              <a:rPr lang="en-US" sz="2400" dirty="0">
                <a:solidFill>
                  <a:schemeClr val="dk1"/>
                </a:solidFill>
                <a:latin typeface="Arial" pitchFamily="34" charset="0"/>
                <a:cs typeface="Arial" pitchFamily="34" charset="0"/>
              </a:rPr>
              <a:t> ý </a:t>
            </a:r>
            <a:r>
              <a:rPr lang="en-US" sz="2400" dirty="0" err="1">
                <a:solidFill>
                  <a:schemeClr val="dk1"/>
                </a:solidFill>
                <a:latin typeface="Arial" pitchFamily="34" charset="0"/>
                <a:cs typeface="Arial" pitchFamily="34" charset="0"/>
              </a:rPr>
              <a:t>đến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tâm</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trạng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của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cả</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người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đưa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và</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người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nhận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hồi</a:t>
            </a:r>
            <a:r>
              <a:rPr lang="en-US" sz="2400" dirty="0">
                <a:latin typeface="Arial" pitchFamily="34" charset="0"/>
                <a:cs typeface="Arial" pitchFamily="34" charset="0"/>
              </a:rPr>
              <a:t>.</a:t>
            </a: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27454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44196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Hãy</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hồi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bằng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cách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nêu</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bật</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những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điểm</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tích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cực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trước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sau</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đó</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đưa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ra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những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điểm</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cần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cải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thiện</a:t>
            </a:r>
            <a:r>
              <a:rPr lang="en-US" sz="2400" dirty="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không</a:t>
            </a:r>
            <a:r>
              <a:rPr lang="en-US" sz="2400" dirty="0" smtClean="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nên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nói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lại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khuyết</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điểm</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trong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quá</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khứ</a:t>
            </a:r>
            <a:r>
              <a:rPr lang="en-US" sz="2400" dirty="0">
                <a:solidFill>
                  <a:schemeClr val="dk1"/>
                </a:solidFill>
                <a:latin typeface="Arial" pitchFamily="34" charset="0"/>
                <a:cs typeface="Arial" pitchFamily="34" charset="0"/>
              </a:rPr>
              <a:t>.</a:t>
            </a: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Không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nên</a:t>
            </a:r>
            <a:r>
              <a:rPr lang="en-US" sz="2400" dirty="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đưa</a:t>
            </a:r>
            <a:r>
              <a:rPr lang="en-US" sz="2400" dirty="0" smtClean="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ra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quá</a:t>
            </a:r>
            <a:r>
              <a:rPr lang="en-US" sz="2400" dirty="0">
                <a:solidFill>
                  <a:schemeClr val="dk1"/>
                </a:solidFill>
                <a:latin typeface="Arial" pitchFamily="34" charset="0"/>
                <a:cs typeface="Arial" pitchFamily="34" charset="0"/>
              </a:rPr>
              <a:t> 4 </a:t>
            </a:r>
            <a:r>
              <a:rPr lang="en-US" sz="2400" dirty="0" err="1">
                <a:solidFill>
                  <a:schemeClr val="dk1"/>
                </a:solidFill>
                <a:latin typeface="Arial" pitchFamily="34" charset="0"/>
                <a:cs typeface="Arial" pitchFamily="34" charset="0"/>
              </a:rPr>
              <a:t>điểm</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cần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cải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thiện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trong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một</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lần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hồi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và</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nên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chú</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trọng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vào</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những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hành</a:t>
            </a:r>
            <a:r>
              <a:rPr lang="en-US" sz="2400" dirty="0">
                <a:solidFill>
                  <a:schemeClr val="dk1"/>
                </a:solidFill>
                <a:latin typeface="Arial" pitchFamily="34" charset="0"/>
                <a:cs typeface="Arial" pitchFamily="34" charset="0"/>
              </a:rPr>
              <a:t> vi </a:t>
            </a:r>
            <a:r>
              <a:rPr lang="en-US" sz="2400" dirty="0" err="1">
                <a:solidFill>
                  <a:schemeClr val="dk1"/>
                </a:solidFill>
                <a:latin typeface="Arial" pitchFamily="34" charset="0"/>
                <a:cs typeface="Arial" pitchFamily="34" charset="0"/>
              </a:rPr>
              <a:t>có</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thể</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thay</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đổi</a:t>
            </a:r>
            <a:r>
              <a:rPr lang="en-US" sz="2400" dirty="0">
                <a:solidFill>
                  <a:schemeClr val="dk1"/>
                </a:solidFill>
                <a:latin typeface="Arial" pitchFamily="34" charset="0"/>
                <a:cs typeface="Arial" pitchFamily="34" charset="0"/>
              </a:rPr>
              <a:t>.</a:t>
            </a: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Khuyến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khích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người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nhận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hồi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tự</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đưa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ra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giải</a:t>
            </a:r>
            <a:r>
              <a:rPr lang="en-US" sz="2400" dirty="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pháp</a:t>
            </a:r>
            <a:r>
              <a:rPr lang="en-US" sz="2400" dirty="0" smtClean="0">
                <a:solidFill>
                  <a:schemeClr val="dk1"/>
                </a:solidFill>
                <a:latin typeface="Arial" pitchFamily="34" charset="0"/>
                <a:cs typeface="Arial" pitchFamily="34" charset="0"/>
              </a:rPr>
              <a:t>.</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4669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7848600" cy="36576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en-US" sz="2400" dirty="0" err="1" smtClean="0">
                <a:solidFill>
                  <a:schemeClr val="dk1"/>
                </a:solidFill>
                <a:latin typeface="Arial" pitchFamily="34" charset="0"/>
                <a:cs typeface="Arial" pitchFamily="34" charset="0"/>
              </a:rPr>
              <a:t>Đi</a:t>
            </a:r>
            <a:r>
              <a:rPr lang="en-US" sz="2400" dirty="0" smtClean="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thẳng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vào</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vấn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đề</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tránh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vòng</a:t>
            </a:r>
            <a:r>
              <a:rPr lang="en-US" sz="2400" dirty="0">
                <a:solidFill>
                  <a:schemeClr val="dk1"/>
                </a:solidFill>
                <a:latin typeface="Arial" pitchFamily="34" charset="0"/>
                <a:cs typeface="Arial" pitchFamily="34" charset="0"/>
              </a:rPr>
              <a:t> </a:t>
            </a:r>
            <a:r>
              <a:rPr lang="en-US" sz="2400" dirty="0" smtClean="0">
                <a:solidFill>
                  <a:schemeClr val="dk1"/>
                </a:solidFill>
                <a:latin typeface="Arial" pitchFamily="34" charset="0"/>
                <a:cs typeface="Arial" pitchFamily="34" charset="0"/>
              </a:rPr>
              <a:t>vo.</a:t>
            </a:r>
            <a:endParaRPr lang="en-US" sz="2400" dirty="0">
              <a:solidFill>
                <a:schemeClr val="dk1"/>
              </a:solidFill>
              <a:latin typeface="Arial" pitchFamily="34" charset="0"/>
              <a:cs typeface="Arial" pitchFamily="34" charset="0"/>
            </a:endParaRPr>
          </a:p>
          <a:p>
            <a:pPr marL="0" indent="0" algn="just">
              <a:lnSpc>
                <a:spcPct val="150000"/>
              </a:lnSpc>
              <a:spcBef>
                <a:spcPts val="0"/>
              </a:spcBef>
              <a:buNone/>
            </a:pP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Chân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thành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nói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ngắn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gọn</a:t>
            </a:r>
            <a:r>
              <a:rPr lang="en-US" sz="2400" dirty="0">
                <a:solidFill>
                  <a:schemeClr val="dk1"/>
                </a:solidFill>
                <a:latin typeface="Arial" pitchFamily="34" charset="0"/>
                <a:cs typeface="Arial" pitchFamily="34" charset="0"/>
              </a:rPr>
              <a:t>. </a:t>
            </a:r>
            <a:endParaRPr lang="en-US" sz="2400" dirty="0" smtClean="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Chú</a:t>
            </a:r>
            <a:r>
              <a:rPr lang="en-US" sz="2400" dirty="0">
                <a:solidFill>
                  <a:schemeClr val="dk1"/>
                </a:solidFill>
                <a:latin typeface="Arial" pitchFamily="34" charset="0"/>
                <a:cs typeface="Arial" pitchFamily="34" charset="0"/>
              </a:rPr>
              <a:t> ý </a:t>
            </a:r>
            <a:r>
              <a:rPr lang="en-US" sz="2400" dirty="0" err="1">
                <a:solidFill>
                  <a:schemeClr val="dk1"/>
                </a:solidFill>
                <a:latin typeface="Arial" pitchFamily="34" charset="0"/>
                <a:cs typeface="Arial" pitchFamily="34" charset="0"/>
              </a:rPr>
              <a:t>đến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giọng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nói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của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bạn</a:t>
            </a:r>
            <a:r>
              <a:rPr lang="en-US" sz="2400" dirty="0">
                <a:solidFill>
                  <a:schemeClr val="dk1"/>
                </a:solidFill>
                <a:latin typeface="Arial" pitchFamily="34" charset="0"/>
                <a:cs typeface="Arial" pitchFamily="34" charset="0"/>
              </a:rPr>
              <a:t>. </a:t>
            </a:r>
            <a:endParaRPr lang="en-US" sz="2400" dirty="0" smtClean="0">
              <a:solidFill>
                <a:schemeClr val="dk1"/>
              </a:solidFill>
              <a:latin typeface="Arial" pitchFamily="34" charset="0"/>
              <a:cs typeface="Arial" pitchFamily="34" charset="0"/>
            </a:endParaRPr>
          </a:p>
          <a:p>
            <a:pPr marL="0" indent="0" algn="just">
              <a:lnSpc>
                <a:spcPct val="150000"/>
              </a:lnSpc>
              <a:spcBef>
                <a:spcPts val="0"/>
              </a:spcBef>
              <a:buNone/>
            </a:pPr>
            <a:r>
              <a:rPr lang="en-US" sz="2400" dirty="0" smtClean="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Phản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hồi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tích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cực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thường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được</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sử</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dụng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như</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một</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công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cụ</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hữu</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ích</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trong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mối</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quan</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hệ</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giữa</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nhà</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trường</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và</a:t>
            </a:r>
            <a:r>
              <a:rPr lang="en-US" sz="2400" dirty="0">
                <a:solidFill>
                  <a:schemeClr val="dk1"/>
                </a:solidFill>
                <a:latin typeface="Arial" pitchFamily="34" charset="0"/>
                <a:cs typeface="Arial" pitchFamily="34" charset="0"/>
              </a:rPr>
              <a:t> cha </a:t>
            </a:r>
            <a:r>
              <a:rPr lang="en-US" sz="2400" dirty="0" err="1">
                <a:solidFill>
                  <a:schemeClr val="dk1"/>
                </a:solidFill>
                <a:latin typeface="Arial" pitchFamily="34" charset="0"/>
                <a:cs typeface="Arial" pitchFamily="34" charset="0"/>
              </a:rPr>
              <a:t>mẹ</a:t>
            </a:r>
            <a:r>
              <a:rPr lang="en-US" sz="2400" dirty="0">
                <a:solidFill>
                  <a:schemeClr val="dk1"/>
                </a:solidFill>
                <a:latin typeface="Arial" pitchFamily="34" charset="0"/>
                <a:cs typeface="Arial" pitchFamily="34" charset="0"/>
              </a:rPr>
              <a:t> </a:t>
            </a:r>
            <a:r>
              <a:rPr lang="en-US" sz="2400" dirty="0" err="1">
                <a:solidFill>
                  <a:schemeClr val="dk1"/>
                </a:solidFill>
                <a:latin typeface="Arial" pitchFamily="34" charset="0"/>
                <a:cs typeface="Arial" pitchFamily="34" charset="0"/>
              </a:rPr>
              <a:t>trẻ</a:t>
            </a:r>
            <a:r>
              <a:rPr lang="en-US" sz="2400" dirty="0">
                <a:solidFill>
                  <a:schemeClr val="dk1"/>
                </a:solidFill>
                <a:latin typeface="Arial" pitchFamily="34" charset="0"/>
                <a:cs typeface="Arial" pitchFamily="34" charset="0"/>
              </a:rPr>
              <a:t>. </a:t>
            </a:r>
          </a:p>
          <a:p>
            <a:pPr marL="0" indent="0" algn="just">
              <a:lnSpc>
                <a:spcPct val="150000"/>
              </a:lnSpc>
              <a:spcBef>
                <a:spcPts val="0"/>
              </a:spcBef>
              <a:buNone/>
            </a:pPr>
            <a:endParaRPr lang="en-US" sz="2400" dirty="0">
              <a:solidFill>
                <a:schemeClr val="dk1"/>
              </a:solidFill>
              <a:latin typeface="Arial" pitchFamily="34" charset="0"/>
              <a:cs typeface="Arial" pitchFamily="34" charset="0"/>
            </a:endParaRPr>
          </a:p>
        </p:txBody>
      </p:sp>
    </p:spTree>
    <p:extLst>
      <p:ext uri="{BB962C8B-B14F-4D97-AF65-F5344CB8AC3E}">
        <p14:creationId xmlns:p14="http://schemas.microsoft.com/office/powerpoint/2010/main" xmlns="" val="242232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4038600" cy="639762"/>
          </a:xfrm>
        </p:spPr>
        <p:txBody>
          <a:bodyPr/>
          <a:lstStyle/>
          <a:p>
            <a:r>
              <a:rPr lang="en-US" sz="2800" b="1" dirty="0">
                <a:solidFill>
                  <a:srgbClr val="7030A0"/>
                </a:solidFill>
                <a:latin typeface="Arial" pitchFamily="34" charset="0"/>
                <a:cs typeface="Arial" pitchFamily="34" charset="0"/>
              </a:rPr>
              <a:t>3.7</a:t>
            </a:r>
            <a:r>
              <a:rPr lang="en-US" sz="2800" b="1" dirty="0" smtClean="0">
                <a:solidFill>
                  <a:srgbClr val="7030A0"/>
                </a:solidFill>
                <a:latin typeface="Arial" pitchFamily="34" charset="0"/>
                <a:cs typeface="Arial" pitchFamily="34" charset="0"/>
              </a:rPr>
              <a:t>. </a:t>
            </a:r>
            <a:r>
              <a:rPr lang="en-US" sz="2800" b="1" dirty="0" err="1" smtClean="0">
                <a:solidFill>
                  <a:srgbClr val="7030A0"/>
                </a:solidFill>
                <a:latin typeface="Arial" pitchFamily="34" charset="0"/>
                <a:cs typeface="Arial" pitchFamily="34" charset="0"/>
              </a:rPr>
              <a:t>Kĩ</a:t>
            </a:r>
            <a:r>
              <a:rPr lang="en-US" sz="2800" b="1" dirty="0" smtClean="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năng</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quan</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sát</a:t>
            </a:r>
            <a:r>
              <a:rPr lang="en-US" sz="2800" b="1" dirty="0">
                <a:solidFill>
                  <a:srgbClr val="7030A0"/>
                </a:solidFill>
                <a:latin typeface="Arial" pitchFamily="34" charset="0"/>
                <a:cs typeface="Arial" pitchFamily="34" charset="0"/>
              </a:rPr>
              <a:t> </a:t>
            </a:r>
          </a:p>
        </p:txBody>
      </p:sp>
      <p:sp>
        <p:nvSpPr>
          <p:cNvPr id="3" name="Content Placeholder 2"/>
          <p:cNvSpPr>
            <a:spLocks noGrp="1"/>
          </p:cNvSpPr>
          <p:nvPr>
            <p:ph idx="1"/>
          </p:nvPr>
        </p:nvSpPr>
        <p:spPr>
          <a:xfrm>
            <a:off x="609600" y="1219200"/>
            <a:ext cx="7924800" cy="4267200"/>
          </a:xfrm>
        </p:spPr>
        <p:style>
          <a:lnRef idx="1">
            <a:schemeClr val="accent5"/>
          </a:lnRef>
          <a:fillRef idx="2">
            <a:schemeClr val="accent5"/>
          </a:fillRef>
          <a:effectRef idx="1">
            <a:schemeClr val="accent5"/>
          </a:effectRef>
          <a:fontRef idx="minor">
            <a:schemeClr val="dk1"/>
          </a:fontRef>
        </p:style>
        <p:txBody>
          <a:bodyPr>
            <a:noAutofit/>
          </a:bodyPr>
          <a:lstStyle/>
          <a:p>
            <a:pPr marL="341313" lvl="2" indent="-341313" algn="just">
              <a:spcBef>
                <a:spcPts val="1200"/>
              </a:spcBef>
            </a:pPr>
            <a:r>
              <a:rPr lang="vi-VN" dirty="0">
                <a:solidFill>
                  <a:schemeClr val="accent6">
                    <a:lumMod val="75000"/>
                  </a:schemeClr>
                </a:solidFill>
              </a:rPr>
              <a:t>Những việc cần làm khi quan sát</a:t>
            </a:r>
            <a:endParaRPr lang="en-US" dirty="0">
              <a:solidFill>
                <a:schemeClr val="accent6">
                  <a:lumMod val="75000"/>
                </a:schemeClr>
              </a:solidFill>
            </a:endParaRPr>
          </a:p>
          <a:p>
            <a:pPr marL="0" lvl="0" indent="0" algn="just">
              <a:spcBef>
                <a:spcPts val="1200"/>
              </a:spcBef>
              <a:buNone/>
            </a:pPr>
            <a:r>
              <a:rPr lang="en-US" sz="2400" dirty="0"/>
              <a:t>- </a:t>
            </a:r>
            <a:r>
              <a:rPr lang="vi-VN" sz="2400" dirty="0"/>
              <a:t>Bao quát toàn bộ/ toàn cảnh không khí của buổi họp/sinh </a:t>
            </a:r>
            <a:r>
              <a:rPr lang="vi-VN" sz="2400" dirty="0" smtClean="0"/>
              <a:t>hoạt</a:t>
            </a:r>
            <a:r>
              <a:rPr lang="en-US" sz="2400" dirty="0" smtClean="0"/>
              <a:t>.</a:t>
            </a:r>
            <a:endParaRPr lang="en-US" sz="2400" dirty="0"/>
          </a:p>
          <a:p>
            <a:pPr marL="0" lvl="0" indent="0" algn="just">
              <a:spcBef>
                <a:spcPts val="1200"/>
              </a:spcBef>
              <a:buNone/>
            </a:pPr>
            <a:r>
              <a:rPr lang="en-US" sz="2400" dirty="0"/>
              <a:t>- </a:t>
            </a:r>
            <a:r>
              <a:rPr lang="vi-VN" sz="2400" dirty="0"/>
              <a:t>Quan tâm đến lời nói, cử chỉ và điệu bộ, thái độ của người </a:t>
            </a:r>
            <a:r>
              <a:rPr lang="vi-VN" sz="2400" dirty="0" smtClean="0"/>
              <a:t>nghe</a:t>
            </a:r>
            <a:r>
              <a:rPr lang="en-US" sz="2400" dirty="0" smtClean="0"/>
              <a:t>.</a:t>
            </a:r>
            <a:endParaRPr lang="en-US" sz="2400" dirty="0"/>
          </a:p>
          <a:p>
            <a:pPr marL="0" lvl="0" indent="0" algn="just">
              <a:spcBef>
                <a:spcPts val="1200"/>
              </a:spcBef>
              <a:buNone/>
            </a:pPr>
            <a:r>
              <a:rPr lang="en-US" sz="2400" dirty="0"/>
              <a:t>- </a:t>
            </a:r>
            <a:r>
              <a:rPr lang="vi-VN" sz="2400" dirty="0" smtClean="0"/>
              <a:t>Kết hợp với lắng nghe và phân tích những hành vi không lời của cha mẹ</a:t>
            </a:r>
            <a:r>
              <a:rPr lang="en-US" sz="2400" dirty="0" smtClean="0"/>
              <a:t>.</a:t>
            </a:r>
          </a:p>
          <a:p>
            <a:pPr marL="0" lvl="0" indent="0" algn="just">
              <a:spcBef>
                <a:spcPts val="1200"/>
              </a:spcBef>
              <a:buNone/>
            </a:pPr>
            <a:r>
              <a:rPr lang="en-US" sz="2400" dirty="0" smtClean="0"/>
              <a:t>- </a:t>
            </a:r>
            <a:r>
              <a:rPr lang="vi-VN" sz="2400" dirty="0" smtClean="0"/>
              <a:t>Khách quan, không áp đặt, định kiến, tôn trọng người nghe</a:t>
            </a:r>
            <a:r>
              <a:rPr lang="en-US" sz="2400" dirty="0" smtClean="0"/>
              <a:t>.</a:t>
            </a:r>
          </a:p>
          <a:p>
            <a:pPr marL="0" lvl="0" indent="0" algn="just">
              <a:spcBef>
                <a:spcPts val="1200"/>
              </a:spcBef>
              <a:buNone/>
            </a:pPr>
            <a:endParaRPr lang="en-US" sz="2400" dirty="0"/>
          </a:p>
        </p:txBody>
      </p:sp>
    </p:spTree>
    <p:extLst>
      <p:ext uri="{BB962C8B-B14F-4D97-AF65-F5344CB8AC3E}">
        <p14:creationId xmlns:p14="http://schemas.microsoft.com/office/powerpoint/2010/main" xmlns="" val="218074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09600" y="1752600"/>
            <a:ext cx="8077200" cy="1651671"/>
          </a:xfrm>
          <a:prstGeom prst="rect">
            <a:avLst/>
          </a:prstGeom>
        </p:spPr>
        <p:txBody>
          <a:bodyPr wrap="square">
            <a:spAutoFit/>
          </a:bodyPr>
          <a:lstStyle/>
          <a:p>
            <a:pPr algn="ctr">
              <a:lnSpc>
                <a:spcPct val="150000"/>
              </a:lnSpc>
            </a:pPr>
            <a:r>
              <a:rPr lang="en-US" sz="3600" b="1" dirty="0" err="1" smtClean="0">
                <a:solidFill>
                  <a:srgbClr val="0070C0"/>
                </a:solidFill>
                <a:latin typeface="Arial" pitchFamily="34" charset="0"/>
                <a:cs typeface="Arial" pitchFamily="34" charset="0"/>
              </a:rPr>
              <a:t>Công</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tác</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truyền</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thông</a:t>
            </a:r>
            <a:r>
              <a:rPr lang="en-US" sz="3600" b="1" dirty="0">
                <a:solidFill>
                  <a:srgbClr val="0070C0"/>
                </a:solidFill>
                <a:latin typeface="Arial" pitchFamily="34" charset="0"/>
                <a:cs typeface="Arial" pitchFamily="34" charset="0"/>
              </a:rPr>
              <a:t>/</a:t>
            </a:r>
            <a:r>
              <a:rPr lang="en-US" sz="3600" b="1" dirty="0" err="1" smtClean="0">
                <a:solidFill>
                  <a:srgbClr val="0070C0"/>
                </a:solidFill>
                <a:latin typeface="Arial" pitchFamily="34" charset="0"/>
                <a:cs typeface="Arial" pitchFamily="34" charset="0"/>
              </a:rPr>
              <a:t>tuyên</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truyền</a:t>
            </a:r>
            <a:r>
              <a:rPr lang="en-US" sz="3600" b="1" dirty="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trong</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trường</a:t>
            </a:r>
            <a:r>
              <a:rPr lang="en-US" sz="3600" b="1" dirty="0" smtClean="0">
                <a:solidFill>
                  <a:srgbClr val="0070C0"/>
                </a:solidFill>
                <a:latin typeface="Arial" pitchFamily="34" charset="0"/>
                <a:cs typeface="Arial" pitchFamily="34" charset="0"/>
              </a:rPr>
              <a:t> </a:t>
            </a:r>
            <a:r>
              <a:rPr lang="en-US" sz="3600" b="1" dirty="0" err="1" smtClean="0">
                <a:solidFill>
                  <a:srgbClr val="0070C0"/>
                </a:solidFill>
                <a:latin typeface="Arial" pitchFamily="34" charset="0"/>
                <a:cs typeface="Arial" pitchFamily="34" charset="0"/>
              </a:rPr>
              <a:t>mầm</a:t>
            </a:r>
            <a:r>
              <a:rPr lang="en-US" sz="3600" b="1" dirty="0" smtClean="0">
                <a:solidFill>
                  <a:srgbClr val="0070C0"/>
                </a:solidFill>
                <a:latin typeface="Arial" pitchFamily="34" charset="0"/>
                <a:cs typeface="Arial" pitchFamily="34" charset="0"/>
              </a:rPr>
              <a:t> non </a:t>
            </a:r>
            <a:endParaRPr lang="en-US"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xmlns="" val="3285693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924800" cy="2514600"/>
          </a:xfrm>
        </p:spPr>
        <p:style>
          <a:lnRef idx="1">
            <a:schemeClr val="accent5"/>
          </a:lnRef>
          <a:fillRef idx="2">
            <a:schemeClr val="accent5"/>
          </a:fillRef>
          <a:effectRef idx="1">
            <a:schemeClr val="accent5"/>
          </a:effectRef>
          <a:fontRef idx="minor">
            <a:schemeClr val="dk1"/>
          </a:fontRef>
        </p:style>
        <p:txBody>
          <a:bodyPr>
            <a:noAutofit/>
          </a:bodyPr>
          <a:lstStyle/>
          <a:p>
            <a:pPr marL="0" lvl="0" indent="0" algn="just">
              <a:lnSpc>
                <a:spcPct val="170000"/>
              </a:lnSpc>
              <a:spcBef>
                <a:spcPts val="0"/>
              </a:spcBef>
              <a:buNone/>
            </a:pPr>
            <a:r>
              <a:rPr lang="en-US" sz="2400" dirty="0" smtClean="0">
                <a:latin typeface="Arial" pitchFamily="34" charset="0"/>
                <a:cs typeface="Arial" pitchFamily="34" charset="0"/>
              </a:rPr>
              <a:t>- </a:t>
            </a:r>
            <a:r>
              <a:rPr lang="vi-VN" sz="2400" dirty="0">
                <a:latin typeface="Arial" pitchFamily="34" charset="0"/>
                <a:cs typeface="Arial" pitchFamily="34" charset="0"/>
              </a:rPr>
              <a:t>Để biểu lộ thái độ thân thiện của mình bằng cách  khích lệ cha mẹ tham gia vào cuộc nói </a:t>
            </a:r>
            <a:r>
              <a:rPr lang="vi-VN" sz="2400" dirty="0" smtClean="0">
                <a:latin typeface="Arial" pitchFamily="34" charset="0"/>
                <a:cs typeface="Arial" pitchFamily="34" charset="0"/>
              </a:rPr>
              <a:t>chuyện</a:t>
            </a:r>
            <a:r>
              <a:rPr lang="en-US" sz="2400" dirty="0" smtClean="0">
                <a:latin typeface="Arial" pitchFamily="34" charset="0"/>
                <a:cs typeface="Arial" pitchFamily="34" charset="0"/>
              </a:rPr>
              <a:t>.</a:t>
            </a:r>
            <a:r>
              <a:rPr lang="vi-VN" sz="2400" dirty="0" smtClean="0">
                <a:latin typeface="Arial" pitchFamily="34" charset="0"/>
                <a:cs typeface="Arial" pitchFamily="34" charset="0"/>
              </a:rPr>
              <a:t> </a:t>
            </a:r>
            <a:endParaRPr lang="en-US" sz="2400" dirty="0">
              <a:latin typeface="Arial" pitchFamily="34" charset="0"/>
              <a:cs typeface="Arial" pitchFamily="34" charset="0"/>
            </a:endParaRPr>
          </a:p>
          <a:p>
            <a:pPr marL="0" lvl="0" indent="0" algn="just">
              <a:lnSpc>
                <a:spcPct val="170000"/>
              </a:lnSpc>
              <a:spcBef>
                <a:spcPts val="0"/>
              </a:spcBef>
              <a:buNone/>
            </a:pPr>
            <a:r>
              <a:rPr lang="en-US" sz="2400" dirty="0">
                <a:latin typeface="Arial" pitchFamily="34" charset="0"/>
                <a:cs typeface="Arial" pitchFamily="34" charset="0"/>
              </a:rPr>
              <a:t>- </a:t>
            </a:r>
            <a:r>
              <a:rPr lang="vi-VN" sz="2400" dirty="0">
                <a:latin typeface="Arial" pitchFamily="34" charset="0"/>
                <a:cs typeface="Arial" pitchFamily="34" charset="0"/>
              </a:rPr>
              <a:t>Quan sát một cách kín đáo, tế nhị và lịch </a:t>
            </a:r>
            <a:r>
              <a:rPr lang="vi-VN" sz="2400" dirty="0" smtClean="0">
                <a:latin typeface="Arial" pitchFamily="34" charset="0"/>
                <a:cs typeface="Arial" pitchFamily="34" charset="0"/>
              </a:rPr>
              <a:t>sự</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0" indent="0" algn="just">
              <a:lnSpc>
                <a:spcPct val="170000"/>
              </a:lnSpc>
              <a:spcBef>
                <a:spcPts val="0"/>
              </a:spcBef>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19741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5029200" cy="563562"/>
          </a:xfrm>
        </p:spPr>
        <p:txBody>
          <a:bodyPr vert="horz" lIns="91440" tIns="45720" rIns="91440" bIns="45720" rtlCol="0" anchor="ctr">
            <a:normAutofit/>
          </a:bodyPr>
          <a:lstStyle/>
          <a:p>
            <a:r>
              <a:rPr lang="en-US" sz="2800" b="1" dirty="0">
                <a:solidFill>
                  <a:srgbClr val="7030A0"/>
                </a:solidFill>
                <a:latin typeface="Arial" pitchFamily="34" charset="0"/>
                <a:cs typeface="Arial" pitchFamily="34" charset="0"/>
              </a:rPr>
              <a:t>3.8</a:t>
            </a:r>
            <a:r>
              <a:rPr lang="en-US" sz="2800" b="1" dirty="0" smtClean="0">
                <a:solidFill>
                  <a:srgbClr val="7030A0"/>
                </a:solidFill>
                <a:latin typeface="Arial" pitchFamily="34" charset="0"/>
                <a:cs typeface="Arial" pitchFamily="34" charset="0"/>
              </a:rPr>
              <a:t>. </a:t>
            </a:r>
            <a:r>
              <a:rPr lang="en-US" sz="2800" b="1" dirty="0" err="1" smtClean="0">
                <a:solidFill>
                  <a:srgbClr val="7030A0"/>
                </a:solidFill>
                <a:latin typeface="Arial" pitchFamily="34" charset="0"/>
                <a:cs typeface="Arial" pitchFamily="34" charset="0"/>
              </a:rPr>
              <a:t>Kĩ</a:t>
            </a:r>
            <a:r>
              <a:rPr lang="en-US" sz="2800" b="1" dirty="0" smtClean="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năng</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thuyết</a:t>
            </a:r>
            <a:r>
              <a:rPr lang="en-US" sz="2800" b="1" dirty="0">
                <a:solidFill>
                  <a:srgbClr val="7030A0"/>
                </a:solidFill>
                <a:latin typeface="Arial" pitchFamily="34" charset="0"/>
                <a:cs typeface="Arial" pitchFamily="34" charset="0"/>
              </a:rPr>
              <a:t> </a:t>
            </a:r>
            <a:r>
              <a:rPr lang="en-US" sz="2800" b="1" dirty="0" err="1">
                <a:solidFill>
                  <a:srgbClr val="7030A0"/>
                </a:solidFill>
                <a:latin typeface="Arial" pitchFamily="34" charset="0"/>
                <a:cs typeface="Arial" pitchFamily="34" charset="0"/>
              </a:rPr>
              <a:t>phục</a:t>
            </a:r>
            <a:r>
              <a:rPr lang="en-US" sz="2800" b="1" dirty="0">
                <a:solidFill>
                  <a:srgbClr val="7030A0"/>
                </a:solidFill>
                <a:latin typeface="Arial" pitchFamily="34" charset="0"/>
                <a:cs typeface="Arial" pitchFamily="34" charset="0"/>
              </a:rPr>
              <a:t> </a:t>
            </a:r>
          </a:p>
        </p:txBody>
      </p:sp>
      <p:sp>
        <p:nvSpPr>
          <p:cNvPr id="6" name="Rectangle 5"/>
          <p:cNvSpPr/>
          <p:nvPr/>
        </p:nvSpPr>
        <p:spPr>
          <a:xfrm>
            <a:off x="838200" y="1066801"/>
            <a:ext cx="7620000" cy="633250"/>
          </a:xfrm>
          <a:prstGeom prst="rect">
            <a:avLst/>
          </a:prstGeom>
        </p:spPr>
        <p:txBody>
          <a:bodyPr wrap="square">
            <a:spAutoFit/>
          </a:bodyPr>
          <a:lstStyle/>
          <a:p>
            <a:pPr lvl="0" algn="just" eaLnBrk="1" fontAlgn="auto" hangingPunct="1">
              <a:lnSpc>
                <a:spcPct val="170000"/>
              </a:lnSpc>
              <a:spcBef>
                <a:spcPts val="0"/>
              </a:spcBef>
              <a:spcAft>
                <a:spcPts val="0"/>
              </a:spcAft>
            </a:pPr>
            <a:r>
              <a:rPr lang="en-US" sz="2400" dirty="0">
                <a:solidFill>
                  <a:srgbClr val="F79646">
                    <a:lumMod val="75000"/>
                  </a:srgbClr>
                </a:solidFill>
                <a:latin typeface="Arial" pitchFamily="34" charset="0"/>
                <a:cs typeface="Arial" pitchFamily="34" charset="0"/>
              </a:rPr>
              <a:t>+ </a:t>
            </a:r>
            <a:r>
              <a:rPr lang="vi-VN" sz="2400" dirty="0">
                <a:solidFill>
                  <a:srgbClr val="F79646">
                    <a:lumMod val="75000"/>
                  </a:srgbClr>
                </a:solidFill>
                <a:latin typeface="Arial" pitchFamily="34" charset="0"/>
                <a:cs typeface="Arial" pitchFamily="34" charset="0"/>
              </a:rPr>
              <a:t>Giáo viên cần làm gì để thuyết phục thành công?</a:t>
            </a:r>
            <a:endParaRPr lang="en-US" sz="2400" dirty="0">
              <a:solidFill>
                <a:srgbClr val="F79646">
                  <a:lumMod val="75000"/>
                </a:srgbClr>
              </a:solidFill>
              <a:latin typeface="Arial" pitchFamily="34" charset="0"/>
              <a:cs typeface="Arial" pitchFamily="34" charset="0"/>
            </a:endParaRPr>
          </a:p>
        </p:txBody>
      </p:sp>
      <p:sp>
        <p:nvSpPr>
          <p:cNvPr id="9" name="Rectangle 8"/>
          <p:cNvSpPr/>
          <p:nvPr/>
        </p:nvSpPr>
        <p:spPr>
          <a:xfrm>
            <a:off x="1512150" y="4590661"/>
            <a:ext cx="6231667"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indent="0" algn="just">
              <a:spcBef>
                <a:spcPts val="0"/>
              </a:spcBef>
              <a:buNone/>
            </a:pPr>
            <a:r>
              <a:rPr lang="en-US" sz="2200" dirty="0" smtClean="0">
                <a:latin typeface="Arial" pitchFamily="34" charset="0"/>
                <a:cs typeface="Arial" pitchFamily="34" charset="0"/>
              </a:rPr>
              <a:t>- T</a:t>
            </a:r>
            <a:r>
              <a:rPr lang="vi-VN" sz="2200" dirty="0" smtClean="0">
                <a:latin typeface="Arial" pitchFamily="34" charset="0"/>
                <a:cs typeface="Arial" pitchFamily="34" charset="0"/>
              </a:rPr>
              <a:t>huyết </a:t>
            </a:r>
            <a:r>
              <a:rPr lang="vi-VN" sz="2200" dirty="0">
                <a:latin typeface="Arial" pitchFamily="34" charset="0"/>
                <a:cs typeface="Arial" pitchFamily="34" charset="0"/>
              </a:rPr>
              <a:t>phục phải </a:t>
            </a:r>
            <a:r>
              <a:rPr lang="vi-VN" sz="2200" dirty="0">
                <a:solidFill>
                  <a:srgbClr val="FF3300"/>
                </a:solidFill>
                <a:latin typeface="Arial" pitchFamily="34" charset="0"/>
                <a:cs typeface="Arial" pitchFamily="34" charset="0"/>
              </a:rPr>
              <a:t>gắn với lợi ích thực tiễn</a:t>
            </a:r>
            <a:r>
              <a:rPr lang="vi-VN" sz="2200" dirty="0">
                <a:latin typeface="Arial" pitchFamily="34" charset="0"/>
                <a:cs typeface="Arial" pitchFamily="34" charset="0"/>
              </a:rPr>
              <a:t>, hướng tới </a:t>
            </a:r>
            <a:r>
              <a:rPr lang="vi-VN" sz="2200" dirty="0">
                <a:solidFill>
                  <a:srgbClr val="FF3300"/>
                </a:solidFill>
                <a:latin typeface="Arial" pitchFamily="34" charset="0"/>
                <a:cs typeface="Arial" pitchFamily="34" charset="0"/>
              </a:rPr>
              <a:t>sự phát triển của trẻ</a:t>
            </a:r>
            <a:r>
              <a:rPr lang="vi-VN" sz="2200" dirty="0">
                <a:latin typeface="Arial" pitchFamily="34" charset="0"/>
                <a:cs typeface="Arial" pitchFamily="34" charset="0"/>
              </a:rPr>
              <a:t>, sự phát triển của </a:t>
            </a:r>
            <a:r>
              <a:rPr lang="vi-VN" sz="2200" dirty="0">
                <a:solidFill>
                  <a:srgbClr val="FF3300"/>
                </a:solidFill>
                <a:latin typeface="Arial" pitchFamily="34" charset="0"/>
                <a:cs typeface="Arial" pitchFamily="34" charset="0"/>
              </a:rPr>
              <a:t>trường lớp </a:t>
            </a:r>
            <a:r>
              <a:rPr lang="vi-VN" sz="2200" dirty="0">
                <a:latin typeface="Arial" pitchFamily="34" charset="0"/>
                <a:cs typeface="Arial" pitchFamily="34" charset="0"/>
              </a:rPr>
              <a:t>và </a:t>
            </a:r>
            <a:r>
              <a:rPr lang="vi-VN" sz="2200" dirty="0">
                <a:solidFill>
                  <a:srgbClr val="FF3300"/>
                </a:solidFill>
                <a:latin typeface="Arial" pitchFamily="34" charset="0"/>
                <a:cs typeface="Arial" pitchFamily="34" charset="0"/>
              </a:rPr>
              <a:t>tính khả thi </a:t>
            </a:r>
            <a:r>
              <a:rPr lang="vi-VN" sz="2200" dirty="0">
                <a:latin typeface="Arial" pitchFamily="34" charset="0"/>
                <a:cs typeface="Arial" pitchFamily="34" charset="0"/>
              </a:rPr>
              <a:t>trong thực </a:t>
            </a:r>
            <a:r>
              <a:rPr lang="vi-VN" sz="2200" dirty="0" smtClean="0">
                <a:latin typeface="Arial" pitchFamily="34" charset="0"/>
                <a:cs typeface="Arial" pitchFamily="34" charset="0"/>
              </a:rPr>
              <a:t>tế</a:t>
            </a:r>
            <a:r>
              <a:rPr lang="en-US" sz="2200" dirty="0" smtClean="0">
                <a:latin typeface="Arial" pitchFamily="34" charset="0"/>
                <a:cs typeface="Arial" pitchFamily="34" charset="0"/>
              </a:rPr>
              <a:t>.</a:t>
            </a:r>
            <a:endParaRPr lang="en-US" sz="2200" dirty="0">
              <a:latin typeface="Arial" pitchFamily="34" charset="0"/>
              <a:cs typeface="Arial" pitchFamily="34" charset="0"/>
            </a:endParaRPr>
          </a:p>
        </p:txBody>
      </p:sp>
      <p:sp>
        <p:nvSpPr>
          <p:cNvPr id="10" name="Right Arrow 9"/>
          <p:cNvSpPr/>
          <p:nvPr/>
        </p:nvSpPr>
        <p:spPr>
          <a:xfrm rot="5400000">
            <a:off x="3986193" y="4088970"/>
            <a:ext cx="807720" cy="24231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p:cNvSpPr/>
          <p:nvPr/>
        </p:nvSpPr>
        <p:spPr>
          <a:xfrm>
            <a:off x="1998166" y="2917371"/>
            <a:ext cx="4895461"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200" dirty="0" smtClean="0">
                <a:latin typeface="Arial" pitchFamily="34" charset="0"/>
                <a:cs typeface="Arial" pitchFamily="34" charset="0"/>
              </a:rPr>
              <a:t>- S</a:t>
            </a:r>
            <a:r>
              <a:rPr lang="vi-VN" sz="2200" dirty="0" smtClean="0">
                <a:latin typeface="Arial" pitchFamily="34" charset="0"/>
                <a:cs typeface="Arial" pitchFamily="34" charset="0"/>
              </a:rPr>
              <a:t>ử </a:t>
            </a:r>
            <a:r>
              <a:rPr lang="vi-VN" sz="2200" dirty="0">
                <a:latin typeface="Arial" pitchFamily="34" charset="0"/>
                <a:cs typeface="Arial" pitchFamily="34" charset="0"/>
              </a:rPr>
              <a:t>dụng lời lẽ, lập luận, chứng cứ làm cho cha mẹ tin tưởng và hành động </a:t>
            </a:r>
            <a:r>
              <a:rPr lang="vi-VN" sz="2200" dirty="0" smtClean="0">
                <a:latin typeface="Arial" pitchFamily="34" charset="0"/>
                <a:cs typeface="Arial" pitchFamily="34" charset="0"/>
              </a:rPr>
              <a:t>theo</a:t>
            </a:r>
            <a:r>
              <a:rPr lang="en-US" sz="2200" dirty="0" smtClean="0">
                <a:latin typeface="Arial" pitchFamily="34" charset="0"/>
                <a:cs typeface="Arial" pitchFamily="34" charset="0"/>
              </a:rPr>
              <a:t>.</a:t>
            </a:r>
            <a:endParaRPr lang="en-US" sz="2200" dirty="0"/>
          </a:p>
        </p:txBody>
      </p:sp>
      <p:sp>
        <p:nvSpPr>
          <p:cNvPr id="11" name="Right Arrow 10"/>
          <p:cNvSpPr/>
          <p:nvPr/>
        </p:nvSpPr>
        <p:spPr>
          <a:xfrm rot="5400000">
            <a:off x="3920879" y="2392353"/>
            <a:ext cx="807720" cy="24231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p:cNvSpPr/>
          <p:nvPr/>
        </p:nvSpPr>
        <p:spPr>
          <a:xfrm>
            <a:off x="3086878" y="1995569"/>
            <a:ext cx="2475722" cy="43088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200" dirty="0" smtClean="0">
                <a:latin typeface="Arial" pitchFamily="34" charset="0"/>
                <a:cs typeface="Arial" pitchFamily="34" charset="0"/>
              </a:rPr>
              <a:t>- </a:t>
            </a:r>
            <a:r>
              <a:rPr lang="vi-VN" sz="2200" dirty="0" smtClean="0">
                <a:latin typeface="Arial" pitchFamily="34" charset="0"/>
                <a:cs typeface="Arial" pitchFamily="34" charset="0"/>
              </a:rPr>
              <a:t>Tạo </a:t>
            </a:r>
            <a:r>
              <a:rPr lang="vi-VN" sz="2200" dirty="0">
                <a:latin typeface="Arial" pitchFamily="34" charset="0"/>
                <a:cs typeface="Arial" pitchFamily="34" charset="0"/>
              </a:rPr>
              <a:t>niềm </a:t>
            </a:r>
            <a:r>
              <a:rPr lang="vi-VN" sz="2200" dirty="0" smtClean="0">
                <a:latin typeface="Arial" pitchFamily="34" charset="0"/>
                <a:cs typeface="Arial" pitchFamily="34" charset="0"/>
              </a:rPr>
              <a:t>tin</a:t>
            </a:r>
            <a:endParaRPr lang="en-US" sz="2200" dirty="0"/>
          </a:p>
        </p:txBody>
      </p:sp>
    </p:spTree>
    <p:extLst>
      <p:ext uri="{BB962C8B-B14F-4D97-AF65-F5344CB8AC3E}">
        <p14:creationId xmlns:p14="http://schemas.microsoft.com/office/powerpoint/2010/main" xmlns="" val="197411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8" grpId="0" animBg="1"/>
      <p:bldP spid="11"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95600"/>
            <a:ext cx="4648200" cy="533400"/>
          </a:xfrm>
        </p:spPr>
        <p:style>
          <a:lnRef idx="1">
            <a:schemeClr val="accent6"/>
          </a:lnRef>
          <a:fillRef idx="2">
            <a:schemeClr val="accent6"/>
          </a:fillRef>
          <a:effectRef idx="1">
            <a:schemeClr val="accent6"/>
          </a:effectRef>
          <a:fontRef idx="minor">
            <a:schemeClr val="dk1"/>
          </a:fontRef>
        </p:style>
        <p:txBody>
          <a:bodyPr>
            <a:noAutofit/>
          </a:bodyPr>
          <a:lstStyle/>
          <a:p>
            <a:pPr marL="0" lvl="0" indent="0" algn="just">
              <a:buNone/>
            </a:pPr>
            <a:r>
              <a:rPr lang="en-US" sz="2200" dirty="0" smtClean="0">
                <a:latin typeface="Arial" pitchFamily="34" charset="0"/>
                <a:cs typeface="Arial" pitchFamily="34" charset="0"/>
              </a:rPr>
              <a:t>2. </a:t>
            </a:r>
            <a:r>
              <a:rPr lang="vi-VN" sz="2200" dirty="0" smtClean="0">
                <a:latin typeface="Arial" pitchFamily="34" charset="0"/>
                <a:cs typeface="Arial" pitchFamily="34" charset="0"/>
              </a:rPr>
              <a:t>Chọn </a:t>
            </a:r>
            <a:r>
              <a:rPr lang="vi-VN" sz="2200" dirty="0">
                <a:latin typeface="Arial" pitchFamily="34" charset="0"/>
                <a:cs typeface="Arial" pitchFamily="34" charset="0"/>
              </a:rPr>
              <a:t>thời điểm không thích hợp.</a:t>
            </a:r>
            <a:endParaRPr lang="en-US" sz="2200" dirty="0">
              <a:latin typeface="Arial" pitchFamily="34" charset="0"/>
              <a:cs typeface="Arial" pitchFamily="34" charset="0"/>
            </a:endParaRPr>
          </a:p>
          <a:p>
            <a:pPr marL="0" lvl="0" indent="0" algn="just">
              <a:buNone/>
            </a:pPr>
            <a:endParaRPr lang="en-US" sz="2200" dirty="0">
              <a:latin typeface="Arial" pitchFamily="34" charset="0"/>
              <a:cs typeface="Arial" pitchFamily="34" charset="0"/>
            </a:endParaRPr>
          </a:p>
          <a:p>
            <a:pPr algn="just"/>
            <a:endParaRPr lang="en-US" sz="2200" dirty="0">
              <a:latin typeface="Arial" pitchFamily="34" charset="0"/>
              <a:cs typeface="Arial" pitchFamily="34" charset="0"/>
            </a:endParaRPr>
          </a:p>
        </p:txBody>
      </p:sp>
      <p:sp>
        <p:nvSpPr>
          <p:cNvPr id="7" name="Rectangle 6"/>
          <p:cNvSpPr/>
          <p:nvPr/>
        </p:nvSpPr>
        <p:spPr>
          <a:xfrm>
            <a:off x="838200" y="457201"/>
            <a:ext cx="7772400" cy="461665"/>
          </a:xfrm>
          <a:prstGeom prst="rect">
            <a:avLst/>
          </a:prstGeom>
        </p:spPr>
        <p:txBody>
          <a:bodyPr wrap="square">
            <a:spAutoFit/>
          </a:bodyPr>
          <a:lstStyle/>
          <a:p>
            <a:r>
              <a:rPr lang="vi-VN" sz="2400" dirty="0">
                <a:solidFill>
                  <a:schemeClr val="accent6">
                    <a:lumMod val="75000"/>
                  </a:schemeClr>
                </a:solidFill>
              </a:rPr>
              <a:t>Một số lỗi </a:t>
            </a:r>
            <a:r>
              <a:rPr lang="vi-VN" sz="2400" dirty="0" smtClean="0">
                <a:solidFill>
                  <a:schemeClr val="accent6">
                    <a:lumMod val="75000"/>
                  </a:schemeClr>
                </a:solidFill>
              </a:rPr>
              <a:t>thường </a:t>
            </a:r>
            <a:r>
              <a:rPr lang="vi-VN" sz="2400" dirty="0">
                <a:solidFill>
                  <a:schemeClr val="accent6">
                    <a:lumMod val="75000"/>
                  </a:schemeClr>
                </a:solidFill>
              </a:rPr>
              <a:t>gặp khi thuyết phục các bậc cha mẹ </a:t>
            </a:r>
            <a:endParaRPr lang="en-US" sz="2400" dirty="0">
              <a:solidFill>
                <a:schemeClr val="accent6">
                  <a:lumMod val="75000"/>
                </a:schemeClr>
              </a:solidFill>
            </a:endParaRPr>
          </a:p>
        </p:txBody>
      </p:sp>
      <p:sp>
        <p:nvSpPr>
          <p:cNvPr id="8" name="Rectangle 7"/>
          <p:cNvSpPr/>
          <p:nvPr/>
        </p:nvSpPr>
        <p:spPr>
          <a:xfrm>
            <a:off x="228600" y="1834458"/>
            <a:ext cx="5715000" cy="430887"/>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algn="just" eaLnBrk="1" hangingPunct="1">
              <a:spcBef>
                <a:spcPct val="20000"/>
              </a:spcBef>
              <a:buFont typeface="Arial" pitchFamily="34" charset="0"/>
              <a:buNone/>
            </a:pPr>
            <a:r>
              <a:rPr lang="en-US" sz="2200" dirty="0" smtClean="0">
                <a:latin typeface="Arial" pitchFamily="34" charset="0"/>
                <a:cs typeface="Arial" pitchFamily="34" charset="0"/>
              </a:rPr>
              <a:t>1. </a:t>
            </a:r>
            <a:r>
              <a:rPr lang="vi-VN" sz="2200" dirty="0" smtClean="0">
                <a:latin typeface="Arial" pitchFamily="34" charset="0"/>
                <a:cs typeface="Arial" pitchFamily="34" charset="0"/>
              </a:rPr>
              <a:t>Nhầm </a:t>
            </a:r>
            <a:r>
              <a:rPr lang="vi-VN" sz="2200" dirty="0">
                <a:latin typeface="Arial" pitchFamily="34" charset="0"/>
                <a:cs typeface="Arial" pitchFamily="34" charset="0"/>
              </a:rPr>
              <a:t>lẫn giữa thuyết phục với thao túng. </a:t>
            </a:r>
            <a:endParaRPr lang="en-US" sz="2200" dirty="0">
              <a:latin typeface="Arial" pitchFamily="34" charset="0"/>
              <a:cs typeface="Arial" pitchFamily="34" charset="0"/>
            </a:endParaRPr>
          </a:p>
        </p:txBody>
      </p:sp>
      <p:sp>
        <p:nvSpPr>
          <p:cNvPr id="9" name="Rectangle 8"/>
          <p:cNvSpPr/>
          <p:nvPr/>
        </p:nvSpPr>
        <p:spPr>
          <a:xfrm>
            <a:off x="6272976" y="1056657"/>
            <a:ext cx="2590800" cy="960557"/>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algn="just" eaLnBrk="1" hangingPunct="1">
              <a:spcBef>
                <a:spcPct val="20000"/>
              </a:spcBef>
              <a:buFont typeface="Arial" pitchFamily="34" charset="0"/>
              <a:buNone/>
            </a:pPr>
            <a:r>
              <a:rPr lang="en-US" i="1" dirty="0" smtClean="0">
                <a:latin typeface="Arial" pitchFamily="34" charset="0"/>
                <a:cs typeface="Arial" pitchFamily="34" charset="0"/>
              </a:rPr>
              <a:t>- T</a:t>
            </a:r>
            <a:r>
              <a:rPr lang="vi-VN" i="1" dirty="0">
                <a:latin typeface="Arial" pitchFamily="34" charset="0"/>
                <a:cs typeface="Arial" pitchFamily="34" charset="0"/>
              </a:rPr>
              <a:t>huyết phục, là nghệ thuật để khiến ai đó tự </a:t>
            </a:r>
            <a:r>
              <a:rPr lang="vi-VN" i="1" dirty="0" smtClean="0">
                <a:latin typeface="Arial" pitchFamily="34" charset="0"/>
                <a:cs typeface="Arial" pitchFamily="34" charset="0"/>
              </a:rPr>
              <a:t>nguyện</a:t>
            </a:r>
            <a:r>
              <a:rPr lang="en-US" i="1" dirty="0" smtClean="0">
                <a:latin typeface="Arial" pitchFamily="34" charset="0"/>
                <a:cs typeface="Arial" pitchFamily="34" charset="0"/>
              </a:rPr>
              <a:t>.</a:t>
            </a:r>
            <a:endParaRPr lang="en-US" i="1" dirty="0">
              <a:latin typeface="Arial" pitchFamily="34" charset="0"/>
              <a:cs typeface="Arial" pitchFamily="34" charset="0"/>
            </a:endParaRPr>
          </a:p>
        </p:txBody>
      </p:sp>
      <p:sp>
        <p:nvSpPr>
          <p:cNvPr id="10" name="Rectangle 9"/>
          <p:cNvSpPr/>
          <p:nvPr/>
        </p:nvSpPr>
        <p:spPr>
          <a:xfrm>
            <a:off x="6272976" y="2133600"/>
            <a:ext cx="2792352" cy="12954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algn="just" eaLnBrk="1" hangingPunct="1">
              <a:spcBef>
                <a:spcPct val="20000"/>
              </a:spcBef>
              <a:buFont typeface="Arial" pitchFamily="34" charset="0"/>
              <a:buNone/>
            </a:pPr>
            <a:r>
              <a:rPr lang="en-US" i="1" dirty="0" smtClean="0">
                <a:latin typeface="Arial" pitchFamily="34" charset="0"/>
                <a:cs typeface="Arial" pitchFamily="34" charset="0"/>
              </a:rPr>
              <a:t>- T</a:t>
            </a:r>
            <a:r>
              <a:rPr lang="vi-VN" i="1" dirty="0">
                <a:latin typeface="Arial" pitchFamily="34" charset="0"/>
                <a:cs typeface="Arial" pitchFamily="34" charset="0"/>
              </a:rPr>
              <a:t>hao túng là sử dụng áp lực để bắt ai đó làm </a:t>
            </a:r>
            <a:r>
              <a:rPr lang="vi-VN" i="1" dirty="0" smtClean="0">
                <a:latin typeface="Arial" pitchFamily="34" charset="0"/>
                <a:cs typeface="Arial" pitchFamily="34" charset="0"/>
              </a:rPr>
              <a:t>gì</a:t>
            </a:r>
            <a:r>
              <a:rPr lang="en-US" i="1" dirty="0" smtClean="0">
                <a:latin typeface="Arial" pitchFamily="34" charset="0"/>
                <a:cs typeface="Arial" pitchFamily="34" charset="0"/>
              </a:rPr>
              <a:t>, </a:t>
            </a:r>
            <a:r>
              <a:rPr lang="vi-VN" i="1" dirty="0" smtClean="0">
                <a:latin typeface="Arial" pitchFamily="34" charset="0"/>
                <a:cs typeface="Arial" pitchFamily="34" charset="0"/>
              </a:rPr>
              <a:t>không </a:t>
            </a:r>
            <a:r>
              <a:rPr lang="vi-VN" i="1" dirty="0">
                <a:latin typeface="Arial" pitchFamily="34" charset="0"/>
                <a:cs typeface="Arial" pitchFamily="34" charset="0"/>
              </a:rPr>
              <a:t>đúng theo nguyện vọng của họ. </a:t>
            </a:r>
            <a:endParaRPr lang="en-US" i="1" dirty="0">
              <a:latin typeface="Arial" pitchFamily="34" charset="0"/>
              <a:cs typeface="Arial" pitchFamily="34" charset="0"/>
            </a:endParaRPr>
          </a:p>
        </p:txBody>
      </p:sp>
      <p:sp>
        <p:nvSpPr>
          <p:cNvPr id="11" name="Rectangle 10"/>
          <p:cNvSpPr/>
          <p:nvPr/>
        </p:nvSpPr>
        <p:spPr>
          <a:xfrm>
            <a:off x="1562100" y="3922912"/>
            <a:ext cx="6324600" cy="769441"/>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p>
            <a:pPr algn="just" eaLnBrk="1" hangingPunct="1">
              <a:spcBef>
                <a:spcPct val="20000"/>
              </a:spcBef>
              <a:buFont typeface="Arial" pitchFamily="34" charset="0"/>
              <a:buNone/>
            </a:pPr>
            <a:r>
              <a:rPr lang="en-US" sz="2200" dirty="0" smtClean="0">
                <a:latin typeface="Arial" pitchFamily="34" charset="0"/>
                <a:cs typeface="Arial" pitchFamily="34" charset="0"/>
              </a:rPr>
              <a:t>3. </a:t>
            </a:r>
            <a:r>
              <a:rPr lang="vi-VN" sz="2200" dirty="0" smtClean="0">
                <a:latin typeface="Arial" pitchFamily="34" charset="0"/>
                <a:cs typeface="Arial" pitchFamily="34" charset="0"/>
              </a:rPr>
              <a:t>Kiểm </a:t>
            </a:r>
            <a:r>
              <a:rPr lang="vi-VN" sz="2200" dirty="0">
                <a:latin typeface="Arial" pitchFamily="34" charset="0"/>
                <a:cs typeface="Arial" pitchFamily="34" charset="0"/>
              </a:rPr>
              <a:t>soát không tốt cảm xúc khi gặp việc không theo ý muốn.</a:t>
            </a:r>
            <a:endParaRPr lang="en-US" sz="2200" dirty="0">
              <a:latin typeface="Arial" pitchFamily="34" charset="0"/>
              <a:cs typeface="Arial" pitchFamily="34" charset="0"/>
            </a:endParaRPr>
          </a:p>
        </p:txBody>
      </p:sp>
      <p:sp>
        <p:nvSpPr>
          <p:cNvPr id="12" name="Rectangle 11"/>
          <p:cNvSpPr/>
          <p:nvPr/>
        </p:nvSpPr>
        <p:spPr>
          <a:xfrm>
            <a:off x="2133600" y="5181600"/>
            <a:ext cx="6316824" cy="84192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Autofit/>
          </a:bodyPr>
          <a:lstStyle/>
          <a:p>
            <a:pPr algn="just" eaLnBrk="1" hangingPunct="1">
              <a:spcBef>
                <a:spcPct val="20000"/>
              </a:spcBef>
              <a:buFont typeface="Arial" pitchFamily="34" charset="0"/>
              <a:buNone/>
            </a:pPr>
            <a:r>
              <a:rPr lang="en-US" sz="2200" dirty="0" smtClean="0">
                <a:latin typeface="Arial" pitchFamily="34" charset="0"/>
                <a:cs typeface="Arial" pitchFamily="34" charset="0"/>
              </a:rPr>
              <a:t>4. </a:t>
            </a:r>
            <a:r>
              <a:rPr lang="vi-VN" sz="2200" dirty="0" smtClean="0">
                <a:latin typeface="Arial" pitchFamily="34" charset="0"/>
                <a:cs typeface="Arial" pitchFamily="34" charset="0"/>
              </a:rPr>
              <a:t>Chuẩn </a:t>
            </a:r>
            <a:r>
              <a:rPr lang="vi-VN" sz="2200" dirty="0">
                <a:latin typeface="Arial" pitchFamily="34" charset="0"/>
                <a:cs typeface="Arial" pitchFamily="34" charset="0"/>
              </a:rPr>
              <a:t>bị các minh chứng, lập luận chưa đủ cho vấn đề cần giải quyết. </a:t>
            </a:r>
            <a:endParaRPr lang="en-US" sz="2200" dirty="0">
              <a:latin typeface="Arial" pitchFamily="34" charset="0"/>
              <a:cs typeface="Arial" pitchFamily="34" charset="0"/>
            </a:endParaRPr>
          </a:p>
        </p:txBody>
      </p:sp>
      <p:cxnSp>
        <p:nvCxnSpPr>
          <p:cNvPr id="14" name="Straight Arrow Connector 13"/>
          <p:cNvCxnSpPr>
            <a:stCxn id="8" idx="3"/>
            <a:endCxn id="9" idx="1"/>
          </p:cNvCxnSpPr>
          <p:nvPr/>
        </p:nvCxnSpPr>
        <p:spPr>
          <a:xfrm flipV="1">
            <a:off x="5943600" y="1536936"/>
            <a:ext cx="329376" cy="512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10" idx="1"/>
          </p:cNvCxnSpPr>
          <p:nvPr/>
        </p:nvCxnSpPr>
        <p:spPr>
          <a:xfrm>
            <a:off x="5943600" y="2049902"/>
            <a:ext cx="329376" cy="731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451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wipe(left)">
                                      <p:cBhvr>
                                        <p:cTn id="26" dur="500"/>
                                        <p:tgtEl>
                                          <p:spTgt spid="3">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9" grpId="0" animBg="1"/>
      <p:bldP spid="10" grpId="0" animBg="1"/>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304799" y="304800"/>
            <a:ext cx="8534399" cy="6370975"/>
          </a:xfrm>
          <a:prstGeom prst="rect">
            <a:avLst/>
          </a:prstGeom>
        </p:spPr>
        <p:txBody>
          <a:bodyPr wrap="square">
            <a:spAutoFit/>
          </a:bodyPr>
          <a:lstStyle/>
          <a:p>
            <a:pPr algn="ctr">
              <a:lnSpc>
                <a:spcPct val="150000"/>
              </a:lnSpc>
            </a:pPr>
            <a:endParaRPr lang="en-US" sz="2400" b="1" dirty="0" smtClean="0">
              <a:latin typeface="Lucida Handwriting" pitchFamily="66" charset="0"/>
            </a:endParaRPr>
          </a:p>
          <a:p>
            <a:pPr algn="ctr">
              <a:lnSpc>
                <a:spcPct val="150000"/>
              </a:lnSpc>
            </a:pPr>
            <a:r>
              <a:rPr lang="en-US" sz="2400" b="1" dirty="0" err="1" smtClean="0">
                <a:latin typeface="Lucida Handwriting" pitchFamily="66" charset="0"/>
              </a:rPr>
              <a:t>Tất</a:t>
            </a:r>
            <a:r>
              <a:rPr lang="en-US" sz="2400" b="1" dirty="0" smtClean="0">
                <a:latin typeface="Lucida Handwriting" pitchFamily="66" charset="0"/>
              </a:rPr>
              <a:t> </a:t>
            </a:r>
            <a:r>
              <a:rPr lang="en-US" sz="2400" b="1" dirty="0" err="1" smtClean="0">
                <a:latin typeface="Lucida Handwriting" pitchFamily="66" charset="0"/>
              </a:rPr>
              <a:t>cả</a:t>
            </a:r>
            <a:r>
              <a:rPr lang="en-US" sz="2400" b="1" dirty="0" smtClean="0">
                <a:latin typeface="Lucida Handwriting" pitchFamily="66" charset="0"/>
              </a:rPr>
              <a:t> </a:t>
            </a:r>
            <a:r>
              <a:rPr lang="en-US" sz="2400" b="1" dirty="0" err="1" smtClean="0">
                <a:latin typeface="Lucida Handwriting" pitchFamily="66" charset="0"/>
              </a:rPr>
              <a:t>những</a:t>
            </a:r>
            <a:r>
              <a:rPr lang="en-US" sz="2400" b="1" dirty="0" smtClean="0">
                <a:latin typeface="Lucida Handwriting" pitchFamily="66" charset="0"/>
              </a:rPr>
              <a:t> </a:t>
            </a:r>
            <a:r>
              <a:rPr lang="en-US" sz="2400" b="1" dirty="0" err="1" smtClean="0">
                <a:latin typeface="Lucida Handwriting" pitchFamily="66" charset="0"/>
              </a:rPr>
              <a:t>tương</a:t>
            </a:r>
            <a:r>
              <a:rPr lang="en-US" sz="2400" b="1" dirty="0" smtClean="0">
                <a:latin typeface="Lucida Handwriting" pitchFamily="66" charset="0"/>
              </a:rPr>
              <a:t> </a:t>
            </a:r>
            <a:r>
              <a:rPr lang="en-US" sz="2400" b="1" dirty="0" err="1" smtClean="0">
                <a:latin typeface="Lucida Handwriting" pitchFamily="66" charset="0"/>
              </a:rPr>
              <a:t>tác</a:t>
            </a:r>
            <a:r>
              <a:rPr lang="en-US" sz="2400" b="1" dirty="0" smtClean="0">
                <a:latin typeface="Lucida Handwriting" pitchFamily="66" charset="0"/>
              </a:rPr>
              <a:t> </a:t>
            </a:r>
            <a:r>
              <a:rPr lang="en-US" sz="2400" b="1" dirty="0" err="1" smtClean="0">
                <a:latin typeface="Lucida Handwriting" pitchFamily="66" charset="0"/>
              </a:rPr>
              <a:t>của</a:t>
            </a:r>
            <a:r>
              <a:rPr lang="en-US" sz="2400" b="1" dirty="0" smtClean="0">
                <a:latin typeface="Lucida Handwriting" pitchFamily="66" charset="0"/>
              </a:rPr>
              <a:t> ta </a:t>
            </a:r>
            <a:r>
              <a:rPr lang="en-US" sz="2400" b="1" dirty="0" err="1" smtClean="0">
                <a:latin typeface="Lucida Handwriting" pitchFamily="66" charset="0"/>
              </a:rPr>
              <a:t>với</a:t>
            </a:r>
            <a:r>
              <a:rPr lang="en-US" sz="2400" b="1" dirty="0" smtClean="0">
                <a:latin typeface="Lucida Handwriting" pitchFamily="66" charset="0"/>
              </a:rPr>
              <a:t> </a:t>
            </a:r>
            <a:r>
              <a:rPr lang="en-US" sz="2400" b="1" dirty="0" err="1" smtClean="0">
                <a:latin typeface="Lucida Handwriting" pitchFamily="66" charset="0"/>
              </a:rPr>
              <a:t>trẻ</a:t>
            </a:r>
            <a:r>
              <a:rPr lang="en-US" sz="2400" b="1" dirty="0" smtClean="0">
                <a:latin typeface="Lucida Handwriting" pitchFamily="66" charset="0"/>
              </a:rPr>
              <a:t> </a:t>
            </a:r>
            <a:r>
              <a:rPr lang="en-US" sz="2400" b="1" dirty="0" err="1" smtClean="0">
                <a:latin typeface="Lucida Handwriting" pitchFamily="66" charset="0"/>
              </a:rPr>
              <a:t>nhỏ</a:t>
            </a:r>
            <a:r>
              <a:rPr lang="en-US" sz="2400" b="1" dirty="0" smtClean="0">
                <a:latin typeface="Lucida Handwriting" pitchFamily="66" charset="0"/>
              </a:rPr>
              <a:t> </a:t>
            </a:r>
            <a:r>
              <a:rPr lang="en-US" sz="2400" b="1" dirty="0" err="1" smtClean="0">
                <a:latin typeface="Lucida Handwriting" pitchFamily="66" charset="0"/>
              </a:rPr>
              <a:t>rồi</a:t>
            </a:r>
            <a:r>
              <a:rPr lang="en-US" sz="2400" b="1" dirty="0" smtClean="0">
                <a:latin typeface="Lucida Handwriting" pitchFamily="66" charset="0"/>
              </a:rPr>
              <a:t> </a:t>
            </a:r>
          </a:p>
          <a:p>
            <a:pPr algn="ctr">
              <a:lnSpc>
                <a:spcPct val="150000"/>
              </a:lnSpc>
            </a:pPr>
            <a:r>
              <a:rPr lang="en-US" sz="2400" b="1" dirty="0" err="1" smtClean="0">
                <a:latin typeface="Lucida Handwriting" pitchFamily="66" charset="0"/>
              </a:rPr>
              <a:t>sẽ</a:t>
            </a:r>
            <a:r>
              <a:rPr lang="en-US" sz="2400" b="1" dirty="0" smtClean="0">
                <a:latin typeface="Lucida Handwriting" pitchFamily="66" charset="0"/>
              </a:rPr>
              <a:t> </a:t>
            </a:r>
            <a:r>
              <a:rPr lang="en-US" sz="2400" b="1" dirty="0" err="1" smtClean="0">
                <a:latin typeface="Lucida Handwriting" pitchFamily="66" charset="0"/>
              </a:rPr>
              <a:t>kết</a:t>
            </a:r>
            <a:r>
              <a:rPr lang="en-US" sz="2400" b="1" dirty="0" smtClean="0">
                <a:latin typeface="Lucida Handwriting" pitchFamily="66" charset="0"/>
              </a:rPr>
              <a:t> </a:t>
            </a:r>
            <a:r>
              <a:rPr lang="en-US" sz="2400" b="1" dirty="0" err="1" smtClean="0">
                <a:latin typeface="Lucida Handwriting" pitchFamily="66" charset="0"/>
              </a:rPr>
              <a:t>trái</a:t>
            </a:r>
            <a:r>
              <a:rPr lang="en-US" sz="2400" b="1" dirty="0" smtClean="0">
                <a:latin typeface="Lucida Handwriting" pitchFamily="66" charset="0"/>
              </a:rPr>
              <a:t>, </a:t>
            </a:r>
            <a:r>
              <a:rPr lang="en-US" sz="2400" b="1" dirty="0" err="1" smtClean="0">
                <a:latin typeface="Lucida Handwriting" pitchFamily="66" charset="0"/>
              </a:rPr>
              <a:t>không</a:t>
            </a:r>
            <a:r>
              <a:rPr lang="en-US" sz="2400" b="1" dirty="0" smtClean="0">
                <a:latin typeface="Lucida Handwriting" pitchFamily="66" charset="0"/>
              </a:rPr>
              <a:t> </a:t>
            </a:r>
            <a:r>
              <a:rPr lang="en-US" sz="2400" b="1" dirty="0" err="1" smtClean="0">
                <a:latin typeface="Lucida Handwriting" pitchFamily="66" charset="0"/>
              </a:rPr>
              <a:t>chỉ</a:t>
            </a:r>
            <a:r>
              <a:rPr lang="en-US" sz="2400" b="1" dirty="0">
                <a:latin typeface="Lucida Handwriting" pitchFamily="66" charset="0"/>
              </a:rPr>
              <a:t> </a:t>
            </a:r>
            <a:r>
              <a:rPr lang="en-US" sz="2400" b="1" dirty="0" err="1" smtClean="0">
                <a:latin typeface="Lucida Handwriting" pitchFamily="66" charset="0"/>
              </a:rPr>
              <a:t>trong</a:t>
            </a:r>
            <a:r>
              <a:rPr lang="en-US" sz="2400" b="1" dirty="0" smtClean="0">
                <a:latin typeface="Lucida Handwriting" pitchFamily="66" charset="0"/>
              </a:rPr>
              <a:t> </a:t>
            </a:r>
            <a:r>
              <a:rPr lang="en-US" sz="2400" b="1" dirty="0" err="1" smtClean="0">
                <a:latin typeface="Lucida Handwriting" pitchFamily="66" charset="0"/>
              </a:rPr>
              <a:t>hiện</a:t>
            </a:r>
            <a:r>
              <a:rPr lang="en-US" sz="2400" b="1" dirty="0" smtClean="0">
                <a:latin typeface="Lucida Handwriting" pitchFamily="66" charset="0"/>
              </a:rPr>
              <a:t> </a:t>
            </a:r>
            <a:r>
              <a:rPr lang="en-US" sz="2400" b="1" dirty="0" err="1" smtClean="0">
                <a:latin typeface="Lucida Handwriting" pitchFamily="66" charset="0"/>
              </a:rPr>
              <a:t>tại</a:t>
            </a:r>
            <a:r>
              <a:rPr lang="en-US" sz="2400" b="1" dirty="0" smtClean="0">
                <a:latin typeface="Lucida Handwriting" pitchFamily="66" charset="0"/>
              </a:rPr>
              <a:t> </a:t>
            </a:r>
            <a:r>
              <a:rPr lang="en-US" sz="2400" b="1" dirty="0" err="1" smtClean="0">
                <a:latin typeface="Lucida Handwriting" pitchFamily="66" charset="0"/>
              </a:rPr>
              <a:t>mà</a:t>
            </a:r>
            <a:r>
              <a:rPr lang="en-US" sz="2400" b="1" dirty="0" smtClean="0">
                <a:latin typeface="Lucida Handwriting" pitchFamily="66" charset="0"/>
              </a:rPr>
              <a:t> </a:t>
            </a:r>
            <a:r>
              <a:rPr lang="en-US" sz="2400" b="1" dirty="0" err="1" smtClean="0">
                <a:latin typeface="Lucida Handwriting" pitchFamily="66" charset="0"/>
              </a:rPr>
              <a:t>còn</a:t>
            </a:r>
            <a:r>
              <a:rPr lang="en-US" sz="2400" b="1" dirty="0" smtClean="0">
                <a:latin typeface="Lucida Handwriting" pitchFamily="66" charset="0"/>
              </a:rPr>
              <a:t> </a:t>
            </a:r>
            <a:r>
              <a:rPr lang="en-US" sz="2400" b="1" dirty="0" err="1" smtClean="0">
                <a:latin typeface="Lucida Handwriting" pitchFamily="66" charset="0"/>
              </a:rPr>
              <a:t>trong</a:t>
            </a:r>
            <a:r>
              <a:rPr lang="en-US" sz="2400" b="1" dirty="0" smtClean="0">
                <a:latin typeface="Lucida Handwriting" pitchFamily="66" charset="0"/>
              </a:rPr>
              <a:t> con </a:t>
            </a:r>
            <a:r>
              <a:rPr lang="en-US" sz="2400" b="1" dirty="0" err="1" smtClean="0">
                <a:latin typeface="Lucida Handwriting" pitchFamily="66" charset="0"/>
              </a:rPr>
              <a:t>người</a:t>
            </a:r>
            <a:r>
              <a:rPr lang="en-US" sz="2400" b="1" dirty="0" smtClean="0">
                <a:latin typeface="Lucida Handwriting" pitchFamily="66" charset="0"/>
              </a:rPr>
              <a:t> </a:t>
            </a:r>
            <a:r>
              <a:rPr lang="en-US" sz="2400" b="1" dirty="0" err="1" smtClean="0">
                <a:latin typeface="Lucida Handwriting" pitchFamily="66" charset="0"/>
              </a:rPr>
              <a:t>trưởng</a:t>
            </a:r>
            <a:r>
              <a:rPr lang="en-US" sz="2400" b="1" dirty="0" smtClean="0">
                <a:latin typeface="Lucida Handwriting" pitchFamily="66" charset="0"/>
              </a:rPr>
              <a:t> </a:t>
            </a:r>
            <a:r>
              <a:rPr lang="en-US" sz="2400" b="1" dirty="0" err="1" smtClean="0">
                <a:latin typeface="Lucida Handwriting" pitchFamily="66" charset="0"/>
              </a:rPr>
              <a:t>thành</a:t>
            </a:r>
            <a:r>
              <a:rPr lang="en-US" sz="2400" b="1" dirty="0" smtClean="0">
                <a:latin typeface="Lucida Handwriting" pitchFamily="66" charset="0"/>
              </a:rPr>
              <a:t> </a:t>
            </a:r>
          </a:p>
          <a:p>
            <a:pPr algn="ctr">
              <a:lnSpc>
                <a:spcPct val="150000"/>
              </a:lnSpc>
            </a:pPr>
            <a:r>
              <a:rPr lang="en-US" sz="2400" b="1" dirty="0" err="1" smtClean="0">
                <a:latin typeface="Lucida Handwriting" pitchFamily="66" charset="0"/>
              </a:rPr>
              <a:t>của</a:t>
            </a:r>
            <a:r>
              <a:rPr lang="en-US" sz="2400" b="1" dirty="0" smtClean="0">
                <a:latin typeface="Lucida Handwriting" pitchFamily="66" charset="0"/>
              </a:rPr>
              <a:t> </a:t>
            </a:r>
            <a:r>
              <a:rPr lang="en-US" sz="2400" b="1" dirty="0" err="1" smtClean="0">
                <a:latin typeface="Lucida Handwriting" pitchFamily="66" charset="0"/>
              </a:rPr>
              <a:t>đứa</a:t>
            </a:r>
            <a:r>
              <a:rPr lang="en-US" sz="2400" b="1" dirty="0" smtClean="0">
                <a:latin typeface="Lucida Handwriting" pitchFamily="66" charset="0"/>
              </a:rPr>
              <a:t> </a:t>
            </a:r>
            <a:r>
              <a:rPr lang="en-US" sz="2400" b="1" dirty="0" err="1" smtClean="0">
                <a:latin typeface="Lucida Handwriting" pitchFamily="66" charset="0"/>
              </a:rPr>
              <a:t>trẻ</a:t>
            </a:r>
            <a:r>
              <a:rPr lang="en-US" sz="2400" b="1" dirty="0" smtClean="0">
                <a:latin typeface="Lucida Handwriting" pitchFamily="66" charset="0"/>
              </a:rPr>
              <a:t> </a:t>
            </a:r>
            <a:r>
              <a:rPr lang="en-US" sz="2400" b="1" dirty="0" err="1" smtClean="0">
                <a:latin typeface="Lucida Handwriting" pitchFamily="66" charset="0"/>
              </a:rPr>
              <a:t>về</a:t>
            </a:r>
            <a:r>
              <a:rPr lang="en-US" sz="2400" b="1" dirty="0" smtClean="0">
                <a:latin typeface="Lucida Handwriting" pitchFamily="66" charset="0"/>
              </a:rPr>
              <a:t> </a:t>
            </a:r>
            <a:r>
              <a:rPr lang="en-US" sz="2400" b="1" dirty="0" err="1" smtClean="0">
                <a:latin typeface="Lucida Handwriting" pitchFamily="66" charset="0"/>
              </a:rPr>
              <a:t>sau</a:t>
            </a:r>
            <a:r>
              <a:rPr lang="en-US" sz="2400" b="1" dirty="0" smtClean="0">
                <a:latin typeface="Lucida Handwriting" pitchFamily="66" charset="0"/>
              </a:rPr>
              <a:t>.</a:t>
            </a:r>
          </a:p>
          <a:p>
            <a:pPr algn="ctr">
              <a:lnSpc>
                <a:spcPct val="150000"/>
              </a:lnSpc>
            </a:pPr>
            <a:endParaRPr lang="en-US" sz="2400" b="1" dirty="0" smtClean="0">
              <a:latin typeface="Lucida Handwriting" pitchFamily="66" charset="0"/>
            </a:endParaRPr>
          </a:p>
          <a:p>
            <a:pPr algn="ctr">
              <a:lnSpc>
                <a:spcPct val="150000"/>
              </a:lnSpc>
            </a:pPr>
            <a:r>
              <a:rPr lang="en-US" sz="2400" b="1" dirty="0" err="1" smtClean="0">
                <a:latin typeface="Lucida Handwriting" pitchFamily="66" charset="0"/>
              </a:rPr>
              <a:t>Hãy</a:t>
            </a:r>
            <a:r>
              <a:rPr lang="en-US" sz="2400" b="1" dirty="0" smtClean="0">
                <a:latin typeface="Lucida Handwriting" pitchFamily="66" charset="0"/>
              </a:rPr>
              <a:t> </a:t>
            </a:r>
            <a:r>
              <a:rPr lang="en-US" sz="2400" b="1" dirty="0" err="1">
                <a:latin typeface="Lucida Handwriting" pitchFamily="66" charset="0"/>
              </a:rPr>
              <a:t>tạo</a:t>
            </a:r>
            <a:r>
              <a:rPr lang="en-US" sz="2400" b="1" dirty="0">
                <a:latin typeface="Lucida Handwriting" pitchFamily="66" charset="0"/>
              </a:rPr>
              <a:t> </a:t>
            </a:r>
            <a:r>
              <a:rPr lang="en-US" sz="2400" b="1" dirty="0" err="1">
                <a:latin typeface="Lucida Handwriting" pitchFamily="66" charset="0"/>
              </a:rPr>
              <a:t>cầu</a:t>
            </a:r>
            <a:r>
              <a:rPr lang="en-US" sz="2400" b="1" dirty="0">
                <a:latin typeface="Lucida Handwriting" pitchFamily="66" charset="0"/>
              </a:rPr>
              <a:t> </a:t>
            </a:r>
            <a:r>
              <a:rPr lang="en-US" sz="2400" b="1" dirty="0" err="1">
                <a:latin typeface="Lucida Handwriting" pitchFamily="66" charset="0"/>
              </a:rPr>
              <a:t>nối</a:t>
            </a:r>
            <a:r>
              <a:rPr lang="en-US" sz="2400" b="1" dirty="0">
                <a:latin typeface="Lucida Handwriting" pitchFamily="66" charset="0"/>
              </a:rPr>
              <a:t> </a:t>
            </a:r>
            <a:r>
              <a:rPr lang="en-US" sz="2400" b="1" dirty="0" err="1">
                <a:latin typeface="Lucida Handwriting" pitchFamily="66" charset="0"/>
              </a:rPr>
              <a:t>tốt</a:t>
            </a:r>
            <a:r>
              <a:rPr lang="en-US" sz="2400" b="1" dirty="0">
                <a:latin typeface="Lucida Handwriting" pitchFamily="66" charset="0"/>
              </a:rPr>
              <a:t> </a:t>
            </a:r>
            <a:r>
              <a:rPr lang="en-US" sz="2400" b="1" dirty="0" err="1">
                <a:latin typeface="Lucida Handwriting" pitchFamily="66" charset="0"/>
              </a:rPr>
              <a:t>giữa</a:t>
            </a:r>
            <a:r>
              <a:rPr lang="en-US" sz="2400" b="1" dirty="0">
                <a:latin typeface="Lucida Handwriting" pitchFamily="66" charset="0"/>
              </a:rPr>
              <a:t> </a:t>
            </a:r>
            <a:r>
              <a:rPr lang="en-US" sz="2400" b="1" dirty="0" err="1">
                <a:latin typeface="Lucida Handwriting" pitchFamily="66" charset="0"/>
              </a:rPr>
              <a:t>gia</a:t>
            </a:r>
            <a:r>
              <a:rPr lang="en-US" sz="2400" b="1" dirty="0">
                <a:latin typeface="Lucida Handwriting" pitchFamily="66" charset="0"/>
              </a:rPr>
              <a:t> </a:t>
            </a:r>
            <a:r>
              <a:rPr lang="en-US" sz="2400" b="1" dirty="0" err="1">
                <a:latin typeface="Lucida Handwriting" pitchFamily="66" charset="0"/>
              </a:rPr>
              <a:t>đình</a:t>
            </a:r>
            <a:r>
              <a:rPr lang="en-US" sz="2400" b="1" dirty="0">
                <a:latin typeface="Lucida Handwriting" pitchFamily="66" charset="0"/>
              </a:rPr>
              <a:t> </a:t>
            </a:r>
            <a:r>
              <a:rPr lang="en-US" sz="2400" b="1" dirty="0" err="1">
                <a:latin typeface="Lucida Handwriting" pitchFamily="66" charset="0"/>
              </a:rPr>
              <a:t>và</a:t>
            </a:r>
            <a:r>
              <a:rPr lang="en-US" sz="2400" b="1" dirty="0">
                <a:latin typeface="Lucida Handwriting" pitchFamily="66" charset="0"/>
              </a:rPr>
              <a:t> </a:t>
            </a:r>
            <a:r>
              <a:rPr lang="en-US" sz="2400" b="1" dirty="0" err="1">
                <a:latin typeface="Lucida Handwriting" pitchFamily="66" charset="0"/>
              </a:rPr>
              <a:t>nhà</a:t>
            </a:r>
            <a:r>
              <a:rPr lang="en-US" sz="2400" b="1" dirty="0">
                <a:latin typeface="Lucida Handwriting" pitchFamily="66" charset="0"/>
              </a:rPr>
              <a:t> </a:t>
            </a:r>
            <a:r>
              <a:rPr lang="en-US" sz="2400" b="1" dirty="0" err="1">
                <a:latin typeface="Lucida Handwriting" pitchFamily="66" charset="0"/>
              </a:rPr>
              <a:t>trường</a:t>
            </a:r>
            <a:r>
              <a:rPr lang="en-US" sz="2400" b="1" dirty="0" smtClean="0">
                <a:latin typeface="Lucida Handwriting" pitchFamily="66" charset="0"/>
              </a:rPr>
              <a:t>.</a:t>
            </a:r>
          </a:p>
          <a:p>
            <a:pPr algn="ctr">
              <a:lnSpc>
                <a:spcPct val="150000"/>
              </a:lnSpc>
            </a:pPr>
            <a:r>
              <a:rPr lang="en-US" sz="2400" b="1" dirty="0" err="1" smtClean="0">
                <a:latin typeface="Lucida Handwriting" pitchFamily="66" charset="0"/>
              </a:rPr>
              <a:t>Niềm</a:t>
            </a:r>
            <a:r>
              <a:rPr lang="en-US" sz="2400" b="1" dirty="0" smtClean="0">
                <a:latin typeface="Lucida Handwriting" pitchFamily="66" charset="0"/>
              </a:rPr>
              <a:t> tin </a:t>
            </a:r>
            <a:r>
              <a:rPr lang="en-US" sz="2400" b="1" dirty="0" err="1" smtClean="0">
                <a:latin typeface="Lucida Handwriting" pitchFamily="66" charset="0"/>
              </a:rPr>
              <a:t>sẽ</a:t>
            </a:r>
            <a:r>
              <a:rPr lang="en-US" sz="2400" b="1" dirty="0" smtClean="0">
                <a:latin typeface="Lucida Handwriting" pitchFamily="66" charset="0"/>
              </a:rPr>
              <a:t> </a:t>
            </a:r>
            <a:r>
              <a:rPr lang="en-US" sz="2400" b="1" dirty="0" err="1" smtClean="0">
                <a:latin typeface="Levenim MT" pitchFamily="2" charset="-79"/>
                <a:cs typeface="Levenim MT" pitchFamily="2" charset="-79"/>
              </a:rPr>
              <a:t>dẫn</a:t>
            </a:r>
            <a:r>
              <a:rPr lang="en-US" sz="2400" b="1" dirty="0" smtClean="0">
                <a:latin typeface="Lucida Handwriting" pitchFamily="66" charset="0"/>
              </a:rPr>
              <a:t> </a:t>
            </a:r>
            <a:r>
              <a:rPr lang="en-US" sz="2400" b="1" dirty="0" err="1" smtClean="0">
                <a:latin typeface="Lucida Handwriting" pitchFamily="66" charset="0"/>
              </a:rPr>
              <a:t>bạn</a:t>
            </a:r>
            <a:r>
              <a:rPr lang="en-US" sz="2400" b="1" dirty="0" smtClean="0">
                <a:latin typeface="Lucida Handwriting" pitchFamily="66" charset="0"/>
              </a:rPr>
              <a:t> </a:t>
            </a:r>
            <a:r>
              <a:rPr lang="en-US" sz="2400" b="1" dirty="0" err="1" smtClean="0">
                <a:latin typeface="Lucida Handwriting" pitchFamily="66" charset="0"/>
              </a:rPr>
              <a:t>đến</a:t>
            </a:r>
            <a:r>
              <a:rPr lang="en-US" sz="2400" b="1" dirty="0" smtClean="0">
                <a:latin typeface="Lucida Handwriting" pitchFamily="66" charset="0"/>
              </a:rPr>
              <a:t> </a:t>
            </a:r>
            <a:r>
              <a:rPr lang="en-US" sz="2400" b="1" dirty="0" err="1" smtClean="0">
                <a:latin typeface="Lucida Handwriting" pitchFamily="66" charset="0"/>
              </a:rPr>
              <a:t>thành</a:t>
            </a:r>
            <a:r>
              <a:rPr lang="en-US" sz="2400" b="1" dirty="0" smtClean="0">
                <a:latin typeface="Lucida Handwriting" pitchFamily="66" charset="0"/>
              </a:rPr>
              <a:t> </a:t>
            </a:r>
            <a:r>
              <a:rPr lang="en-US" sz="2400" b="1" dirty="0" err="1" smtClean="0">
                <a:latin typeface="Lucida Handwriting" pitchFamily="66" charset="0"/>
              </a:rPr>
              <a:t>công</a:t>
            </a:r>
            <a:r>
              <a:rPr lang="en-US" sz="2400" b="1" dirty="0" smtClean="0">
                <a:latin typeface="Lucida Handwriting" pitchFamily="66" charset="0"/>
              </a:rPr>
              <a:t>. </a:t>
            </a:r>
          </a:p>
          <a:p>
            <a:pPr algn="ctr">
              <a:lnSpc>
                <a:spcPct val="150000"/>
              </a:lnSpc>
            </a:pPr>
            <a:r>
              <a:rPr lang="en-US" sz="2400" b="1" dirty="0" err="1" smtClean="0">
                <a:latin typeface="Lucida Handwriting" pitchFamily="66" charset="0"/>
              </a:rPr>
              <a:t>Bạn</a:t>
            </a:r>
            <a:r>
              <a:rPr lang="en-US" sz="2400" b="1" dirty="0" smtClean="0">
                <a:latin typeface="Lucida Handwriting" pitchFamily="66" charset="0"/>
              </a:rPr>
              <a:t> </a:t>
            </a:r>
            <a:r>
              <a:rPr lang="en-US" sz="2400" b="1" dirty="0" err="1" smtClean="0">
                <a:latin typeface="Lucida Handwriting" pitchFamily="66" charset="0"/>
              </a:rPr>
              <a:t>chẳng</a:t>
            </a:r>
            <a:r>
              <a:rPr lang="en-US" sz="2400" b="1" dirty="0" smtClean="0">
                <a:latin typeface="Lucida Handwriting" pitchFamily="66" charset="0"/>
              </a:rPr>
              <a:t> </a:t>
            </a:r>
            <a:r>
              <a:rPr lang="en-US" sz="2400" b="1" dirty="0" err="1" smtClean="0">
                <a:latin typeface="Lucida Handwriting" pitchFamily="66" charset="0"/>
              </a:rPr>
              <a:t>thể</a:t>
            </a:r>
            <a:r>
              <a:rPr lang="en-US" sz="2400" b="1" dirty="0" smtClean="0">
                <a:latin typeface="Lucida Handwriting" pitchFamily="66" charset="0"/>
              </a:rPr>
              <a:t> </a:t>
            </a:r>
            <a:r>
              <a:rPr lang="en-US" sz="2400" b="1" dirty="0" err="1" smtClean="0">
                <a:latin typeface="Lucida Handwriting" pitchFamily="66" charset="0"/>
              </a:rPr>
              <a:t>làm</a:t>
            </a:r>
            <a:r>
              <a:rPr lang="en-US" sz="2400" b="1" dirty="0" smtClean="0">
                <a:latin typeface="Lucida Handwriting" pitchFamily="66" charset="0"/>
              </a:rPr>
              <a:t> </a:t>
            </a:r>
            <a:r>
              <a:rPr lang="en-US" sz="2400" b="1" dirty="0" err="1" smtClean="0">
                <a:latin typeface="Lucida Handwriting" pitchFamily="66" charset="0"/>
              </a:rPr>
              <a:t>được</a:t>
            </a:r>
            <a:r>
              <a:rPr lang="en-US" sz="2400" b="1" dirty="0" smtClean="0">
                <a:latin typeface="Lucida Handwriting" pitchFamily="66" charset="0"/>
              </a:rPr>
              <a:t> </a:t>
            </a:r>
            <a:r>
              <a:rPr lang="en-US" sz="2400" b="1" dirty="0" err="1" smtClean="0">
                <a:latin typeface="Lucida Handwriting" pitchFamily="66" charset="0"/>
              </a:rPr>
              <a:t>điều</a:t>
            </a:r>
            <a:r>
              <a:rPr lang="en-US" sz="2400" b="1" dirty="0" smtClean="0">
                <a:latin typeface="Lucida Handwriting" pitchFamily="66" charset="0"/>
              </a:rPr>
              <a:t> </a:t>
            </a:r>
            <a:r>
              <a:rPr lang="en-US" sz="2400" b="1" dirty="0" err="1" smtClean="0">
                <a:latin typeface="Lucida Handwriting" pitchFamily="66" charset="0"/>
              </a:rPr>
              <a:t>gì</a:t>
            </a:r>
            <a:r>
              <a:rPr lang="en-US" sz="2400" b="1" dirty="0" smtClean="0">
                <a:latin typeface="Lucida Handwriting" pitchFamily="66" charset="0"/>
              </a:rPr>
              <a:t> </a:t>
            </a:r>
            <a:r>
              <a:rPr lang="en-US" sz="2400" b="1" dirty="0" err="1" smtClean="0">
                <a:latin typeface="Lucida Handwriting" pitchFamily="66" charset="0"/>
              </a:rPr>
              <a:t>mà</a:t>
            </a:r>
            <a:r>
              <a:rPr lang="en-US" sz="2400" b="1" dirty="0" smtClean="0">
                <a:latin typeface="Lucida Handwriting" pitchFamily="66" charset="0"/>
              </a:rPr>
              <a:t> </a:t>
            </a:r>
            <a:r>
              <a:rPr lang="en-US" sz="2400" b="1" dirty="0" err="1" smtClean="0">
                <a:latin typeface="Lucida Handwriting" pitchFamily="66" charset="0"/>
              </a:rPr>
              <a:t>thiếu</a:t>
            </a:r>
            <a:r>
              <a:rPr lang="en-US" sz="2400" b="1" dirty="0" smtClean="0">
                <a:latin typeface="Lucida Handwriting" pitchFamily="66" charset="0"/>
              </a:rPr>
              <a:t> </a:t>
            </a:r>
            <a:r>
              <a:rPr lang="en-US" sz="2400" b="1" dirty="0" err="1" smtClean="0">
                <a:latin typeface="Lucida Handwriting" pitchFamily="66" charset="0"/>
              </a:rPr>
              <a:t>đi</a:t>
            </a:r>
            <a:r>
              <a:rPr lang="en-US" sz="2400" b="1" dirty="0" smtClean="0">
                <a:latin typeface="Lucida Handwriting" pitchFamily="66" charset="0"/>
              </a:rPr>
              <a:t> </a:t>
            </a:r>
            <a:r>
              <a:rPr lang="en-US" sz="2400" b="1" dirty="0" err="1" smtClean="0">
                <a:latin typeface="Lucida Handwriting" pitchFamily="66" charset="0"/>
              </a:rPr>
              <a:t>uy</a:t>
            </a:r>
            <a:r>
              <a:rPr lang="en-US" sz="2400" b="1" dirty="0" smtClean="0">
                <a:latin typeface="Lucida Handwriting" pitchFamily="66" charset="0"/>
              </a:rPr>
              <a:t> </a:t>
            </a:r>
            <a:r>
              <a:rPr lang="en-US" sz="2400" b="1" dirty="0" err="1" smtClean="0">
                <a:latin typeface="Lucida Handwriting" pitchFamily="66" charset="0"/>
              </a:rPr>
              <a:t>tín</a:t>
            </a:r>
            <a:r>
              <a:rPr lang="en-US" sz="2400" b="1" dirty="0" smtClean="0">
                <a:latin typeface="Lucida Handwriting" pitchFamily="66" charset="0"/>
              </a:rPr>
              <a:t> </a:t>
            </a:r>
            <a:r>
              <a:rPr lang="en-US" sz="2400" b="1" dirty="0" err="1" smtClean="0">
                <a:latin typeface="Lucida Handwriting" pitchFamily="66" charset="0"/>
              </a:rPr>
              <a:t>của</a:t>
            </a:r>
            <a:r>
              <a:rPr lang="en-US" sz="2400" b="1" dirty="0" smtClean="0">
                <a:latin typeface="Lucida Handwriting" pitchFamily="66" charset="0"/>
              </a:rPr>
              <a:t> </a:t>
            </a:r>
            <a:r>
              <a:rPr lang="en-US" sz="2400" b="1" dirty="0" err="1" smtClean="0">
                <a:latin typeface="Lucida Handwriting" pitchFamily="66" charset="0"/>
              </a:rPr>
              <a:t>việc</a:t>
            </a:r>
            <a:r>
              <a:rPr lang="en-US" sz="2400" b="1" dirty="0" smtClean="0">
                <a:latin typeface="Lucida Handwriting" pitchFamily="66" charset="0"/>
              </a:rPr>
              <a:t> </a:t>
            </a:r>
            <a:r>
              <a:rPr lang="en-US" sz="2400" b="1" dirty="0" err="1" smtClean="0">
                <a:latin typeface="Lucida Handwriting" pitchFamily="66" charset="0"/>
              </a:rPr>
              <a:t>tạo</a:t>
            </a:r>
            <a:r>
              <a:rPr lang="en-US" sz="2400" b="1" dirty="0" smtClean="0">
                <a:latin typeface="Lucida Handwriting" pitchFamily="66" charset="0"/>
              </a:rPr>
              <a:t> </a:t>
            </a:r>
            <a:r>
              <a:rPr lang="en-US" sz="2400" b="1" dirty="0" err="1" smtClean="0">
                <a:latin typeface="Lucida Handwriting" pitchFamily="66" charset="0"/>
              </a:rPr>
              <a:t>dựng</a:t>
            </a:r>
            <a:r>
              <a:rPr lang="en-US" sz="2400" b="1" dirty="0" smtClean="0">
                <a:latin typeface="Lucida Handwriting" pitchFamily="66" charset="0"/>
              </a:rPr>
              <a:t> </a:t>
            </a:r>
            <a:r>
              <a:rPr lang="en-US" sz="2400" b="1" dirty="0" err="1" smtClean="0">
                <a:latin typeface="Lucida Handwriting" pitchFamily="66" charset="0"/>
              </a:rPr>
              <a:t>niềm</a:t>
            </a:r>
            <a:r>
              <a:rPr lang="en-US" sz="2400" b="1" dirty="0" smtClean="0">
                <a:latin typeface="Lucida Handwriting" pitchFamily="66" charset="0"/>
              </a:rPr>
              <a:t> tin.</a:t>
            </a:r>
            <a:endParaRPr lang="vi-VN" sz="2400" dirty="0" smtClean="0"/>
          </a:p>
          <a:p>
            <a:pPr algn="ctr"/>
            <a:r>
              <a:rPr lang="vi-VN" sz="2400" dirty="0"/>
              <a:t/>
            </a:r>
            <a:br>
              <a:rPr lang="vi-VN" sz="2400" dirty="0"/>
            </a:br>
            <a:endParaRPr lang="en-US" sz="2400" dirty="0"/>
          </a:p>
        </p:txBody>
      </p:sp>
    </p:spTree>
    <p:extLst>
      <p:ext uri="{BB962C8B-B14F-4D97-AF65-F5344CB8AC3E}">
        <p14:creationId xmlns:p14="http://schemas.microsoft.com/office/powerpoint/2010/main" xmlns="" val="310064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750"/>
                                        <p:tgtEl>
                                          <p:spTgt spid="6">
                                            <p:txEl>
                                              <p:pRg st="1" end="1"/>
                                            </p:txEl>
                                          </p:spTgt>
                                        </p:tgtEl>
                                      </p:cBhvr>
                                    </p:animEffect>
                                  </p:childTnLst>
                                </p:cTn>
                              </p:par>
                            </p:childTnLst>
                          </p:cTn>
                        </p:par>
                        <p:par>
                          <p:cTn id="8" fill="hold">
                            <p:stCondLst>
                              <p:cond delay="175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1750"/>
                                        <p:tgtEl>
                                          <p:spTgt spid="6">
                                            <p:txEl>
                                              <p:pRg st="2" end="2"/>
                                            </p:txEl>
                                          </p:spTgt>
                                        </p:tgtEl>
                                      </p:cBhvr>
                                    </p:animEffect>
                                  </p:childTnLst>
                                </p:cTn>
                              </p:par>
                            </p:childTnLst>
                          </p:cTn>
                        </p:par>
                        <p:par>
                          <p:cTn id="12" fill="hold">
                            <p:stCondLst>
                              <p:cond delay="3500"/>
                            </p:stCondLst>
                            <p:childTnLst>
                              <p:par>
                                <p:cTn id="13" presetID="22" presetClass="entr" presetSubtype="8"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1750"/>
                                        <p:tgtEl>
                                          <p:spTgt spid="6">
                                            <p:txEl>
                                              <p:pRg st="3" end="3"/>
                                            </p:txEl>
                                          </p:spTgt>
                                        </p:tgtEl>
                                      </p:cBhvr>
                                    </p:animEffect>
                                  </p:childTnLst>
                                </p:cTn>
                              </p:par>
                            </p:childTnLst>
                          </p:cTn>
                        </p:par>
                        <p:par>
                          <p:cTn id="16" fill="hold">
                            <p:stCondLst>
                              <p:cond delay="5250"/>
                            </p:stCondLst>
                            <p:childTnLst>
                              <p:par>
                                <p:cTn id="17" presetID="22" presetClass="entr" presetSubtype="8"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1750"/>
                                        <p:tgtEl>
                                          <p:spTgt spid="6">
                                            <p:txEl>
                                              <p:pRg st="5" end="5"/>
                                            </p:txEl>
                                          </p:spTgt>
                                        </p:tgtEl>
                                      </p:cBhvr>
                                    </p:animEffect>
                                  </p:childTnLst>
                                </p:cTn>
                              </p:par>
                            </p:childTnLst>
                          </p:cTn>
                        </p:par>
                        <p:par>
                          <p:cTn id="20" fill="hold">
                            <p:stCondLst>
                              <p:cond delay="7000"/>
                            </p:stCondLst>
                            <p:childTnLst>
                              <p:par>
                                <p:cTn id="21" presetID="22" presetClass="entr" presetSubtype="8" fill="hold"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left)">
                                      <p:cBhvr>
                                        <p:cTn id="23" dur="1750"/>
                                        <p:tgtEl>
                                          <p:spTgt spid="6">
                                            <p:txEl>
                                              <p:pRg st="6" end="6"/>
                                            </p:txEl>
                                          </p:spTgt>
                                        </p:tgtEl>
                                      </p:cBhvr>
                                    </p:animEffect>
                                  </p:childTnLst>
                                </p:cTn>
                              </p:par>
                            </p:childTnLst>
                          </p:cTn>
                        </p:par>
                        <p:par>
                          <p:cTn id="24" fill="hold">
                            <p:stCondLst>
                              <p:cond delay="8750"/>
                            </p:stCondLst>
                            <p:childTnLst>
                              <p:par>
                                <p:cTn id="25" presetID="22" presetClass="entr" presetSubtype="8" fill="hold" nodeType="after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175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086600" cy="411162"/>
          </a:xfrm>
        </p:spPr>
        <p:txBody>
          <a:bodyPr>
            <a:normAutofit fontScale="90000"/>
          </a:bodyPr>
          <a:lstStyle/>
          <a:p>
            <a:r>
              <a:rPr lang="en-US" sz="3600" b="1" dirty="0" smtClean="0">
                <a:latin typeface="Arial" pitchFamily="34" charset="0"/>
                <a:cs typeface="Arial" pitchFamily="34" charset="0"/>
              </a:rPr>
              <a:t>TÀI LIỆU THAM KHẢO</a:t>
            </a:r>
            <a:endParaRPr lang="en-US" sz="3600" b="1" dirty="0">
              <a:latin typeface="Arial" pitchFamily="34" charset="0"/>
              <a:cs typeface="Arial" pitchFamily="34" charset="0"/>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33600" y="762000"/>
            <a:ext cx="4364236" cy="5818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ate Placeholder 3"/>
          <p:cNvSpPr>
            <a:spLocks noGrp="1"/>
          </p:cNvSpPr>
          <p:nvPr>
            <p:ph type="dt" sz="half" idx="10"/>
          </p:nvPr>
        </p:nvSpPr>
        <p:spPr/>
        <p:txBody>
          <a:bodyPr/>
          <a:lstStyle/>
          <a:p>
            <a:fld id="{589C523C-73E7-4059-A780-9090D594C2B0}" type="datetime1">
              <a:rPr lang="en-US" altLang="en-US" smtClean="0"/>
              <a:pPr/>
              <a:t>6/12/2020</a:t>
            </a:fld>
            <a:endParaRPr lang="en-US" altLang="en-US"/>
          </a:p>
        </p:txBody>
      </p:sp>
      <p:sp>
        <p:nvSpPr>
          <p:cNvPr id="5" name="Slide Number Placeholder 4"/>
          <p:cNvSpPr>
            <a:spLocks noGrp="1"/>
          </p:cNvSpPr>
          <p:nvPr>
            <p:ph type="sldNum" sz="quarter" idx="12"/>
          </p:nvPr>
        </p:nvSpPr>
        <p:spPr/>
        <p:txBody>
          <a:bodyPr/>
          <a:lstStyle/>
          <a:p>
            <a:fld id="{A6CA620C-5D94-4DC4-B64A-222EA67D0DEE}" type="slidenum">
              <a:rPr lang="en-US" altLang="en-US" smtClean="0"/>
              <a:pPr/>
              <a:t>74</a:t>
            </a:fld>
            <a:endParaRPr lang="en-US" altLang="en-US"/>
          </a:p>
        </p:txBody>
      </p:sp>
    </p:spTree>
    <p:extLst>
      <p:ext uri="{BB962C8B-B14F-4D97-AF65-F5344CB8AC3E}">
        <p14:creationId xmlns:p14="http://schemas.microsoft.com/office/powerpoint/2010/main" xmlns="" val="1256607710"/>
      </p:ext>
    </p:extLst>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001000" cy="2895600"/>
          </a:xfrm>
        </p:spPr>
        <p:txBody>
          <a:bodyPr>
            <a:normAutofit fontScale="77500" lnSpcReduction="20000"/>
          </a:bodyPr>
          <a:lstStyle/>
          <a:p>
            <a:pPr marL="0" indent="0" algn="ctr">
              <a:buNone/>
            </a:pPr>
            <a:endParaRPr lang="en-US" sz="6600" b="1" dirty="0">
              <a:solidFill>
                <a:srgbClr val="0070C0"/>
              </a:solidFill>
              <a:latin typeface="Script MT Bold" pitchFamily="66" charset="0"/>
            </a:endParaRPr>
          </a:p>
          <a:p>
            <a:pPr marL="0" indent="0" algn="ctr">
              <a:buNone/>
            </a:pPr>
            <a:r>
              <a:rPr lang="en-US" sz="6600" b="1" dirty="0" smtClean="0">
                <a:solidFill>
                  <a:srgbClr val="0070C0"/>
                </a:solidFill>
                <a:latin typeface="Arial" pitchFamily="34" charset="0"/>
                <a:cs typeface="Arial" pitchFamily="34" charset="0"/>
              </a:rPr>
              <a:t>CÁM ƠN QUÝ THẦY CÔ ĐÃ CHÚ Ý THEO DÕI</a:t>
            </a:r>
            <a:endParaRPr lang="en-US" sz="6600" b="1" dirty="0">
              <a:solidFill>
                <a:srgbClr val="0070C0"/>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589C523C-73E7-4059-A780-9090D594C2B0}" type="datetime1">
              <a:rPr lang="en-US" altLang="en-US" smtClean="0"/>
              <a:pPr/>
              <a:t>6/12/2020</a:t>
            </a:fld>
            <a:endParaRPr lang="en-US" altLang="en-US"/>
          </a:p>
        </p:txBody>
      </p:sp>
      <p:sp>
        <p:nvSpPr>
          <p:cNvPr id="5" name="Slide Number Placeholder 4"/>
          <p:cNvSpPr>
            <a:spLocks noGrp="1"/>
          </p:cNvSpPr>
          <p:nvPr>
            <p:ph type="sldNum" sz="quarter" idx="12"/>
          </p:nvPr>
        </p:nvSpPr>
        <p:spPr/>
        <p:txBody>
          <a:bodyPr/>
          <a:lstStyle/>
          <a:p>
            <a:fld id="{A6CA620C-5D94-4DC4-B64A-222EA67D0DEE}" type="slidenum">
              <a:rPr lang="en-US" altLang="en-US" smtClean="0"/>
              <a:pPr/>
              <a:t>75</a:t>
            </a:fld>
            <a:endParaRPr lang="en-US" altLang="en-US"/>
          </a:p>
        </p:txBody>
      </p:sp>
    </p:spTree>
    <p:extLst>
      <p:ext uri="{BB962C8B-B14F-4D97-AF65-F5344CB8AC3E}">
        <p14:creationId xmlns:p14="http://schemas.microsoft.com/office/powerpoint/2010/main" xmlns="" val="23602542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p-phu-huynh-tfm-1"/>
          <p:cNvPicPr>
            <a:picLocks noGrp="1" noChangeAspect="1"/>
          </p:cNvPicPr>
          <p:nvPr isPhoto="1"/>
        </p:nvPicPr>
        <p:blipFill rotWithShape="1">
          <a:blip r:embed="rId2">
            <a:lum/>
            <a:extLst>
              <a:ext uri="{28A0092B-C50C-407E-A947-70E740481C1C}">
                <a14:useLocalDpi xmlns:a14="http://schemas.microsoft.com/office/drawing/2010/main" xmlns="" val="0"/>
              </a:ext>
            </a:extLst>
          </a:blip>
          <a:srcRect r="3158" b="16175"/>
          <a:stretch/>
        </p:blipFill>
        <p:spPr>
          <a:xfrm>
            <a:off x="685800" y="762000"/>
            <a:ext cx="7848600" cy="5105400"/>
          </a:xfrm>
          <a:prstGeom prst="rect">
            <a:avLst/>
          </a:prstGeom>
          <a:noFill/>
          <a:ln>
            <a:noFill/>
          </a:ln>
        </p:spPr>
      </p:pic>
      <p:sp>
        <p:nvSpPr>
          <p:cNvPr id="3" name="Rectangle 10"/>
          <p:cNvSpPr>
            <a:spLocks noChangeArrowheads="1"/>
          </p:cNvSpPr>
          <p:nvPr/>
        </p:nvSpPr>
        <p:spPr bwMode="auto">
          <a:xfrm>
            <a:off x="552450" y="300335"/>
            <a:ext cx="81153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buổi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tiếp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viên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phụ</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huynh</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42843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9110"/>
          <p:cNvPicPr>
            <a:picLocks noGrp="1" noChangeAspect="1"/>
          </p:cNvPicPr>
          <p:nvPr isPhoto="1"/>
        </p:nvPicPr>
        <p:blipFill>
          <a:blip r:embed="rId2">
            <a:lum/>
            <a:extLst>
              <a:ext uri="{28A0092B-C50C-407E-A947-70E740481C1C}">
                <a14:useLocalDpi xmlns:a14="http://schemas.microsoft.com/office/drawing/2010/main" xmlns="" val="0"/>
              </a:ext>
            </a:extLst>
          </a:blip>
          <a:stretch>
            <a:fillRect/>
          </a:stretch>
        </p:blipFill>
        <p:spPr>
          <a:xfrm>
            <a:off x="0" y="0"/>
            <a:ext cx="9144000" cy="6858000"/>
          </a:xfrm>
          <a:prstGeom prst="rect">
            <a:avLst/>
          </a:prstGeom>
          <a:noFill/>
          <a:ln>
            <a:noFill/>
          </a:ln>
        </p:spPr>
      </p:pic>
      <p:sp>
        <p:nvSpPr>
          <p:cNvPr id="3" name="Rectangle 10"/>
          <p:cNvSpPr>
            <a:spLocks noChangeArrowheads="1"/>
          </p:cNvSpPr>
          <p:nvPr/>
        </p:nvSpPr>
        <p:spPr bwMode="auto">
          <a:xfrm>
            <a:off x="553204" y="71073"/>
            <a:ext cx="8115300" cy="461665"/>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smtClean="0">
                <a:solidFill>
                  <a:srgbClr val="0000FF"/>
                </a:solidFill>
                <a:latin typeface="Times New Roman" pitchFamily="18" charset="0"/>
                <a:cs typeface="Times New Roman" pitchFamily="18" charset="0"/>
              </a:rPr>
              <a:t>Truyền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thông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tiếp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thông</a:t>
            </a:r>
            <a:r>
              <a:rPr lang="en-US" sz="2400" b="1" dirty="0" smtClean="0">
                <a:solidFill>
                  <a:srgbClr val="0000FF"/>
                </a:solidFill>
                <a:latin typeface="Times New Roman" pitchFamily="18" charset="0"/>
                <a:cs typeface="Times New Roman" pitchFamily="18" charset="0"/>
              </a:rPr>
              <a:t> qua </a:t>
            </a:r>
            <a:r>
              <a:rPr lang="en-US" sz="2400" b="1" dirty="0" err="1" smtClean="0">
                <a:solidFill>
                  <a:srgbClr val="0000FF"/>
                </a:solidFill>
                <a:latin typeface="Times New Roman" pitchFamily="18" charset="0"/>
                <a:cs typeface="Times New Roman" pitchFamily="18" charset="0"/>
              </a:rPr>
              <a:t>buổi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phụ</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huynh</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85545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BE831CEEA9694BAE0E70E11482399F" ma:contentTypeVersion="0" ma:contentTypeDescription="Create a new document." ma:contentTypeScope="" ma:versionID="e2104cca46b895bf24d99665004f077b">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754F5F-1D7E-4CB1-BECB-17FF032F1473}">
  <ds:schemaRefs>
    <ds:schemaRef ds:uri="http://schemas.microsoft.com/sharepoint/v3/contenttype/forms"/>
  </ds:schemaRefs>
</ds:datastoreItem>
</file>

<file path=customXml/itemProps2.xml><?xml version="1.0" encoding="utf-8"?>
<ds:datastoreItem xmlns:ds="http://schemas.openxmlformats.org/officeDocument/2006/customXml" ds:itemID="{4F91B5A5-E2C2-47BE-BEC9-37763F1B1D3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BCD6F87-DBD4-4DE7-A9EC-73F0AA2F0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10444</TotalTime>
  <Words>3800</Words>
  <Application>Microsoft Office PowerPoint</Application>
  <PresentationFormat>On-screen Show (4:3)</PresentationFormat>
  <Paragraphs>310</Paragraphs>
  <Slides>75</Slides>
  <Notes>0</Notes>
  <HiddenSlides>0</HiddenSlides>
  <MMClips>1</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  TẬP HUẤN   HƯỚNG DẪN PHỐI HỢP VỚI  CHA MẸ TRONG CHĂM SÓC GIÁO DỤC TRẺ    </vt:lpstr>
      <vt:lpstr>Slide 2</vt:lpstr>
      <vt:lpstr>1. Vai trò của nhà trường và cha mẹ trong việc phối hợp chăm sóc giáo dục trẻ </vt:lpstr>
      <vt:lpstr>Slide 4</vt:lpstr>
      <vt:lpstr> 2. Hình thức phối hợp giữa nhà trường và gia đình trong công tác chăm sóc giáo dục trẻ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 Các hình thức phối hợp giữa nhà trường  và gia đình trong CSGD trẻ </vt:lpstr>
      <vt:lpstr>Slide 29</vt:lpstr>
      <vt:lpstr>Sự khác nhau giữa truyền thông và tuyên truyền </vt:lpstr>
      <vt:lpstr>Truyền thông hiệu quả</vt:lpstr>
      <vt:lpstr>Slide 32</vt:lpstr>
      <vt:lpstr>Sự khác nhau giữa tham vấn và tư vấn</vt:lpstr>
      <vt:lpstr>Tọa đàm/chia sẻ kinh nghiệm </vt:lpstr>
      <vt:lpstr>Slide 35</vt:lpstr>
      <vt:lpstr>Slide 36</vt:lpstr>
      <vt:lpstr>Thực hành </vt:lpstr>
      <vt:lpstr>Slide 38</vt:lpstr>
      <vt:lpstr>Slide 39</vt:lpstr>
      <vt:lpstr> 3. Một số kĩ năng cần có khi làm việc với cha mẹ </vt:lpstr>
      <vt:lpstr>3.1.Kĩ năng tìm hiểu đối tượng </vt:lpstr>
      <vt:lpstr>3.2. Kĩ năng điều hành </vt:lpstr>
      <vt:lpstr>Slide 43</vt:lpstr>
      <vt:lpstr>3.3. Kĩ năng diễn đạt/trình bày </vt:lpstr>
      <vt:lpstr>Slide 45</vt:lpstr>
      <vt:lpstr>Slide 46</vt:lpstr>
      <vt:lpstr>Slide 47</vt:lpstr>
      <vt:lpstr>Slide 48</vt:lpstr>
      <vt:lpstr>Slide 49</vt:lpstr>
      <vt:lpstr>Slide 50</vt:lpstr>
      <vt:lpstr>3.4. Kĩ năng giao tiếp và xử lí tình huống </vt:lpstr>
      <vt:lpstr>Slide 52</vt:lpstr>
      <vt:lpstr>Slide 53</vt:lpstr>
      <vt:lpstr>Slide 54</vt:lpstr>
      <vt:lpstr>Slide 55</vt:lpstr>
      <vt:lpstr>Slide 56</vt:lpstr>
      <vt:lpstr>Một số điều nên và không nên khi giao tiếp/xử lý tình huống</vt:lpstr>
      <vt:lpstr>Slide 58</vt:lpstr>
      <vt:lpstr>3.5. Kĩ năng lắng nghe </vt:lpstr>
      <vt:lpstr>Slide 60</vt:lpstr>
      <vt:lpstr>Slide 61</vt:lpstr>
      <vt:lpstr>Slide 62</vt:lpstr>
      <vt:lpstr>Slide 63</vt:lpstr>
      <vt:lpstr>3.6. Kĩ năng phản hồi tích cực</vt:lpstr>
      <vt:lpstr>Slide 65</vt:lpstr>
      <vt:lpstr>Slide 66</vt:lpstr>
      <vt:lpstr>Slide 67</vt:lpstr>
      <vt:lpstr>Slide 68</vt:lpstr>
      <vt:lpstr>3.7. Kĩ năng quan sát </vt:lpstr>
      <vt:lpstr>Slide 70</vt:lpstr>
      <vt:lpstr>3.8. Kĩ năng thuyết phục </vt:lpstr>
      <vt:lpstr>Slide 72</vt:lpstr>
      <vt:lpstr>Slide 73</vt:lpstr>
      <vt:lpstr>TÀI LIỆU THAM KHẢO</vt:lpstr>
      <vt:lpstr>Slide 75</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NGUYÊN TẮC CƠ BẢN VÀ QUI TRÌNH XÂY DỰNG</dc:title>
  <dc:creator>OEM</dc:creator>
  <cp:lastModifiedBy>Tommy_Phan</cp:lastModifiedBy>
  <cp:revision>710</cp:revision>
  <cp:lastPrinted>2019-11-04T09:51:27Z</cp:lastPrinted>
  <dcterms:created xsi:type="dcterms:W3CDTF">2008-04-02T07:06:34Z</dcterms:created>
  <dcterms:modified xsi:type="dcterms:W3CDTF">2020-06-12T09:09:44Z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0x0101000BBE831CEEA9694BAE0E70E11482399F</vt:lpwstr>
  </property>
</Properties>
</file>