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94" r:id="rId2"/>
    <p:sldId id="295" r:id="rId3"/>
    <p:sldId id="268" r:id="rId4"/>
    <p:sldId id="290" r:id="rId5"/>
    <p:sldId id="291" r:id="rId6"/>
    <p:sldId id="292" r:id="rId7"/>
    <p:sldId id="293" r:id="rId8"/>
    <p:sldId id="296" r:id="rId9"/>
    <p:sldId id="297" r:id="rId10"/>
    <p:sldId id="298" r:id="rId11"/>
    <p:sldId id="305" r:id="rId12"/>
    <p:sldId id="306" r:id="rId13"/>
    <p:sldId id="308" r:id="rId14"/>
    <p:sldId id="270" r:id="rId15"/>
    <p:sldId id="303" r:id="rId16"/>
    <p:sldId id="273" r:id="rId17"/>
    <p:sldId id="309" r:id="rId18"/>
    <p:sldId id="300" r:id="rId19"/>
    <p:sldId id="312" r:id="rId20"/>
    <p:sldId id="313" r:id="rId21"/>
    <p:sldId id="311" r:id="rId22"/>
    <p:sldId id="299" r:id="rId23"/>
    <p:sldId id="314" r:id="rId24"/>
    <p:sldId id="315" r:id="rId25"/>
    <p:sldId id="258" r:id="rId26"/>
    <p:sldId id="301" r:id="rId27"/>
    <p:sldId id="319" r:id="rId28"/>
  </p:sldIdLst>
  <p:sldSz cx="10972800" cy="6400800"/>
  <p:notesSz cx="6858000" cy="9144000"/>
  <p:embeddedFontLs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宋体" panose="02010600030101010101" pitchFamily="2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16">
          <p15:clr>
            <a:srgbClr val="A4A3A4"/>
          </p15:clr>
        </p15:guide>
        <p15:guide id="4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BE"/>
    <a:srgbClr val="B7DEE8"/>
    <a:srgbClr val="D2A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0" y="66"/>
      </p:cViewPr>
      <p:guideLst>
        <p:guide orient="horz" pos="2160"/>
        <p:guide pos="2880"/>
        <p:guide orient="horz" pos="2016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2F090-0599-4B7C-9E8E-3011B922E32F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8813-49F7-4240-840E-12F4FDF524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88398"/>
            <a:ext cx="9326880" cy="1372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27120"/>
            <a:ext cx="768096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30"/>
            <a:ext cx="2468880" cy="54614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56330"/>
            <a:ext cx="7223760" cy="5461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13108"/>
            <a:ext cx="932688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12932"/>
            <a:ext cx="932688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32772"/>
            <a:ext cx="4848226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29883"/>
            <a:ext cx="4848226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432772"/>
            <a:ext cx="485013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029883"/>
            <a:ext cx="485013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4847"/>
            <a:ext cx="3609976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4848"/>
            <a:ext cx="613410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339428"/>
            <a:ext cx="3609976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480560"/>
            <a:ext cx="658368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71923"/>
            <a:ext cx="658368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09515"/>
            <a:ext cx="658368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93521"/>
            <a:ext cx="98755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932595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932595"/>
            <a:ext cx="34747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932595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23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5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5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43.png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jpe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jpe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jpe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9.emf"/><Relationship Id="rId7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6"/>
          <p:cNvGrpSpPr/>
          <p:nvPr/>
        </p:nvGrpSpPr>
        <p:grpSpPr>
          <a:xfrm>
            <a:off x="914400" y="2286000"/>
            <a:ext cx="9448800" cy="3912430"/>
            <a:chOff x="1548265" y="3628625"/>
            <a:chExt cx="8930255" cy="3597449"/>
          </a:xfrm>
        </p:grpSpPr>
        <p:pic>
          <p:nvPicPr>
            <p:cNvPr id="4" name="图片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265" y="3628625"/>
              <a:ext cx="1549862" cy="3597449"/>
            </a:xfrm>
            <a:prstGeom prst="rect">
              <a:avLst/>
            </a:prstGeom>
          </p:spPr>
        </p:pic>
        <p:pic>
          <p:nvPicPr>
            <p:cNvPr id="5" name="图形 5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5565" y="3845153"/>
              <a:ext cx="1304450" cy="3380921"/>
            </a:xfrm>
            <a:prstGeom prst="rect">
              <a:avLst/>
            </a:prstGeom>
          </p:spPr>
        </p:pic>
        <p:pic>
          <p:nvPicPr>
            <p:cNvPr id="6" name="图片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7453" y="3628625"/>
              <a:ext cx="1307437" cy="3554690"/>
            </a:xfrm>
            <a:prstGeom prst="rect">
              <a:avLst/>
            </a:prstGeom>
          </p:spPr>
        </p:pic>
        <p:pic>
          <p:nvPicPr>
            <p:cNvPr id="7" name="图片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2328" y="4022292"/>
              <a:ext cx="1158635" cy="3203782"/>
            </a:xfrm>
            <a:prstGeom prst="rect">
              <a:avLst/>
            </a:prstGeom>
          </p:spPr>
        </p:pic>
        <p:pic>
          <p:nvPicPr>
            <p:cNvPr id="8" name="图片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8400" y="3845153"/>
              <a:ext cx="1940120" cy="3359542"/>
            </a:xfrm>
            <a:prstGeom prst="rect">
              <a:avLst/>
            </a:prstGeom>
          </p:spPr>
        </p:pic>
      </p:grpSp>
      <p:sp>
        <p:nvSpPr>
          <p:cNvPr id="9" name="文本框 55"/>
          <p:cNvSpPr txBox="1"/>
          <p:nvPr/>
        </p:nvSpPr>
        <p:spPr>
          <a:xfrm>
            <a:off x="914400" y="399871"/>
            <a:ext cx="93726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7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7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7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7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7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1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44" y="0"/>
            <a:ext cx="11153044" cy="3658501"/>
          </a:xfrm>
          <a:prstGeom prst="rect">
            <a:avLst/>
          </a:prstGeom>
        </p:spPr>
      </p:pic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-60494" y="347407"/>
            <a:ext cx="10977563" cy="6053393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680" y="48607"/>
            <a:ext cx="1360988" cy="1299160"/>
          </a:xfrm>
          <a:prstGeom prst="rect">
            <a:avLst/>
          </a:prstGeom>
        </p:spPr>
      </p:pic>
      <p:pic>
        <p:nvPicPr>
          <p:cNvPr id="24" name="图形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42316"/>
            <a:ext cx="2514600" cy="5834528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1524000" y="492204"/>
            <a:ext cx="1807848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I.</a:t>
            </a:r>
            <a:endParaRPr kumimoji="0" lang="zh-CN" altLang="en-US" sz="66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6" name="文本框 29"/>
          <p:cNvSpPr txBox="1"/>
          <p:nvPr/>
        </p:nvSpPr>
        <p:spPr>
          <a:xfrm>
            <a:off x="3733800" y="1905000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Giới</a:t>
            </a:r>
            <a:r>
              <a:rPr lang="en-US" altLang="zh-CN" sz="72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thiệu</a:t>
            </a:r>
            <a:r>
              <a:rPr lang="en-US" altLang="zh-CN" sz="72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một</a:t>
            </a:r>
            <a:r>
              <a:rPr lang="en-US" altLang="zh-CN" sz="72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danh</a:t>
            </a:r>
            <a:r>
              <a:rPr lang="en-US" altLang="zh-CN" sz="72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lam </a:t>
            </a:r>
            <a:r>
              <a:rPr lang="en-US" altLang="zh-CN" sz="72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thắng</a:t>
            </a:r>
            <a:r>
              <a:rPr lang="en-US" altLang="zh-CN" sz="72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cảnh</a:t>
            </a:r>
            <a:endParaRPr lang="zh-CN" altLang="en-US" sz="7200" i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9" name="Picture 25" descr="bookani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88" y="588208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pic>
        <p:nvPicPr>
          <p:cNvPr id="9" name="图片 8" descr="6fc417983c9675ce1b60e983870aeb8a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2" y="3276600"/>
            <a:ext cx="3619498" cy="3058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8277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(sgk-tr33; 34)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11"/>
          <p:cNvGrpSpPr/>
          <p:nvPr/>
        </p:nvGrpSpPr>
        <p:grpSpPr>
          <a:xfrm>
            <a:off x="838200" y="2362200"/>
            <a:ext cx="1371600" cy="791101"/>
            <a:chOff x="2024209" y="2175164"/>
            <a:chExt cx="1936013" cy="2730737"/>
          </a:xfrm>
        </p:grpSpPr>
        <p:pic>
          <p:nvPicPr>
            <p:cNvPr id="16" name="图片 1" descr="4ec47f6aae8fa037024babeede2631b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4209" y="2175164"/>
              <a:ext cx="1936013" cy="2730737"/>
            </a:xfrm>
            <a:prstGeom prst="rect">
              <a:avLst/>
            </a:prstGeom>
          </p:spPr>
        </p:pic>
        <p:sp>
          <p:nvSpPr>
            <p:cNvPr id="17" name="文本框 5"/>
            <p:cNvSpPr txBox="1"/>
            <p:nvPr/>
          </p:nvSpPr>
          <p:spPr>
            <a:xfrm>
              <a:off x="2204806" y="2827326"/>
              <a:ext cx="1647861" cy="184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Đoạn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1</a:t>
              </a:r>
              <a:endPara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19400" y="2514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组合 11"/>
          <p:cNvGrpSpPr/>
          <p:nvPr/>
        </p:nvGrpSpPr>
        <p:grpSpPr>
          <a:xfrm>
            <a:off x="838200" y="3476099"/>
            <a:ext cx="1371600" cy="791101"/>
            <a:chOff x="2024209" y="2175164"/>
            <a:chExt cx="1936013" cy="2730737"/>
          </a:xfrm>
        </p:grpSpPr>
        <p:pic>
          <p:nvPicPr>
            <p:cNvPr id="33" name="图片 1" descr="4ec47f6aae8fa037024babeede2631b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4209" y="2175164"/>
              <a:ext cx="1936013" cy="2730737"/>
            </a:xfrm>
            <a:prstGeom prst="rect">
              <a:avLst/>
            </a:prstGeom>
          </p:spPr>
        </p:pic>
        <p:sp>
          <p:nvSpPr>
            <p:cNvPr id="34" name="文本框 5"/>
            <p:cNvSpPr txBox="1"/>
            <p:nvPr/>
          </p:nvSpPr>
          <p:spPr>
            <a:xfrm>
              <a:off x="2204806" y="2827326"/>
              <a:ext cx="1647861" cy="171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Đoạn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2</a:t>
              </a:r>
              <a:endPara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19400" y="362849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组合 11"/>
          <p:cNvGrpSpPr/>
          <p:nvPr/>
        </p:nvGrpSpPr>
        <p:grpSpPr>
          <a:xfrm>
            <a:off x="838200" y="4619099"/>
            <a:ext cx="1371600" cy="791101"/>
            <a:chOff x="2024209" y="2175164"/>
            <a:chExt cx="1936013" cy="2730737"/>
          </a:xfrm>
        </p:grpSpPr>
        <p:pic>
          <p:nvPicPr>
            <p:cNvPr id="37" name="图片 1" descr="4ec47f6aae8fa037024babeede2631b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4209" y="2175164"/>
              <a:ext cx="1936013" cy="2730737"/>
            </a:xfrm>
            <a:prstGeom prst="rect">
              <a:avLst/>
            </a:prstGeom>
          </p:spPr>
        </p:pic>
        <p:sp>
          <p:nvSpPr>
            <p:cNvPr id="38" name="文本框 5"/>
            <p:cNvSpPr txBox="1"/>
            <p:nvPr/>
          </p:nvSpPr>
          <p:spPr>
            <a:xfrm>
              <a:off x="2204806" y="2827326"/>
              <a:ext cx="1647861" cy="171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Đoạn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3</a:t>
              </a:r>
              <a:endPara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819400" y="477149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5" descr="bookani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850761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5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F5857D26-6447-4349-807D-F5B6451F2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1066800" cy="1066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1524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id="{F5857D26-6447-4349-807D-F5B6451F2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1066800" cy="1066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52600" y="26272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F5857D26-6447-4349-807D-F5B6451F2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1066800" cy="1066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52600" y="38201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1" name="图片 6">
            <a:extLst>
              <a:ext uri="{FF2B5EF4-FFF2-40B4-BE49-F238E27FC236}">
                <a16:creationId xmlns:a16="http://schemas.microsoft.com/office/drawing/2014/main" id="{F5857D26-6447-4349-807D-F5B6451F2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1066800" cy="1066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52600" y="4724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6" name="图片 13" descr="ce1ed7f935192fceca30dfb2bcebe602"/>
          <p:cNvPicPr>
            <a:picLocks noChangeAspect="1"/>
          </p:cNvPicPr>
          <p:nvPr/>
        </p:nvPicPr>
        <p:blipFill>
          <a:blip r:embed="rId5" cstate="print"/>
          <a:srcRect l="11188" t="20367" r="10619" b="19944"/>
          <a:stretch>
            <a:fillRect/>
          </a:stretch>
        </p:blipFill>
        <p:spPr>
          <a:xfrm>
            <a:off x="3581400" y="152400"/>
            <a:ext cx="4038600" cy="1143000"/>
          </a:xfrm>
          <a:prstGeom prst="rect">
            <a:avLst/>
          </a:prstGeom>
        </p:spPr>
      </p:pic>
      <p:sp>
        <p:nvSpPr>
          <p:cNvPr id="40" name="文本框 10"/>
          <p:cNvSpPr txBox="1"/>
          <p:nvPr/>
        </p:nvSpPr>
        <p:spPr>
          <a:xfrm>
            <a:off x="4038600" y="381000"/>
            <a:ext cx="3175572" cy="59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Thảo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luận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nhóm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91142" y="364969"/>
            <a:ext cx="9982200" cy="5334000"/>
          </a:xfrm>
          <a:prstGeom prst="rect">
            <a:avLst/>
          </a:prstGeom>
          <a:noFill/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00"/>
          <a:stretch>
            <a:fillRect/>
          </a:stretch>
        </p:blipFill>
        <p:spPr>
          <a:xfrm>
            <a:off x="0" y="572814"/>
            <a:ext cx="4648200" cy="3846786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 l="12800" t="21766" r="42400" b="13641"/>
          <a:stretch>
            <a:fillRect/>
          </a:stretch>
        </p:blipFill>
        <p:spPr bwMode="auto">
          <a:xfrm>
            <a:off x="1066800" y="1872939"/>
            <a:ext cx="3200400" cy="231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143000" y="46730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9906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7432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Gươm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454693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5" descr="bookani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73" y="394498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0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3200400"/>
          </a:xfrm>
          <a:prstGeom prst="rect">
            <a:avLst/>
          </a:prstGeom>
          <a:noFill/>
        </p:spPr>
      </p:pic>
      <p:pic>
        <p:nvPicPr>
          <p:cNvPr id="103430" name="Picture 6" descr="800px-Hoan_kiem_hanoi_19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5486400" cy="3200400"/>
          </a:xfrm>
          <a:prstGeom prst="rect">
            <a:avLst/>
          </a:prstGeom>
          <a:noFill/>
        </p:spPr>
      </p:pic>
      <p:pic>
        <p:nvPicPr>
          <p:cNvPr id="103431" name="Picture 7" descr="Ru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200400"/>
            <a:ext cx="5486400" cy="3200400"/>
          </a:xfrm>
          <a:prstGeom prst="rect">
            <a:avLst/>
          </a:prstGeom>
          <a:noFill/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371600" y="5859993"/>
            <a:ext cx="813816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HỒ GƯƠM – THÁP RÙA</a:t>
            </a:r>
          </a:p>
        </p:txBody>
      </p:sp>
      <p:pic>
        <p:nvPicPr>
          <p:cNvPr id="7" name="Picture 5" descr="SuTichHoG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0"/>
            <a:ext cx="54864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r="35000"/>
          <a:stretch>
            <a:fillRect/>
          </a:stretch>
        </p:blipFill>
        <p:spPr>
          <a:xfrm>
            <a:off x="457200" y="252074"/>
            <a:ext cx="4267200" cy="4396126"/>
          </a:xfrm>
          <a:prstGeom prst="rect">
            <a:avLst/>
          </a:prstGeom>
        </p:spPr>
      </p:pic>
      <p:pic>
        <p:nvPicPr>
          <p:cNvPr id="36868" name="Picture 4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699874"/>
            <a:ext cx="3538613" cy="272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143000" y="48254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342072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XIX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3323272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5" descr="bookani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16" y="240028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tháp bú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4960" cy="3413760"/>
          </a:xfrm>
          <a:prstGeom prst="rect">
            <a:avLst/>
          </a:prstGeom>
          <a:noFill/>
        </p:spPr>
      </p:pic>
      <p:pic>
        <p:nvPicPr>
          <p:cNvPr id="138245" name="Picture 5" descr="đài nghi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960" y="0"/>
            <a:ext cx="5577840" cy="3413760"/>
          </a:xfrm>
          <a:prstGeom prst="rect">
            <a:avLst/>
          </a:prstGeom>
          <a:noFill/>
        </p:spPr>
      </p:pic>
      <p:pic>
        <p:nvPicPr>
          <p:cNvPr id="138250" name="Picture 10" descr="800px-Hua-Quen_See_Han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13760"/>
            <a:ext cx="5394960" cy="2987040"/>
          </a:xfrm>
          <a:prstGeom prst="rect">
            <a:avLst/>
          </a:prstGeom>
          <a:noFill/>
        </p:spPr>
      </p:pic>
      <p:pic>
        <p:nvPicPr>
          <p:cNvPr id="6" name="Picture 5" descr="CongDenNgocS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276600"/>
            <a:ext cx="56388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r="35000"/>
          <a:stretch>
            <a:fillRect/>
          </a:stretch>
        </p:blipFill>
        <p:spPr>
          <a:xfrm>
            <a:off x="6019800" y="-228600"/>
            <a:ext cx="3581400" cy="3689606"/>
          </a:xfrm>
          <a:prstGeom prst="rect">
            <a:avLst/>
          </a:prstGeom>
        </p:spPr>
      </p:pic>
      <p:pic>
        <p:nvPicPr>
          <p:cNvPr id="36868" name="Picture 4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990600"/>
            <a:ext cx="296990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00"/>
          <a:stretch>
            <a:fillRect/>
          </a:stretch>
        </p:blipFill>
        <p:spPr>
          <a:xfrm>
            <a:off x="990600" y="-228600"/>
            <a:ext cx="4419600" cy="365760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6"/>
          <a:srcRect l="12800" t="21766" r="42400" b="13641"/>
          <a:stretch>
            <a:fillRect/>
          </a:stretch>
        </p:blipFill>
        <p:spPr bwMode="auto">
          <a:xfrm>
            <a:off x="1981200" y="990600"/>
            <a:ext cx="305093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066800" y="3657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039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5039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5029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5" descr="bookani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1" y="2284412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grpSp>
        <p:nvGrpSpPr>
          <p:cNvPr id="11" name="组合 5"/>
          <p:cNvGrpSpPr/>
          <p:nvPr/>
        </p:nvGrpSpPr>
        <p:grpSpPr>
          <a:xfrm>
            <a:off x="4648200" y="762000"/>
            <a:ext cx="5562600" cy="4953000"/>
            <a:chOff x="13817600" y="3291203"/>
            <a:chExt cx="9296400" cy="8483600"/>
          </a:xfrm>
        </p:grpSpPr>
        <p:sp>
          <p:nvSpPr>
            <p:cNvPr id="12" name="Shape 860"/>
            <p:cNvSpPr/>
            <p:nvPr/>
          </p:nvSpPr>
          <p:spPr>
            <a:xfrm>
              <a:off x="18034000" y="6694803"/>
              <a:ext cx="5080000" cy="5080000"/>
            </a:xfrm>
            <a:prstGeom prst="ellipse">
              <a:avLst/>
            </a:prstGeom>
            <a:solidFill>
              <a:srgbClr val="C666A7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861"/>
            <p:cNvSpPr/>
            <p:nvPr/>
          </p:nvSpPr>
          <p:spPr>
            <a:xfrm>
              <a:off x="13817600" y="6694803"/>
              <a:ext cx="5080000" cy="5080000"/>
            </a:xfrm>
            <a:prstGeom prst="ellipse">
              <a:avLst/>
            </a:prstGeom>
            <a:solidFill>
              <a:srgbClr val="37AA7B">
                <a:alpha val="95000"/>
              </a:srgbClr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862"/>
            <p:cNvSpPr/>
            <p:nvPr/>
          </p:nvSpPr>
          <p:spPr>
            <a:xfrm>
              <a:off x="15925800" y="3291203"/>
              <a:ext cx="5080000" cy="5080000"/>
            </a:xfrm>
            <a:prstGeom prst="ellipse">
              <a:avLst/>
            </a:prstGeom>
            <a:solidFill>
              <a:srgbClr val="E9562B">
                <a:alpha val="92000"/>
              </a:srgbClr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786586"/>
            <a:ext cx="3505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29786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057400" y="2767786"/>
            <a:ext cx="457200" cy="5334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96000" y="10668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cứu,ghi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76800" y="34290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543800" y="28194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pic>
        <p:nvPicPr>
          <p:cNvPr id="18" name="Picture 25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32" y="675836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sp>
        <p:nvSpPr>
          <p:cNvPr id="14" name="圆角矩形 2"/>
          <p:cNvSpPr/>
          <p:nvPr/>
        </p:nvSpPr>
        <p:spPr>
          <a:xfrm>
            <a:off x="990600" y="1390471"/>
            <a:ext cx="3092271" cy="4267199"/>
          </a:xfrm>
          <a:prstGeom prst="roundRect">
            <a:avLst>
              <a:gd name="adj" fmla="val 5421"/>
            </a:avLst>
          </a:prstGeom>
          <a:gradFill flip="none" rotWithShape="1">
            <a:gsLst>
              <a:gs pos="5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12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圆角矩形 17"/>
          <p:cNvSpPr/>
          <p:nvPr/>
        </p:nvSpPr>
        <p:spPr>
          <a:xfrm>
            <a:off x="1187011" y="1614102"/>
            <a:ext cx="2699190" cy="3896815"/>
          </a:xfrm>
          <a:prstGeom prst="roundRect">
            <a:avLst>
              <a:gd name="adj" fmla="val 2201"/>
            </a:avLst>
          </a:pr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04"/>
          <p:cNvGrpSpPr/>
          <p:nvPr/>
        </p:nvGrpSpPr>
        <p:grpSpPr>
          <a:xfrm>
            <a:off x="1468917" y="1238071"/>
            <a:ext cx="2262617" cy="599736"/>
            <a:chOff x="3734206" y="1430045"/>
            <a:chExt cx="2262617" cy="599736"/>
          </a:xfrm>
        </p:grpSpPr>
        <p:grpSp>
          <p:nvGrpSpPr>
            <p:cNvPr id="3" name="组合 83"/>
            <p:cNvGrpSpPr/>
            <p:nvPr/>
          </p:nvGrpSpPr>
          <p:grpSpPr>
            <a:xfrm>
              <a:off x="4244699" y="1430045"/>
              <a:ext cx="220646" cy="599736"/>
              <a:chOff x="4621429" y="1440947"/>
              <a:chExt cx="220646" cy="599736"/>
            </a:xfrm>
          </p:grpSpPr>
          <p:sp>
            <p:nvSpPr>
              <p:cNvPr id="49" name="椭圆 19"/>
              <p:cNvSpPr/>
              <p:nvPr/>
            </p:nvSpPr>
            <p:spPr>
              <a:xfrm flipH="1">
                <a:off x="462142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椭圆 20"/>
              <p:cNvSpPr/>
              <p:nvPr/>
            </p:nvSpPr>
            <p:spPr>
              <a:xfrm flipH="1">
                <a:off x="4641492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圆角矩形 23"/>
              <p:cNvSpPr/>
              <p:nvPr/>
            </p:nvSpPr>
            <p:spPr>
              <a:xfrm flipH="1">
                <a:off x="4759206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圆角矩形 24"/>
              <p:cNvSpPr/>
              <p:nvPr/>
            </p:nvSpPr>
            <p:spPr>
              <a:xfrm flipH="1">
                <a:off x="468851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组合 82"/>
            <p:cNvGrpSpPr/>
            <p:nvPr/>
          </p:nvGrpSpPr>
          <p:grpSpPr>
            <a:xfrm>
              <a:off x="3734206" y="1430045"/>
              <a:ext cx="220646" cy="599736"/>
              <a:chOff x="4339321" y="1440947"/>
              <a:chExt cx="220646" cy="599736"/>
            </a:xfrm>
          </p:grpSpPr>
          <p:sp>
            <p:nvSpPr>
              <p:cNvPr id="45" name="椭圆 21"/>
              <p:cNvSpPr/>
              <p:nvPr/>
            </p:nvSpPr>
            <p:spPr>
              <a:xfrm flipH="1">
                <a:off x="4339321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22"/>
              <p:cNvSpPr/>
              <p:nvPr/>
            </p:nvSpPr>
            <p:spPr>
              <a:xfrm flipH="1">
                <a:off x="4359385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圆角矩形 25"/>
              <p:cNvSpPr/>
              <p:nvPr/>
            </p:nvSpPr>
            <p:spPr>
              <a:xfrm flipH="1">
                <a:off x="447043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圆角矩形 26"/>
              <p:cNvSpPr/>
              <p:nvPr/>
            </p:nvSpPr>
            <p:spPr>
              <a:xfrm flipH="1">
                <a:off x="439974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组合 85"/>
            <p:cNvGrpSpPr/>
            <p:nvPr/>
          </p:nvGrpSpPr>
          <p:grpSpPr>
            <a:xfrm>
              <a:off x="5265685" y="1430045"/>
              <a:ext cx="220646" cy="599736"/>
              <a:chOff x="5670727" y="1440947"/>
              <a:chExt cx="220646" cy="599736"/>
            </a:xfrm>
          </p:grpSpPr>
          <p:sp>
            <p:nvSpPr>
              <p:cNvPr id="41" name="椭圆 28"/>
              <p:cNvSpPr/>
              <p:nvPr/>
            </p:nvSpPr>
            <p:spPr>
              <a:xfrm flipH="1">
                <a:off x="5670727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29"/>
              <p:cNvSpPr/>
              <p:nvPr/>
            </p:nvSpPr>
            <p:spPr>
              <a:xfrm flipH="1">
                <a:off x="5690790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圆角矩形 32"/>
              <p:cNvSpPr/>
              <p:nvPr/>
            </p:nvSpPr>
            <p:spPr>
              <a:xfrm flipH="1">
                <a:off x="5808504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圆角矩形 33"/>
              <p:cNvSpPr/>
              <p:nvPr/>
            </p:nvSpPr>
            <p:spPr>
              <a:xfrm flipH="1">
                <a:off x="573781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组合 84"/>
            <p:cNvGrpSpPr/>
            <p:nvPr/>
          </p:nvGrpSpPr>
          <p:grpSpPr>
            <a:xfrm>
              <a:off x="4755192" y="1430045"/>
              <a:ext cx="220646" cy="599736"/>
              <a:chOff x="5388619" y="1440947"/>
              <a:chExt cx="220646" cy="599736"/>
            </a:xfrm>
          </p:grpSpPr>
          <p:sp>
            <p:nvSpPr>
              <p:cNvPr id="35" name="椭圆 30"/>
              <p:cNvSpPr/>
              <p:nvPr/>
            </p:nvSpPr>
            <p:spPr>
              <a:xfrm flipH="1">
                <a:off x="538861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椭圆 31"/>
              <p:cNvSpPr/>
              <p:nvPr/>
            </p:nvSpPr>
            <p:spPr>
              <a:xfrm flipH="1">
                <a:off x="5408683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圆角矩形 34"/>
              <p:cNvSpPr/>
              <p:nvPr/>
            </p:nvSpPr>
            <p:spPr>
              <a:xfrm flipH="1">
                <a:off x="551973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圆角矩形 35"/>
              <p:cNvSpPr/>
              <p:nvPr/>
            </p:nvSpPr>
            <p:spPr>
              <a:xfrm flipH="1">
                <a:off x="544904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组合 87"/>
            <p:cNvGrpSpPr/>
            <p:nvPr/>
          </p:nvGrpSpPr>
          <p:grpSpPr>
            <a:xfrm>
              <a:off x="5776177" y="1430045"/>
              <a:ext cx="220646" cy="599736"/>
              <a:chOff x="6720025" y="1419143"/>
              <a:chExt cx="220646" cy="599736"/>
            </a:xfrm>
          </p:grpSpPr>
          <p:sp>
            <p:nvSpPr>
              <p:cNvPr id="23" name="椭圆 37"/>
              <p:cNvSpPr/>
              <p:nvPr/>
            </p:nvSpPr>
            <p:spPr>
              <a:xfrm flipH="1">
                <a:off x="6720025" y="1798236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38"/>
              <p:cNvSpPr/>
              <p:nvPr/>
            </p:nvSpPr>
            <p:spPr>
              <a:xfrm flipH="1">
                <a:off x="6740088" y="1818293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圆角矩形 41"/>
              <p:cNvSpPr/>
              <p:nvPr/>
            </p:nvSpPr>
            <p:spPr>
              <a:xfrm flipH="1">
                <a:off x="6857802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圆角矩形 42"/>
              <p:cNvSpPr/>
              <p:nvPr/>
            </p:nvSpPr>
            <p:spPr>
              <a:xfrm flipH="1">
                <a:off x="6787113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3" name="任意多边形 65"/>
          <p:cNvSpPr/>
          <p:nvPr/>
        </p:nvSpPr>
        <p:spPr>
          <a:xfrm>
            <a:off x="609600" y="1948592"/>
            <a:ext cx="1536993" cy="1002608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gradFill flip="none" rotWithShape="1">
            <a:gsLst>
              <a:gs pos="33721">
                <a:schemeClr val="accent1"/>
              </a:gs>
              <a:gs pos="16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4" name="矩形 78"/>
          <p:cNvSpPr/>
          <p:nvPr/>
        </p:nvSpPr>
        <p:spPr>
          <a:xfrm>
            <a:off x="2349122" y="2216734"/>
            <a:ext cx="110607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dirty="0" err="1">
                <a:solidFill>
                  <a:schemeClr val="accent1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Mở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bài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55" name="任意多边形 66"/>
          <p:cNvSpPr/>
          <p:nvPr/>
        </p:nvSpPr>
        <p:spPr>
          <a:xfrm>
            <a:off x="609600" y="3147675"/>
            <a:ext cx="1536993" cy="1002609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gradFill flip="none" rotWithShape="1">
            <a:gsLst>
              <a:gs pos="33721">
                <a:schemeClr val="accent4"/>
              </a:gs>
              <a:gs pos="16000">
                <a:schemeClr val="accent4">
                  <a:lumMod val="75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6" name="矩形 80"/>
          <p:cNvSpPr/>
          <p:nvPr/>
        </p:nvSpPr>
        <p:spPr>
          <a:xfrm>
            <a:off x="2349122" y="3447871"/>
            <a:ext cx="138820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dirty="0" err="1">
                <a:solidFill>
                  <a:schemeClr val="accent4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Thân</a:t>
            </a:r>
            <a:r>
              <a:rPr lang="en-US" altLang="zh-CN" sz="2800" b="1" dirty="0">
                <a:solidFill>
                  <a:schemeClr val="accent4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4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bài</a:t>
            </a:r>
            <a:endParaRPr lang="zh-CN" altLang="en-US" sz="2800" b="1" dirty="0">
              <a:solidFill>
                <a:schemeClr val="accent4"/>
              </a:solidFill>
              <a:latin typeface="Times New Roman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57" name="任意多边形 93"/>
          <p:cNvSpPr/>
          <p:nvPr/>
        </p:nvSpPr>
        <p:spPr>
          <a:xfrm>
            <a:off x="609600" y="4396583"/>
            <a:ext cx="1536993" cy="1002609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gradFill flip="none" rotWithShape="1">
            <a:gsLst>
              <a:gs pos="33721">
                <a:schemeClr val="accent5"/>
              </a:gs>
              <a:gs pos="16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8" name="矩形 96"/>
          <p:cNvSpPr/>
          <p:nvPr/>
        </p:nvSpPr>
        <p:spPr>
          <a:xfrm>
            <a:off x="2349122" y="4696779"/>
            <a:ext cx="112691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800" b="1" dirty="0" err="1">
                <a:solidFill>
                  <a:schemeClr val="accent5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Kết</a:t>
            </a:r>
            <a:r>
              <a:rPr lang="en-US" altLang="zh-CN" sz="2800" b="1" dirty="0">
                <a:solidFill>
                  <a:schemeClr val="accent5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5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bài</a:t>
            </a:r>
            <a:endParaRPr lang="zh-CN" altLang="en-US" sz="2800" b="1" dirty="0">
              <a:solidFill>
                <a:schemeClr val="accent5"/>
              </a:solidFill>
              <a:latin typeface="Times New Roman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67200" y="2148006"/>
            <a:ext cx="127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648200" y="152400"/>
            <a:ext cx="1752600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267200" y="2838271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67200" y="4655403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25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28" y="703878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/>
      <p:bldP spid="64" grpId="0" animBg="1"/>
      <p:bldP spid="66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 descr="ce1ed7f935192fceca30dfb2bcebe602"/>
          <p:cNvPicPr>
            <a:picLocks noChangeAspect="1"/>
          </p:cNvPicPr>
          <p:nvPr/>
        </p:nvPicPr>
        <p:blipFill>
          <a:blip r:embed="rId2"/>
          <a:srcRect l="11188" t="20367" r="10619" b="19944"/>
          <a:stretch>
            <a:fillRect/>
          </a:stretch>
        </p:blipFill>
        <p:spPr>
          <a:xfrm>
            <a:off x="0" y="228600"/>
            <a:ext cx="10972800" cy="5943600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276600" y="741177"/>
            <a:ext cx="4099560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i="1" u="sng" dirty="0" err="1">
                <a:solidFill>
                  <a:srgbClr val="FF0000"/>
                </a:solidFill>
                <a:latin typeface="Times New Roman" pitchFamily="18" charset="0"/>
                <a:ea typeface="★儿童字体——迷你简卡通" panose="03000509000000000000" charset="-122"/>
                <a:cs typeface="Times New Roman" pitchFamily="18" charset="0"/>
              </a:rPr>
              <a:t>Luật</a:t>
            </a:r>
            <a:r>
              <a:rPr lang="en-US" altLang="zh-CN" sz="4400" b="1" i="1" u="sng" dirty="0">
                <a:solidFill>
                  <a:srgbClr val="FF0000"/>
                </a:solidFill>
                <a:latin typeface="Times New Roman" pitchFamily="18" charset="0"/>
                <a:ea typeface="★儿童字体——迷你简卡通" panose="03000509000000000000" charset="-122"/>
                <a:cs typeface="Times New Roman" pitchFamily="18" charset="0"/>
              </a:rPr>
              <a:t> </a:t>
            </a:r>
            <a:r>
              <a:rPr lang="en-US" altLang="zh-CN" sz="4400" b="1" i="1" u="sng" dirty="0" err="1">
                <a:solidFill>
                  <a:srgbClr val="FF0000"/>
                </a:solidFill>
                <a:latin typeface="Times New Roman" pitchFamily="18" charset="0"/>
                <a:ea typeface="★儿童字体——迷你简卡通" panose="03000509000000000000" charset="-122"/>
                <a:cs typeface="Times New Roman" pitchFamily="18" charset="0"/>
              </a:rPr>
              <a:t>chơi</a:t>
            </a:r>
            <a:endParaRPr lang="zh-CN" altLang="en-US" sz="4400" b="1" i="1" u="sng" dirty="0">
              <a:solidFill>
                <a:srgbClr val="FF0000"/>
              </a:solidFill>
              <a:latin typeface="Times New Roman" pitchFamily="18" charset="0"/>
              <a:ea typeface="★儿童字体——迷你简卡通" panose="03000509000000000000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zh-CN" altLang="en-US" sz="4400" b="1" i="1" u="sng" dirty="0">
              <a:solidFill>
                <a:srgbClr val="FF0000"/>
              </a:solidFill>
              <a:latin typeface="Times New Roman" pitchFamily="18" charset="0"/>
              <a:ea typeface="★儿童字体——迷你简卡通" panose="03000509000000000000" charset="-122"/>
              <a:cs typeface="Times New Roman" pitchFamily="18" charset="0"/>
            </a:endParaRPr>
          </a:p>
        </p:txBody>
      </p:sp>
      <p:pic>
        <p:nvPicPr>
          <p:cNvPr id="4" name="图片 12" descr="5a3dbdb48326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3276600"/>
            <a:ext cx="2909570" cy="287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828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048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sp>
        <p:nvSpPr>
          <p:cNvPr id="77" name="矩形 22"/>
          <p:cNvSpPr/>
          <p:nvPr/>
        </p:nvSpPr>
        <p:spPr>
          <a:xfrm>
            <a:off x="3217373" y="1255249"/>
            <a:ext cx="4859827" cy="104666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20"/>
          <p:cNvSpPr/>
          <p:nvPr/>
        </p:nvSpPr>
        <p:spPr>
          <a:xfrm rot="5400000">
            <a:off x="2965147" y="1217605"/>
            <a:ext cx="996066" cy="9555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5"/>
          <p:cNvSpPr>
            <a:spLocks noEditPoints="1"/>
          </p:cNvSpPr>
          <p:nvPr/>
        </p:nvSpPr>
        <p:spPr bwMode="auto">
          <a:xfrm>
            <a:off x="2743200" y="838200"/>
            <a:ext cx="1571125" cy="1724110"/>
          </a:xfrm>
          <a:custGeom>
            <a:avLst/>
            <a:gdLst>
              <a:gd name="T0" fmla="*/ 42 w 511"/>
              <a:gd name="T1" fmla="*/ 586 h 586"/>
              <a:gd name="T2" fmla="*/ 57 w 511"/>
              <a:gd name="T3" fmla="*/ 582 h 586"/>
              <a:gd name="T4" fmla="*/ 500 w 511"/>
              <a:gd name="T5" fmla="*/ 326 h 586"/>
              <a:gd name="T6" fmla="*/ 511 w 511"/>
              <a:gd name="T7" fmla="*/ 315 h 586"/>
              <a:gd name="T8" fmla="*/ 511 w 511"/>
              <a:gd name="T9" fmla="*/ 271 h 586"/>
              <a:gd name="T10" fmla="*/ 500 w 511"/>
              <a:gd name="T11" fmla="*/ 260 h 586"/>
              <a:gd name="T12" fmla="*/ 57 w 511"/>
              <a:gd name="T13" fmla="*/ 4 h 586"/>
              <a:gd name="T14" fmla="*/ 42 w 511"/>
              <a:gd name="T15" fmla="*/ 0 h 586"/>
              <a:gd name="T16" fmla="*/ 3 w 511"/>
              <a:gd name="T17" fmla="*/ 22 h 586"/>
              <a:gd name="T18" fmla="*/ 0 w 511"/>
              <a:gd name="T19" fmla="*/ 37 h 586"/>
              <a:gd name="T20" fmla="*/ 0 w 511"/>
              <a:gd name="T21" fmla="*/ 549 h 586"/>
              <a:gd name="T22" fmla="*/ 3 w 511"/>
              <a:gd name="T23" fmla="*/ 564 h 586"/>
              <a:gd name="T24" fmla="*/ 42 w 511"/>
              <a:gd name="T25" fmla="*/ 586 h 586"/>
              <a:gd name="T26" fmla="*/ 87 w 511"/>
              <a:gd name="T27" fmla="*/ 442 h 586"/>
              <a:gd name="T28" fmla="*/ 84 w 511"/>
              <a:gd name="T29" fmla="*/ 427 h 586"/>
              <a:gd name="T30" fmla="*/ 84 w 511"/>
              <a:gd name="T31" fmla="*/ 159 h 586"/>
              <a:gd name="T32" fmla="*/ 87 w 511"/>
              <a:gd name="T33" fmla="*/ 144 h 586"/>
              <a:gd name="T34" fmla="*/ 103 w 511"/>
              <a:gd name="T35" fmla="*/ 135 h 586"/>
              <a:gd name="T36" fmla="*/ 118 w 511"/>
              <a:gd name="T37" fmla="*/ 140 h 586"/>
              <a:gd name="T38" fmla="*/ 349 w 511"/>
              <a:gd name="T39" fmla="*/ 273 h 586"/>
              <a:gd name="T40" fmla="*/ 361 w 511"/>
              <a:gd name="T41" fmla="*/ 284 h 586"/>
              <a:gd name="T42" fmla="*/ 361 w 511"/>
              <a:gd name="T43" fmla="*/ 302 h 586"/>
              <a:gd name="T44" fmla="*/ 349 w 511"/>
              <a:gd name="T45" fmla="*/ 313 h 586"/>
              <a:gd name="T46" fmla="*/ 118 w 511"/>
              <a:gd name="T47" fmla="*/ 446 h 586"/>
              <a:gd name="T48" fmla="*/ 103 w 511"/>
              <a:gd name="T49" fmla="*/ 451 h 586"/>
              <a:gd name="T50" fmla="*/ 87 w 511"/>
              <a:gd name="T51" fmla="*/ 44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1" h="586">
                <a:moveTo>
                  <a:pt x="42" y="586"/>
                </a:moveTo>
                <a:cubicBezTo>
                  <a:pt x="47" y="586"/>
                  <a:pt x="53" y="584"/>
                  <a:pt x="57" y="582"/>
                </a:cubicBezTo>
                <a:cubicBezTo>
                  <a:pt x="500" y="326"/>
                  <a:pt x="500" y="326"/>
                  <a:pt x="500" y="326"/>
                </a:cubicBezTo>
                <a:cubicBezTo>
                  <a:pt x="503" y="324"/>
                  <a:pt x="509" y="319"/>
                  <a:pt x="511" y="315"/>
                </a:cubicBezTo>
                <a:cubicBezTo>
                  <a:pt x="511" y="271"/>
                  <a:pt x="511" y="271"/>
                  <a:pt x="511" y="271"/>
                </a:cubicBezTo>
                <a:cubicBezTo>
                  <a:pt x="509" y="267"/>
                  <a:pt x="503" y="262"/>
                  <a:pt x="500" y="260"/>
                </a:cubicBezTo>
                <a:cubicBezTo>
                  <a:pt x="57" y="4"/>
                  <a:pt x="57" y="4"/>
                  <a:pt x="57" y="4"/>
                </a:cubicBezTo>
                <a:cubicBezTo>
                  <a:pt x="53" y="2"/>
                  <a:pt x="47" y="0"/>
                  <a:pt x="42" y="0"/>
                </a:cubicBezTo>
                <a:cubicBezTo>
                  <a:pt x="3" y="22"/>
                  <a:pt x="3" y="22"/>
                  <a:pt x="3" y="22"/>
                </a:cubicBezTo>
                <a:cubicBezTo>
                  <a:pt x="1" y="26"/>
                  <a:pt x="0" y="33"/>
                  <a:pt x="0" y="37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53"/>
                  <a:pt x="1" y="560"/>
                  <a:pt x="3" y="564"/>
                </a:cubicBezTo>
                <a:cubicBezTo>
                  <a:pt x="42" y="586"/>
                  <a:pt x="42" y="586"/>
                  <a:pt x="42" y="586"/>
                </a:cubicBezTo>
                <a:moveTo>
                  <a:pt x="87" y="442"/>
                </a:moveTo>
                <a:cubicBezTo>
                  <a:pt x="85" y="438"/>
                  <a:pt x="84" y="431"/>
                  <a:pt x="84" y="427"/>
                </a:cubicBezTo>
                <a:cubicBezTo>
                  <a:pt x="84" y="159"/>
                  <a:pt x="84" y="159"/>
                  <a:pt x="84" y="159"/>
                </a:cubicBezTo>
                <a:cubicBezTo>
                  <a:pt x="84" y="155"/>
                  <a:pt x="85" y="148"/>
                  <a:pt x="87" y="144"/>
                </a:cubicBezTo>
                <a:cubicBezTo>
                  <a:pt x="103" y="135"/>
                  <a:pt x="103" y="135"/>
                  <a:pt x="103" y="135"/>
                </a:cubicBezTo>
                <a:cubicBezTo>
                  <a:pt x="107" y="135"/>
                  <a:pt x="114" y="137"/>
                  <a:pt x="118" y="140"/>
                </a:cubicBezTo>
                <a:cubicBezTo>
                  <a:pt x="349" y="273"/>
                  <a:pt x="349" y="273"/>
                  <a:pt x="349" y="273"/>
                </a:cubicBezTo>
                <a:cubicBezTo>
                  <a:pt x="353" y="276"/>
                  <a:pt x="358" y="280"/>
                  <a:pt x="361" y="284"/>
                </a:cubicBezTo>
                <a:cubicBezTo>
                  <a:pt x="361" y="302"/>
                  <a:pt x="361" y="302"/>
                  <a:pt x="361" y="302"/>
                </a:cubicBezTo>
                <a:cubicBezTo>
                  <a:pt x="358" y="306"/>
                  <a:pt x="353" y="310"/>
                  <a:pt x="349" y="313"/>
                </a:cubicBezTo>
                <a:cubicBezTo>
                  <a:pt x="118" y="446"/>
                  <a:pt x="118" y="446"/>
                  <a:pt x="118" y="446"/>
                </a:cubicBezTo>
                <a:cubicBezTo>
                  <a:pt x="114" y="449"/>
                  <a:pt x="107" y="451"/>
                  <a:pt x="103" y="451"/>
                </a:cubicBezTo>
                <a:cubicBezTo>
                  <a:pt x="87" y="442"/>
                  <a:pt x="87" y="442"/>
                  <a:pt x="87" y="442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80" name="直角三角形 23"/>
          <p:cNvSpPr/>
          <p:nvPr/>
        </p:nvSpPr>
        <p:spPr>
          <a:xfrm>
            <a:off x="3217372" y="1545090"/>
            <a:ext cx="422030" cy="185275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直角三角形 27"/>
          <p:cNvSpPr/>
          <p:nvPr/>
        </p:nvSpPr>
        <p:spPr>
          <a:xfrm flipV="1">
            <a:off x="3217372" y="1744778"/>
            <a:ext cx="422030" cy="185275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28"/>
          <p:cNvSpPr/>
          <p:nvPr/>
        </p:nvSpPr>
        <p:spPr>
          <a:xfrm>
            <a:off x="3691544" y="2733194"/>
            <a:ext cx="5284979" cy="104666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29"/>
          <p:cNvGrpSpPr>
            <a:grpSpLocks noChangeAspect="1"/>
          </p:cNvGrpSpPr>
          <p:nvPr/>
        </p:nvGrpSpPr>
        <p:grpSpPr>
          <a:xfrm>
            <a:off x="3217372" y="2316145"/>
            <a:ext cx="1571125" cy="1724110"/>
            <a:chOff x="2831735" y="1860655"/>
            <a:chExt cx="1928813" cy="2209800"/>
          </a:xfrm>
        </p:grpSpPr>
        <p:sp>
          <p:nvSpPr>
            <p:cNvPr id="84" name="等腰三角形 30"/>
            <p:cNvSpPr/>
            <p:nvPr/>
          </p:nvSpPr>
          <p:spPr>
            <a:xfrm rot="5400000">
              <a:off x="3077297" y="2383270"/>
              <a:ext cx="1276663" cy="117309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5"/>
            <p:cNvSpPr>
              <a:spLocks noEditPoints="1"/>
            </p:cNvSpPr>
            <p:nvPr/>
          </p:nvSpPr>
          <p:spPr bwMode="auto">
            <a:xfrm>
              <a:off x="2831735" y="1860655"/>
              <a:ext cx="1928813" cy="2209800"/>
            </a:xfrm>
            <a:custGeom>
              <a:avLst/>
              <a:gdLst>
                <a:gd name="T0" fmla="*/ 42 w 511"/>
                <a:gd name="T1" fmla="*/ 586 h 586"/>
                <a:gd name="T2" fmla="*/ 57 w 511"/>
                <a:gd name="T3" fmla="*/ 582 h 586"/>
                <a:gd name="T4" fmla="*/ 500 w 511"/>
                <a:gd name="T5" fmla="*/ 326 h 586"/>
                <a:gd name="T6" fmla="*/ 511 w 511"/>
                <a:gd name="T7" fmla="*/ 315 h 586"/>
                <a:gd name="T8" fmla="*/ 511 w 511"/>
                <a:gd name="T9" fmla="*/ 271 h 586"/>
                <a:gd name="T10" fmla="*/ 500 w 511"/>
                <a:gd name="T11" fmla="*/ 260 h 586"/>
                <a:gd name="T12" fmla="*/ 57 w 511"/>
                <a:gd name="T13" fmla="*/ 4 h 586"/>
                <a:gd name="T14" fmla="*/ 42 w 511"/>
                <a:gd name="T15" fmla="*/ 0 h 586"/>
                <a:gd name="T16" fmla="*/ 3 w 511"/>
                <a:gd name="T17" fmla="*/ 22 h 586"/>
                <a:gd name="T18" fmla="*/ 0 w 511"/>
                <a:gd name="T19" fmla="*/ 37 h 586"/>
                <a:gd name="T20" fmla="*/ 0 w 511"/>
                <a:gd name="T21" fmla="*/ 549 h 586"/>
                <a:gd name="T22" fmla="*/ 3 w 511"/>
                <a:gd name="T23" fmla="*/ 564 h 586"/>
                <a:gd name="T24" fmla="*/ 42 w 511"/>
                <a:gd name="T25" fmla="*/ 586 h 586"/>
                <a:gd name="T26" fmla="*/ 87 w 511"/>
                <a:gd name="T27" fmla="*/ 442 h 586"/>
                <a:gd name="T28" fmla="*/ 84 w 511"/>
                <a:gd name="T29" fmla="*/ 427 h 586"/>
                <a:gd name="T30" fmla="*/ 84 w 511"/>
                <a:gd name="T31" fmla="*/ 159 h 586"/>
                <a:gd name="T32" fmla="*/ 87 w 511"/>
                <a:gd name="T33" fmla="*/ 144 h 586"/>
                <a:gd name="T34" fmla="*/ 103 w 511"/>
                <a:gd name="T35" fmla="*/ 135 h 586"/>
                <a:gd name="T36" fmla="*/ 118 w 511"/>
                <a:gd name="T37" fmla="*/ 140 h 586"/>
                <a:gd name="T38" fmla="*/ 349 w 511"/>
                <a:gd name="T39" fmla="*/ 273 h 586"/>
                <a:gd name="T40" fmla="*/ 361 w 511"/>
                <a:gd name="T41" fmla="*/ 284 h 586"/>
                <a:gd name="T42" fmla="*/ 361 w 511"/>
                <a:gd name="T43" fmla="*/ 302 h 586"/>
                <a:gd name="T44" fmla="*/ 349 w 511"/>
                <a:gd name="T45" fmla="*/ 313 h 586"/>
                <a:gd name="T46" fmla="*/ 118 w 511"/>
                <a:gd name="T47" fmla="*/ 446 h 586"/>
                <a:gd name="T48" fmla="*/ 103 w 511"/>
                <a:gd name="T49" fmla="*/ 451 h 586"/>
                <a:gd name="T50" fmla="*/ 87 w 511"/>
                <a:gd name="T51" fmla="*/ 44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1" h="586">
                  <a:moveTo>
                    <a:pt x="42" y="586"/>
                  </a:moveTo>
                  <a:cubicBezTo>
                    <a:pt x="47" y="586"/>
                    <a:pt x="53" y="584"/>
                    <a:pt x="57" y="582"/>
                  </a:cubicBezTo>
                  <a:cubicBezTo>
                    <a:pt x="500" y="326"/>
                    <a:pt x="500" y="326"/>
                    <a:pt x="500" y="326"/>
                  </a:cubicBezTo>
                  <a:cubicBezTo>
                    <a:pt x="503" y="324"/>
                    <a:pt x="509" y="319"/>
                    <a:pt x="511" y="315"/>
                  </a:cubicBezTo>
                  <a:cubicBezTo>
                    <a:pt x="511" y="271"/>
                    <a:pt x="511" y="271"/>
                    <a:pt x="511" y="271"/>
                  </a:cubicBezTo>
                  <a:cubicBezTo>
                    <a:pt x="509" y="267"/>
                    <a:pt x="503" y="262"/>
                    <a:pt x="500" y="260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7" y="0"/>
                    <a:pt x="42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6"/>
                    <a:pt x="0" y="33"/>
                    <a:pt x="0" y="37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53"/>
                    <a:pt x="1" y="560"/>
                    <a:pt x="3" y="564"/>
                  </a:cubicBezTo>
                  <a:cubicBezTo>
                    <a:pt x="42" y="586"/>
                    <a:pt x="42" y="586"/>
                    <a:pt x="42" y="586"/>
                  </a:cubicBezTo>
                  <a:moveTo>
                    <a:pt x="87" y="442"/>
                  </a:moveTo>
                  <a:cubicBezTo>
                    <a:pt x="85" y="438"/>
                    <a:pt x="84" y="431"/>
                    <a:pt x="84" y="427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55"/>
                    <a:pt x="85" y="148"/>
                    <a:pt x="87" y="144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7" y="135"/>
                    <a:pt x="114" y="137"/>
                    <a:pt x="118" y="140"/>
                  </a:cubicBezTo>
                  <a:cubicBezTo>
                    <a:pt x="349" y="273"/>
                    <a:pt x="349" y="273"/>
                    <a:pt x="349" y="273"/>
                  </a:cubicBezTo>
                  <a:cubicBezTo>
                    <a:pt x="353" y="276"/>
                    <a:pt x="358" y="280"/>
                    <a:pt x="361" y="284"/>
                  </a:cubicBezTo>
                  <a:cubicBezTo>
                    <a:pt x="361" y="302"/>
                    <a:pt x="361" y="302"/>
                    <a:pt x="361" y="302"/>
                  </a:cubicBezTo>
                  <a:cubicBezTo>
                    <a:pt x="358" y="306"/>
                    <a:pt x="353" y="310"/>
                    <a:pt x="349" y="313"/>
                  </a:cubicBezTo>
                  <a:cubicBezTo>
                    <a:pt x="118" y="446"/>
                    <a:pt x="118" y="446"/>
                    <a:pt x="118" y="446"/>
                  </a:cubicBezTo>
                  <a:cubicBezTo>
                    <a:pt x="114" y="449"/>
                    <a:pt x="107" y="451"/>
                    <a:pt x="103" y="451"/>
                  </a:cubicBezTo>
                  <a:cubicBezTo>
                    <a:pt x="87" y="442"/>
                    <a:pt x="87" y="442"/>
                    <a:pt x="87" y="44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86" name="矩形 34"/>
          <p:cNvSpPr/>
          <p:nvPr/>
        </p:nvSpPr>
        <p:spPr>
          <a:xfrm>
            <a:off x="4240021" y="4211139"/>
            <a:ext cx="5513579" cy="104666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35"/>
          <p:cNvGrpSpPr>
            <a:grpSpLocks noChangeAspect="1"/>
          </p:cNvGrpSpPr>
          <p:nvPr/>
        </p:nvGrpSpPr>
        <p:grpSpPr>
          <a:xfrm>
            <a:off x="3765849" y="3794090"/>
            <a:ext cx="1571125" cy="1724110"/>
            <a:chOff x="2831735" y="1860655"/>
            <a:chExt cx="1928813" cy="2209800"/>
          </a:xfrm>
        </p:grpSpPr>
        <p:sp>
          <p:nvSpPr>
            <p:cNvPr id="88" name="等腰三角形 36"/>
            <p:cNvSpPr/>
            <p:nvPr/>
          </p:nvSpPr>
          <p:spPr>
            <a:xfrm rot="5400000">
              <a:off x="3077297" y="2372760"/>
              <a:ext cx="1276662" cy="117309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831735" y="1860655"/>
              <a:ext cx="1928813" cy="2209800"/>
            </a:xfrm>
            <a:custGeom>
              <a:avLst/>
              <a:gdLst>
                <a:gd name="T0" fmla="*/ 42 w 511"/>
                <a:gd name="T1" fmla="*/ 586 h 586"/>
                <a:gd name="T2" fmla="*/ 57 w 511"/>
                <a:gd name="T3" fmla="*/ 582 h 586"/>
                <a:gd name="T4" fmla="*/ 500 w 511"/>
                <a:gd name="T5" fmla="*/ 326 h 586"/>
                <a:gd name="T6" fmla="*/ 511 w 511"/>
                <a:gd name="T7" fmla="*/ 315 h 586"/>
                <a:gd name="T8" fmla="*/ 511 w 511"/>
                <a:gd name="T9" fmla="*/ 271 h 586"/>
                <a:gd name="T10" fmla="*/ 500 w 511"/>
                <a:gd name="T11" fmla="*/ 260 h 586"/>
                <a:gd name="T12" fmla="*/ 57 w 511"/>
                <a:gd name="T13" fmla="*/ 4 h 586"/>
                <a:gd name="T14" fmla="*/ 42 w 511"/>
                <a:gd name="T15" fmla="*/ 0 h 586"/>
                <a:gd name="T16" fmla="*/ 3 w 511"/>
                <a:gd name="T17" fmla="*/ 22 h 586"/>
                <a:gd name="T18" fmla="*/ 0 w 511"/>
                <a:gd name="T19" fmla="*/ 37 h 586"/>
                <a:gd name="T20" fmla="*/ 0 w 511"/>
                <a:gd name="T21" fmla="*/ 549 h 586"/>
                <a:gd name="T22" fmla="*/ 3 w 511"/>
                <a:gd name="T23" fmla="*/ 564 h 586"/>
                <a:gd name="T24" fmla="*/ 42 w 511"/>
                <a:gd name="T25" fmla="*/ 586 h 586"/>
                <a:gd name="T26" fmla="*/ 87 w 511"/>
                <a:gd name="T27" fmla="*/ 442 h 586"/>
                <a:gd name="T28" fmla="*/ 84 w 511"/>
                <a:gd name="T29" fmla="*/ 427 h 586"/>
                <a:gd name="T30" fmla="*/ 84 w 511"/>
                <a:gd name="T31" fmla="*/ 159 h 586"/>
                <a:gd name="T32" fmla="*/ 87 w 511"/>
                <a:gd name="T33" fmla="*/ 144 h 586"/>
                <a:gd name="T34" fmla="*/ 103 w 511"/>
                <a:gd name="T35" fmla="*/ 135 h 586"/>
                <a:gd name="T36" fmla="*/ 118 w 511"/>
                <a:gd name="T37" fmla="*/ 140 h 586"/>
                <a:gd name="T38" fmla="*/ 349 w 511"/>
                <a:gd name="T39" fmla="*/ 273 h 586"/>
                <a:gd name="T40" fmla="*/ 361 w 511"/>
                <a:gd name="T41" fmla="*/ 284 h 586"/>
                <a:gd name="T42" fmla="*/ 361 w 511"/>
                <a:gd name="T43" fmla="*/ 302 h 586"/>
                <a:gd name="T44" fmla="*/ 349 w 511"/>
                <a:gd name="T45" fmla="*/ 313 h 586"/>
                <a:gd name="T46" fmla="*/ 118 w 511"/>
                <a:gd name="T47" fmla="*/ 446 h 586"/>
                <a:gd name="T48" fmla="*/ 103 w 511"/>
                <a:gd name="T49" fmla="*/ 451 h 586"/>
                <a:gd name="T50" fmla="*/ 87 w 511"/>
                <a:gd name="T51" fmla="*/ 44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1" h="586">
                  <a:moveTo>
                    <a:pt x="42" y="586"/>
                  </a:moveTo>
                  <a:cubicBezTo>
                    <a:pt x="47" y="586"/>
                    <a:pt x="53" y="584"/>
                    <a:pt x="57" y="582"/>
                  </a:cubicBezTo>
                  <a:cubicBezTo>
                    <a:pt x="500" y="326"/>
                    <a:pt x="500" y="326"/>
                    <a:pt x="500" y="326"/>
                  </a:cubicBezTo>
                  <a:cubicBezTo>
                    <a:pt x="503" y="324"/>
                    <a:pt x="509" y="319"/>
                    <a:pt x="511" y="315"/>
                  </a:cubicBezTo>
                  <a:cubicBezTo>
                    <a:pt x="511" y="271"/>
                    <a:pt x="511" y="271"/>
                    <a:pt x="511" y="271"/>
                  </a:cubicBezTo>
                  <a:cubicBezTo>
                    <a:pt x="509" y="267"/>
                    <a:pt x="503" y="262"/>
                    <a:pt x="500" y="260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7" y="0"/>
                    <a:pt x="42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6"/>
                    <a:pt x="0" y="33"/>
                    <a:pt x="0" y="37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53"/>
                    <a:pt x="1" y="560"/>
                    <a:pt x="3" y="564"/>
                  </a:cubicBezTo>
                  <a:cubicBezTo>
                    <a:pt x="42" y="586"/>
                    <a:pt x="42" y="586"/>
                    <a:pt x="42" y="586"/>
                  </a:cubicBezTo>
                  <a:moveTo>
                    <a:pt x="87" y="442"/>
                  </a:moveTo>
                  <a:cubicBezTo>
                    <a:pt x="85" y="438"/>
                    <a:pt x="84" y="431"/>
                    <a:pt x="84" y="427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55"/>
                    <a:pt x="85" y="148"/>
                    <a:pt x="87" y="144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7" y="135"/>
                    <a:pt x="114" y="137"/>
                    <a:pt x="118" y="140"/>
                  </a:cubicBezTo>
                  <a:cubicBezTo>
                    <a:pt x="349" y="273"/>
                    <a:pt x="349" y="273"/>
                    <a:pt x="349" y="273"/>
                  </a:cubicBezTo>
                  <a:cubicBezTo>
                    <a:pt x="353" y="276"/>
                    <a:pt x="358" y="280"/>
                    <a:pt x="361" y="284"/>
                  </a:cubicBezTo>
                  <a:cubicBezTo>
                    <a:pt x="361" y="302"/>
                    <a:pt x="361" y="302"/>
                    <a:pt x="361" y="302"/>
                  </a:cubicBezTo>
                  <a:cubicBezTo>
                    <a:pt x="358" y="306"/>
                    <a:pt x="353" y="310"/>
                    <a:pt x="349" y="313"/>
                  </a:cubicBezTo>
                  <a:cubicBezTo>
                    <a:pt x="118" y="446"/>
                    <a:pt x="118" y="446"/>
                    <a:pt x="118" y="446"/>
                  </a:cubicBezTo>
                  <a:cubicBezTo>
                    <a:pt x="114" y="449"/>
                    <a:pt x="107" y="451"/>
                    <a:pt x="103" y="451"/>
                  </a:cubicBezTo>
                  <a:cubicBezTo>
                    <a:pt x="87" y="442"/>
                    <a:pt x="87" y="442"/>
                    <a:pt x="87" y="44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90" name="梯形 25"/>
          <p:cNvSpPr/>
          <p:nvPr/>
        </p:nvSpPr>
        <p:spPr>
          <a:xfrm rot="5400000">
            <a:off x="3581963" y="3145514"/>
            <a:ext cx="389262" cy="170101"/>
          </a:xfrm>
          <a:prstGeom prst="trapezoid">
            <a:avLst>
              <a:gd name="adj" fmla="val 45501"/>
            </a:avLst>
          </a:prstGeom>
          <a:solidFill>
            <a:schemeClr val="accent3"/>
          </a:solidFill>
          <a:ln>
            <a:noFill/>
          </a:ln>
          <a:effectLst>
            <a:innerShdw blurRad="63500" dist="50800" dir="9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等腰三角形 26"/>
          <p:cNvSpPr/>
          <p:nvPr/>
        </p:nvSpPr>
        <p:spPr>
          <a:xfrm rot="5400000">
            <a:off x="3877568" y="3107309"/>
            <a:ext cx="235801" cy="25193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9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梯形 43"/>
          <p:cNvSpPr/>
          <p:nvPr/>
        </p:nvSpPr>
        <p:spPr>
          <a:xfrm rot="12299302">
            <a:off x="4145132" y="4552759"/>
            <a:ext cx="467683" cy="156512"/>
          </a:xfrm>
          <a:custGeom>
            <a:avLst/>
            <a:gdLst>
              <a:gd name="connsiteX0" fmla="*/ 0 w 489380"/>
              <a:gd name="connsiteY0" fmla="*/ 170101 h 170101"/>
              <a:gd name="connsiteX1" fmla="*/ 77398 w 489380"/>
              <a:gd name="connsiteY1" fmla="*/ 0 h 170101"/>
              <a:gd name="connsiteX2" fmla="*/ 411982 w 489380"/>
              <a:gd name="connsiteY2" fmla="*/ 0 h 170101"/>
              <a:gd name="connsiteX3" fmla="*/ 489380 w 489380"/>
              <a:gd name="connsiteY3" fmla="*/ 170101 h 170101"/>
              <a:gd name="connsiteX4" fmla="*/ 0 w 489380"/>
              <a:gd name="connsiteY4" fmla="*/ 170101 h 170101"/>
              <a:gd name="connsiteX0-1" fmla="*/ 0 w 489380"/>
              <a:gd name="connsiteY0-2" fmla="*/ 179718 h 179718"/>
              <a:gd name="connsiteX1-3" fmla="*/ 169471 w 489380"/>
              <a:gd name="connsiteY1-4" fmla="*/ 0 h 179718"/>
              <a:gd name="connsiteX2-5" fmla="*/ 411982 w 489380"/>
              <a:gd name="connsiteY2-6" fmla="*/ 9617 h 179718"/>
              <a:gd name="connsiteX3-7" fmla="*/ 489380 w 489380"/>
              <a:gd name="connsiteY3-8" fmla="*/ 179718 h 179718"/>
              <a:gd name="connsiteX4-9" fmla="*/ 0 w 489380"/>
              <a:gd name="connsiteY4-10" fmla="*/ 179718 h 179718"/>
              <a:gd name="connsiteX0-11" fmla="*/ 0 w 489380"/>
              <a:gd name="connsiteY0-12" fmla="*/ 186686 h 186686"/>
              <a:gd name="connsiteX1-13" fmla="*/ 153431 w 489380"/>
              <a:gd name="connsiteY1-14" fmla="*/ 0 h 186686"/>
              <a:gd name="connsiteX2-15" fmla="*/ 411982 w 489380"/>
              <a:gd name="connsiteY2-16" fmla="*/ 16585 h 186686"/>
              <a:gd name="connsiteX3-17" fmla="*/ 489380 w 489380"/>
              <a:gd name="connsiteY3-18" fmla="*/ 186686 h 186686"/>
              <a:gd name="connsiteX4-19" fmla="*/ 0 w 489380"/>
              <a:gd name="connsiteY4-20" fmla="*/ 186686 h 186686"/>
              <a:gd name="connsiteX0-21" fmla="*/ 0 w 489380"/>
              <a:gd name="connsiteY0-22" fmla="*/ 186686 h 186686"/>
              <a:gd name="connsiteX1-23" fmla="*/ 153431 w 489380"/>
              <a:gd name="connsiteY1-24" fmla="*/ 0 h 186686"/>
              <a:gd name="connsiteX2-25" fmla="*/ 417453 w 489380"/>
              <a:gd name="connsiteY2-26" fmla="*/ 13542 h 186686"/>
              <a:gd name="connsiteX3-27" fmla="*/ 489380 w 489380"/>
              <a:gd name="connsiteY3-28" fmla="*/ 186686 h 186686"/>
              <a:gd name="connsiteX4-29" fmla="*/ 0 w 489380"/>
              <a:gd name="connsiteY4-30" fmla="*/ 186686 h 186686"/>
              <a:gd name="connsiteX0-31" fmla="*/ 0 w 467683"/>
              <a:gd name="connsiteY0-32" fmla="*/ 182567 h 186686"/>
              <a:gd name="connsiteX1-33" fmla="*/ 131734 w 467683"/>
              <a:gd name="connsiteY1-34" fmla="*/ 0 h 186686"/>
              <a:gd name="connsiteX2-35" fmla="*/ 395756 w 467683"/>
              <a:gd name="connsiteY2-36" fmla="*/ 13542 h 186686"/>
              <a:gd name="connsiteX3-37" fmla="*/ 467683 w 467683"/>
              <a:gd name="connsiteY3-38" fmla="*/ 186686 h 186686"/>
              <a:gd name="connsiteX4-39" fmla="*/ 0 w 467683"/>
              <a:gd name="connsiteY4-40" fmla="*/ 182567 h 186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7683" h="186686">
                <a:moveTo>
                  <a:pt x="0" y="182567"/>
                </a:moveTo>
                <a:lnTo>
                  <a:pt x="131734" y="0"/>
                </a:lnTo>
                <a:lnTo>
                  <a:pt x="395756" y="13542"/>
                </a:lnTo>
                <a:lnTo>
                  <a:pt x="467683" y="186686"/>
                </a:lnTo>
                <a:lnTo>
                  <a:pt x="0" y="1825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9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等腰三角形 44"/>
          <p:cNvSpPr/>
          <p:nvPr/>
        </p:nvSpPr>
        <p:spPr>
          <a:xfrm rot="5400000">
            <a:off x="4196424" y="4639039"/>
            <a:ext cx="229765" cy="224771"/>
          </a:xfrm>
          <a:custGeom>
            <a:avLst/>
            <a:gdLst>
              <a:gd name="connsiteX0" fmla="*/ 0 w 235801"/>
              <a:gd name="connsiteY0" fmla="*/ 251930 h 251930"/>
              <a:gd name="connsiteX1" fmla="*/ 117901 w 235801"/>
              <a:gd name="connsiteY1" fmla="*/ 0 h 251930"/>
              <a:gd name="connsiteX2" fmla="*/ 235801 w 235801"/>
              <a:gd name="connsiteY2" fmla="*/ 251930 h 251930"/>
              <a:gd name="connsiteX3" fmla="*/ 0 w 235801"/>
              <a:gd name="connsiteY3" fmla="*/ 251930 h 251930"/>
              <a:gd name="connsiteX0-1" fmla="*/ 0 w 235801"/>
              <a:gd name="connsiteY0-2" fmla="*/ 236841 h 236841"/>
              <a:gd name="connsiteX1-3" fmla="*/ 108851 w 235801"/>
              <a:gd name="connsiteY1-4" fmla="*/ 0 h 236841"/>
              <a:gd name="connsiteX2-5" fmla="*/ 235801 w 235801"/>
              <a:gd name="connsiteY2-6" fmla="*/ 236841 h 236841"/>
              <a:gd name="connsiteX3-7" fmla="*/ 0 w 235801"/>
              <a:gd name="connsiteY3-8" fmla="*/ 236841 h 236841"/>
              <a:gd name="connsiteX0-9" fmla="*/ 0 w 229765"/>
              <a:gd name="connsiteY0-10" fmla="*/ 236841 h 236841"/>
              <a:gd name="connsiteX1-11" fmla="*/ 108851 w 229765"/>
              <a:gd name="connsiteY1-12" fmla="*/ 0 h 236841"/>
              <a:gd name="connsiteX2-13" fmla="*/ 229765 w 229765"/>
              <a:gd name="connsiteY2-14" fmla="*/ 233823 h 236841"/>
              <a:gd name="connsiteX3-15" fmla="*/ 0 w 229765"/>
              <a:gd name="connsiteY3-16" fmla="*/ 236841 h 236841"/>
              <a:gd name="connsiteX0-17" fmla="*/ 0 w 229765"/>
              <a:gd name="connsiteY0-18" fmla="*/ 230806 h 230806"/>
              <a:gd name="connsiteX1-19" fmla="*/ 108851 w 229765"/>
              <a:gd name="connsiteY1-20" fmla="*/ 0 h 230806"/>
              <a:gd name="connsiteX2-21" fmla="*/ 229765 w 229765"/>
              <a:gd name="connsiteY2-22" fmla="*/ 227788 h 230806"/>
              <a:gd name="connsiteX3-23" fmla="*/ 0 w 229765"/>
              <a:gd name="connsiteY3-24" fmla="*/ 230806 h 230806"/>
              <a:gd name="connsiteX0-25" fmla="*/ 0 w 229765"/>
              <a:gd name="connsiteY0-26" fmla="*/ 224771 h 224771"/>
              <a:gd name="connsiteX1-27" fmla="*/ 117907 w 229765"/>
              <a:gd name="connsiteY1-28" fmla="*/ 0 h 224771"/>
              <a:gd name="connsiteX2-29" fmla="*/ 229765 w 229765"/>
              <a:gd name="connsiteY2-30" fmla="*/ 221753 h 224771"/>
              <a:gd name="connsiteX3-31" fmla="*/ 0 w 229765"/>
              <a:gd name="connsiteY3-32" fmla="*/ 224771 h 2247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9765" h="224771">
                <a:moveTo>
                  <a:pt x="0" y="224771"/>
                </a:moveTo>
                <a:lnTo>
                  <a:pt x="117907" y="0"/>
                </a:lnTo>
                <a:lnTo>
                  <a:pt x="229765" y="221753"/>
                </a:lnTo>
                <a:lnTo>
                  <a:pt x="0" y="2247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9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-199564" y="2585845"/>
            <a:ext cx="344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4648200" y="1371600"/>
            <a:ext cx="3429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5486400" y="4306669"/>
            <a:ext cx="4191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5257800" y="2858869"/>
            <a:ext cx="3429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16" y="240028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101" grpId="0"/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sp>
        <p:nvSpPr>
          <p:cNvPr id="11" name="任意多边形 1"/>
          <p:cNvSpPr/>
          <p:nvPr/>
        </p:nvSpPr>
        <p:spPr>
          <a:xfrm>
            <a:off x="4740998" y="1295400"/>
            <a:ext cx="6460402" cy="4978287"/>
          </a:xfrm>
          <a:custGeom>
            <a:avLst/>
            <a:gdLst>
              <a:gd name="connsiteX0" fmla="*/ 6128642 w 6460402"/>
              <a:gd name="connsiteY0" fmla="*/ 2544539 h 4978287"/>
              <a:gd name="connsiteX1" fmla="*/ 6128642 w 6460402"/>
              <a:gd name="connsiteY1" fmla="*/ 2578165 h 4978287"/>
              <a:gd name="connsiteX2" fmla="*/ 6205767 w 6460402"/>
              <a:gd name="connsiteY2" fmla="*/ 2578165 h 4978287"/>
              <a:gd name="connsiteX3" fmla="*/ 6205767 w 6460402"/>
              <a:gd name="connsiteY3" fmla="*/ 2544539 h 4978287"/>
              <a:gd name="connsiteX4" fmla="*/ 6128642 w 6460402"/>
              <a:gd name="connsiteY4" fmla="*/ 2359082 h 4978287"/>
              <a:gd name="connsiteX5" fmla="*/ 6128642 w 6460402"/>
              <a:gd name="connsiteY5" fmla="*/ 2374918 h 4978287"/>
              <a:gd name="connsiteX6" fmla="*/ 6205767 w 6460402"/>
              <a:gd name="connsiteY6" fmla="*/ 2374918 h 4978287"/>
              <a:gd name="connsiteX7" fmla="*/ 6205767 w 6460402"/>
              <a:gd name="connsiteY7" fmla="*/ 2359082 h 4978287"/>
              <a:gd name="connsiteX8" fmla="*/ 6128642 w 6460402"/>
              <a:gd name="connsiteY8" fmla="*/ 2175435 h 4978287"/>
              <a:gd name="connsiteX9" fmla="*/ 6128642 w 6460402"/>
              <a:gd name="connsiteY9" fmla="*/ 2189461 h 4978287"/>
              <a:gd name="connsiteX10" fmla="*/ 6205767 w 6460402"/>
              <a:gd name="connsiteY10" fmla="*/ 2189461 h 4978287"/>
              <a:gd name="connsiteX11" fmla="*/ 6205767 w 6460402"/>
              <a:gd name="connsiteY11" fmla="*/ 2175435 h 4978287"/>
              <a:gd name="connsiteX12" fmla="*/ 550566 w 6460402"/>
              <a:gd name="connsiteY12" fmla="*/ 0 h 4978287"/>
              <a:gd name="connsiteX13" fmla="*/ 1089947 w 6460402"/>
              <a:gd name="connsiteY13" fmla="*/ 439608 h 4978287"/>
              <a:gd name="connsiteX14" fmla="*/ 1094328 w 6460402"/>
              <a:gd name="connsiteY14" fmla="*/ 483067 h 4978287"/>
              <a:gd name="connsiteX15" fmla="*/ 3355244 w 6460402"/>
              <a:gd name="connsiteY15" fmla="*/ 483067 h 4978287"/>
              <a:gd name="connsiteX16" fmla="*/ 3774352 w 6460402"/>
              <a:gd name="connsiteY16" fmla="*/ 902175 h 4978287"/>
              <a:gd name="connsiteX17" fmla="*/ 3774352 w 6460402"/>
              <a:gd name="connsiteY17" fmla="*/ 1433662 h 4978287"/>
              <a:gd name="connsiteX18" fmla="*/ 3776218 w 6460402"/>
              <a:gd name="connsiteY18" fmla="*/ 1433662 h 4978287"/>
              <a:gd name="connsiteX19" fmla="*/ 3776218 w 6460402"/>
              <a:gd name="connsiteY19" fmla="*/ 1732154 h 4978287"/>
              <a:gd name="connsiteX20" fmla="*/ 4049878 w 6460402"/>
              <a:gd name="connsiteY20" fmla="*/ 2005814 h 4978287"/>
              <a:gd name="connsiteX21" fmla="*/ 5752319 w 6460402"/>
              <a:gd name="connsiteY21" fmla="*/ 2005814 h 4978287"/>
              <a:gd name="connsiteX22" fmla="*/ 5752319 w 6460402"/>
              <a:gd name="connsiteY22" fmla="*/ 1999666 h 4978287"/>
              <a:gd name="connsiteX23" fmla="*/ 6128642 w 6460402"/>
              <a:gd name="connsiteY23" fmla="*/ 1999666 h 4978287"/>
              <a:gd name="connsiteX24" fmla="*/ 6128642 w 6460402"/>
              <a:gd name="connsiteY24" fmla="*/ 2005814 h 4978287"/>
              <a:gd name="connsiteX25" fmla="*/ 6205767 w 6460402"/>
              <a:gd name="connsiteY25" fmla="*/ 2005814 h 4978287"/>
              <a:gd name="connsiteX26" fmla="*/ 6205767 w 6460402"/>
              <a:gd name="connsiteY26" fmla="*/ 2005162 h 4978287"/>
              <a:gd name="connsiteX27" fmla="*/ 6460402 w 6460402"/>
              <a:gd name="connsiteY27" fmla="*/ 2005162 h 4978287"/>
              <a:gd name="connsiteX28" fmla="*/ 6460402 w 6460402"/>
              <a:gd name="connsiteY28" fmla="*/ 2740090 h 4978287"/>
              <a:gd name="connsiteX29" fmla="*/ 6227992 w 6460402"/>
              <a:gd name="connsiteY29" fmla="*/ 2740090 h 4978287"/>
              <a:gd name="connsiteX30" fmla="*/ 4948699 w 6460402"/>
              <a:gd name="connsiteY30" fmla="*/ 2747786 h 4978287"/>
              <a:gd name="connsiteX31" fmla="*/ 4699917 w 6460402"/>
              <a:gd name="connsiteY31" fmla="*/ 3021446 h 4978287"/>
              <a:gd name="connsiteX32" fmla="*/ 4699917 w 6460402"/>
              <a:gd name="connsiteY32" fmla="*/ 3886050 h 4978287"/>
              <a:gd name="connsiteX33" fmla="*/ 4722636 w 6460402"/>
              <a:gd name="connsiteY33" fmla="*/ 3888341 h 4978287"/>
              <a:gd name="connsiteX34" fmla="*/ 5162244 w 6460402"/>
              <a:gd name="connsiteY34" fmla="*/ 4427721 h 4978287"/>
              <a:gd name="connsiteX35" fmla="*/ 4611678 w 6460402"/>
              <a:gd name="connsiteY35" fmla="*/ 4978287 h 4978287"/>
              <a:gd name="connsiteX36" fmla="*/ 4061112 w 6460402"/>
              <a:gd name="connsiteY36" fmla="*/ 4427721 h 4978287"/>
              <a:gd name="connsiteX37" fmla="*/ 4500720 w 6460402"/>
              <a:gd name="connsiteY37" fmla="*/ 3888341 h 4978287"/>
              <a:gd name="connsiteX38" fmla="*/ 4525038 w 6460402"/>
              <a:gd name="connsiteY38" fmla="*/ 3885889 h 4978287"/>
              <a:gd name="connsiteX39" fmla="*/ 4525038 w 6460402"/>
              <a:gd name="connsiteY39" fmla="*/ 2997273 h 4978287"/>
              <a:gd name="connsiteX40" fmla="*/ 4906045 w 6460402"/>
              <a:gd name="connsiteY40" fmla="*/ 2578165 h 4978287"/>
              <a:gd name="connsiteX41" fmla="*/ 5752319 w 6460402"/>
              <a:gd name="connsiteY41" fmla="*/ 2578165 h 4978287"/>
              <a:gd name="connsiteX42" fmla="*/ 5752319 w 6460402"/>
              <a:gd name="connsiteY42" fmla="*/ 2544539 h 4978287"/>
              <a:gd name="connsiteX43" fmla="*/ 4621379 w 6460402"/>
              <a:gd name="connsiteY43" fmla="*/ 2544539 h 4978287"/>
              <a:gd name="connsiteX44" fmla="*/ 4347719 w 6460402"/>
              <a:gd name="connsiteY44" fmla="*/ 2818199 h 4978287"/>
              <a:gd name="connsiteX45" fmla="*/ 4347719 w 6460402"/>
              <a:gd name="connsiteY45" fmla="*/ 3200314 h 4978287"/>
              <a:gd name="connsiteX46" fmla="*/ 4345853 w 6460402"/>
              <a:gd name="connsiteY46" fmla="*/ 3200314 h 4978287"/>
              <a:gd name="connsiteX47" fmla="*/ 4345853 w 6460402"/>
              <a:gd name="connsiteY47" fmla="*/ 3217647 h 4978287"/>
              <a:gd name="connsiteX48" fmla="*/ 3926745 w 6460402"/>
              <a:gd name="connsiteY48" fmla="*/ 3636755 h 4978287"/>
              <a:gd name="connsiteX49" fmla="*/ 1502623 w 6460402"/>
              <a:gd name="connsiteY49" fmla="*/ 3636755 h 4978287"/>
              <a:gd name="connsiteX50" fmla="*/ 1500080 w 6460402"/>
              <a:gd name="connsiteY50" fmla="*/ 3661988 h 4978287"/>
              <a:gd name="connsiteX51" fmla="*/ 960699 w 6460402"/>
              <a:gd name="connsiteY51" fmla="*/ 4101596 h 4978287"/>
              <a:gd name="connsiteX52" fmla="*/ 410133 w 6460402"/>
              <a:gd name="connsiteY52" fmla="*/ 3551030 h 4978287"/>
              <a:gd name="connsiteX53" fmla="*/ 960699 w 6460402"/>
              <a:gd name="connsiteY53" fmla="*/ 3000464 h 4978287"/>
              <a:gd name="connsiteX54" fmla="*/ 1500080 w 6460402"/>
              <a:gd name="connsiteY54" fmla="*/ 3440072 h 4978287"/>
              <a:gd name="connsiteX55" fmla="*/ 1502808 w 6460402"/>
              <a:gd name="connsiteY55" fmla="*/ 3467134 h 4978287"/>
              <a:gd name="connsiteX56" fmla="*/ 3879826 w 6460402"/>
              <a:gd name="connsiteY56" fmla="*/ 3467134 h 4978287"/>
              <a:gd name="connsiteX57" fmla="*/ 4153486 w 6460402"/>
              <a:gd name="connsiteY57" fmla="*/ 3193474 h 4978287"/>
              <a:gd name="connsiteX58" fmla="*/ 4153486 w 6460402"/>
              <a:gd name="connsiteY58" fmla="*/ 2935531 h 4978287"/>
              <a:gd name="connsiteX59" fmla="*/ 4155352 w 6460402"/>
              <a:gd name="connsiteY59" fmla="*/ 2935531 h 4978287"/>
              <a:gd name="connsiteX60" fmla="*/ 4155352 w 6460402"/>
              <a:gd name="connsiteY60" fmla="*/ 2794026 h 4978287"/>
              <a:gd name="connsiteX61" fmla="*/ 4574460 w 6460402"/>
              <a:gd name="connsiteY61" fmla="*/ 2374918 h 4978287"/>
              <a:gd name="connsiteX62" fmla="*/ 5752319 w 6460402"/>
              <a:gd name="connsiteY62" fmla="*/ 2374918 h 4978287"/>
              <a:gd name="connsiteX63" fmla="*/ 5752319 w 6460402"/>
              <a:gd name="connsiteY63" fmla="*/ 2359082 h 4978287"/>
              <a:gd name="connsiteX64" fmla="*/ 2802547 w 6460402"/>
              <a:gd name="connsiteY64" fmla="*/ 2359082 h 4978287"/>
              <a:gd name="connsiteX65" fmla="*/ 2799911 w 6460402"/>
              <a:gd name="connsiteY65" fmla="*/ 2385229 h 4978287"/>
              <a:gd name="connsiteX66" fmla="*/ 2260530 w 6460402"/>
              <a:gd name="connsiteY66" fmla="*/ 2824837 h 4978287"/>
              <a:gd name="connsiteX67" fmla="*/ 1709964 w 6460402"/>
              <a:gd name="connsiteY67" fmla="*/ 2274271 h 4978287"/>
              <a:gd name="connsiteX68" fmla="*/ 2260530 w 6460402"/>
              <a:gd name="connsiteY68" fmla="*/ 1723705 h 4978287"/>
              <a:gd name="connsiteX69" fmla="*/ 2799911 w 6460402"/>
              <a:gd name="connsiteY69" fmla="*/ 2163313 h 4978287"/>
              <a:gd name="connsiteX70" fmla="*/ 2802547 w 6460402"/>
              <a:gd name="connsiteY70" fmla="*/ 2189461 h 4978287"/>
              <a:gd name="connsiteX71" fmla="*/ 5752319 w 6460402"/>
              <a:gd name="connsiteY71" fmla="*/ 2189461 h 4978287"/>
              <a:gd name="connsiteX72" fmla="*/ 5752319 w 6460402"/>
              <a:gd name="connsiteY72" fmla="*/ 2175435 h 4978287"/>
              <a:gd name="connsiteX73" fmla="*/ 4002959 w 6460402"/>
              <a:gd name="connsiteY73" fmla="*/ 2175435 h 4978287"/>
              <a:gd name="connsiteX74" fmla="*/ 3583851 w 6460402"/>
              <a:gd name="connsiteY74" fmla="*/ 1756327 h 4978287"/>
              <a:gd name="connsiteX75" fmla="*/ 3583851 w 6460402"/>
              <a:gd name="connsiteY75" fmla="*/ 1605112 h 4978287"/>
              <a:gd name="connsiteX76" fmla="*/ 3581985 w 6460402"/>
              <a:gd name="connsiteY76" fmla="*/ 1605112 h 4978287"/>
              <a:gd name="connsiteX77" fmla="*/ 3581985 w 6460402"/>
              <a:gd name="connsiteY77" fmla="*/ 926348 h 4978287"/>
              <a:gd name="connsiteX78" fmla="*/ 3308325 w 6460402"/>
              <a:gd name="connsiteY78" fmla="*/ 652688 h 4978287"/>
              <a:gd name="connsiteX79" fmla="*/ 1090838 w 6460402"/>
              <a:gd name="connsiteY79" fmla="*/ 652688 h 4978287"/>
              <a:gd name="connsiteX80" fmla="*/ 1089947 w 6460402"/>
              <a:gd name="connsiteY80" fmla="*/ 661524 h 4978287"/>
              <a:gd name="connsiteX81" fmla="*/ 550566 w 6460402"/>
              <a:gd name="connsiteY81" fmla="*/ 1101132 h 4978287"/>
              <a:gd name="connsiteX82" fmla="*/ 0 w 6460402"/>
              <a:gd name="connsiteY82" fmla="*/ 550566 h 4978287"/>
              <a:gd name="connsiteX83" fmla="*/ 550566 w 6460402"/>
              <a:gd name="connsiteY83" fmla="*/ 0 h 49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460402" h="4978287">
                <a:moveTo>
                  <a:pt x="6128642" y="2544539"/>
                </a:moveTo>
                <a:lnTo>
                  <a:pt x="6128642" y="2578165"/>
                </a:lnTo>
                <a:lnTo>
                  <a:pt x="6205767" y="2578165"/>
                </a:lnTo>
                <a:lnTo>
                  <a:pt x="6205767" y="2544539"/>
                </a:lnTo>
                <a:close/>
                <a:moveTo>
                  <a:pt x="6128642" y="2359082"/>
                </a:moveTo>
                <a:lnTo>
                  <a:pt x="6128642" y="2374918"/>
                </a:lnTo>
                <a:lnTo>
                  <a:pt x="6205767" y="2374918"/>
                </a:lnTo>
                <a:lnTo>
                  <a:pt x="6205767" y="2359082"/>
                </a:lnTo>
                <a:close/>
                <a:moveTo>
                  <a:pt x="6128642" y="2175435"/>
                </a:moveTo>
                <a:lnTo>
                  <a:pt x="6128642" y="2189461"/>
                </a:lnTo>
                <a:lnTo>
                  <a:pt x="6205767" y="2189461"/>
                </a:lnTo>
                <a:lnTo>
                  <a:pt x="6205767" y="2175435"/>
                </a:lnTo>
                <a:close/>
                <a:moveTo>
                  <a:pt x="550566" y="0"/>
                </a:moveTo>
                <a:cubicBezTo>
                  <a:pt x="816627" y="0"/>
                  <a:pt x="1038609" y="188724"/>
                  <a:pt x="1089947" y="439608"/>
                </a:cubicBezTo>
                <a:lnTo>
                  <a:pt x="1094328" y="483067"/>
                </a:lnTo>
                <a:lnTo>
                  <a:pt x="3355244" y="483067"/>
                </a:lnTo>
                <a:cubicBezTo>
                  <a:pt x="3586711" y="483067"/>
                  <a:pt x="3774352" y="670708"/>
                  <a:pt x="3774352" y="902175"/>
                </a:cubicBezTo>
                <a:lnTo>
                  <a:pt x="3774352" y="1433662"/>
                </a:lnTo>
                <a:lnTo>
                  <a:pt x="3776218" y="1433662"/>
                </a:lnTo>
                <a:lnTo>
                  <a:pt x="3776218" y="1732154"/>
                </a:lnTo>
                <a:cubicBezTo>
                  <a:pt x="3776218" y="1883292"/>
                  <a:pt x="3898740" y="2005814"/>
                  <a:pt x="4049878" y="2005814"/>
                </a:cubicBezTo>
                <a:lnTo>
                  <a:pt x="5752319" y="2005814"/>
                </a:lnTo>
                <a:lnTo>
                  <a:pt x="5752319" y="1999666"/>
                </a:lnTo>
                <a:lnTo>
                  <a:pt x="6128642" y="1999666"/>
                </a:lnTo>
                <a:lnTo>
                  <a:pt x="6128642" y="2005814"/>
                </a:lnTo>
                <a:lnTo>
                  <a:pt x="6205767" y="2005814"/>
                </a:lnTo>
                <a:lnTo>
                  <a:pt x="6205767" y="2005162"/>
                </a:lnTo>
                <a:lnTo>
                  <a:pt x="6460402" y="2005162"/>
                </a:lnTo>
                <a:lnTo>
                  <a:pt x="6460402" y="2740090"/>
                </a:lnTo>
                <a:lnTo>
                  <a:pt x="6227992" y="2740090"/>
                </a:lnTo>
                <a:lnTo>
                  <a:pt x="4948699" y="2747786"/>
                </a:lnTo>
                <a:cubicBezTo>
                  <a:pt x="4811301" y="2747786"/>
                  <a:pt x="4699917" y="2870308"/>
                  <a:pt x="4699917" y="3021446"/>
                </a:cubicBezTo>
                <a:lnTo>
                  <a:pt x="4699917" y="3886050"/>
                </a:lnTo>
                <a:lnTo>
                  <a:pt x="4722636" y="3888341"/>
                </a:lnTo>
                <a:cubicBezTo>
                  <a:pt x="4973520" y="3939679"/>
                  <a:pt x="5162244" y="4161661"/>
                  <a:pt x="5162244" y="4427721"/>
                </a:cubicBezTo>
                <a:cubicBezTo>
                  <a:pt x="5162244" y="4731790"/>
                  <a:pt x="4915747" y="4978287"/>
                  <a:pt x="4611678" y="4978287"/>
                </a:cubicBezTo>
                <a:cubicBezTo>
                  <a:pt x="4307609" y="4978287"/>
                  <a:pt x="4061112" y="4731790"/>
                  <a:pt x="4061112" y="4427721"/>
                </a:cubicBezTo>
                <a:cubicBezTo>
                  <a:pt x="4061112" y="4161661"/>
                  <a:pt x="4249837" y="3939679"/>
                  <a:pt x="4500720" y="3888341"/>
                </a:cubicBezTo>
                <a:lnTo>
                  <a:pt x="4525038" y="3885889"/>
                </a:lnTo>
                <a:lnTo>
                  <a:pt x="4525038" y="2997273"/>
                </a:lnTo>
                <a:cubicBezTo>
                  <a:pt x="4525038" y="2765806"/>
                  <a:pt x="4695621" y="2578165"/>
                  <a:pt x="4906045" y="2578165"/>
                </a:cubicBezTo>
                <a:lnTo>
                  <a:pt x="5752319" y="2578165"/>
                </a:lnTo>
                <a:lnTo>
                  <a:pt x="5752319" y="2544539"/>
                </a:lnTo>
                <a:lnTo>
                  <a:pt x="4621379" y="2544539"/>
                </a:lnTo>
                <a:cubicBezTo>
                  <a:pt x="4470241" y="2544539"/>
                  <a:pt x="4347719" y="2667061"/>
                  <a:pt x="4347719" y="2818199"/>
                </a:cubicBezTo>
                <a:lnTo>
                  <a:pt x="4347719" y="3200314"/>
                </a:lnTo>
                <a:lnTo>
                  <a:pt x="4345853" y="3200314"/>
                </a:lnTo>
                <a:lnTo>
                  <a:pt x="4345853" y="3217647"/>
                </a:lnTo>
                <a:cubicBezTo>
                  <a:pt x="4345853" y="3449114"/>
                  <a:pt x="4158212" y="3636755"/>
                  <a:pt x="3926745" y="3636755"/>
                </a:cubicBezTo>
                <a:lnTo>
                  <a:pt x="1502623" y="3636755"/>
                </a:lnTo>
                <a:lnTo>
                  <a:pt x="1500080" y="3661988"/>
                </a:lnTo>
                <a:cubicBezTo>
                  <a:pt x="1448742" y="3912872"/>
                  <a:pt x="1226760" y="4101596"/>
                  <a:pt x="960699" y="4101596"/>
                </a:cubicBezTo>
                <a:cubicBezTo>
                  <a:pt x="656630" y="4101596"/>
                  <a:pt x="410133" y="3855099"/>
                  <a:pt x="410133" y="3551030"/>
                </a:cubicBezTo>
                <a:cubicBezTo>
                  <a:pt x="410133" y="3246961"/>
                  <a:pt x="656630" y="3000464"/>
                  <a:pt x="960699" y="3000464"/>
                </a:cubicBezTo>
                <a:cubicBezTo>
                  <a:pt x="1226760" y="3000464"/>
                  <a:pt x="1448742" y="3189188"/>
                  <a:pt x="1500080" y="3440072"/>
                </a:cubicBezTo>
                <a:lnTo>
                  <a:pt x="1502808" y="3467134"/>
                </a:lnTo>
                <a:lnTo>
                  <a:pt x="3879826" y="3467134"/>
                </a:lnTo>
                <a:cubicBezTo>
                  <a:pt x="4030964" y="3467134"/>
                  <a:pt x="4153486" y="3344612"/>
                  <a:pt x="4153486" y="3193474"/>
                </a:cubicBezTo>
                <a:lnTo>
                  <a:pt x="4153486" y="2935531"/>
                </a:lnTo>
                <a:lnTo>
                  <a:pt x="4155352" y="2935531"/>
                </a:lnTo>
                <a:lnTo>
                  <a:pt x="4155352" y="2794026"/>
                </a:lnTo>
                <a:cubicBezTo>
                  <a:pt x="4155352" y="2562559"/>
                  <a:pt x="4342993" y="2374918"/>
                  <a:pt x="4574460" y="2374918"/>
                </a:cubicBezTo>
                <a:lnTo>
                  <a:pt x="5752319" y="2374918"/>
                </a:lnTo>
                <a:lnTo>
                  <a:pt x="5752319" y="2359082"/>
                </a:lnTo>
                <a:lnTo>
                  <a:pt x="2802547" y="2359082"/>
                </a:lnTo>
                <a:lnTo>
                  <a:pt x="2799911" y="2385229"/>
                </a:lnTo>
                <a:cubicBezTo>
                  <a:pt x="2748573" y="2636113"/>
                  <a:pt x="2526591" y="2824837"/>
                  <a:pt x="2260530" y="2824837"/>
                </a:cubicBezTo>
                <a:cubicBezTo>
                  <a:pt x="1956461" y="2824837"/>
                  <a:pt x="1709964" y="2578340"/>
                  <a:pt x="1709964" y="2274271"/>
                </a:cubicBezTo>
                <a:cubicBezTo>
                  <a:pt x="1709964" y="1970202"/>
                  <a:pt x="1956461" y="1723705"/>
                  <a:pt x="2260530" y="1723705"/>
                </a:cubicBezTo>
                <a:cubicBezTo>
                  <a:pt x="2526591" y="1723705"/>
                  <a:pt x="2748573" y="1912429"/>
                  <a:pt x="2799911" y="2163313"/>
                </a:cubicBezTo>
                <a:lnTo>
                  <a:pt x="2802547" y="2189461"/>
                </a:lnTo>
                <a:lnTo>
                  <a:pt x="5752319" y="2189461"/>
                </a:lnTo>
                <a:lnTo>
                  <a:pt x="5752319" y="2175435"/>
                </a:lnTo>
                <a:lnTo>
                  <a:pt x="4002959" y="2175435"/>
                </a:lnTo>
                <a:cubicBezTo>
                  <a:pt x="3771492" y="2175435"/>
                  <a:pt x="3583851" y="1987794"/>
                  <a:pt x="3583851" y="1756327"/>
                </a:cubicBezTo>
                <a:lnTo>
                  <a:pt x="3583851" y="1605112"/>
                </a:lnTo>
                <a:lnTo>
                  <a:pt x="3581985" y="1605112"/>
                </a:lnTo>
                <a:lnTo>
                  <a:pt x="3581985" y="926348"/>
                </a:lnTo>
                <a:cubicBezTo>
                  <a:pt x="3581985" y="775210"/>
                  <a:pt x="3459463" y="652688"/>
                  <a:pt x="3308325" y="652688"/>
                </a:cubicBezTo>
                <a:lnTo>
                  <a:pt x="1090838" y="652688"/>
                </a:lnTo>
                <a:lnTo>
                  <a:pt x="1089947" y="661524"/>
                </a:lnTo>
                <a:cubicBezTo>
                  <a:pt x="1038609" y="912408"/>
                  <a:pt x="816627" y="1101132"/>
                  <a:pt x="550566" y="1101132"/>
                </a:cubicBezTo>
                <a:cubicBezTo>
                  <a:pt x="246497" y="1101132"/>
                  <a:pt x="0" y="854635"/>
                  <a:pt x="0" y="550566"/>
                </a:cubicBezTo>
                <a:cubicBezTo>
                  <a:pt x="0" y="246497"/>
                  <a:pt x="246497" y="0"/>
                  <a:pt x="550566" y="0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2"/>
          <p:cNvSpPr/>
          <p:nvPr/>
        </p:nvSpPr>
        <p:spPr>
          <a:xfrm>
            <a:off x="4825746" y="1380148"/>
            <a:ext cx="931637" cy="931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3"/>
          <p:cNvSpPr/>
          <p:nvPr/>
        </p:nvSpPr>
        <p:spPr>
          <a:xfrm>
            <a:off x="5235879" y="4380612"/>
            <a:ext cx="931637" cy="931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9"/>
          <p:cNvSpPr/>
          <p:nvPr/>
        </p:nvSpPr>
        <p:spPr>
          <a:xfrm>
            <a:off x="4910004" y="1464406"/>
            <a:ext cx="763118" cy="7631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innerShdw dist="88900" dir="135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0"/>
          <p:cNvSpPr/>
          <p:nvPr/>
        </p:nvSpPr>
        <p:spPr>
          <a:xfrm>
            <a:off x="6535710" y="3103853"/>
            <a:ext cx="931637" cy="931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1"/>
          <p:cNvSpPr/>
          <p:nvPr/>
        </p:nvSpPr>
        <p:spPr>
          <a:xfrm>
            <a:off x="6619968" y="3188111"/>
            <a:ext cx="763118" cy="7631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dist="889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3CC33"/>
              </a:solidFill>
            </a:endParaRPr>
          </a:p>
        </p:txBody>
      </p:sp>
      <p:sp>
        <p:nvSpPr>
          <p:cNvPr id="18" name="椭圆 12"/>
          <p:cNvSpPr/>
          <p:nvPr/>
        </p:nvSpPr>
        <p:spPr>
          <a:xfrm>
            <a:off x="5320137" y="4464870"/>
            <a:ext cx="763118" cy="763118"/>
          </a:xfrm>
          <a:prstGeom prst="ellipse">
            <a:avLst/>
          </a:prstGeom>
          <a:solidFill>
            <a:srgbClr val="009900"/>
          </a:solidFill>
          <a:ln>
            <a:noFill/>
          </a:ln>
          <a:effectLst>
            <a:innerShdw dist="88900" dir="13500000">
              <a:schemeClr val="accent2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10383830" y="3295066"/>
            <a:ext cx="109487" cy="744415"/>
            <a:chOff x="7917305" y="1679687"/>
            <a:chExt cx="213360" cy="853440"/>
          </a:xfrm>
          <a:solidFill>
            <a:srgbClr val="33CC33"/>
          </a:solidFill>
        </p:grpSpPr>
        <p:sp>
          <p:nvSpPr>
            <p:cNvPr id="23" name="矩形 16"/>
            <p:cNvSpPr/>
            <p:nvPr/>
          </p:nvSpPr>
          <p:spPr>
            <a:xfrm>
              <a:off x="7917305" y="167968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CC33"/>
                </a:solidFill>
              </a:endParaRPr>
            </a:p>
          </p:txBody>
        </p:sp>
        <p:sp>
          <p:nvSpPr>
            <p:cNvPr id="24" name="矩形 17"/>
            <p:cNvSpPr/>
            <p:nvPr/>
          </p:nvSpPr>
          <p:spPr>
            <a:xfrm>
              <a:off x="7917305" y="189304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CC33"/>
                </a:solidFill>
              </a:endParaRPr>
            </a:p>
          </p:txBody>
        </p:sp>
        <p:sp>
          <p:nvSpPr>
            <p:cNvPr id="25" name="矩形 18"/>
            <p:cNvSpPr/>
            <p:nvPr/>
          </p:nvSpPr>
          <p:spPr>
            <a:xfrm>
              <a:off x="7917305" y="2106407"/>
              <a:ext cx="213360" cy="21336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CC33"/>
                </a:solidFill>
              </a:endParaRPr>
            </a:p>
          </p:txBody>
        </p:sp>
        <p:sp>
          <p:nvSpPr>
            <p:cNvPr id="26" name="矩形 19"/>
            <p:cNvSpPr/>
            <p:nvPr/>
          </p:nvSpPr>
          <p:spPr>
            <a:xfrm>
              <a:off x="7917305" y="2319767"/>
              <a:ext cx="213360" cy="213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CC33"/>
                </a:solidFill>
              </a:endParaRPr>
            </a:p>
          </p:txBody>
        </p:sp>
      </p:grpSp>
      <p:grpSp>
        <p:nvGrpSpPr>
          <p:cNvPr id="4" name="组合 73"/>
          <p:cNvGrpSpPr/>
          <p:nvPr/>
        </p:nvGrpSpPr>
        <p:grpSpPr>
          <a:xfrm>
            <a:off x="5571042" y="4683936"/>
            <a:ext cx="280881" cy="344039"/>
            <a:chOff x="6605340" y="4486155"/>
            <a:chExt cx="403136" cy="493783"/>
          </a:xfrm>
          <a:solidFill>
            <a:schemeClr val="bg1"/>
          </a:solidFill>
        </p:grpSpPr>
        <p:sp>
          <p:nvSpPr>
            <p:cNvPr id="37" name="Freeform 115"/>
            <p:cNvSpPr/>
            <p:nvPr/>
          </p:nvSpPr>
          <p:spPr bwMode="auto">
            <a:xfrm>
              <a:off x="6743694" y="4903605"/>
              <a:ext cx="47708" cy="48902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4 h 17"/>
                <a:gd name="T4" fmla="*/ 15 w 17"/>
                <a:gd name="T5" fmla="*/ 9 h 17"/>
                <a:gd name="T6" fmla="*/ 8 w 17"/>
                <a:gd name="T7" fmla="*/ 14 h 17"/>
                <a:gd name="T8" fmla="*/ 3 w 17"/>
                <a:gd name="T9" fmla="*/ 7 h 17"/>
                <a:gd name="T10" fmla="*/ 5 w 17"/>
                <a:gd name="T11" fmla="*/ 4 h 17"/>
                <a:gd name="T12" fmla="*/ 5 w 17"/>
                <a:gd name="T13" fmla="*/ 1 h 17"/>
                <a:gd name="T14" fmla="*/ 0 w 17"/>
                <a:gd name="T15" fmla="*/ 8 h 17"/>
                <a:gd name="T16" fmla="*/ 9 w 17"/>
                <a:gd name="T17" fmla="*/ 17 h 17"/>
                <a:gd name="T18" fmla="*/ 17 w 17"/>
                <a:gd name="T19" fmla="*/ 8 h 17"/>
                <a:gd name="T20" fmla="*/ 12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4" y="5"/>
                    <a:pt x="15" y="7"/>
                    <a:pt x="15" y="9"/>
                  </a:cubicBezTo>
                  <a:cubicBezTo>
                    <a:pt x="14" y="12"/>
                    <a:pt x="11" y="14"/>
                    <a:pt x="8" y="14"/>
                  </a:cubicBezTo>
                  <a:cubicBezTo>
                    <a:pt x="5" y="14"/>
                    <a:pt x="3" y="11"/>
                    <a:pt x="3" y="7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7" y="13"/>
                    <a:pt x="17" y="8"/>
                  </a:cubicBezTo>
                  <a:cubicBezTo>
                    <a:pt x="17" y="5"/>
                    <a:pt x="15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Rectangle 116"/>
            <p:cNvSpPr>
              <a:spLocks noChangeArrowheads="1"/>
            </p:cNvSpPr>
            <p:nvPr/>
          </p:nvSpPr>
          <p:spPr bwMode="auto">
            <a:xfrm>
              <a:off x="6762778" y="4895255"/>
              <a:ext cx="8349" cy="34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17"/>
            <p:cNvSpPr/>
            <p:nvPr/>
          </p:nvSpPr>
          <p:spPr bwMode="auto">
            <a:xfrm>
              <a:off x="6754428" y="4684146"/>
              <a:ext cx="51287" cy="134777"/>
            </a:xfrm>
            <a:custGeom>
              <a:avLst/>
              <a:gdLst>
                <a:gd name="T0" fmla="*/ 22 w 43"/>
                <a:gd name="T1" fmla="*/ 0 h 113"/>
                <a:gd name="T2" fmla="*/ 0 w 43"/>
                <a:gd name="T3" fmla="*/ 16 h 113"/>
                <a:gd name="T4" fmla="*/ 0 w 43"/>
                <a:gd name="T5" fmla="*/ 113 h 113"/>
                <a:gd name="T6" fmla="*/ 43 w 43"/>
                <a:gd name="T7" fmla="*/ 113 h 113"/>
                <a:gd name="T8" fmla="*/ 43 w 43"/>
                <a:gd name="T9" fmla="*/ 19 h 113"/>
                <a:gd name="T10" fmla="*/ 22 w 43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3">
                  <a:moveTo>
                    <a:pt x="22" y="0"/>
                  </a:moveTo>
                  <a:lnTo>
                    <a:pt x="0" y="16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9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18"/>
            <p:cNvSpPr/>
            <p:nvPr/>
          </p:nvSpPr>
          <p:spPr bwMode="auto">
            <a:xfrm>
              <a:off x="6839111" y="4709192"/>
              <a:ext cx="51287" cy="109730"/>
            </a:xfrm>
            <a:custGeom>
              <a:avLst/>
              <a:gdLst>
                <a:gd name="T0" fmla="*/ 10 w 43"/>
                <a:gd name="T1" fmla="*/ 29 h 92"/>
                <a:gd name="T2" fmla="*/ 0 w 43"/>
                <a:gd name="T3" fmla="*/ 21 h 92"/>
                <a:gd name="T4" fmla="*/ 0 w 43"/>
                <a:gd name="T5" fmla="*/ 92 h 92"/>
                <a:gd name="T6" fmla="*/ 43 w 43"/>
                <a:gd name="T7" fmla="*/ 92 h 92"/>
                <a:gd name="T8" fmla="*/ 43 w 43"/>
                <a:gd name="T9" fmla="*/ 0 h 92"/>
                <a:gd name="T10" fmla="*/ 10 w 43"/>
                <a:gd name="T11" fmla="*/ 2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10" y="29"/>
                  </a:moveTo>
                  <a:lnTo>
                    <a:pt x="0" y="21"/>
                  </a:lnTo>
                  <a:lnTo>
                    <a:pt x="0" y="92"/>
                  </a:lnTo>
                  <a:lnTo>
                    <a:pt x="43" y="92"/>
                  </a:lnTo>
                  <a:lnTo>
                    <a:pt x="43" y="0"/>
                  </a:lnTo>
                  <a:lnTo>
                    <a:pt x="1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19"/>
            <p:cNvSpPr/>
            <p:nvPr/>
          </p:nvSpPr>
          <p:spPr bwMode="auto">
            <a:xfrm>
              <a:off x="6669746" y="4731854"/>
              <a:ext cx="51287" cy="87068"/>
            </a:xfrm>
            <a:custGeom>
              <a:avLst/>
              <a:gdLst>
                <a:gd name="T0" fmla="*/ 0 w 43"/>
                <a:gd name="T1" fmla="*/ 36 h 73"/>
                <a:gd name="T2" fmla="*/ 0 w 43"/>
                <a:gd name="T3" fmla="*/ 73 h 73"/>
                <a:gd name="T4" fmla="*/ 43 w 43"/>
                <a:gd name="T5" fmla="*/ 73 h 73"/>
                <a:gd name="T6" fmla="*/ 43 w 43"/>
                <a:gd name="T7" fmla="*/ 0 h 73"/>
                <a:gd name="T8" fmla="*/ 0 w 43"/>
                <a:gd name="T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3">
                  <a:moveTo>
                    <a:pt x="0" y="36"/>
                  </a:moveTo>
                  <a:lnTo>
                    <a:pt x="0" y="73"/>
                  </a:lnTo>
                  <a:lnTo>
                    <a:pt x="43" y="73"/>
                  </a:lnTo>
                  <a:lnTo>
                    <a:pt x="4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0"/>
            <p:cNvSpPr/>
            <p:nvPr/>
          </p:nvSpPr>
          <p:spPr bwMode="auto">
            <a:xfrm>
              <a:off x="6927372" y="4636437"/>
              <a:ext cx="50094" cy="182485"/>
            </a:xfrm>
            <a:custGeom>
              <a:avLst/>
              <a:gdLst>
                <a:gd name="T0" fmla="*/ 0 w 42"/>
                <a:gd name="T1" fmla="*/ 153 h 153"/>
                <a:gd name="T2" fmla="*/ 42 w 42"/>
                <a:gd name="T3" fmla="*/ 153 h 153"/>
                <a:gd name="T4" fmla="*/ 42 w 42"/>
                <a:gd name="T5" fmla="*/ 0 h 153"/>
                <a:gd name="T6" fmla="*/ 0 w 42"/>
                <a:gd name="T7" fmla="*/ 35 h 153"/>
                <a:gd name="T8" fmla="*/ 0 w 42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3">
                  <a:moveTo>
                    <a:pt x="0" y="153"/>
                  </a:moveTo>
                  <a:lnTo>
                    <a:pt x="42" y="153"/>
                  </a:lnTo>
                  <a:lnTo>
                    <a:pt x="42" y="0"/>
                  </a:lnTo>
                  <a:lnTo>
                    <a:pt x="0" y="3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121"/>
            <p:cNvSpPr/>
            <p:nvPr/>
          </p:nvSpPr>
          <p:spPr bwMode="auto">
            <a:xfrm>
              <a:off x="6904710" y="4556525"/>
              <a:ext cx="25047" cy="51287"/>
            </a:xfrm>
            <a:custGeom>
              <a:avLst/>
              <a:gdLst>
                <a:gd name="T0" fmla="*/ 21 w 21"/>
                <a:gd name="T1" fmla="*/ 22 h 43"/>
                <a:gd name="T2" fmla="*/ 0 w 21"/>
                <a:gd name="T3" fmla="*/ 0 h 43"/>
                <a:gd name="T4" fmla="*/ 0 w 21"/>
                <a:gd name="T5" fmla="*/ 43 h 43"/>
                <a:gd name="T6" fmla="*/ 21 w 21"/>
                <a:gd name="T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3">
                  <a:moveTo>
                    <a:pt x="2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2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2"/>
            <p:cNvSpPr>
              <a:spLocks noEditPoints="1"/>
            </p:cNvSpPr>
            <p:nvPr/>
          </p:nvSpPr>
          <p:spPr bwMode="auto">
            <a:xfrm>
              <a:off x="6605340" y="4486155"/>
              <a:ext cx="332767" cy="493783"/>
            </a:xfrm>
            <a:custGeom>
              <a:avLst/>
              <a:gdLst>
                <a:gd name="T0" fmla="*/ 108 w 118"/>
                <a:gd name="T1" fmla="*/ 69 h 175"/>
                <a:gd name="T2" fmla="*/ 107 w 118"/>
                <a:gd name="T3" fmla="*/ 70 h 175"/>
                <a:gd name="T4" fmla="*/ 107 w 118"/>
                <a:gd name="T5" fmla="*/ 123 h 175"/>
                <a:gd name="T6" fmla="*/ 106 w 118"/>
                <a:gd name="T7" fmla="*/ 123 h 175"/>
                <a:gd name="T8" fmla="*/ 106 w 118"/>
                <a:gd name="T9" fmla="*/ 136 h 175"/>
                <a:gd name="T10" fmla="*/ 12 w 118"/>
                <a:gd name="T11" fmla="*/ 136 h 175"/>
                <a:gd name="T12" fmla="*/ 12 w 118"/>
                <a:gd name="T13" fmla="*/ 12 h 175"/>
                <a:gd name="T14" fmla="*/ 106 w 118"/>
                <a:gd name="T15" fmla="*/ 12 h 175"/>
                <a:gd name="T16" fmla="*/ 106 w 118"/>
                <a:gd name="T17" fmla="*/ 15 h 175"/>
                <a:gd name="T18" fmla="*/ 118 w 118"/>
                <a:gd name="T19" fmla="*/ 15 h 175"/>
                <a:gd name="T20" fmla="*/ 118 w 118"/>
                <a:gd name="T21" fmla="*/ 10 h 175"/>
                <a:gd name="T22" fmla="*/ 108 w 118"/>
                <a:gd name="T23" fmla="*/ 0 h 175"/>
                <a:gd name="T24" fmla="*/ 9 w 118"/>
                <a:gd name="T25" fmla="*/ 0 h 175"/>
                <a:gd name="T26" fmla="*/ 0 w 118"/>
                <a:gd name="T27" fmla="*/ 10 h 175"/>
                <a:gd name="T28" fmla="*/ 0 w 118"/>
                <a:gd name="T29" fmla="*/ 165 h 175"/>
                <a:gd name="T30" fmla="*/ 9 w 118"/>
                <a:gd name="T31" fmla="*/ 175 h 175"/>
                <a:gd name="T32" fmla="*/ 108 w 118"/>
                <a:gd name="T33" fmla="*/ 175 h 175"/>
                <a:gd name="T34" fmla="*/ 118 w 118"/>
                <a:gd name="T35" fmla="*/ 165 h 175"/>
                <a:gd name="T36" fmla="*/ 118 w 118"/>
                <a:gd name="T37" fmla="*/ 123 h 175"/>
                <a:gd name="T38" fmla="*/ 108 w 118"/>
                <a:gd name="T39" fmla="*/ 123 h 175"/>
                <a:gd name="T40" fmla="*/ 108 w 118"/>
                <a:gd name="T41" fmla="*/ 69 h 175"/>
                <a:gd name="T42" fmla="*/ 58 w 118"/>
                <a:gd name="T43" fmla="*/ 170 h 175"/>
                <a:gd name="T44" fmla="*/ 43 w 118"/>
                <a:gd name="T45" fmla="*/ 155 h 175"/>
                <a:gd name="T46" fmla="*/ 58 w 118"/>
                <a:gd name="T47" fmla="*/ 140 h 175"/>
                <a:gd name="T48" fmla="*/ 73 w 118"/>
                <a:gd name="T49" fmla="*/ 155 h 175"/>
                <a:gd name="T50" fmla="*/ 58 w 118"/>
                <a:gd name="T51" fmla="*/ 17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75">
                  <a:moveTo>
                    <a:pt x="108" y="69"/>
                  </a:moveTo>
                  <a:cubicBezTo>
                    <a:pt x="107" y="70"/>
                    <a:pt x="107" y="70"/>
                    <a:pt x="107" y="70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4"/>
                    <a:pt x="114" y="0"/>
                    <a:pt x="10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1"/>
                    <a:pt x="4" y="175"/>
                    <a:pt x="9" y="175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14" y="175"/>
                    <a:pt x="118" y="171"/>
                    <a:pt x="118" y="165"/>
                  </a:cubicBezTo>
                  <a:cubicBezTo>
                    <a:pt x="118" y="123"/>
                    <a:pt x="118" y="123"/>
                    <a:pt x="118" y="123"/>
                  </a:cubicBezTo>
                  <a:cubicBezTo>
                    <a:pt x="108" y="123"/>
                    <a:pt x="108" y="123"/>
                    <a:pt x="108" y="123"/>
                  </a:cubicBezTo>
                  <a:lnTo>
                    <a:pt x="108" y="69"/>
                  </a:lnTo>
                  <a:close/>
                  <a:moveTo>
                    <a:pt x="58" y="170"/>
                  </a:moveTo>
                  <a:cubicBezTo>
                    <a:pt x="50" y="170"/>
                    <a:pt x="43" y="163"/>
                    <a:pt x="43" y="155"/>
                  </a:cubicBezTo>
                  <a:cubicBezTo>
                    <a:pt x="43" y="147"/>
                    <a:pt x="50" y="140"/>
                    <a:pt x="58" y="140"/>
                  </a:cubicBezTo>
                  <a:cubicBezTo>
                    <a:pt x="66" y="140"/>
                    <a:pt x="73" y="147"/>
                    <a:pt x="73" y="155"/>
                  </a:cubicBezTo>
                  <a:cubicBezTo>
                    <a:pt x="73" y="163"/>
                    <a:pt x="66" y="170"/>
                    <a:pt x="58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3"/>
            <p:cNvSpPr/>
            <p:nvPr/>
          </p:nvSpPr>
          <p:spPr bwMode="auto">
            <a:xfrm>
              <a:off x="6669746" y="4543406"/>
              <a:ext cx="338730" cy="200376"/>
            </a:xfrm>
            <a:custGeom>
              <a:avLst/>
              <a:gdLst>
                <a:gd name="T0" fmla="*/ 204 w 284"/>
                <a:gd name="T1" fmla="*/ 0 h 168"/>
                <a:gd name="T2" fmla="*/ 239 w 284"/>
                <a:gd name="T3" fmla="*/ 35 h 168"/>
                <a:gd name="T4" fmla="*/ 152 w 284"/>
                <a:gd name="T5" fmla="*/ 108 h 168"/>
                <a:gd name="T6" fmla="*/ 93 w 284"/>
                <a:gd name="T7" fmla="*/ 59 h 168"/>
                <a:gd name="T8" fmla="*/ 0 w 284"/>
                <a:gd name="T9" fmla="*/ 134 h 168"/>
                <a:gd name="T10" fmla="*/ 0 w 284"/>
                <a:gd name="T11" fmla="*/ 168 h 168"/>
                <a:gd name="T12" fmla="*/ 93 w 284"/>
                <a:gd name="T13" fmla="*/ 92 h 168"/>
                <a:gd name="T14" fmla="*/ 152 w 284"/>
                <a:gd name="T15" fmla="*/ 142 h 168"/>
                <a:gd name="T16" fmla="*/ 256 w 284"/>
                <a:gd name="T17" fmla="*/ 52 h 168"/>
                <a:gd name="T18" fmla="*/ 284 w 284"/>
                <a:gd name="T19" fmla="*/ 80 h 168"/>
                <a:gd name="T20" fmla="*/ 284 w 284"/>
                <a:gd name="T21" fmla="*/ 0 h 168"/>
                <a:gd name="T22" fmla="*/ 204 w 284"/>
                <a:gd name="T2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68">
                  <a:moveTo>
                    <a:pt x="204" y="0"/>
                  </a:moveTo>
                  <a:lnTo>
                    <a:pt x="239" y="35"/>
                  </a:lnTo>
                  <a:lnTo>
                    <a:pt x="152" y="108"/>
                  </a:lnTo>
                  <a:lnTo>
                    <a:pt x="93" y="59"/>
                  </a:lnTo>
                  <a:lnTo>
                    <a:pt x="0" y="134"/>
                  </a:lnTo>
                  <a:lnTo>
                    <a:pt x="0" y="168"/>
                  </a:lnTo>
                  <a:lnTo>
                    <a:pt x="93" y="92"/>
                  </a:lnTo>
                  <a:lnTo>
                    <a:pt x="152" y="142"/>
                  </a:lnTo>
                  <a:lnTo>
                    <a:pt x="256" y="52"/>
                  </a:lnTo>
                  <a:lnTo>
                    <a:pt x="284" y="80"/>
                  </a:lnTo>
                  <a:lnTo>
                    <a:pt x="284" y="0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组合 83"/>
          <p:cNvGrpSpPr/>
          <p:nvPr/>
        </p:nvGrpSpPr>
        <p:grpSpPr>
          <a:xfrm>
            <a:off x="6856501" y="3394628"/>
            <a:ext cx="364366" cy="342888"/>
            <a:chOff x="5067933" y="4413400"/>
            <a:chExt cx="586815" cy="552226"/>
          </a:xfrm>
          <a:solidFill>
            <a:schemeClr val="bg1"/>
          </a:solidFill>
        </p:grpSpPr>
        <p:sp>
          <p:nvSpPr>
            <p:cNvPr id="47" name="Freeform 124"/>
            <p:cNvSpPr>
              <a:spLocks noEditPoints="1"/>
            </p:cNvSpPr>
            <p:nvPr/>
          </p:nvSpPr>
          <p:spPr bwMode="auto">
            <a:xfrm>
              <a:off x="5121606" y="4413400"/>
              <a:ext cx="242121" cy="304142"/>
            </a:xfrm>
            <a:custGeom>
              <a:avLst/>
              <a:gdLst>
                <a:gd name="T0" fmla="*/ 6 w 86"/>
                <a:gd name="T1" fmla="*/ 68 h 108"/>
                <a:gd name="T2" fmla="*/ 14 w 86"/>
                <a:gd name="T3" fmla="*/ 77 h 108"/>
                <a:gd name="T4" fmla="*/ 45 w 86"/>
                <a:gd name="T5" fmla="*/ 108 h 108"/>
                <a:gd name="T6" fmla="*/ 76 w 86"/>
                <a:gd name="T7" fmla="*/ 77 h 108"/>
                <a:gd name="T8" fmla="*/ 76 w 86"/>
                <a:gd name="T9" fmla="*/ 77 h 108"/>
                <a:gd name="T10" fmla="*/ 84 w 86"/>
                <a:gd name="T11" fmla="*/ 68 h 108"/>
                <a:gd name="T12" fmla="*/ 78 w 86"/>
                <a:gd name="T13" fmla="*/ 59 h 108"/>
                <a:gd name="T14" fmla="*/ 78 w 86"/>
                <a:gd name="T15" fmla="*/ 59 h 108"/>
                <a:gd name="T16" fmla="*/ 68 w 86"/>
                <a:gd name="T17" fmla="*/ 24 h 108"/>
                <a:gd name="T18" fmla="*/ 22 w 86"/>
                <a:gd name="T19" fmla="*/ 19 h 108"/>
                <a:gd name="T20" fmla="*/ 11 w 86"/>
                <a:gd name="T21" fmla="*/ 59 h 108"/>
                <a:gd name="T22" fmla="*/ 11 w 86"/>
                <a:gd name="T23" fmla="*/ 59 h 108"/>
                <a:gd name="T24" fmla="*/ 6 w 86"/>
                <a:gd name="T25" fmla="*/ 68 h 108"/>
                <a:gd name="T26" fmla="*/ 14 w 86"/>
                <a:gd name="T27" fmla="*/ 60 h 108"/>
                <a:gd name="T28" fmla="*/ 14 w 86"/>
                <a:gd name="T29" fmla="*/ 60 h 108"/>
                <a:gd name="T30" fmla="*/ 15 w 86"/>
                <a:gd name="T31" fmla="*/ 60 h 108"/>
                <a:gd name="T32" fmla="*/ 15 w 86"/>
                <a:gd name="T33" fmla="*/ 58 h 108"/>
                <a:gd name="T34" fmla="*/ 17 w 86"/>
                <a:gd name="T35" fmla="*/ 46 h 108"/>
                <a:gd name="T36" fmla="*/ 20 w 86"/>
                <a:gd name="T37" fmla="*/ 42 h 108"/>
                <a:gd name="T38" fmla="*/ 56 w 86"/>
                <a:gd name="T39" fmla="*/ 34 h 108"/>
                <a:gd name="T40" fmla="*/ 73 w 86"/>
                <a:gd name="T41" fmla="*/ 61 h 108"/>
                <a:gd name="T42" fmla="*/ 74 w 86"/>
                <a:gd name="T43" fmla="*/ 61 h 108"/>
                <a:gd name="T44" fmla="*/ 75 w 86"/>
                <a:gd name="T45" fmla="*/ 61 h 108"/>
                <a:gd name="T46" fmla="*/ 76 w 86"/>
                <a:gd name="T47" fmla="*/ 60 h 108"/>
                <a:gd name="T48" fmla="*/ 80 w 86"/>
                <a:gd name="T49" fmla="*/ 62 h 108"/>
                <a:gd name="T50" fmla="*/ 82 w 86"/>
                <a:gd name="T51" fmla="*/ 68 h 108"/>
                <a:gd name="T52" fmla="*/ 80 w 86"/>
                <a:gd name="T53" fmla="*/ 73 h 108"/>
                <a:gd name="T54" fmla="*/ 76 w 86"/>
                <a:gd name="T55" fmla="*/ 75 h 108"/>
                <a:gd name="T56" fmla="*/ 76 w 86"/>
                <a:gd name="T57" fmla="*/ 75 h 108"/>
                <a:gd name="T58" fmla="*/ 74 w 86"/>
                <a:gd name="T59" fmla="*/ 75 h 108"/>
                <a:gd name="T60" fmla="*/ 74 w 86"/>
                <a:gd name="T61" fmla="*/ 77 h 108"/>
                <a:gd name="T62" fmla="*/ 63 w 86"/>
                <a:gd name="T63" fmla="*/ 98 h 108"/>
                <a:gd name="T64" fmla="*/ 55 w 86"/>
                <a:gd name="T65" fmla="*/ 104 h 108"/>
                <a:gd name="T66" fmla="*/ 45 w 86"/>
                <a:gd name="T67" fmla="*/ 106 h 108"/>
                <a:gd name="T68" fmla="*/ 35 w 86"/>
                <a:gd name="T69" fmla="*/ 104 h 108"/>
                <a:gd name="T70" fmla="*/ 26 w 86"/>
                <a:gd name="T71" fmla="*/ 98 h 108"/>
                <a:gd name="T72" fmla="*/ 16 w 86"/>
                <a:gd name="T73" fmla="*/ 77 h 108"/>
                <a:gd name="T74" fmla="*/ 15 w 86"/>
                <a:gd name="T75" fmla="*/ 75 h 108"/>
                <a:gd name="T76" fmla="*/ 14 w 86"/>
                <a:gd name="T77" fmla="*/ 75 h 108"/>
                <a:gd name="T78" fmla="*/ 8 w 86"/>
                <a:gd name="T79" fmla="*/ 68 h 108"/>
                <a:gd name="T80" fmla="*/ 10 w 86"/>
                <a:gd name="T81" fmla="*/ 62 h 108"/>
                <a:gd name="T82" fmla="*/ 14 w 86"/>
                <a:gd name="T83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108">
                  <a:moveTo>
                    <a:pt x="6" y="68"/>
                  </a:moveTo>
                  <a:cubicBezTo>
                    <a:pt x="6" y="73"/>
                    <a:pt x="9" y="77"/>
                    <a:pt x="14" y="77"/>
                  </a:cubicBezTo>
                  <a:cubicBezTo>
                    <a:pt x="17" y="95"/>
                    <a:pt x="29" y="108"/>
                    <a:pt x="45" y="108"/>
                  </a:cubicBezTo>
                  <a:cubicBezTo>
                    <a:pt x="60" y="108"/>
                    <a:pt x="73" y="95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81" y="77"/>
                    <a:pt x="84" y="73"/>
                    <a:pt x="84" y="68"/>
                  </a:cubicBezTo>
                  <a:cubicBezTo>
                    <a:pt x="84" y="63"/>
                    <a:pt x="81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86" y="31"/>
                    <a:pt x="68" y="24"/>
                  </a:cubicBezTo>
                  <a:cubicBezTo>
                    <a:pt x="66" y="0"/>
                    <a:pt x="22" y="19"/>
                    <a:pt x="22" y="19"/>
                  </a:cubicBezTo>
                  <a:cubicBezTo>
                    <a:pt x="0" y="30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61"/>
                    <a:pt x="6" y="64"/>
                    <a:pt x="6" y="68"/>
                  </a:cubicBezTo>
                  <a:close/>
                  <a:moveTo>
                    <a:pt x="14" y="60"/>
                  </a:move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4"/>
                    <a:pt x="20" y="42"/>
                    <a:pt x="20" y="42"/>
                  </a:cubicBezTo>
                  <a:cubicBezTo>
                    <a:pt x="40" y="43"/>
                    <a:pt x="56" y="34"/>
                    <a:pt x="56" y="34"/>
                  </a:cubicBezTo>
                  <a:cubicBezTo>
                    <a:pt x="69" y="24"/>
                    <a:pt x="73" y="61"/>
                    <a:pt x="73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0"/>
                    <a:pt x="79" y="61"/>
                    <a:pt x="80" y="62"/>
                  </a:cubicBezTo>
                  <a:cubicBezTo>
                    <a:pt x="81" y="64"/>
                    <a:pt x="82" y="66"/>
                    <a:pt x="82" y="68"/>
                  </a:cubicBezTo>
                  <a:cubicBezTo>
                    <a:pt x="82" y="70"/>
                    <a:pt x="81" y="72"/>
                    <a:pt x="80" y="73"/>
                  </a:cubicBezTo>
                  <a:cubicBezTo>
                    <a:pt x="79" y="75"/>
                    <a:pt x="78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2" y="85"/>
                    <a:pt x="69" y="92"/>
                    <a:pt x="63" y="98"/>
                  </a:cubicBezTo>
                  <a:cubicBezTo>
                    <a:pt x="61" y="100"/>
                    <a:pt x="58" y="102"/>
                    <a:pt x="55" y="104"/>
                  </a:cubicBezTo>
                  <a:cubicBezTo>
                    <a:pt x="51" y="105"/>
                    <a:pt x="48" y="106"/>
                    <a:pt x="45" y="106"/>
                  </a:cubicBezTo>
                  <a:cubicBezTo>
                    <a:pt x="41" y="106"/>
                    <a:pt x="38" y="105"/>
                    <a:pt x="35" y="104"/>
                  </a:cubicBezTo>
                  <a:cubicBezTo>
                    <a:pt x="32" y="102"/>
                    <a:pt x="29" y="100"/>
                    <a:pt x="26" y="98"/>
                  </a:cubicBezTo>
                  <a:cubicBezTo>
                    <a:pt x="21" y="93"/>
                    <a:pt x="17" y="85"/>
                    <a:pt x="16" y="77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1" y="75"/>
                    <a:pt x="8" y="72"/>
                    <a:pt x="8" y="68"/>
                  </a:cubicBezTo>
                  <a:cubicBezTo>
                    <a:pt x="8" y="66"/>
                    <a:pt x="9" y="64"/>
                    <a:pt x="10" y="62"/>
                  </a:cubicBezTo>
                  <a:cubicBezTo>
                    <a:pt x="11" y="61"/>
                    <a:pt x="13" y="60"/>
                    <a:pt x="1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25"/>
            <p:cNvSpPr/>
            <p:nvPr/>
          </p:nvSpPr>
          <p:spPr bwMode="auto">
            <a:xfrm>
              <a:off x="5067933" y="4717542"/>
              <a:ext cx="361392" cy="248084"/>
            </a:xfrm>
            <a:custGeom>
              <a:avLst/>
              <a:gdLst>
                <a:gd name="T0" fmla="*/ 126 w 128"/>
                <a:gd name="T1" fmla="*/ 61 h 88"/>
                <a:gd name="T2" fmla="*/ 113 w 128"/>
                <a:gd name="T3" fmla="*/ 64 h 88"/>
                <a:gd name="T4" fmla="*/ 99 w 128"/>
                <a:gd name="T5" fmla="*/ 70 h 88"/>
                <a:gd name="T6" fmla="*/ 83 w 128"/>
                <a:gd name="T7" fmla="*/ 33 h 88"/>
                <a:gd name="T8" fmla="*/ 94 w 128"/>
                <a:gd name="T9" fmla="*/ 28 h 88"/>
                <a:gd name="T10" fmla="*/ 119 w 128"/>
                <a:gd name="T11" fmla="*/ 12 h 88"/>
                <a:gd name="T12" fmla="*/ 99 w 128"/>
                <a:gd name="T13" fmla="*/ 0 h 88"/>
                <a:gd name="T14" fmla="*/ 72 w 128"/>
                <a:gd name="T15" fmla="*/ 43 h 88"/>
                <a:gd name="T16" fmla="*/ 68 w 128"/>
                <a:gd name="T17" fmla="*/ 23 h 88"/>
                <a:gd name="T18" fmla="*/ 72 w 128"/>
                <a:gd name="T19" fmla="*/ 17 h 88"/>
                <a:gd name="T20" fmla="*/ 64 w 128"/>
                <a:gd name="T21" fmla="*/ 10 h 88"/>
                <a:gd name="T22" fmla="*/ 56 w 128"/>
                <a:gd name="T23" fmla="*/ 17 h 88"/>
                <a:gd name="T24" fmla="*/ 60 w 128"/>
                <a:gd name="T25" fmla="*/ 23 h 88"/>
                <a:gd name="T26" fmla="*/ 57 w 128"/>
                <a:gd name="T27" fmla="*/ 43 h 88"/>
                <a:gd name="T28" fmla="*/ 29 w 128"/>
                <a:gd name="T29" fmla="*/ 0 h 88"/>
                <a:gd name="T30" fmla="*/ 0 w 128"/>
                <a:gd name="T31" fmla="*/ 28 h 88"/>
                <a:gd name="T32" fmla="*/ 0 w 128"/>
                <a:gd name="T33" fmla="*/ 82 h 88"/>
                <a:gd name="T34" fmla="*/ 64 w 128"/>
                <a:gd name="T35" fmla="*/ 88 h 88"/>
                <a:gd name="T36" fmla="*/ 128 w 128"/>
                <a:gd name="T37" fmla="*/ 82 h 88"/>
                <a:gd name="T38" fmla="*/ 128 w 128"/>
                <a:gd name="T39" fmla="*/ 65 h 88"/>
                <a:gd name="T40" fmla="*/ 126 w 128"/>
                <a:gd name="T41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88">
                  <a:moveTo>
                    <a:pt x="126" y="61"/>
                  </a:moveTo>
                  <a:cubicBezTo>
                    <a:pt x="113" y="64"/>
                    <a:pt x="113" y="64"/>
                    <a:pt x="113" y="64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4" y="7"/>
                    <a:pt x="107" y="3"/>
                    <a:pt x="99" y="0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0" y="22"/>
                    <a:pt x="72" y="20"/>
                    <a:pt x="72" y="17"/>
                  </a:cubicBezTo>
                  <a:cubicBezTo>
                    <a:pt x="72" y="13"/>
                    <a:pt x="68" y="10"/>
                    <a:pt x="64" y="10"/>
                  </a:cubicBezTo>
                  <a:cubicBezTo>
                    <a:pt x="60" y="10"/>
                    <a:pt x="56" y="13"/>
                    <a:pt x="56" y="17"/>
                  </a:cubicBezTo>
                  <a:cubicBezTo>
                    <a:pt x="56" y="20"/>
                    <a:pt x="58" y="22"/>
                    <a:pt x="60" y="2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6"/>
                    <a:pt x="3" y="16"/>
                    <a:pt x="0" y="2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33" y="88"/>
                    <a:pt x="64" y="88"/>
                  </a:cubicBezTo>
                  <a:cubicBezTo>
                    <a:pt x="95" y="88"/>
                    <a:pt x="128" y="82"/>
                    <a:pt x="128" y="8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7" y="64"/>
                    <a:pt x="126" y="62"/>
                    <a:pt x="126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26"/>
            <p:cNvSpPr>
              <a:spLocks noEditPoints="1"/>
            </p:cNvSpPr>
            <p:nvPr/>
          </p:nvSpPr>
          <p:spPr bwMode="auto">
            <a:xfrm>
              <a:off x="5321981" y="4644786"/>
              <a:ext cx="332767" cy="273131"/>
            </a:xfrm>
            <a:custGeom>
              <a:avLst/>
              <a:gdLst>
                <a:gd name="T0" fmla="*/ 117 w 118"/>
                <a:gd name="T1" fmla="*/ 60 h 97"/>
                <a:gd name="T2" fmla="*/ 93 w 118"/>
                <a:gd name="T3" fmla="*/ 4 h 97"/>
                <a:gd name="T4" fmla="*/ 87 w 118"/>
                <a:gd name="T5" fmla="*/ 1 h 97"/>
                <a:gd name="T6" fmla="*/ 84 w 118"/>
                <a:gd name="T7" fmla="*/ 7 h 97"/>
                <a:gd name="T8" fmla="*/ 6 w 118"/>
                <a:gd name="T9" fmla="*/ 59 h 97"/>
                <a:gd name="T10" fmla="*/ 0 w 118"/>
                <a:gd name="T11" fmla="*/ 61 h 97"/>
                <a:gd name="T12" fmla="*/ 11 w 118"/>
                <a:gd name="T13" fmla="*/ 89 h 97"/>
                <a:gd name="T14" fmla="*/ 17 w 118"/>
                <a:gd name="T15" fmla="*/ 86 h 97"/>
                <a:gd name="T16" fmla="*/ 13 w 118"/>
                <a:gd name="T17" fmla="*/ 76 h 97"/>
                <a:gd name="T18" fmla="*/ 15 w 118"/>
                <a:gd name="T19" fmla="*/ 75 h 97"/>
                <a:gd name="T20" fmla="*/ 19 w 118"/>
                <a:gd name="T21" fmla="*/ 85 h 97"/>
                <a:gd name="T22" fmla="*/ 39 w 118"/>
                <a:gd name="T23" fmla="*/ 81 h 97"/>
                <a:gd name="T24" fmla="*/ 40 w 118"/>
                <a:gd name="T25" fmla="*/ 84 h 97"/>
                <a:gd name="T26" fmla="*/ 62 w 118"/>
                <a:gd name="T27" fmla="*/ 94 h 97"/>
                <a:gd name="T28" fmla="*/ 71 w 118"/>
                <a:gd name="T29" fmla="*/ 74 h 97"/>
                <a:gd name="T30" fmla="*/ 108 w 118"/>
                <a:gd name="T31" fmla="*/ 65 h 97"/>
                <a:gd name="T32" fmla="*/ 89 w 118"/>
                <a:gd name="T33" fmla="*/ 23 h 97"/>
                <a:gd name="T34" fmla="*/ 91 w 118"/>
                <a:gd name="T35" fmla="*/ 22 h 97"/>
                <a:gd name="T36" fmla="*/ 110 w 118"/>
                <a:gd name="T37" fmla="*/ 66 h 97"/>
                <a:gd name="T38" fmla="*/ 114 w 118"/>
                <a:gd name="T39" fmla="*/ 66 h 97"/>
                <a:gd name="T40" fmla="*/ 117 w 118"/>
                <a:gd name="T41" fmla="*/ 60 h 97"/>
                <a:gd name="T42" fmla="*/ 59 w 118"/>
                <a:gd name="T43" fmla="*/ 87 h 97"/>
                <a:gd name="T44" fmla="*/ 46 w 118"/>
                <a:gd name="T45" fmla="*/ 82 h 97"/>
                <a:gd name="T46" fmla="*/ 46 w 118"/>
                <a:gd name="T47" fmla="*/ 79 h 97"/>
                <a:gd name="T48" fmla="*/ 64 w 118"/>
                <a:gd name="T49" fmla="*/ 75 h 97"/>
                <a:gd name="T50" fmla="*/ 59 w 118"/>
                <a:gd name="T51" fmla="*/ 87 h 97"/>
                <a:gd name="T52" fmla="*/ 79 w 118"/>
                <a:gd name="T53" fmla="*/ 23 h 97"/>
                <a:gd name="T54" fmla="*/ 18 w 118"/>
                <a:gd name="T55" fmla="*/ 64 h 97"/>
                <a:gd name="T56" fmla="*/ 13 w 118"/>
                <a:gd name="T57" fmla="*/ 63 h 97"/>
                <a:gd name="T58" fmla="*/ 14 w 118"/>
                <a:gd name="T59" fmla="*/ 58 h 97"/>
                <a:gd name="T60" fmla="*/ 75 w 118"/>
                <a:gd name="T61" fmla="*/ 17 h 97"/>
                <a:gd name="T62" fmla="*/ 80 w 118"/>
                <a:gd name="T63" fmla="*/ 18 h 97"/>
                <a:gd name="T64" fmla="*/ 79 w 118"/>
                <a:gd name="T65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97">
                  <a:moveTo>
                    <a:pt x="117" y="60"/>
                  </a:moveTo>
                  <a:cubicBezTo>
                    <a:pt x="93" y="4"/>
                    <a:pt x="93" y="4"/>
                    <a:pt x="93" y="4"/>
                  </a:cubicBezTo>
                  <a:cubicBezTo>
                    <a:pt x="92" y="1"/>
                    <a:pt x="89" y="0"/>
                    <a:pt x="87" y="1"/>
                  </a:cubicBezTo>
                  <a:cubicBezTo>
                    <a:pt x="85" y="2"/>
                    <a:pt x="83" y="5"/>
                    <a:pt x="84" y="7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2"/>
                    <a:pt x="40" y="83"/>
                    <a:pt x="40" y="84"/>
                  </a:cubicBezTo>
                  <a:cubicBezTo>
                    <a:pt x="44" y="93"/>
                    <a:pt x="54" y="97"/>
                    <a:pt x="62" y="94"/>
                  </a:cubicBezTo>
                  <a:cubicBezTo>
                    <a:pt x="69" y="90"/>
                    <a:pt x="73" y="82"/>
                    <a:pt x="71" y="74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1" y="67"/>
                    <a:pt x="113" y="67"/>
                    <a:pt x="114" y="66"/>
                  </a:cubicBezTo>
                  <a:cubicBezTo>
                    <a:pt x="117" y="65"/>
                    <a:pt x="118" y="63"/>
                    <a:pt x="117" y="60"/>
                  </a:cubicBezTo>
                  <a:close/>
                  <a:moveTo>
                    <a:pt x="59" y="87"/>
                  </a:moveTo>
                  <a:cubicBezTo>
                    <a:pt x="54" y="89"/>
                    <a:pt x="48" y="87"/>
                    <a:pt x="46" y="82"/>
                  </a:cubicBezTo>
                  <a:cubicBezTo>
                    <a:pt x="46" y="81"/>
                    <a:pt x="46" y="80"/>
                    <a:pt x="46" y="79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5" y="80"/>
                    <a:pt x="63" y="85"/>
                    <a:pt x="59" y="87"/>
                  </a:cubicBezTo>
                  <a:close/>
                  <a:moveTo>
                    <a:pt x="79" y="23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17" y="66"/>
                    <a:pt x="14" y="65"/>
                    <a:pt x="13" y="63"/>
                  </a:cubicBezTo>
                  <a:cubicBezTo>
                    <a:pt x="12" y="62"/>
                    <a:pt x="12" y="59"/>
                    <a:pt x="14" y="5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7" y="15"/>
                    <a:pt x="79" y="16"/>
                    <a:pt x="80" y="18"/>
                  </a:cubicBezTo>
                  <a:cubicBezTo>
                    <a:pt x="81" y="19"/>
                    <a:pt x="81" y="22"/>
                    <a:pt x="7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组合 87"/>
          <p:cNvGrpSpPr/>
          <p:nvPr/>
        </p:nvGrpSpPr>
        <p:grpSpPr>
          <a:xfrm>
            <a:off x="5124951" y="1688544"/>
            <a:ext cx="352516" cy="331040"/>
            <a:chOff x="3411256" y="4486155"/>
            <a:chExt cx="567731" cy="533142"/>
          </a:xfrm>
          <a:solidFill>
            <a:schemeClr val="bg1"/>
          </a:solidFill>
        </p:grpSpPr>
        <p:sp>
          <p:nvSpPr>
            <p:cNvPr id="51" name="Freeform 156"/>
            <p:cNvSpPr/>
            <p:nvPr/>
          </p:nvSpPr>
          <p:spPr bwMode="auto">
            <a:xfrm>
              <a:off x="3411256" y="4486155"/>
              <a:ext cx="363778" cy="435340"/>
            </a:xfrm>
            <a:custGeom>
              <a:avLst/>
              <a:gdLst>
                <a:gd name="T0" fmla="*/ 11 w 129"/>
                <a:gd name="T1" fmla="*/ 12 h 154"/>
                <a:gd name="T2" fmla="*/ 118 w 129"/>
                <a:gd name="T3" fmla="*/ 12 h 154"/>
                <a:gd name="T4" fmla="*/ 118 w 129"/>
                <a:gd name="T5" fmla="*/ 31 h 154"/>
                <a:gd name="T6" fmla="*/ 129 w 129"/>
                <a:gd name="T7" fmla="*/ 31 h 154"/>
                <a:gd name="T8" fmla="*/ 129 w 129"/>
                <a:gd name="T9" fmla="*/ 10 h 154"/>
                <a:gd name="T10" fmla="*/ 120 w 129"/>
                <a:gd name="T11" fmla="*/ 0 h 154"/>
                <a:gd name="T12" fmla="*/ 10 w 129"/>
                <a:gd name="T13" fmla="*/ 0 h 154"/>
                <a:gd name="T14" fmla="*/ 0 w 129"/>
                <a:gd name="T15" fmla="*/ 10 h 154"/>
                <a:gd name="T16" fmla="*/ 0 w 129"/>
                <a:gd name="T17" fmla="*/ 144 h 154"/>
                <a:gd name="T18" fmla="*/ 10 w 129"/>
                <a:gd name="T19" fmla="*/ 154 h 154"/>
                <a:gd name="T20" fmla="*/ 69 w 129"/>
                <a:gd name="T21" fmla="*/ 154 h 154"/>
                <a:gd name="T22" fmla="*/ 69 w 129"/>
                <a:gd name="T23" fmla="*/ 143 h 154"/>
                <a:gd name="T24" fmla="*/ 11 w 129"/>
                <a:gd name="T25" fmla="*/ 143 h 154"/>
                <a:gd name="T26" fmla="*/ 11 w 129"/>
                <a:gd name="T27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154">
                  <a:moveTo>
                    <a:pt x="11" y="12"/>
                  </a:moveTo>
                  <a:cubicBezTo>
                    <a:pt x="118" y="12"/>
                    <a:pt x="118" y="12"/>
                    <a:pt x="118" y="12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0"/>
                    <a:pt x="5" y="154"/>
                    <a:pt x="10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11" y="143"/>
                    <a:pt x="11" y="143"/>
                    <a:pt x="11" y="143"/>
                  </a:cubicBezTo>
                  <a:lnTo>
                    <a:pt x="1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157"/>
            <p:cNvSpPr>
              <a:spLocks noEditPoints="1"/>
            </p:cNvSpPr>
            <p:nvPr/>
          </p:nvSpPr>
          <p:spPr bwMode="auto">
            <a:xfrm>
              <a:off x="3617595" y="4585150"/>
              <a:ext cx="361392" cy="434147"/>
            </a:xfrm>
            <a:custGeom>
              <a:avLst/>
              <a:gdLst>
                <a:gd name="T0" fmla="*/ 119 w 128"/>
                <a:gd name="T1" fmla="*/ 0 h 154"/>
                <a:gd name="T2" fmla="*/ 9 w 128"/>
                <a:gd name="T3" fmla="*/ 0 h 154"/>
                <a:gd name="T4" fmla="*/ 0 w 128"/>
                <a:gd name="T5" fmla="*/ 10 h 154"/>
                <a:gd name="T6" fmla="*/ 0 w 128"/>
                <a:gd name="T7" fmla="*/ 144 h 154"/>
                <a:gd name="T8" fmla="*/ 9 w 128"/>
                <a:gd name="T9" fmla="*/ 154 h 154"/>
                <a:gd name="T10" fmla="*/ 119 w 128"/>
                <a:gd name="T11" fmla="*/ 154 h 154"/>
                <a:gd name="T12" fmla="*/ 128 w 128"/>
                <a:gd name="T13" fmla="*/ 144 h 154"/>
                <a:gd name="T14" fmla="*/ 128 w 128"/>
                <a:gd name="T15" fmla="*/ 10 h 154"/>
                <a:gd name="T16" fmla="*/ 119 w 128"/>
                <a:gd name="T17" fmla="*/ 0 h 154"/>
                <a:gd name="T18" fmla="*/ 117 w 128"/>
                <a:gd name="T19" fmla="*/ 142 h 154"/>
                <a:gd name="T20" fmla="*/ 10 w 128"/>
                <a:gd name="T21" fmla="*/ 142 h 154"/>
                <a:gd name="T22" fmla="*/ 10 w 128"/>
                <a:gd name="T23" fmla="*/ 12 h 154"/>
                <a:gd name="T24" fmla="*/ 117 w 128"/>
                <a:gd name="T25" fmla="*/ 12 h 154"/>
                <a:gd name="T26" fmla="*/ 117 w 128"/>
                <a:gd name="T27" fmla="*/ 14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54">
                  <a:moveTo>
                    <a:pt x="11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0"/>
                    <a:pt x="4" y="154"/>
                    <a:pt x="9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4" y="154"/>
                    <a:pt x="128" y="150"/>
                    <a:pt x="128" y="144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5"/>
                    <a:pt x="124" y="0"/>
                    <a:pt x="119" y="0"/>
                  </a:cubicBezTo>
                  <a:close/>
                  <a:moveTo>
                    <a:pt x="117" y="142"/>
                  </a:moveTo>
                  <a:cubicBezTo>
                    <a:pt x="10" y="142"/>
                    <a:pt x="10" y="142"/>
                    <a:pt x="10" y="14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7" y="12"/>
                    <a:pt x="117" y="12"/>
                    <a:pt x="117" y="12"/>
                  </a:cubicBezTo>
                  <a:lnTo>
                    <a:pt x="117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Rectangle 158"/>
            <p:cNvSpPr>
              <a:spLocks noChangeArrowheads="1"/>
            </p:cNvSpPr>
            <p:nvPr/>
          </p:nvSpPr>
          <p:spPr bwMode="auto">
            <a:xfrm>
              <a:off x="3671267" y="4692494"/>
              <a:ext cx="256434" cy="250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 159"/>
            <p:cNvSpPr>
              <a:spLocks noChangeArrowheads="1"/>
            </p:cNvSpPr>
            <p:nvPr/>
          </p:nvSpPr>
          <p:spPr bwMode="auto">
            <a:xfrm>
              <a:off x="3671267" y="4760479"/>
              <a:ext cx="256434" cy="250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Rectangle 160"/>
            <p:cNvSpPr>
              <a:spLocks noChangeArrowheads="1"/>
            </p:cNvSpPr>
            <p:nvPr/>
          </p:nvSpPr>
          <p:spPr bwMode="auto">
            <a:xfrm>
              <a:off x="3671267" y="4828463"/>
              <a:ext cx="256434" cy="214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161"/>
            <p:cNvSpPr>
              <a:spLocks noChangeArrowheads="1"/>
            </p:cNvSpPr>
            <p:nvPr/>
          </p:nvSpPr>
          <p:spPr bwMode="auto">
            <a:xfrm>
              <a:off x="3671267" y="4895255"/>
              <a:ext cx="256434" cy="22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162"/>
            <p:cNvSpPr/>
            <p:nvPr/>
          </p:nvSpPr>
          <p:spPr bwMode="auto">
            <a:xfrm>
              <a:off x="3468506" y="4597077"/>
              <a:ext cx="132391" cy="273131"/>
            </a:xfrm>
            <a:custGeom>
              <a:avLst/>
              <a:gdLst>
                <a:gd name="T0" fmla="*/ 47 w 47"/>
                <a:gd name="T1" fmla="*/ 97 h 97"/>
                <a:gd name="T2" fmla="*/ 47 w 47"/>
                <a:gd name="T3" fmla="*/ 78 h 97"/>
                <a:gd name="T4" fmla="*/ 47 w 47"/>
                <a:gd name="T5" fmla="*/ 78 h 97"/>
                <a:gd name="T6" fmla="*/ 17 w 47"/>
                <a:gd name="T7" fmla="*/ 48 h 97"/>
                <a:gd name="T8" fmla="*/ 47 w 47"/>
                <a:gd name="T9" fmla="*/ 19 h 97"/>
                <a:gd name="T10" fmla="*/ 47 w 47"/>
                <a:gd name="T11" fmla="*/ 19 h 97"/>
                <a:gd name="T12" fmla="*/ 47 w 47"/>
                <a:gd name="T13" fmla="*/ 0 h 97"/>
                <a:gd name="T14" fmla="*/ 38 w 47"/>
                <a:gd name="T15" fmla="*/ 0 h 97"/>
                <a:gd name="T16" fmla="*/ 38 w 47"/>
                <a:gd name="T17" fmla="*/ 8 h 97"/>
                <a:gd name="T18" fmla="*/ 24 w 47"/>
                <a:gd name="T19" fmla="*/ 14 h 97"/>
                <a:gd name="T20" fmla="*/ 19 w 47"/>
                <a:gd name="T21" fmla="*/ 8 h 97"/>
                <a:gd name="T22" fmla="*/ 6 w 47"/>
                <a:gd name="T23" fmla="*/ 20 h 97"/>
                <a:gd name="T24" fmla="*/ 12 w 47"/>
                <a:gd name="T25" fmla="*/ 26 h 97"/>
                <a:gd name="T26" fmla="*/ 6 w 47"/>
                <a:gd name="T27" fmla="*/ 40 h 97"/>
                <a:gd name="T28" fmla="*/ 0 w 47"/>
                <a:gd name="T29" fmla="*/ 40 h 97"/>
                <a:gd name="T30" fmla="*/ 0 w 47"/>
                <a:gd name="T31" fmla="*/ 57 h 97"/>
                <a:gd name="T32" fmla="*/ 6 w 47"/>
                <a:gd name="T33" fmla="*/ 57 h 97"/>
                <a:gd name="T34" fmla="*/ 12 w 47"/>
                <a:gd name="T35" fmla="*/ 71 h 97"/>
                <a:gd name="T36" fmla="*/ 6 w 47"/>
                <a:gd name="T37" fmla="*/ 77 h 97"/>
                <a:gd name="T38" fmla="*/ 18 w 47"/>
                <a:gd name="T39" fmla="*/ 89 h 97"/>
                <a:gd name="T40" fmla="*/ 24 w 47"/>
                <a:gd name="T41" fmla="*/ 83 h 97"/>
                <a:gd name="T42" fmla="*/ 38 w 47"/>
                <a:gd name="T43" fmla="*/ 89 h 97"/>
                <a:gd name="T44" fmla="*/ 38 w 47"/>
                <a:gd name="T45" fmla="*/ 97 h 97"/>
                <a:gd name="T46" fmla="*/ 47 w 47"/>
                <a:gd name="T4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0" y="78"/>
                    <a:pt x="17" y="64"/>
                    <a:pt x="17" y="48"/>
                  </a:cubicBezTo>
                  <a:cubicBezTo>
                    <a:pt x="17" y="32"/>
                    <a:pt x="30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3" y="9"/>
                    <a:pt x="28" y="11"/>
                    <a:pt x="24" y="1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30"/>
                    <a:pt x="7" y="35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2"/>
                    <a:pt x="9" y="67"/>
                    <a:pt x="12" y="71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8" y="86"/>
                    <a:pt x="33" y="88"/>
                    <a:pt x="38" y="89"/>
                  </a:cubicBezTo>
                  <a:cubicBezTo>
                    <a:pt x="38" y="97"/>
                    <a:pt x="38" y="97"/>
                    <a:pt x="38" y="97"/>
                  </a:cubicBezTo>
                  <a:lnTo>
                    <a:pt x="47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163"/>
            <p:cNvSpPr/>
            <p:nvPr/>
          </p:nvSpPr>
          <p:spPr bwMode="auto">
            <a:xfrm>
              <a:off x="3538876" y="4669833"/>
              <a:ext cx="62021" cy="127621"/>
            </a:xfrm>
            <a:custGeom>
              <a:avLst/>
              <a:gdLst>
                <a:gd name="T0" fmla="*/ 22 w 22"/>
                <a:gd name="T1" fmla="*/ 7 h 45"/>
                <a:gd name="T2" fmla="*/ 22 w 22"/>
                <a:gd name="T3" fmla="*/ 0 h 45"/>
                <a:gd name="T4" fmla="*/ 22 w 22"/>
                <a:gd name="T5" fmla="*/ 0 h 45"/>
                <a:gd name="T6" fmla="*/ 0 w 22"/>
                <a:gd name="T7" fmla="*/ 22 h 45"/>
                <a:gd name="T8" fmla="*/ 22 w 22"/>
                <a:gd name="T9" fmla="*/ 45 h 45"/>
                <a:gd name="T10" fmla="*/ 22 w 22"/>
                <a:gd name="T11" fmla="*/ 45 h 45"/>
                <a:gd name="T12" fmla="*/ 22 w 22"/>
                <a:gd name="T13" fmla="*/ 38 h 45"/>
                <a:gd name="T14" fmla="*/ 22 w 22"/>
                <a:gd name="T15" fmla="*/ 38 h 45"/>
                <a:gd name="T16" fmla="*/ 7 w 22"/>
                <a:gd name="T17" fmla="*/ 22 h 45"/>
                <a:gd name="T18" fmla="*/ 22 w 22"/>
                <a:gd name="T19" fmla="*/ 7 h 45"/>
                <a:gd name="T20" fmla="*/ 22 w 22"/>
                <a:gd name="T2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5">
                  <a:moveTo>
                    <a:pt x="22" y="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35"/>
                    <a:pt x="9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3" y="38"/>
                    <a:pt x="7" y="31"/>
                    <a:pt x="7" y="22"/>
                  </a:cubicBezTo>
                  <a:cubicBezTo>
                    <a:pt x="7" y="14"/>
                    <a:pt x="13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164"/>
            <p:cNvSpPr/>
            <p:nvPr/>
          </p:nvSpPr>
          <p:spPr bwMode="auto">
            <a:xfrm>
              <a:off x="3578236" y="4709192"/>
              <a:ext cx="22662" cy="45323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0 h 16"/>
                <a:gd name="T4" fmla="*/ 0 w 8"/>
                <a:gd name="T5" fmla="*/ 8 h 16"/>
                <a:gd name="T6" fmla="*/ 8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61" name="Picture 2" descr="Kết quả hình ảnh cho slide trắng"/>
          <p:cNvPicPr>
            <a:picLocks noChangeAspect="1" noChangeArrowheads="1"/>
          </p:cNvPicPr>
          <p:nvPr/>
        </p:nvPicPr>
        <p:blipFill>
          <a:blip r:embed="rId4" cstate="print"/>
          <a:srcRect b="32180"/>
          <a:stretch>
            <a:fillRect/>
          </a:stretch>
        </p:blipFill>
        <p:spPr bwMode="auto">
          <a:xfrm>
            <a:off x="8305800" y="5105400"/>
            <a:ext cx="2139043" cy="762000"/>
          </a:xfrm>
          <a:prstGeom prst="rect">
            <a:avLst/>
          </a:prstGeom>
          <a:noFill/>
        </p:spPr>
      </p:pic>
      <p:pic>
        <p:nvPicPr>
          <p:cNvPr id="62" name="Picture 2" descr="Kết quả hình ảnh cho slide trắng"/>
          <p:cNvPicPr>
            <a:picLocks noChangeAspect="1" noChangeArrowheads="1"/>
          </p:cNvPicPr>
          <p:nvPr/>
        </p:nvPicPr>
        <p:blipFill>
          <a:blip r:embed="rId5" cstate="print"/>
          <a:srcRect b="32180"/>
          <a:stretch>
            <a:fillRect/>
          </a:stretch>
        </p:blipFill>
        <p:spPr bwMode="auto">
          <a:xfrm>
            <a:off x="9220200" y="3962400"/>
            <a:ext cx="914400" cy="1371600"/>
          </a:xfrm>
          <a:prstGeom prst="rect">
            <a:avLst/>
          </a:prstGeom>
          <a:noFill/>
        </p:spPr>
      </p:pic>
      <p:sp>
        <p:nvSpPr>
          <p:cNvPr id="63" name="Rounded Rectangle 62"/>
          <p:cNvSpPr/>
          <p:nvPr/>
        </p:nvSpPr>
        <p:spPr>
          <a:xfrm>
            <a:off x="9296400" y="3276600"/>
            <a:ext cx="1676400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868043"/>
            <a:ext cx="1827569" cy="53275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57200" y="5334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 DLTC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vở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" y="2819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cục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đủ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kèm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hấp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hơn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" y="4267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1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3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"/>
                            </p:stCondLst>
                            <p:childTnLst>
                              <p:par>
                                <p:cTn id="1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100"/>
                            </p:stCondLst>
                            <p:childTnLst>
                              <p:par>
                                <p:cTn id="1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63" grpId="0" animBg="1"/>
      <p:bldP spid="65" grpId="0"/>
      <p:bldP spid="6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1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44" y="0"/>
            <a:ext cx="11153044" cy="3658501"/>
          </a:xfrm>
          <a:prstGeom prst="rect">
            <a:avLst/>
          </a:prstGeom>
        </p:spPr>
      </p:pic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-60494" y="347407"/>
            <a:ext cx="10977563" cy="6053393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680" y="48607"/>
            <a:ext cx="1360988" cy="1299160"/>
          </a:xfrm>
          <a:prstGeom prst="rect">
            <a:avLst/>
          </a:prstGeom>
        </p:spPr>
      </p:pic>
      <p:sp>
        <p:nvSpPr>
          <p:cNvPr id="26" name="文本框 29"/>
          <p:cNvSpPr txBox="1"/>
          <p:nvPr/>
        </p:nvSpPr>
        <p:spPr>
          <a:xfrm>
            <a:off x="3810000" y="1752600"/>
            <a:ext cx="533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115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endParaRPr lang="zh-CN" altLang="en-US" sz="11500" i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9" name="图形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09600"/>
            <a:ext cx="2438400" cy="5629830"/>
          </a:xfrm>
          <a:prstGeom prst="rect">
            <a:avLst/>
          </a:prstGeom>
        </p:spPr>
      </p:pic>
      <p:sp>
        <p:nvSpPr>
          <p:cNvPr id="10" name="文本框 15"/>
          <p:cNvSpPr txBox="1"/>
          <p:nvPr/>
        </p:nvSpPr>
        <p:spPr>
          <a:xfrm>
            <a:off x="1600200" y="2812145"/>
            <a:ext cx="1807848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5912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II.</a:t>
            </a:r>
            <a:endParaRPr kumimoji="0" lang="zh-CN" altLang="en-US" sz="66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F5912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1" name="Picture 25" descr="bookani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16" y="240028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pic>
        <p:nvPicPr>
          <p:cNvPr id="5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86201"/>
            <a:ext cx="2514600" cy="1113999"/>
          </a:xfrm>
          <a:prstGeom prst="rect">
            <a:avLst/>
          </a:prstGeom>
        </p:spPr>
      </p:pic>
      <p:sp>
        <p:nvSpPr>
          <p:cNvPr id="6" name="品 10"/>
          <p:cNvSpPr txBox="1"/>
          <p:nvPr/>
        </p:nvSpPr>
        <p:spPr>
          <a:xfrm>
            <a:off x="1172911" y="92458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28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r>
              <a:rPr lang="en-US" altLang="zh-CN" sz="28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nhanh</a:t>
            </a:r>
            <a:endParaRPr lang="zh-CN" altLang="en-US" sz="28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62400" y="685800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Lập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lại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bố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cục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văn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bản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“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Hồ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Hoàn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Kiếm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ền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Ngọc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</a:rPr>
              <a:t>Sơn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17D758A4-A8E1-4789-A453-B403E9302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514600"/>
            <a:ext cx="3070390" cy="2815987"/>
          </a:xfrm>
          <a:prstGeom prst="rect">
            <a:avLst/>
          </a:prstGeom>
        </p:spPr>
      </p:pic>
      <p:sp>
        <p:nvSpPr>
          <p:cNvPr id="12" name="六边形 1">
            <a:extLst>
              <a:ext uri="{FF2B5EF4-FFF2-40B4-BE49-F238E27FC236}">
                <a16:creationId xmlns:a16="http://schemas.microsoft.com/office/drawing/2014/main" id="{12ACA2ED-F4FE-4305-B8A6-335281CF0623}"/>
              </a:ext>
            </a:extLst>
          </p:cNvPr>
          <p:cNvSpPr/>
          <p:nvPr/>
        </p:nvSpPr>
        <p:spPr>
          <a:xfrm rot="10800000">
            <a:off x="990601" y="3048000"/>
            <a:ext cx="2176558" cy="1828800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3" name="任意多边形: 形状 7">
            <a:extLst>
              <a:ext uri="{FF2B5EF4-FFF2-40B4-BE49-F238E27FC236}">
                <a16:creationId xmlns:a16="http://schemas.microsoft.com/office/drawing/2014/main" id="{2E77C4E9-F59F-48E4-9667-0B75B1B4C002}"/>
              </a:ext>
            </a:extLst>
          </p:cNvPr>
          <p:cNvSpPr/>
          <p:nvPr/>
        </p:nvSpPr>
        <p:spPr>
          <a:xfrm>
            <a:off x="3761935" y="2312648"/>
            <a:ext cx="26388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" fmla="*/ 0 w 2307101"/>
              <a:gd name="connsiteY0" fmla="*/ 407964 h 562873"/>
              <a:gd name="connsiteX1" fmla="*/ 956603 w 2307101"/>
              <a:gd name="connsiteY1" fmla="*/ 154745 h 562873"/>
              <a:gd name="connsiteX2" fmla="*/ 787791 w 2307101"/>
              <a:gd name="connsiteY2" fmla="*/ 562708 h 562873"/>
              <a:gd name="connsiteX3" fmla="*/ 407963 w 2307101"/>
              <a:gd name="connsiteY3" fmla="*/ 98474 h 562873"/>
              <a:gd name="connsiteX4" fmla="*/ 2307101 w 2307101"/>
              <a:gd name="connsiteY4" fmla="*/ 0 h 562873"/>
              <a:gd name="connsiteX0" fmla="*/ 0 w 2307101"/>
              <a:gd name="connsiteY0" fmla="*/ 503410 h 658319"/>
              <a:gd name="connsiteX1" fmla="*/ 956603 w 2307101"/>
              <a:gd name="connsiteY1" fmla="*/ 250191 h 658319"/>
              <a:gd name="connsiteX2" fmla="*/ 787791 w 2307101"/>
              <a:gd name="connsiteY2" fmla="*/ 658154 h 658319"/>
              <a:gd name="connsiteX3" fmla="*/ 407963 w 2307101"/>
              <a:gd name="connsiteY3" fmla="*/ 193920 h 658319"/>
              <a:gd name="connsiteX4" fmla="*/ 2307101 w 2307101"/>
              <a:gd name="connsiteY4" fmla="*/ 95446 h 658319"/>
              <a:gd name="connsiteX0" fmla="*/ 0 w 2307101"/>
              <a:gd name="connsiteY0" fmla="*/ 503410 h 658854"/>
              <a:gd name="connsiteX1" fmla="*/ 956603 w 2307101"/>
              <a:gd name="connsiteY1" fmla="*/ 250191 h 658854"/>
              <a:gd name="connsiteX2" fmla="*/ 787791 w 2307101"/>
              <a:gd name="connsiteY2" fmla="*/ 658154 h 658854"/>
              <a:gd name="connsiteX3" fmla="*/ 407963 w 2307101"/>
              <a:gd name="connsiteY3" fmla="*/ 193920 h 658854"/>
              <a:gd name="connsiteX4" fmla="*/ 2307101 w 2307101"/>
              <a:gd name="connsiteY4" fmla="*/ 95446 h 658854"/>
              <a:gd name="connsiteX0" fmla="*/ 0 w 2307101"/>
              <a:gd name="connsiteY0" fmla="*/ 407964 h 619127"/>
              <a:gd name="connsiteX1" fmla="*/ 956603 w 2307101"/>
              <a:gd name="connsiteY1" fmla="*/ 154745 h 619127"/>
              <a:gd name="connsiteX2" fmla="*/ 731520 w 2307101"/>
              <a:gd name="connsiteY2" fmla="*/ 618979 h 619127"/>
              <a:gd name="connsiteX3" fmla="*/ 407963 w 2307101"/>
              <a:gd name="connsiteY3" fmla="*/ 98474 h 619127"/>
              <a:gd name="connsiteX4" fmla="*/ 2307101 w 2307101"/>
              <a:gd name="connsiteY4" fmla="*/ 0 h 619127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421"/>
              <a:gd name="connsiteX1" fmla="*/ 956603 w 2307101"/>
              <a:gd name="connsiteY1" fmla="*/ 154745 h 619421"/>
              <a:gd name="connsiteX2" fmla="*/ 731520 w 2307101"/>
              <a:gd name="connsiteY2" fmla="*/ 618979 h 619421"/>
              <a:gd name="connsiteX3" fmla="*/ 661182 w 2307101"/>
              <a:gd name="connsiteY3" fmla="*/ 56271 h 619421"/>
              <a:gd name="connsiteX4" fmla="*/ 2307101 w 2307101"/>
              <a:gd name="connsiteY4" fmla="*/ 0 h 619421"/>
              <a:gd name="connsiteX0" fmla="*/ 0 w 2307101"/>
              <a:gd name="connsiteY0" fmla="*/ 443588 h 655045"/>
              <a:gd name="connsiteX1" fmla="*/ 956603 w 2307101"/>
              <a:gd name="connsiteY1" fmla="*/ 190369 h 655045"/>
              <a:gd name="connsiteX2" fmla="*/ 731520 w 2307101"/>
              <a:gd name="connsiteY2" fmla="*/ 654603 h 655045"/>
              <a:gd name="connsiteX3" fmla="*/ 661182 w 2307101"/>
              <a:gd name="connsiteY3" fmla="*/ 91895 h 655045"/>
              <a:gd name="connsiteX4" fmla="*/ 2307101 w 2307101"/>
              <a:gd name="connsiteY4" fmla="*/ 35624 h 655045"/>
              <a:gd name="connsiteX0" fmla="*/ 0 w 2307101"/>
              <a:gd name="connsiteY0" fmla="*/ 443588 h 655919"/>
              <a:gd name="connsiteX1" fmla="*/ 956603 w 2307101"/>
              <a:gd name="connsiteY1" fmla="*/ 190369 h 655919"/>
              <a:gd name="connsiteX2" fmla="*/ 731520 w 2307101"/>
              <a:gd name="connsiteY2" fmla="*/ 654603 h 655919"/>
              <a:gd name="connsiteX3" fmla="*/ 661182 w 2307101"/>
              <a:gd name="connsiteY3" fmla="*/ 91895 h 655919"/>
              <a:gd name="connsiteX4" fmla="*/ 2307101 w 2307101"/>
              <a:gd name="connsiteY4" fmla="*/ 35624 h 655919"/>
              <a:gd name="connsiteX0" fmla="*/ 0 w 2405575"/>
              <a:gd name="connsiteY0" fmla="*/ 400866 h 613197"/>
              <a:gd name="connsiteX1" fmla="*/ 956603 w 2405575"/>
              <a:gd name="connsiteY1" fmla="*/ 147647 h 613197"/>
              <a:gd name="connsiteX2" fmla="*/ 731520 w 2405575"/>
              <a:gd name="connsiteY2" fmla="*/ 611881 h 613197"/>
              <a:gd name="connsiteX3" fmla="*/ 661182 w 2405575"/>
              <a:gd name="connsiteY3" fmla="*/ 49173 h 613197"/>
              <a:gd name="connsiteX4" fmla="*/ 2405575 w 2405575"/>
              <a:gd name="connsiteY4" fmla="*/ 555610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5587"/>
              <a:gd name="connsiteX1" fmla="*/ 956603 w 3629465"/>
              <a:gd name="connsiteY1" fmla="*/ 147647 h 615587"/>
              <a:gd name="connsiteX2" fmla="*/ 731520 w 3629465"/>
              <a:gd name="connsiteY2" fmla="*/ 611881 h 615587"/>
              <a:gd name="connsiteX3" fmla="*/ 661182 w 3629465"/>
              <a:gd name="connsiteY3" fmla="*/ 49173 h 615587"/>
              <a:gd name="connsiteX4" fmla="*/ 3629465 w 3629465"/>
              <a:gd name="connsiteY4" fmla="*/ 513407 h 615587"/>
              <a:gd name="connsiteX0" fmla="*/ 0 w 3629465"/>
              <a:gd name="connsiteY0" fmla="*/ 535210 h 754001"/>
              <a:gd name="connsiteX1" fmla="*/ 956603 w 3629465"/>
              <a:gd name="connsiteY1" fmla="*/ 281991 h 754001"/>
              <a:gd name="connsiteX2" fmla="*/ 731520 w 3629465"/>
              <a:gd name="connsiteY2" fmla="*/ 746225 h 754001"/>
              <a:gd name="connsiteX3" fmla="*/ 717452 w 3629465"/>
              <a:gd name="connsiteY3" fmla="*/ 637 h 754001"/>
              <a:gd name="connsiteX4" fmla="*/ 3629465 w 3629465"/>
              <a:gd name="connsiteY4" fmla="*/ 647751 h 754001"/>
              <a:gd name="connsiteX0" fmla="*/ 0 w 3629465"/>
              <a:gd name="connsiteY0" fmla="*/ 400866 h 638258"/>
              <a:gd name="connsiteX1" fmla="*/ 956603 w 3629465"/>
              <a:gd name="connsiteY1" fmla="*/ 147647 h 638258"/>
              <a:gd name="connsiteX2" fmla="*/ 731520 w 3629465"/>
              <a:gd name="connsiteY2" fmla="*/ 611881 h 638258"/>
              <a:gd name="connsiteX3" fmla="*/ 956602 w 3629465"/>
              <a:gd name="connsiteY3" fmla="*/ 260188 h 638258"/>
              <a:gd name="connsiteX4" fmla="*/ 3629465 w 3629465"/>
              <a:gd name="connsiteY4" fmla="*/ 513407 h 638258"/>
              <a:gd name="connsiteX0" fmla="*/ 0 w 3629465"/>
              <a:gd name="connsiteY0" fmla="*/ 400866 h 623592"/>
              <a:gd name="connsiteX1" fmla="*/ 956603 w 3629465"/>
              <a:gd name="connsiteY1" fmla="*/ 147647 h 623592"/>
              <a:gd name="connsiteX2" fmla="*/ 731520 w 3629465"/>
              <a:gd name="connsiteY2" fmla="*/ 611881 h 623592"/>
              <a:gd name="connsiteX3" fmla="*/ 956602 w 3629465"/>
              <a:gd name="connsiteY3" fmla="*/ 133579 h 623592"/>
              <a:gd name="connsiteX4" fmla="*/ 3629465 w 3629465"/>
              <a:gd name="connsiteY4" fmla="*/ 513407 h 6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4" name="任意多边形: 形状 11">
            <a:extLst>
              <a:ext uri="{FF2B5EF4-FFF2-40B4-BE49-F238E27FC236}">
                <a16:creationId xmlns:a16="http://schemas.microsoft.com/office/drawing/2014/main" id="{4722BD13-AE27-4196-9E86-EF7AFAE07F23}"/>
              </a:ext>
            </a:extLst>
          </p:cNvPr>
          <p:cNvSpPr/>
          <p:nvPr/>
        </p:nvSpPr>
        <p:spPr>
          <a:xfrm>
            <a:off x="3810000" y="3643608"/>
            <a:ext cx="26388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" fmla="*/ 0 w 2307101"/>
              <a:gd name="connsiteY0" fmla="*/ 407964 h 562873"/>
              <a:gd name="connsiteX1" fmla="*/ 956603 w 2307101"/>
              <a:gd name="connsiteY1" fmla="*/ 154745 h 562873"/>
              <a:gd name="connsiteX2" fmla="*/ 787791 w 2307101"/>
              <a:gd name="connsiteY2" fmla="*/ 562708 h 562873"/>
              <a:gd name="connsiteX3" fmla="*/ 407963 w 2307101"/>
              <a:gd name="connsiteY3" fmla="*/ 98474 h 562873"/>
              <a:gd name="connsiteX4" fmla="*/ 2307101 w 2307101"/>
              <a:gd name="connsiteY4" fmla="*/ 0 h 562873"/>
              <a:gd name="connsiteX0" fmla="*/ 0 w 2307101"/>
              <a:gd name="connsiteY0" fmla="*/ 503410 h 658319"/>
              <a:gd name="connsiteX1" fmla="*/ 956603 w 2307101"/>
              <a:gd name="connsiteY1" fmla="*/ 250191 h 658319"/>
              <a:gd name="connsiteX2" fmla="*/ 787791 w 2307101"/>
              <a:gd name="connsiteY2" fmla="*/ 658154 h 658319"/>
              <a:gd name="connsiteX3" fmla="*/ 407963 w 2307101"/>
              <a:gd name="connsiteY3" fmla="*/ 193920 h 658319"/>
              <a:gd name="connsiteX4" fmla="*/ 2307101 w 2307101"/>
              <a:gd name="connsiteY4" fmla="*/ 95446 h 658319"/>
              <a:gd name="connsiteX0" fmla="*/ 0 w 2307101"/>
              <a:gd name="connsiteY0" fmla="*/ 503410 h 658854"/>
              <a:gd name="connsiteX1" fmla="*/ 956603 w 2307101"/>
              <a:gd name="connsiteY1" fmla="*/ 250191 h 658854"/>
              <a:gd name="connsiteX2" fmla="*/ 787791 w 2307101"/>
              <a:gd name="connsiteY2" fmla="*/ 658154 h 658854"/>
              <a:gd name="connsiteX3" fmla="*/ 407963 w 2307101"/>
              <a:gd name="connsiteY3" fmla="*/ 193920 h 658854"/>
              <a:gd name="connsiteX4" fmla="*/ 2307101 w 2307101"/>
              <a:gd name="connsiteY4" fmla="*/ 95446 h 658854"/>
              <a:gd name="connsiteX0" fmla="*/ 0 w 2307101"/>
              <a:gd name="connsiteY0" fmla="*/ 407964 h 619127"/>
              <a:gd name="connsiteX1" fmla="*/ 956603 w 2307101"/>
              <a:gd name="connsiteY1" fmla="*/ 154745 h 619127"/>
              <a:gd name="connsiteX2" fmla="*/ 731520 w 2307101"/>
              <a:gd name="connsiteY2" fmla="*/ 618979 h 619127"/>
              <a:gd name="connsiteX3" fmla="*/ 407963 w 2307101"/>
              <a:gd name="connsiteY3" fmla="*/ 98474 h 619127"/>
              <a:gd name="connsiteX4" fmla="*/ 2307101 w 2307101"/>
              <a:gd name="connsiteY4" fmla="*/ 0 h 619127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421"/>
              <a:gd name="connsiteX1" fmla="*/ 956603 w 2307101"/>
              <a:gd name="connsiteY1" fmla="*/ 154745 h 619421"/>
              <a:gd name="connsiteX2" fmla="*/ 731520 w 2307101"/>
              <a:gd name="connsiteY2" fmla="*/ 618979 h 619421"/>
              <a:gd name="connsiteX3" fmla="*/ 661182 w 2307101"/>
              <a:gd name="connsiteY3" fmla="*/ 56271 h 619421"/>
              <a:gd name="connsiteX4" fmla="*/ 2307101 w 2307101"/>
              <a:gd name="connsiteY4" fmla="*/ 0 h 619421"/>
              <a:gd name="connsiteX0" fmla="*/ 0 w 2307101"/>
              <a:gd name="connsiteY0" fmla="*/ 443588 h 655045"/>
              <a:gd name="connsiteX1" fmla="*/ 956603 w 2307101"/>
              <a:gd name="connsiteY1" fmla="*/ 190369 h 655045"/>
              <a:gd name="connsiteX2" fmla="*/ 731520 w 2307101"/>
              <a:gd name="connsiteY2" fmla="*/ 654603 h 655045"/>
              <a:gd name="connsiteX3" fmla="*/ 661182 w 2307101"/>
              <a:gd name="connsiteY3" fmla="*/ 91895 h 655045"/>
              <a:gd name="connsiteX4" fmla="*/ 2307101 w 2307101"/>
              <a:gd name="connsiteY4" fmla="*/ 35624 h 655045"/>
              <a:gd name="connsiteX0" fmla="*/ 0 w 2307101"/>
              <a:gd name="connsiteY0" fmla="*/ 443588 h 655919"/>
              <a:gd name="connsiteX1" fmla="*/ 956603 w 2307101"/>
              <a:gd name="connsiteY1" fmla="*/ 190369 h 655919"/>
              <a:gd name="connsiteX2" fmla="*/ 731520 w 2307101"/>
              <a:gd name="connsiteY2" fmla="*/ 654603 h 655919"/>
              <a:gd name="connsiteX3" fmla="*/ 661182 w 2307101"/>
              <a:gd name="connsiteY3" fmla="*/ 91895 h 655919"/>
              <a:gd name="connsiteX4" fmla="*/ 2307101 w 2307101"/>
              <a:gd name="connsiteY4" fmla="*/ 35624 h 655919"/>
              <a:gd name="connsiteX0" fmla="*/ 0 w 2405575"/>
              <a:gd name="connsiteY0" fmla="*/ 400866 h 613197"/>
              <a:gd name="connsiteX1" fmla="*/ 956603 w 2405575"/>
              <a:gd name="connsiteY1" fmla="*/ 147647 h 613197"/>
              <a:gd name="connsiteX2" fmla="*/ 731520 w 2405575"/>
              <a:gd name="connsiteY2" fmla="*/ 611881 h 613197"/>
              <a:gd name="connsiteX3" fmla="*/ 661182 w 2405575"/>
              <a:gd name="connsiteY3" fmla="*/ 49173 h 613197"/>
              <a:gd name="connsiteX4" fmla="*/ 2405575 w 2405575"/>
              <a:gd name="connsiteY4" fmla="*/ 555610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5587"/>
              <a:gd name="connsiteX1" fmla="*/ 956603 w 3629465"/>
              <a:gd name="connsiteY1" fmla="*/ 147647 h 615587"/>
              <a:gd name="connsiteX2" fmla="*/ 731520 w 3629465"/>
              <a:gd name="connsiteY2" fmla="*/ 611881 h 615587"/>
              <a:gd name="connsiteX3" fmla="*/ 661182 w 3629465"/>
              <a:gd name="connsiteY3" fmla="*/ 49173 h 615587"/>
              <a:gd name="connsiteX4" fmla="*/ 3629465 w 3629465"/>
              <a:gd name="connsiteY4" fmla="*/ 513407 h 615587"/>
              <a:gd name="connsiteX0" fmla="*/ 0 w 3629465"/>
              <a:gd name="connsiteY0" fmla="*/ 535210 h 754001"/>
              <a:gd name="connsiteX1" fmla="*/ 956603 w 3629465"/>
              <a:gd name="connsiteY1" fmla="*/ 281991 h 754001"/>
              <a:gd name="connsiteX2" fmla="*/ 731520 w 3629465"/>
              <a:gd name="connsiteY2" fmla="*/ 746225 h 754001"/>
              <a:gd name="connsiteX3" fmla="*/ 717452 w 3629465"/>
              <a:gd name="connsiteY3" fmla="*/ 637 h 754001"/>
              <a:gd name="connsiteX4" fmla="*/ 3629465 w 3629465"/>
              <a:gd name="connsiteY4" fmla="*/ 647751 h 754001"/>
              <a:gd name="connsiteX0" fmla="*/ 0 w 3629465"/>
              <a:gd name="connsiteY0" fmla="*/ 400866 h 638258"/>
              <a:gd name="connsiteX1" fmla="*/ 956603 w 3629465"/>
              <a:gd name="connsiteY1" fmla="*/ 147647 h 638258"/>
              <a:gd name="connsiteX2" fmla="*/ 731520 w 3629465"/>
              <a:gd name="connsiteY2" fmla="*/ 611881 h 638258"/>
              <a:gd name="connsiteX3" fmla="*/ 956602 w 3629465"/>
              <a:gd name="connsiteY3" fmla="*/ 260188 h 638258"/>
              <a:gd name="connsiteX4" fmla="*/ 3629465 w 3629465"/>
              <a:gd name="connsiteY4" fmla="*/ 513407 h 638258"/>
              <a:gd name="connsiteX0" fmla="*/ 0 w 3629465"/>
              <a:gd name="connsiteY0" fmla="*/ 400866 h 623592"/>
              <a:gd name="connsiteX1" fmla="*/ 956603 w 3629465"/>
              <a:gd name="connsiteY1" fmla="*/ 147647 h 623592"/>
              <a:gd name="connsiteX2" fmla="*/ 731520 w 3629465"/>
              <a:gd name="connsiteY2" fmla="*/ 611881 h 623592"/>
              <a:gd name="connsiteX3" fmla="*/ 956602 w 3629465"/>
              <a:gd name="connsiteY3" fmla="*/ 133579 h 623592"/>
              <a:gd name="connsiteX4" fmla="*/ 3629465 w 3629465"/>
              <a:gd name="connsiteY4" fmla="*/ 513407 h 6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5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5035357" y="2250440"/>
            <a:ext cx="212744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Mở</a:t>
            </a:r>
            <a:r>
              <a:rPr lang="en-US" altLang="zh-CN" sz="2400" b="1" dirty="0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bài</a:t>
            </a:r>
            <a:endParaRPr lang="zh-CN" altLang="en-US" sz="2400" b="1" dirty="0">
              <a:solidFill>
                <a:srgbClr val="FCC062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39CB75-9A8F-4C61-8CF3-7A9E4EE1DB3F}"/>
              </a:ext>
            </a:extLst>
          </p:cNvPr>
          <p:cNvSpPr/>
          <p:nvPr/>
        </p:nvSpPr>
        <p:spPr>
          <a:xfrm>
            <a:off x="5022358" y="3587062"/>
            <a:ext cx="212744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Thân</a:t>
            </a:r>
            <a:r>
              <a:rPr lang="en-US" altLang="zh-CN" sz="2400" b="1" dirty="0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bài</a:t>
            </a:r>
            <a:endParaRPr lang="zh-CN" altLang="en-US" sz="2400" b="1" dirty="0">
              <a:solidFill>
                <a:srgbClr val="FCC062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E8D7756-0B9E-4909-9A25-36FDEED47942}"/>
              </a:ext>
            </a:extLst>
          </p:cNvPr>
          <p:cNvSpPr/>
          <p:nvPr/>
        </p:nvSpPr>
        <p:spPr>
          <a:xfrm>
            <a:off x="3838135" y="4862808"/>
            <a:ext cx="26388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" fmla="*/ 0 w 2307101"/>
              <a:gd name="connsiteY0" fmla="*/ 407964 h 562873"/>
              <a:gd name="connsiteX1" fmla="*/ 956603 w 2307101"/>
              <a:gd name="connsiteY1" fmla="*/ 154745 h 562873"/>
              <a:gd name="connsiteX2" fmla="*/ 787791 w 2307101"/>
              <a:gd name="connsiteY2" fmla="*/ 562708 h 562873"/>
              <a:gd name="connsiteX3" fmla="*/ 407963 w 2307101"/>
              <a:gd name="connsiteY3" fmla="*/ 98474 h 562873"/>
              <a:gd name="connsiteX4" fmla="*/ 2307101 w 2307101"/>
              <a:gd name="connsiteY4" fmla="*/ 0 h 562873"/>
              <a:gd name="connsiteX0" fmla="*/ 0 w 2307101"/>
              <a:gd name="connsiteY0" fmla="*/ 503410 h 658319"/>
              <a:gd name="connsiteX1" fmla="*/ 956603 w 2307101"/>
              <a:gd name="connsiteY1" fmla="*/ 250191 h 658319"/>
              <a:gd name="connsiteX2" fmla="*/ 787791 w 2307101"/>
              <a:gd name="connsiteY2" fmla="*/ 658154 h 658319"/>
              <a:gd name="connsiteX3" fmla="*/ 407963 w 2307101"/>
              <a:gd name="connsiteY3" fmla="*/ 193920 h 658319"/>
              <a:gd name="connsiteX4" fmla="*/ 2307101 w 2307101"/>
              <a:gd name="connsiteY4" fmla="*/ 95446 h 658319"/>
              <a:gd name="connsiteX0" fmla="*/ 0 w 2307101"/>
              <a:gd name="connsiteY0" fmla="*/ 503410 h 658854"/>
              <a:gd name="connsiteX1" fmla="*/ 956603 w 2307101"/>
              <a:gd name="connsiteY1" fmla="*/ 250191 h 658854"/>
              <a:gd name="connsiteX2" fmla="*/ 787791 w 2307101"/>
              <a:gd name="connsiteY2" fmla="*/ 658154 h 658854"/>
              <a:gd name="connsiteX3" fmla="*/ 407963 w 2307101"/>
              <a:gd name="connsiteY3" fmla="*/ 193920 h 658854"/>
              <a:gd name="connsiteX4" fmla="*/ 2307101 w 2307101"/>
              <a:gd name="connsiteY4" fmla="*/ 95446 h 658854"/>
              <a:gd name="connsiteX0" fmla="*/ 0 w 2307101"/>
              <a:gd name="connsiteY0" fmla="*/ 407964 h 619127"/>
              <a:gd name="connsiteX1" fmla="*/ 956603 w 2307101"/>
              <a:gd name="connsiteY1" fmla="*/ 154745 h 619127"/>
              <a:gd name="connsiteX2" fmla="*/ 731520 w 2307101"/>
              <a:gd name="connsiteY2" fmla="*/ 618979 h 619127"/>
              <a:gd name="connsiteX3" fmla="*/ 407963 w 2307101"/>
              <a:gd name="connsiteY3" fmla="*/ 98474 h 619127"/>
              <a:gd name="connsiteX4" fmla="*/ 2307101 w 2307101"/>
              <a:gd name="connsiteY4" fmla="*/ 0 h 619127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421"/>
              <a:gd name="connsiteX1" fmla="*/ 956603 w 2307101"/>
              <a:gd name="connsiteY1" fmla="*/ 154745 h 619421"/>
              <a:gd name="connsiteX2" fmla="*/ 731520 w 2307101"/>
              <a:gd name="connsiteY2" fmla="*/ 618979 h 619421"/>
              <a:gd name="connsiteX3" fmla="*/ 661182 w 2307101"/>
              <a:gd name="connsiteY3" fmla="*/ 56271 h 619421"/>
              <a:gd name="connsiteX4" fmla="*/ 2307101 w 2307101"/>
              <a:gd name="connsiteY4" fmla="*/ 0 h 619421"/>
              <a:gd name="connsiteX0" fmla="*/ 0 w 2307101"/>
              <a:gd name="connsiteY0" fmla="*/ 443588 h 655045"/>
              <a:gd name="connsiteX1" fmla="*/ 956603 w 2307101"/>
              <a:gd name="connsiteY1" fmla="*/ 190369 h 655045"/>
              <a:gd name="connsiteX2" fmla="*/ 731520 w 2307101"/>
              <a:gd name="connsiteY2" fmla="*/ 654603 h 655045"/>
              <a:gd name="connsiteX3" fmla="*/ 661182 w 2307101"/>
              <a:gd name="connsiteY3" fmla="*/ 91895 h 655045"/>
              <a:gd name="connsiteX4" fmla="*/ 2307101 w 2307101"/>
              <a:gd name="connsiteY4" fmla="*/ 35624 h 655045"/>
              <a:gd name="connsiteX0" fmla="*/ 0 w 2307101"/>
              <a:gd name="connsiteY0" fmla="*/ 443588 h 655919"/>
              <a:gd name="connsiteX1" fmla="*/ 956603 w 2307101"/>
              <a:gd name="connsiteY1" fmla="*/ 190369 h 655919"/>
              <a:gd name="connsiteX2" fmla="*/ 731520 w 2307101"/>
              <a:gd name="connsiteY2" fmla="*/ 654603 h 655919"/>
              <a:gd name="connsiteX3" fmla="*/ 661182 w 2307101"/>
              <a:gd name="connsiteY3" fmla="*/ 91895 h 655919"/>
              <a:gd name="connsiteX4" fmla="*/ 2307101 w 2307101"/>
              <a:gd name="connsiteY4" fmla="*/ 35624 h 655919"/>
              <a:gd name="connsiteX0" fmla="*/ 0 w 2405575"/>
              <a:gd name="connsiteY0" fmla="*/ 400866 h 613197"/>
              <a:gd name="connsiteX1" fmla="*/ 956603 w 2405575"/>
              <a:gd name="connsiteY1" fmla="*/ 147647 h 613197"/>
              <a:gd name="connsiteX2" fmla="*/ 731520 w 2405575"/>
              <a:gd name="connsiteY2" fmla="*/ 611881 h 613197"/>
              <a:gd name="connsiteX3" fmla="*/ 661182 w 2405575"/>
              <a:gd name="connsiteY3" fmla="*/ 49173 h 613197"/>
              <a:gd name="connsiteX4" fmla="*/ 2405575 w 2405575"/>
              <a:gd name="connsiteY4" fmla="*/ 555610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5587"/>
              <a:gd name="connsiteX1" fmla="*/ 956603 w 3629465"/>
              <a:gd name="connsiteY1" fmla="*/ 147647 h 615587"/>
              <a:gd name="connsiteX2" fmla="*/ 731520 w 3629465"/>
              <a:gd name="connsiteY2" fmla="*/ 611881 h 615587"/>
              <a:gd name="connsiteX3" fmla="*/ 661182 w 3629465"/>
              <a:gd name="connsiteY3" fmla="*/ 49173 h 615587"/>
              <a:gd name="connsiteX4" fmla="*/ 3629465 w 3629465"/>
              <a:gd name="connsiteY4" fmla="*/ 513407 h 615587"/>
              <a:gd name="connsiteX0" fmla="*/ 0 w 3629465"/>
              <a:gd name="connsiteY0" fmla="*/ 535210 h 754001"/>
              <a:gd name="connsiteX1" fmla="*/ 956603 w 3629465"/>
              <a:gd name="connsiteY1" fmla="*/ 281991 h 754001"/>
              <a:gd name="connsiteX2" fmla="*/ 731520 w 3629465"/>
              <a:gd name="connsiteY2" fmla="*/ 746225 h 754001"/>
              <a:gd name="connsiteX3" fmla="*/ 717452 w 3629465"/>
              <a:gd name="connsiteY3" fmla="*/ 637 h 754001"/>
              <a:gd name="connsiteX4" fmla="*/ 3629465 w 3629465"/>
              <a:gd name="connsiteY4" fmla="*/ 647751 h 754001"/>
              <a:gd name="connsiteX0" fmla="*/ 0 w 3629465"/>
              <a:gd name="connsiteY0" fmla="*/ 400866 h 638258"/>
              <a:gd name="connsiteX1" fmla="*/ 956603 w 3629465"/>
              <a:gd name="connsiteY1" fmla="*/ 147647 h 638258"/>
              <a:gd name="connsiteX2" fmla="*/ 731520 w 3629465"/>
              <a:gd name="connsiteY2" fmla="*/ 611881 h 638258"/>
              <a:gd name="connsiteX3" fmla="*/ 956602 w 3629465"/>
              <a:gd name="connsiteY3" fmla="*/ 260188 h 638258"/>
              <a:gd name="connsiteX4" fmla="*/ 3629465 w 3629465"/>
              <a:gd name="connsiteY4" fmla="*/ 513407 h 638258"/>
              <a:gd name="connsiteX0" fmla="*/ 0 w 3629465"/>
              <a:gd name="connsiteY0" fmla="*/ 400866 h 623592"/>
              <a:gd name="connsiteX1" fmla="*/ 956603 w 3629465"/>
              <a:gd name="connsiteY1" fmla="*/ 147647 h 623592"/>
              <a:gd name="connsiteX2" fmla="*/ 731520 w 3629465"/>
              <a:gd name="connsiteY2" fmla="*/ 611881 h 623592"/>
              <a:gd name="connsiteX3" fmla="*/ 956602 w 3629465"/>
              <a:gd name="connsiteY3" fmla="*/ 133579 h 623592"/>
              <a:gd name="connsiteX4" fmla="*/ 3629465 w 3629465"/>
              <a:gd name="connsiteY4" fmla="*/ 513407 h 6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8" name="矩形 18">
            <a:extLst>
              <a:ext uri="{FF2B5EF4-FFF2-40B4-BE49-F238E27FC236}">
                <a16:creationId xmlns:a16="http://schemas.microsoft.com/office/drawing/2014/main" id="{1F65A32C-84BD-4EBE-8643-F7608EDFEDAD}"/>
              </a:ext>
            </a:extLst>
          </p:cNvPr>
          <p:cNvSpPr/>
          <p:nvPr/>
        </p:nvSpPr>
        <p:spPr>
          <a:xfrm>
            <a:off x="5035357" y="4816241"/>
            <a:ext cx="212744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Kết</a:t>
            </a:r>
            <a:r>
              <a:rPr lang="en-US" altLang="zh-CN" sz="2400" b="1" dirty="0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bài</a:t>
            </a:r>
            <a:endParaRPr lang="zh-CN" altLang="en-US" sz="2400" b="1" dirty="0">
              <a:solidFill>
                <a:srgbClr val="FCC062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  <a:sym typeface="+mn-lt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29400" y="2209800"/>
            <a:ext cx="3733800" cy="95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29400" y="3317240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629400" y="4648200"/>
            <a:ext cx="3429000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23" name="Picture 25" descr="bookani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79" y="1533386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457200" y="533400"/>
            <a:ext cx="9982200" cy="5334000"/>
          </a:xfrm>
          <a:prstGeom prst="rect">
            <a:avLst/>
          </a:prstGeom>
          <a:noFill/>
        </p:spPr>
      </p:pic>
      <p:sp>
        <p:nvSpPr>
          <p:cNvPr id="13" name="任意多边形: 形状 7">
            <a:extLst>
              <a:ext uri="{FF2B5EF4-FFF2-40B4-BE49-F238E27FC236}">
                <a16:creationId xmlns:a16="http://schemas.microsoft.com/office/drawing/2014/main" id="{2E77C4E9-F59F-48E4-9667-0B75B1B4C002}"/>
              </a:ext>
            </a:extLst>
          </p:cNvPr>
          <p:cNvSpPr/>
          <p:nvPr/>
        </p:nvSpPr>
        <p:spPr>
          <a:xfrm>
            <a:off x="485335" y="824208"/>
            <a:ext cx="26388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" fmla="*/ 0 w 2307101"/>
              <a:gd name="connsiteY0" fmla="*/ 407964 h 562873"/>
              <a:gd name="connsiteX1" fmla="*/ 956603 w 2307101"/>
              <a:gd name="connsiteY1" fmla="*/ 154745 h 562873"/>
              <a:gd name="connsiteX2" fmla="*/ 787791 w 2307101"/>
              <a:gd name="connsiteY2" fmla="*/ 562708 h 562873"/>
              <a:gd name="connsiteX3" fmla="*/ 407963 w 2307101"/>
              <a:gd name="connsiteY3" fmla="*/ 98474 h 562873"/>
              <a:gd name="connsiteX4" fmla="*/ 2307101 w 2307101"/>
              <a:gd name="connsiteY4" fmla="*/ 0 h 562873"/>
              <a:gd name="connsiteX0" fmla="*/ 0 w 2307101"/>
              <a:gd name="connsiteY0" fmla="*/ 503410 h 658319"/>
              <a:gd name="connsiteX1" fmla="*/ 956603 w 2307101"/>
              <a:gd name="connsiteY1" fmla="*/ 250191 h 658319"/>
              <a:gd name="connsiteX2" fmla="*/ 787791 w 2307101"/>
              <a:gd name="connsiteY2" fmla="*/ 658154 h 658319"/>
              <a:gd name="connsiteX3" fmla="*/ 407963 w 2307101"/>
              <a:gd name="connsiteY3" fmla="*/ 193920 h 658319"/>
              <a:gd name="connsiteX4" fmla="*/ 2307101 w 2307101"/>
              <a:gd name="connsiteY4" fmla="*/ 95446 h 658319"/>
              <a:gd name="connsiteX0" fmla="*/ 0 w 2307101"/>
              <a:gd name="connsiteY0" fmla="*/ 503410 h 658854"/>
              <a:gd name="connsiteX1" fmla="*/ 956603 w 2307101"/>
              <a:gd name="connsiteY1" fmla="*/ 250191 h 658854"/>
              <a:gd name="connsiteX2" fmla="*/ 787791 w 2307101"/>
              <a:gd name="connsiteY2" fmla="*/ 658154 h 658854"/>
              <a:gd name="connsiteX3" fmla="*/ 407963 w 2307101"/>
              <a:gd name="connsiteY3" fmla="*/ 193920 h 658854"/>
              <a:gd name="connsiteX4" fmla="*/ 2307101 w 2307101"/>
              <a:gd name="connsiteY4" fmla="*/ 95446 h 658854"/>
              <a:gd name="connsiteX0" fmla="*/ 0 w 2307101"/>
              <a:gd name="connsiteY0" fmla="*/ 407964 h 619127"/>
              <a:gd name="connsiteX1" fmla="*/ 956603 w 2307101"/>
              <a:gd name="connsiteY1" fmla="*/ 154745 h 619127"/>
              <a:gd name="connsiteX2" fmla="*/ 731520 w 2307101"/>
              <a:gd name="connsiteY2" fmla="*/ 618979 h 619127"/>
              <a:gd name="connsiteX3" fmla="*/ 407963 w 2307101"/>
              <a:gd name="connsiteY3" fmla="*/ 98474 h 619127"/>
              <a:gd name="connsiteX4" fmla="*/ 2307101 w 2307101"/>
              <a:gd name="connsiteY4" fmla="*/ 0 h 619127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421"/>
              <a:gd name="connsiteX1" fmla="*/ 956603 w 2307101"/>
              <a:gd name="connsiteY1" fmla="*/ 154745 h 619421"/>
              <a:gd name="connsiteX2" fmla="*/ 731520 w 2307101"/>
              <a:gd name="connsiteY2" fmla="*/ 618979 h 619421"/>
              <a:gd name="connsiteX3" fmla="*/ 661182 w 2307101"/>
              <a:gd name="connsiteY3" fmla="*/ 56271 h 619421"/>
              <a:gd name="connsiteX4" fmla="*/ 2307101 w 2307101"/>
              <a:gd name="connsiteY4" fmla="*/ 0 h 619421"/>
              <a:gd name="connsiteX0" fmla="*/ 0 w 2307101"/>
              <a:gd name="connsiteY0" fmla="*/ 443588 h 655045"/>
              <a:gd name="connsiteX1" fmla="*/ 956603 w 2307101"/>
              <a:gd name="connsiteY1" fmla="*/ 190369 h 655045"/>
              <a:gd name="connsiteX2" fmla="*/ 731520 w 2307101"/>
              <a:gd name="connsiteY2" fmla="*/ 654603 h 655045"/>
              <a:gd name="connsiteX3" fmla="*/ 661182 w 2307101"/>
              <a:gd name="connsiteY3" fmla="*/ 91895 h 655045"/>
              <a:gd name="connsiteX4" fmla="*/ 2307101 w 2307101"/>
              <a:gd name="connsiteY4" fmla="*/ 35624 h 655045"/>
              <a:gd name="connsiteX0" fmla="*/ 0 w 2307101"/>
              <a:gd name="connsiteY0" fmla="*/ 443588 h 655919"/>
              <a:gd name="connsiteX1" fmla="*/ 956603 w 2307101"/>
              <a:gd name="connsiteY1" fmla="*/ 190369 h 655919"/>
              <a:gd name="connsiteX2" fmla="*/ 731520 w 2307101"/>
              <a:gd name="connsiteY2" fmla="*/ 654603 h 655919"/>
              <a:gd name="connsiteX3" fmla="*/ 661182 w 2307101"/>
              <a:gd name="connsiteY3" fmla="*/ 91895 h 655919"/>
              <a:gd name="connsiteX4" fmla="*/ 2307101 w 2307101"/>
              <a:gd name="connsiteY4" fmla="*/ 35624 h 655919"/>
              <a:gd name="connsiteX0" fmla="*/ 0 w 2405575"/>
              <a:gd name="connsiteY0" fmla="*/ 400866 h 613197"/>
              <a:gd name="connsiteX1" fmla="*/ 956603 w 2405575"/>
              <a:gd name="connsiteY1" fmla="*/ 147647 h 613197"/>
              <a:gd name="connsiteX2" fmla="*/ 731520 w 2405575"/>
              <a:gd name="connsiteY2" fmla="*/ 611881 h 613197"/>
              <a:gd name="connsiteX3" fmla="*/ 661182 w 2405575"/>
              <a:gd name="connsiteY3" fmla="*/ 49173 h 613197"/>
              <a:gd name="connsiteX4" fmla="*/ 2405575 w 2405575"/>
              <a:gd name="connsiteY4" fmla="*/ 555610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5587"/>
              <a:gd name="connsiteX1" fmla="*/ 956603 w 3629465"/>
              <a:gd name="connsiteY1" fmla="*/ 147647 h 615587"/>
              <a:gd name="connsiteX2" fmla="*/ 731520 w 3629465"/>
              <a:gd name="connsiteY2" fmla="*/ 611881 h 615587"/>
              <a:gd name="connsiteX3" fmla="*/ 661182 w 3629465"/>
              <a:gd name="connsiteY3" fmla="*/ 49173 h 615587"/>
              <a:gd name="connsiteX4" fmla="*/ 3629465 w 3629465"/>
              <a:gd name="connsiteY4" fmla="*/ 513407 h 615587"/>
              <a:gd name="connsiteX0" fmla="*/ 0 w 3629465"/>
              <a:gd name="connsiteY0" fmla="*/ 535210 h 754001"/>
              <a:gd name="connsiteX1" fmla="*/ 956603 w 3629465"/>
              <a:gd name="connsiteY1" fmla="*/ 281991 h 754001"/>
              <a:gd name="connsiteX2" fmla="*/ 731520 w 3629465"/>
              <a:gd name="connsiteY2" fmla="*/ 746225 h 754001"/>
              <a:gd name="connsiteX3" fmla="*/ 717452 w 3629465"/>
              <a:gd name="connsiteY3" fmla="*/ 637 h 754001"/>
              <a:gd name="connsiteX4" fmla="*/ 3629465 w 3629465"/>
              <a:gd name="connsiteY4" fmla="*/ 647751 h 754001"/>
              <a:gd name="connsiteX0" fmla="*/ 0 w 3629465"/>
              <a:gd name="connsiteY0" fmla="*/ 400866 h 638258"/>
              <a:gd name="connsiteX1" fmla="*/ 956603 w 3629465"/>
              <a:gd name="connsiteY1" fmla="*/ 147647 h 638258"/>
              <a:gd name="connsiteX2" fmla="*/ 731520 w 3629465"/>
              <a:gd name="connsiteY2" fmla="*/ 611881 h 638258"/>
              <a:gd name="connsiteX3" fmla="*/ 956602 w 3629465"/>
              <a:gd name="connsiteY3" fmla="*/ 260188 h 638258"/>
              <a:gd name="connsiteX4" fmla="*/ 3629465 w 3629465"/>
              <a:gd name="connsiteY4" fmla="*/ 513407 h 638258"/>
              <a:gd name="connsiteX0" fmla="*/ 0 w 3629465"/>
              <a:gd name="connsiteY0" fmla="*/ 400866 h 623592"/>
              <a:gd name="connsiteX1" fmla="*/ 956603 w 3629465"/>
              <a:gd name="connsiteY1" fmla="*/ 147647 h 623592"/>
              <a:gd name="connsiteX2" fmla="*/ 731520 w 3629465"/>
              <a:gd name="connsiteY2" fmla="*/ 611881 h 623592"/>
              <a:gd name="connsiteX3" fmla="*/ 956602 w 3629465"/>
              <a:gd name="connsiteY3" fmla="*/ 133579 h 623592"/>
              <a:gd name="connsiteX4" fmla="*/ 3629465 w 3629465"/>
              <a:gd name="connsiteY4" fmla="*/ 513407 h 6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4" name="任意多边形: 形状 11">
            <a:extLst>
              <a:ext uri="{FF2B5EF4-FFF2-40B4-BE49-F238E27FC236}">
                <a16:creationId xmlns:a16="http://schemas.microsoft.com/office/drawing/2014/main" id="{4722BD13-AE27-4196-9E86-EF7AFAE07F23}"/>
              </a:ext>
            </a:extLst>
          </p:cNvPr>
          <p:cNvSpPr/>
          <p:nvPr/>
        </p:nvSpPr>
        <p:spPr>
          <a:xfrm>
            <a:off x="457200" y="2957808"/>
            <a:ext cx="26388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" fmla="*/ 0 w 2307101"/>
              <a:gd name="connsiteY0" fmla="*/ 407964 h 562873"/>
              <a:gd name="connsiteX1" fmla="*/ 956603 w 2307101"/>
              <a:gd name="connsiteY1" fmla="*/ 154745 h 562873"/>
              <a:gd name="connsiteX2" fmla="*/ 787791 w 2307101"/>
              <a:gd name="connsiteY2" fmla="*/ 562708 h 562873"/>
              <a:gd name="connsiteX3" fmla="*/ 407963 w 2307101"/>
              <a:gd name="connsiteY3" fmla="*/ 98474 h 562873"/>
              <a:gd name="connsiteX4" fmla="*/ 2307101 w 2307101"/>
              <a:gd name="connsiteY4" fmla="*/ 0 h 562873"/>
              <a:gd name="connsiteX0" fmla="*/ 0 w 2307101"/>
              <a:gd name="connsiteY0" fmla="*/ 503410 h 658319"/>
              <a:gd name="connsiteX1" fmla="*/ 956603 w 2307101"/>
              <a:gd name="connsiteY1" fmla="*/ 250191 h 658319"/>
              <a:gd name="connsiteX2" fmla="*/ 787791 w 2307101"/>
              <a:gd name="connsiteY2" fmla="*/ 658154 h 658319"/>
              <a:gd name="connsiteX3" fmla="*/ 407963 w 2307101"/>
              <a:gd name="connsiteY3" fmla="*/ 193920 h 658319"/>
              <a:gd name="connsiteX4" fmla="*/ 2307101 w 2307101"/>
              <a:gd name="connsiteY4" fmla="*/ 95446 h 658319"/>
              <a:gd name="connsiteX0" fmla="*/ 0 w 2307101"/>
              <a:gd name="connsiteY0" fmla="*/ 503410 h 658854"/>
              <a:gd name="connsiteX1" fmla="*/ 956603 w 2307101"/>
              <a:gd name="connsiteY1" fmla="*/ 250191 h 658854"/>
              <a:gd name="connsiteX2" fmla="*/ 787791 w 2307101"/>
              <a:gd name="connsiteY2" fmla="*/ 658154 h 658854"/>
              <a:gd name="connsiteX3" fmla="*/ 407963 w 2307101"/>
              <a:gd name="connsiteY3" fmla="*/ 193920 h 658854"/>
              <a:gd name="connsiteX4" fmla="*/ 2307101 w 2307101"/>
              <a:gd name="connsiteY4" fmla="*/ 95446 h 658854"/>
              <a:gd name="connsiteX0" fmla="*/ 0 w 2307101"/>
              <a:gd name="connsiteY0" fmla="*/ 407964 h 619127"/>
              <a:gd name="connsiteX1" fmla="*/ 956603 w 2307101"/>
              <a:gd name="connsiteY1" fmla="*/ 154745 h 619127"/>
              <a:gd name="connsiteX2" fmla="*/ 731520 w 2307101"/>
              <a:gd name="connsiteY2" fmla="*/ 618979 h 619127"/>
              <a:gd name="connsiteX3" fmla="*/ 407963 w 2307101"/>
              <a:gd name="connsiteY3" fmla="*/ 98474 h 619127"/>
              <a:gd name="connsiteX4" fmla="*/ 2307101 w 2307101"/>
              <a:gd name="connsiteY4" fmla="*/ 0 h 619127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421"/>
              <a:gd name="connsiteX1" fmla="*/ 956603 w 2307101"/>
              <a:gd name="connsiteY1" fmla="*/ 154745 h 619421"/>
              <a:gd name="connsiteX2" fmla="*/ 731520 w 2307101"/>
              <a:gd name="connsiteY2" fmla="*/ 618979 h 619421"/>
              <a:gd name="connsiteX3" fmla="*/ 661182 w 2307101"/>
              <a:gd name="connsiteY3" fmla="*/ 56271 h 619421"/>
              <a:gd name="connsiteX4" fmla="*/ 2307101 w 2307101"/>
              <a:gd name="connsiteY4" fmla="*/ 0 h 619421"/>
              <a:gd name="connsiteX0" fmla="*/ 0 w 2307101"/>
              <a:gd name="connsiteY0" fmla="*/ 443588 h 655045"/>
              <a:gd name="connsiteX1" fmla="*/ 956603 w 2307101"/>
              <a:gd name="connsiteY1" fmla="*/ 190369 h 655045"/>
              <a:gd name="connsiteX2" fmla="*/ 731520 w 2307101"/>
              <a:gd name="connsiteY2" fmla="*/ 654603 h 655045"/>
              <a:gd name="connsiteX3" fmla="*/ 661182 w 2307101"/>
              <a:gd name="connsiteY3" fmla="*/ 91895 h 655045"/>
              <a:gd name="connsiteX4" fmla="*/ 2307101 w 2307101"/>
              <a:gd name="connsiteY4" fmla="*/ 35624 h 655045"/>
              <a:gd name="connsiteX0" fmla="*/ 0 w 2307101"/>
              <a:gd name="connsiteY0" fmla="*/ 443588 h 655919"/>
              <a:gd name="connsiteX1" fmla="*/ 956603 w 2307101"/>
              <a:gd name="connsiteY1" fmla="*/ 190369 h 655919"/>
              <a:gd name="connsiteX2" fmla="*/ 731520 w 2307101"/>
              <a:gd name="connsiteY2" fmla="*/ 654603 h 655919"/>
              <a:gd name="connsiteX3" fmla="*/ 661182 w 2307101"/>
              <a:gd name="connsiteY3" fmla="*/ 91895 h 655919"/>
              <a:gd name="connsiteX4" fmla="*/ 2307101 w 2307101"/>
              <a:gd name="connsiteY4" fmla="*/ 35624 h 655919"/>
              <a:gd name="connsiteX0" fmla="*/ 0 w 2405575"/>
              <a:gd name="connsiteY0" fmla="*/ 400866 h 613197"/>
              <a:gd name="connsiteX1" fmla="*/ 956603 w 2405575"/>
              <a:gd name="connsiteY1" fmla="*/ 147647 h 613197"/>
              <a:gd name="connsiteX2" fmla="*/ 731520 w 2405575"/>
              <a:gd name="connsiteY2" fmla="*/ 611881 h 613197"/>
              <a:gd name="connsiteX3" fmla="*/ 661182 w 2405575"/>
              <a:gd name="connsiteY3" fmla="*/ 49173 h 613197"/>
              <a:gd name="connsiteX4" fmla="*/ 2405575 w 2405575"/>
              <a:gd name="connsiteY4" fmla="*/ 555610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5587"/>
              <a:gd name="connsiteX1" fmla="*/ 956603 w 3629465"/>
              <a:gd name="connsiteY1" fmla="*/ 147647 h 615587"/>
              <a:gd name="connsiteX2" fmla="*/ 731520 w 3629465"/>
              <a:gd name="connsiteY2" fmla="*/ 611881 h 615587"/>
              <a:gd name="connsiteX3" fmla="*/ 661182 w 3629465"/>
              <a:gd name="connsiteY3" fmla="*/ 49173 h 615587"/>
              <a:gd name="connsiteX4" fmla="*/ 3629465 w 3629465"/>
              <a:gd name="connsiteY4" fmla="*/ 513407 h 615587"/>
              <a:gd name="connsiteX0" fmla="*/ 0 w 3629465"/>
              <a:gd name="connsiteY0" fmla="*/ 535210 h 754001"/>
              <a:gd name="connsiteX1" fmla="*/ 956603 w 3629465"/>
              <a:gd name="connsiteY1" fmla="*/ 281991 h 754001"/>
              <a:gd name="connsiteX2" fmla="*/ 731520 w 3629465"/>
              <a:gd name="connsiteY2" fmla="*/ 746225 h 754001"/>
              <a:gd name="connsiteX3" fmla="*/ 717452 w 3629465"/>
              <a:gd name="connsiteY3" fmla="*/ 637 h 754001"/>
              <a:gd name="connsiteX4" fmla="*/ 3629465 w 3629465"/>
              <a:gd name="connsiteY4" fmla="*/ 647751 h 754001"/>
              <a:gd name="connsiteX0" fmla="*/ 0 w 3629465"/>
              <a:gd name="connsiteY0" fmla="*/ 400866 h 638258"/>
              <a:gd name="connsiteX1" fmla="*/ 956603 w 3629465"/>
              <a:gd name="connsiteY1" fmla="*/ 147647 h 638258"/>
              <a:gd name="connsiteX2" fmla="*/ 731520 w 3629465"/>
              <a:gd name="connsiteY2" fmla="*/ 611881 h 638258"/>
              <a:gd name="connsiteX3" fmla="*/ 956602 w 3629465"/>
              <a:gd name="connsiteY3" fmla="*/ 260188 h 638258"/>
              <a:gd name="connsiteX4" fmla="*/ 3629465 w 3629465"/>
              <a:gd name="connsiteY4" fmla="*/ 513407 h 638258"/>
              <a:gd name="connsiteX0" fmla="*/ 0 w 3629465"/>
              <a:gd name="connsiteY0" fmla="*/ 400866 h 623592"/>
              <a:gd name="connsiteX1" fmla="*/ 956603 w 3629465"/>
              <a:gd name="connsiteY1" fmla="*/ 147647 h 623592"/>
              <a:gd name="connsiteX2" fmla="*/ 731520 w 3629465"/>
              <a:gd name="connsiteY2" fmla="*/ 611881 h 623592"/>
              <a:gd name="connsiteX3" fmla="*/ 956602 w 3629465"/>
              <a:gd name="connsiteY3" fmla="*/ 133579 h 623592"/>
              <a:gd name="connsiteX4" fmla="*/ 3629465 w 3629465"/>
              <a:gd name="connsiteY4" fmla="*/ 513407 h 6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5" name="矩形 13">
            <a:extLst>
              <a:ext uri="{FF2B5EF4-FFF2-40B4-BE49-F238E27FC236}">
                <a16:creationId xmlns:a16="http://schemas.microsoft.com/office/drawing/2014/main" id="{19D6B198-F5D5-47C9-A39B-9D60283AAA3D}"/>
              </a:ext>
            </a:extLst>
          </p:cNvPr>
          <p:cNvSpPr/>
          <p:nvPr/>
        </p:nvSpPr>
        <p:spPr>
          <a:xfrm>
            <a:off x="1758757" y="762000"/>
            <a:ext cx="212744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Mở</a:t>
            </a:r>
            <a:r>
              <a:rPr lang="en-US" altLang="zh-CN" sz="2400" b="1" dirty="0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bài</a:t>
            </a:r>
            <a:endParaRPr lang="zh-CN" altLang="en-US" sz="2400" b="1" dirty="0">
              <a:solidFill>
                <a:srgbClr val="FCC062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39CB75-9A8F-4C61-8CF3-7A9E4EE1DB3F}"/>
              </a:ext>
            </a:extLst>
          </p:cNvPr>
          <p:cNvSpPr/>
          <p:nvPr/>
        </p:nvSpPr>
        <p:spPr>
          <a:xfrm>
            <a:off x="1669558" y="2901262"/>
            <a:ext cx="212744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Thân</a:t>
            </a:r>
            <a:r>
              <a:rPr lang="en-US" altLang="zh-CN" sz="2400" b="1" dirty="0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bài</a:t>
            </a:r>
            <a:endParaRPr lang="zh-CN" altLang="en-US" sz="2400" b="1" dirty="0">
              <a:solidFill>
                <a:srgbClr val="FCC062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E8D7756-0B9E-4909-9A25-36FDEED47942}"/>
              </a:ext>
            </a:extLst>
          </p:cNvPr>
          <p:cNvSpPr/>
          <p:nvPr/>
        </p:nvSpPr>
        <p:spPr>
          <a:xfrm>
            <a:off x="457200" y="5015208"/>
            <a:ext cx="26388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" fmla="*/ 0 w 2307101"/>
              <a:gd name="connsiteY0" fmla="*/ 407964 h 562873"/>
              <a:gd name="connsiteX1" fmla="*/ 956603 w 2307101"/>
              <a:gd name="connsiteY1" fmla="*/ 154745 h 562873"/>
              <a:gd name="connsiteX2" fmla="*/ 787791 w 2307101"/>
              <a:gd name="connsiteY2" fmla="*/ 562708 h 562873"/>
              <a:gd name="connsiteX3" fmla="*/ 407963 w 2307101"/>
              <a:gd name="connsiteY3" fmla="*/ 98474 h 562873"/>
              <a:gd name="connsiteX4" fmla="*/ 2307101 w 2307101"/>
              <a:gd name="connsiteY4" fmla="*/ 0 h 562873"/>
              <a:gd name="connsiteX0" fmla="*/ 0 w 2307101"/>
              <a:gd name="connsiteY0" fmla="*/ 503410 h 658319"/>
              <a:gd name="connsiteX1" fmla="*/ 956603 w 2307101"/>
              <a:gd name="connsiteY1" fmla="*/ 250191 h 658319"/>
              <a:gd name="connsiteX2" fmla="*/ 787791 w 2307101"/>
              <a:gd name="connsiteY2" fmla="*/ 658154 h 658319"/>
              <a:gd name="connsiteX3" fmla="*/ 407963 w 2307101"/>
              <a:gd name="connsiteY3" fmla="*/ 193920 h 658319"/>
              <a:gd name="connsiteX4" fmla="*/ 2307101 w 2307101"/>
              <a:gd name="connsiteY4" fmla="*/ 95446 h 658319"/>
              <a:gd name="connsiteX0" fmla="*/ 0 w 2307101"/>
              <a:gd name="connsiteY0" fmla="*/ 503410 h 658854"/>
              <a:gd name="connsiteX1" fmla="*/ 956603 w 2307101"/>
              <a:gd name="connsiteY1" fmla="*/ 250191 h 658854"/>
              <a:gd name="connsiteX2" fmla="*/ 787791 w 2307101"/>
              <a:gd name="connsiteY2" fmla="*/ 658154 h 658854"/>
              <a:gd name="connsiteX3" fmla="*/ 407963 w 2307101"/>
              <a:gd name="connsiteY3" fmla="*/ 193920 h 658854"/>
              <a:gd name="connsiteX4" fmla="*/ 2307101 w 2307101"/>
              <a:gd name="connsiteY4" fmla="*/ 95446 h 658854"/>
              <a:gd name="connsiteX0" fmla="*/ 0 w 2307101"/>
              <a:gd name="connsiteY0" fmla="*/ 407964 h 619127"/>
              <a:gd name="connsiteX1" fmla="*/ 956603 w 2307101"/>
              <a:gd name="connsiteY1" fmla="*/ 154745 h 619127"/>
              <a:gd name="connsiteX2" fmla="*/ 731520 w 2307101"/>
              <a:gd name="connsiteY2" fmla="*/ 618979 h 619127"/>
              <a:gd name="connsiteX3" fmla="*/ 407963 w 2307101"/>
              <a:gd name="connsiteY3" fmla="*/ 98474 h 619127"/>
              <a:gd name="connsiteX4" fmla="*/ 2307101 w 2307101"/>
              <a:gd name="connsiteY4" fmla="*/ 0 h 619127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566"/>
              <a:gd name="connsiteX1" fmla="*/ 956603 w 2307101"/>
              <a:gd name="connsiteY1" fmla="*/ 154745 h 619566"/>
              <a:gd name="connsiteX2" fmla="*/ 731520 w 2307101"/>
              <a:gd name="connsiteY2" fmla="*/ 618979 h 619566"/>
              <a:gd name="connsiteX3" fmla="*/ 407963 w 2307101"/>
              <a:gd name="connsiteY3" fmla="*/ 98474 h 619566"/>
              <a:gd name="connsiteX4" fmla="*/ 2307101 w 2307101"/>
              <a:gd name="connsiteY4" fmla="*/ 0 h 619566"/>
              <a:gd name="connsiteX0" fmla="*/ 0 w 2307101"/>
              <a:gd name="connsiteY0" fmla="*/ 407964 h 619421"/>
              <a:gd name="connsiteX1" fmla="*/ 956603 w 2307101"/>
              <a:gd name="connsiteY1" fmla="*/ 154745 h 619421"/>
              <a:gd name="connsiteX2" fmla="*/ 731520 w 2307101"/>
              <a:gd name="connsiteY2" fmla="*/ 618979 h 619421"/>
              <a:gd name="connsiteX3" fmla="*/ 661182 w 2307101"/>
              <a:gd name="connsiteY3" fmla="*/ 56271 h 619421"/>
              <a:gd name="connsiteX4" fmla="*/ 2307101 w 2307101"/>
              <a:gd name="connsiteY4" fmla="*/ 0 h 619421"/>
              <a:gd name="connsiteX0" fmla="*/ 0 w 2307101"/>
              <a:gd name="connsiteY0" fmla="*/ 443588 h 655045"/>
              <a:gd name="connsiteX1" fmla="*/ 956603 w 2307101"/>
              <a:gd name="connsiteY1" fmla="*/ 190369 h 655045"/>
              <a:gd name="connsiteX2" fmla="*/ 731520 w 2307101"/>
              <a:gd name="connsiteY2" fmla="*/ 654603 h 655045"/>
              <a:gd name="connsiteX3" fmla="*/ 661182 w 2307101"/>
              <a:gd name="connsiteY3" fmla="*/ 91895 h 655045"/>
              <a:gd name="connsiteX4" fmla="*/ 2307101 w 2307101"/>
              <a:gd name="connsiteY4" fmla="*/ 35624 h 655045"/>
              <a:gd name="connsiteX0" fmla="*/ 0 w 2307101"/>
              <a:gd name="connsiteY0" fmla="*/ 443588 h 655919"/>
              <a:gd name="connsiteX1" fmla="*/ 956603 w 2307101"/>
              <a:gd name="connsiteY1" fmla="*/ 190369 h 655919"/>
              <a:gd name="connsiteX2" fmla="*/ 731520 w 2307101"/>
              <a:gd name="connsiteY2" fmla="*/ 654603 h 655919"/>
              <a:gd name="connsiteX3" fmla="*/ 661182 w 2307101"/>
              <a:gd name="connsiteY3" fmla="*/ 91895 h 655919"/>
              <a:gd name="connsiteX4" fmla="*/ 2307101 w 2307101"/>
              <a:gd name="connsiteY4" fmla="*/ 35624 h 655919"/>
              <a:gd name="connsiteX0" fmla="*/ 0 w 2405575"/>
              <a:gd name="connsiteY0" fmla="*/ 400866 h 613197"/>
              <a:gd name="connsiteX1" fmla="*/ 956603 w 2405575"/>
              <a:gd name="connsiteY1" fmla="*/ 147647 h 613197"/>
              <a:gd name="connsiteX2" fmla="*/ 731520 w 2405575"/>
              <a:gd name="connsiteY2" fmla="*/ 611881 h 613197"/>
              <a:gd name="connsiteX3" fmla="*/ 661182 w 2405575"/>
              <a:gd name="connsiteY3" fmla="*/ 49173 h 613197"/>
              <a:gd name="connsiteX4" fmla="*/ 2405575 w 2405575"/>
              <a:gd name="connsiteY4" fmla="*/ 555610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3197"/>
              <a:gd name="connsiteX1" fmla="*/ 956603 w 3629465"/>
              <a:gd name="connsiteY1" fmla="*/ 147647 h 613197"/>
              <a:gd name="connsiteX2" fmla="*/ 731520 w 3629465"/>
              <a:gd name="connsiteY2" fmla="*/ 611881 h 613197"/>
              <a:gd name="connsiteX3" fmla="*/ 661182 w 3629465"/>
              <a:gd name="connsiteY3" fmla="*/ 49173 h 613197"/>
              <a:gd name="connsiteX4" fmla="*/ 3629465 w 3629465"/>
              <a:gd name="connsiteY4" fmla="*/ 513407 h 613197"/>
              <a:gd name="connsiteX0" fmla="*/ 0 w 3629465"/>
              <a:gd name="connsiteY0" fmla="*/ 400866 h 615587"/>
              <a:gd name="connsiteX1" fmla="*/ 956603 w 3629465"/>
              <a:gd name="connsiteY1" fmla="*/ 147647 h 615587"/>
              <a:gd name="connsiteX2" fmla="*/ 731520 w 3629465"/>
              <a:gd name="connsiteY2" fmla="*/ 611881 h 615587"/>
              <a:gd name="connsiteX3" fmla="*/ 661182 w 3629465"/>
              <a:gd name="connsiteY3" fmla="*/ 49173 h 615587"/>
              <a:gd name="connsiteX4" fmla="*/ 3629465 w 3629465"/>
              <a:gd name="connsiteY4" fmla="*/ 513407 h 615587"/>
              <a:gd name="connsiteX0" fmla="*/ 0 w 3629465"/>
              <a:gd name="connsiteY0" fmla="*/ 535210 h 754001"/>
              <a:gd name="connsiteX1" fmla="*/ 956603 w 3629465"/>
              <a:gd name="connsiteY1" fmla="*/ 281991 h 754001"/>
              <a:gd name="connsiteX2" fmla="*/ 731520 w 3629465"/>
              <a:gd name="connsiteY2" fmla="*/ 746225 h 754001"/>
              <a:gd name="connsiteX3" fmla="*/ 717452 w 3629465"/>
              <a:gd name="connsiteY3" fmla="*/ 637 h 754001"/>
              <a:gd name="connsiteX4" fmla="*/ 3629465 w 3629465"/>
              <a:gd name="connsiteY4" fmla="*/ 647751 h 754001"/>
              <a:gd name="connsiteX0" fmla="*/ 0 w 3629465"/>
              <a:gd name="connsiteY0" fmla="*/ 400866 h 638258"/>
              <a:gd name="connsiteX1" fmla="*/ 956603 w 3629465"/>
              <a:gd name="connsiteY1" fmla="*/ 147647 h 638258"/>
              <a:gd name="connsiteX2" fmla="*/ 731520 w 3629465"/>
              <a:gd name="connsiteY2" fmla="*/ 611881 h 638258"/>
              <a:gd name="connsiteX3" fmla="*/ 956602 w 3629465"/>
              <a:gd name="connsiteY3" fmla="*/ 260188 h 638258"/>
              <a:gd name="connsiteX4" fmla="*/ 3629465 w 3629465"/>
              <a:gd name="connsiteY4" fmla="*/ 513407 h 638258"/>
              <a:gd name="connsiteX0" fmla="*/ 0 w 3629465"/>
              <a:gd name="connsiteY0" fmla="*/ 400866 h 623592"/>
              <a:gd name="connsiteX1" fmla="*/ 956603 w 3629465"/>
              <a:gd name="connsiteY1" fmla="*/ 147647 h 623592"/>
              <a:gd name="connsiteX2" fmla="*/ 731520 w 3629465"/>
              <a:gd name="connsiteY2" fmla="*/ 611881 h 623592"/>
              <a:gd name="connsiteX3" fmla="*/ 956602 w 3629465"/>
              <a:gd name="connsiteY3" fmla="*/ 133579 h 623592"/>
              <a:gd name="connsiteX4" fmla="*/ 3629465 w 3629465"/>
              <a:gd name="connsiteY4" fmla="*/ 513407 h 6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8" name="矩形 18">
            <a:extLst>
              <a:ext uri="{FF2B5EF4-FFF2-40B4-BE49-F238E27FC236}">
                <a16:creationId xmlns:a16="http://schemas.microsoft.com/office/drawing/2014/main" id="{1F65A32C-84BD-4EBE-8643-F7608EDFEDAD}"/>
              </a:ext>
            </a:extLst>
          </p:cNvPr>
          <p:cNvSpPr/>
          <p:nvPr/>
        </p:nvSpPr>
        <p:spPr>
          <a:xfrm>
            <a:off x="1654422" y="4968641"/>
            <a:ext cx="212744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Kết</a:t>
            </a:r>
            <a:r>
              <a:rPr lang="en-US" altLang="zh-CN" sz="2400" b="1" dirty="0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CC062"/>
                </a:solidFill>
                <a:latin typeface="Times New Roman" pitchFamily="18" charset="0"/>
                <a:ea typeface="YF补 汉仪夏日体+黑白emoji" panose="020B0604000101010104" pitchFamily="34" charset="-128"/>
                <a:cs typeface="Times New Roman" pitchFamily="18" charset="0"/>
                <a:sym typeface="+mn-lt"/>
              </a:rPr>
              <a:t>bài</a:t>
            </a:r>
            <a:endParaRPr lang="zh-CN" altLang="en-US" sz="2400" b="1" dirty="0">
              <a:solidFill>
                <a:srgbClr val="FCC062"/>
              </a:solidFill>
              <a:latin typeface="Times New Roman" pitchFamily="18" charset="0"/>
              <a:ea typeface="YF补 汉仪夏日体+黑白emoji" panose="020B0604000101010104" pitchFamily="34" charset="-128"/>
              <a:cs typeface="Times New Roman" pitchFamily="18" charset="0"/>
              <a:sym typeface="+mn-lt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505200" y="873760"/>
            <a:ext cx="6781800" cy="95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581400" y="5064760"/>
            <a:ext cx="6400800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153668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33400" indent="-533400">
              <a:spcBef>
                <a:spcPct val="20000"/>
              </a:spcBef>
              <a:buFontTx/>
              <a:buAutoNum type="arabicPeriod" startAt="2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9" name="Picture 25" descr="Cover">
            <a:extLst>
              <a:ext uri="{FF2B5EF4-FFF2-40B4-BE49-F238E27FC236}">
                <a16:creationId xmlns:a16="http://schemas.microsoft.com/office/drawing/2014/main" id="{8992988A-931C-4C52-835A-C4B99FA7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44" y="5522469"/>
            <a:ext cx="2277619" cy="8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>
            <a:extLst>
              <a:ext uri="{FF2B5EF4-FFF2-40B4-BE49-F238E27FC236}">
                <a16:creationId xmlns:a16="http://schemas.microsoft.com/office/drawing/2014/main" id="{91E9462F-66EA-4433-984D-6C96045D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31" y="4821936"/>
            <a:ext cx="2252725" cy="7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B2FF2216-4BD1-4FD9-A8D7-30730427E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3973831"/>
            <a:ext cx="3714241" cy="17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A5D4DEC5-CE94-4F86-BC59-3A8B48564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1"/>
          <a:stretch/>
        </p:blipFill>
        <p:spPr bwMode="auto">
          <a:xfrm>
            <a:off x="2767076" y="4290314"/>
            <a:ext cx="2947924" cy="207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B309B9A1-F30E-4F79-BB39-51DF842A8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74396" y="4290314"/>
            <a:ext cx="2521204" cy="19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7BD0A2E3-1062-4D04-8660-663D6F39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4212083"/>
            <a:ext cx="2521204" cy="95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0D116023-D466-4982-B5A3-AD5035AF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164840"/>
            <a:ext cx="2638552" cy="13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67281961-2C1A-4E48-9416-FBDE08DDD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27" y="3931159"/>
            <a:ext cx="999236" cy="5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29B0FA58-20DF-4460-B81D-095B5846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9" y="2261617"/>
            <a:ext cx="2419857" cy="75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833C7209-F210-404E-8310-8BE7220C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9" y="1651763"/>
            <a:ext cx="2546096" cy="69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B5DAD584-6B00-408E-B8FC-0761B90A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5" y="2058925"/>
            <a:ext cx="945896" cy="199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EECC72E2-5D85-4464-9C2F-CA05372E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37" y="3267965"/>
            <a:ext cx="2215388" cy="121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DB54C0D2-A2F5-4A0E-B192-1AD078D7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21" y="810768"/>
            <a:ext cx="2464308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A23E048E-962D-4F10-A381-38E642BE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76" y="42672"/>
            <a:ext cx="2818131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F56EEAEA-D8EC-42F5-953C-4A42D5D6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87" y="1664209"/>
            <a:ext cx="1683765" cy="169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D6B41E74-EAB5-4DDF-8E21-8145A17F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55" y="1664208"/>
            <a:ext cx="2663444" cy="262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096A2855-D199-4721-9E26-F781953D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55" y="1664208"/>
            <a:ext cx="2731008" cy="183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FAFC9F4C-D657-4EDD-869B-AF624843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55" y="1651763"/>
            <a:ext cx="2602992" cy="103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CBA83458-275C-4FAB-AD6A-FCB1B3D9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11" y="1134365"/>
            <a:ext cx="2658109" cy="6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BB53603D-157F-4F8E-A364-C93ADCEE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67565"/>
            <a:ext cx="2626105" cy="168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2B26D286-172E-43D4-8341-17A945C3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03" y="1493520"/>
            <a:ext cx="2313177" cy="186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B589AFA7-6C86-475D-B5FF-6F60A273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12" y="2802128"/>
            <a:ext cx="1365504" cy="8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Kết quả hình ảnh cho Đền ngọc sơn">
            <a:extLst>
              <a:ext uri="{FF2B5EF4-FFF2-40B4-BE49-F238E27FC236}">
                <a16:creationId xmlns:a16="http://schemas.microsoft.com/office/drawing/2014/main" id="{9F7F8C48-13EF-4E7F-8F24-7DD86A49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4224"/>
            <a:ext cx="2387855" cy="150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Kết quả hình ảnh cho Huế">
            <a:extLst>
              <a:ext uri="{FF2B5EF4-FFF2-40B4-BE49-F238E27FC236}">
                <a16:creationId xmlns:a16="http://schemas.microsoft.com/office/drawing/2014/main" id="{F5AF9127-1598-49EF-9585-102519D9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29" y="2441195"/>
            <a:ext cx="1561084" cy="1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 descr="Hình ảnh có liên quan">
            <a:extLst>
              <a:ext uri="{FF2B5EF4-FFF2-40B4-BE49-F238E27FC236}">
                <a16:creationId xmlns:a16="http://schemas.microsoft.com/office/drawing/2014/main" id="{7FC04936-BD08-45D0-84F7-D7ABC19E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3627120"/>
            <a:ext cx="1763776" cy="114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050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b="32180"/>
          <a:stretch>
            <a:fillRect/>
          </a:stretch>
        </p:blipFill>
        <p:spPr bwMode="auto">
          <a:xfrm>
            <a:off x="381000" y="647700"/>
            <a:ext cx="9982200" cy="5334000"/>
          </a:xfrm>
          <a:prstGeom prst="rect">
            <a:avLst/>
          </a:prstGeom>
          <a:noFill/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2970897" cy="2743200"/>
          </a:xfrm>
          <a:prstGeom prst="rect">
            <a:avLst/>
          </a:prstGeom>
        </p:spPr>
      </p:pic>
      <p:pic>
        <p:nvPicPr>
          <p:cNvPr id="7" name="图片 8" descr="6e3e461d6fe4261ffac34bab182ac1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-76200"/>
            <a:ext cx="5029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0466" y="695767"/>
            <a:ext cx="4096986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9707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Quay clip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200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782" y="4561582"/>
            <a:ext cx="624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21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44" y="0"/>
            <a:ext cx="11153044" cy="3658501"/>
          </a:xfrm>
          <a:prstGeom prst="rect">
            <a:avLst/>
          </a:prstGeom>
        </p:spPr>
      </p:pic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-60494" y="1"/>
            <a:ext cx="10977563" cy="640080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9"/>
          <p:cNvSpPr txBox="1"/>
          <p:nvPr/>
        </p:nvSpPr>
        <p:spPr>
          <a:xfrm>
            <a:off x="1066800" y="886361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Tạm</a:t>
            </a:r>
            <a:r>
              <a:rPr lang="en-US" altLang="zh-CN" sz="80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80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biệt</a:t>
            </a:r>
            <a:r>
              <a:rPr lang="en-US" altLang="zh-CN" sz="80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80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80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8000" i="1" dirty="0" err="1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8000" i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  <a:endParaRPr lang="zh-CN" altLang="en-US" sz="8000" i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7" name="组合 56"/>
          <p:cNvGrpSpPr/>
          <p:nvPr/>
        </p:nvGrpSpPr>
        <p:grpSpPr>
          <a:xfrm>
            <a:off x="1143000" y="2590800"/>
            <a:ext cx="8839200" cy="3581400"/>
            <a:chOff x="1548265" y="3628625"/>
            <a:chExt cx="8930255" cy="3597449"/>
          </a:xfrm>
        </p:grpSpPr>
        <p:pic>
          <p:nvPicPr>
            <p:cNvPr id="8" name="图片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8265" y="3628625"/>
              <a:ext cx="1549862" cy="3597449"/>
            </a:xfrm>
            <a:prstGeom prst="rect">
              <a:avLst/>
            </a:prstGeom>
          </p:spPr>
        </p:pic>
        <p:pic>
          <p:nvPicPr>
            <p:cNvPr id="9" name="图形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5565" y="3845153"/>
              <a:ext cx="1304450" cy="3380921"/>
            </a:xfrm>
            <a:prstGeom prst="rect">
              <a:avLst/>
            </a:prstGeom>
          </p:spPr>
        </p:pic>
        <p:pic>
          <p:nvPicPr>
            <p:cNvPr id="10" name="图片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7453" y="3628625"/>
              <a:ext cx="1307437" cy="3554690"/>
            </a:xfrm>
            <a:prstGeom prst="rect">
              <a:avLst/>
            </a:prstGeom>
          </p:spPr>
        </p:pic>
        <p:pic>
          <p:nvPicPr>
            <p:cNvPr id="12" name="图片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2328" y="4022292"/>
              <a:ext cx="1158635" cy="3203782"/>
            </a:xfrm>
            <a:prstGeom prst="rect">
              <a:avLst/>
            </a:prstGeom>
          </p:spPr>
        </p:pic>
        <p:pic>
          <p:nvPicPr>
            <p:cNvPr id="13" name="图片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38400" y="3845153"/>
              <a:ext cx="1940120" cy="335954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ết quả hình ảnh cho khu du lịch bưu 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400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" y="4724400"/>
            <a:ext cx="28194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Bửu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Địa điểm du lịch Thác Đá Hà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400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" y="4724400"/>
            <a:ext cx="28194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Vườn quốc gia Cát Ti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400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" y="4724400"/>
            <a:ext cx="32766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hác Giang Điề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972801" cy="6400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" y="4724400"/>
            <a:ext cx="32766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ăn miếu Trấn Biên - Đồng N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400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" y="4724400"/>
            <a:ext cx="32766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4">
            <a:off x="2220862" y="223010"/>
            <a:ext cx="6735524" cy="2518050"/>
          </a:xfrm>
          <a:prstGeom prst="rect">
            <a:avLst/>
          </a:prstGeom>
        </p:spPr>
      </p:pic>
      <p:sp>
        <p:nvSpPr>
          <p:cNvPr id="4" name="矩形 7"/>
          <p:cNvSpPr/>
          <p:nvPr/>
        </p:nvSpPr>
        <p:spPr bwMode="auto">
          <a:xfrm>
            <a:off x="1" y="1219200"/>
            <a:ext cx="10972800" cy="5181599"/>
          </a:xfrm>
          <a:custGeom>
            <a:avLst/>
            <a:gdLst>
              <a:gd name="connsiteX0" fmla="*/ 0 w 5791048"/>
              <a:gd name="connsiteY0" fmla="*/ 0 h 2296826"/>
              <a:gd name="connsiteX1" fmla="*/ 5791048 w 5791048"/>
              <a:gd name="connsiteY1" fmla="*/ 0 h 2296826"/>
              <a:gd name="connsiteX2" fmla="*/ 5791048 w 5791048"/>
              <a:gd name="connsiteY2" fmla="*/ 2296826 h 2296826"/>
              <a:gd name="connsiteX3" fmla="*/ 0 w 5791048"/>
              <a:gd name="connsiteY3" fmla="*/ 2296826 h 2296826"/>
              <a:gd name="connsiteX4" fmla="*/ 0 w 5791048"/>
              <a:gd name="connsiteY4" fmla="*/ 0 h 2296826"/>
              <a:gd name="connsiteX0" fmla="*/ 72572 w 5791048"/>
              <a:gd name="connsiteY0" fmla="*/ 0 h 3008026"/>
              <a:gd name="connsiteX1" fmla="*/ 5791048 w 5791048"/>
              <a:gd name="connsiteY1" fmla="*/ 711200 h 3008026"/>
              <a:gd name="connsiteX2" fmla="*/ 5791048 w 5791048"/>
              <a:gd name="connsiteY2" fmla="*/ 3008026 h 3008026"/>
              <a:gd name="connsiteX3" fmla="*/ 0 w 5791048"/>
              <a:gd name="connsiteY3" fmla="*/ 3008026 h 3008026"/>
              <a:gd name="connsiteX4" fmla="*/ 72572 w 5791048"/>
              <a:gd name="connsiteY4" fmla="*/ 0 h 3008026"/>
              <a:gd name="connsiteX0" fmla="*/ 696686 w 6415162"/>
              <a:gd name="connsiteY0" fmla="*/ 0 h 4241740"/>
              <a:gd name="connsiteX1" fmla="*/ 6415162 w 6415162"/>
              <a:gd name="connsiteY1" fmla="*/ 711200 h 4241740"/>
              <a:gd name="connsiteX2" fmla="*/ 6415162 w 6415162"/>
              <a:gd name="connsiteY2" fmla="*/ 3008026 h 4241740"/>
              <a:gd name="connsiteX3" fmla="*/ 0 w 6415162"/>
              <a:gd name="connsiteY3" fmla="*/ 4241740 h 4241740"/>
              <a:gd name="connsiteX4" fmla="*/ 696686 w 6415162"/>
              <a:gd name="connsiteY4" fmla="*/ 0 h 4241740"/>
              <a:gd name="connsiteX0" fmla="*/ 696686 w 8360076"/>
              <a:gd name="connsiteY0" fmla="*/ 0 h 4241740"/>
              <a:gd name="connsiteX1" fmla="*/ 6415162 w 8360076"/>
              <a:gd name="connsiteY1" fmla="*/ 711200 h 4241740"/>
              <a:gd name="connsiteX2" fmla="*/ 8360076 w 8360076"/>
              <a:gd name="connsiteY2" fmla="*/ 4241740 h 4241740"/>
              <a:gd name="connsiteX3" fmla="*/ 0 w 8360076"/>
              <a:gd name="connsiteY3" fmla="*/ 4241740 h 4241740"/>
              <a:gd name="connsiteX4" fmla="*/ 696686 w 8360076"/>
              <a:gd name="connsiteY4" fmla="*/ 0 h 4241740"/>
              <a:gd name="connsiteX0" fmla="*/ 696686 w 8882591"/>
              <a:gd name="connsiteY0" fmla="*/ 0 h 4241740"/>
              <a:gd name="connsiteX1" fmla="*/ 8882591 w 8882591"/>
              <a:gd name="connsiteY1" fmla="*/ 1451428 h 4241740"/>
              <a:gd name="connsiteX2" fmla="*/ 8360076 w 8882591"/>
              <a:gd name="connsiteY2" fmla="*/ 4241740 h 4241740"/>
              <a:gd name="connsiteX3" fmla="*/ 0 w 8882591"/>
              <a:gd name="connsiteY3" fmla="*/ 4241740 h 4241740"/>
              <a:gd name="connsiteX4" fmla="*/ 696686 w 8882591"/>
              <a:gd name="connsiteY4" fmla="*/ 0 h 424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591" h="4241740">
                <a:moveTo>
                  <a:pt x="696686" y="0"/>
                </a:moveTo>
                <a:lnTo>
                  <a:pt x="8882591" y="1451428"/>
                </a:lnTo>
                <a:lnTo>
                  <a:pt x="8360076" y="4241740"/>
                </a:lnTo>
                <a:lnTo>
                  <a:pt x="0" y="4241740"/>
                </a:lnTo>
                <a:lnTo>
                  <a:pt x="696686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83669">
            <a:off x="806623" y="2604619"/>
            <a:ext cx="91407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zh-CN" sz="72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Thuyết</a:t>
            </a:r>
            <a:r>
              <a:rPr lang="en-US" altLang="zh-CN" sz="7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 minh </a:t>
            </a:r>
            <a:r>
              <a:rPr lang="en-US" altLang="zh-CN" sz="72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về</a:t>
            </a:r>
            <a:r>
              <a:rPr lang="en-US" altLang="zh-CN" sz="7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một</a:t>
            </a:r>
            <a:r>
              <a:rPr lang="en-US" altLang="zh-CN" sz="7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danh</a:t>
            </a:r>
            <a:r>
              <a:rPr lang="en-US" altLang="zh-CN" sz="7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 lam </a:t>
            </a:r>
            <a:r>
              <a:rPr lang="en-US" altLang="zh-CN" sz="72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thắng</a:t>
            </a:r>
            <a:r>
              <a:rPr lang="en-US" altLang="zh-CN" sz="7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方正大黑简体" pitchFamily="65" charset="-122"/>
                <a:cs typeface="Times New Roman" pitchFamily="18" charset="0"/>
              </a:rPr>
              <a:t>cảnh</a:t>
            </a:r>
            <a:endParaRPr lang="zh-CN" altLang="en-US" sz="7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方正大黑简体" pitchFamily="65" charset="-122"/>
              <a:cs typeface="Times New Roman" pitchFamily="18" charset="0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2533"/>
            <a:ext cx="2261429" cy="2238267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5" y="551105"/>
            <a:ext cx="1980121" cy="126715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04" y="4648200"/>
            <a:ext cx="2241996" cy="1752600"/>
          </a:xfrm>
          <a:prstGeom prst="rect">
            <a:avLst/>
          </a:prstGeom>
        </p:spPr>
      </p:pic>
      <p:sp>
        <p:nvSpPr>
          <p:cNvPr id="10" name="圆角矩形 1"/>
          <p:cNvSpPr/>
          <p:nvPr/>
        </p:nvSpPr>
        <p:spPr bwMode="auto">
          <a:xfrm>
            <a:off x="4038600" y="5804345"/>
            <a:ext cx="3657600" cy="520255"/>
          </a:xfrm>
          <a:prstGeom prst="roundRect">
            <a:avLst/>
          </a:prstGeom>
          <a:solidFill>
            <a:srgbClr val="088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2" name="Picture 25" descr="bookani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81" y="1709997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10978654" cy="6400800"/>
          </a:xfrm>
          <a:prstGeom prst="rect">
            <a:avLst/>
          </a:prstGeom>
        </p:spPr>
      </p:pic>
      <p:pic>
        <p:nvPicPr>
          <p:cNvPr id="13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244" y="-901"/>
            <a:ext cx="11153044" cy="3658501"/>
          </a:xfrm>
          <a:prstGeom prst="rect">
            <a:avLst/>
          </a:prstGeom>
        </p:spPr>
      </p:pic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214595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228600"/>
            <a:ext cx="1360988" cy="1299160"/>
          </a:xfrm>
          <a:prstGeom prst="rect">
            <a:avLst/>
          </a:prstGeom>
        </p:spPr>
      </p:pic>
      <p:pic>
        <p:nvPicPr>
          <p:cNvPr id="16" name="图形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19" y="858410"/>
            <a:ext cx="2388692" cy="5542390"/>
          </a:xfrm>
          <a:prstGeom prst="rect">
            <a:avLst/>
          </a:prstGeom>
        </p:spPr>
      </p:pic>
      <p:pic>
        <p:nvPicPr>
          <p:cNvPr id="17" name="图形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2590800"/>
            <a:ext cx="1395448" cy="3616774"/>
          </a:xfrm>
          <a:prstGeom prst="rect">
            <a:avLst/>
          </a:prstGeom>
        </p:spPr>
      </p:pic>
      <p:sp>
        <p:nvSpPr>
          <p:cNvPr id="18" name="文本框 15"/>
          <p:cNvSpPr txBox="1"/>
          <p:nvPr/>
        </p:nvSpPr>
        <p:spPr>
          <a:xfrm>
            <a:off x="685800" y="990600"/>
            <a:ext cx="180784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</a:p>
        </p:txBody>
      </p:sp>
      <p:sp>
        <p:nvSpPr>
          <p:cNvPr id="19" name="文本框 16"/>
          <p:cNvSpPr txBox="1"/>
          <p:nvPr/>
        </p:nvSpPr>
        <p:spPr>
          <a:xfrm>
            <a:off x="2667000" y="3962400"/>
            <a:ext cx="180784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cs typeface="+mn-ea"/>
                <a:sym typeface="+mn-lt"/>
              </a:rPr>
              <a:t>录 </a:t>
            </a:r>
          </a:p>
        </p:txBody>
      </p:sp>
      <p:grpSp>
        <p:nvGrpSpPr>
          <p:cNvPr id="26" name="组合 23"/>
          <p:cNvGrpSpPr/>
          <p:nvPr/>
        </p:nvGrpSpPr>
        <p:grpSpPr>
          <a:xfrm>
            <a:off x="5181600" y="2304871"/>
            <a:ext cx="4309970" cy="1200329"/>
            <a:chOff x="5544458" y="1959429"/>
            <a:chExt cx="4309970" cy="1200329"/>
          </a:xfrm>
        </p:grpSpPr>
        <p:sp>
          <p:nvSpPr>
            <p:cNvPr id="27" name="矩形 24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Times New Roman" pitchFamily="18" charset="0"/>
                  <a:cs typeface="Times New Roman" pitchFamily="18" charset="0"/>
                  <a:sym typeface="+mn-lt"/>
                </a:rPr>
                <a:t>I.</a:t>
              </a:r>
              <a:endParaRPr lang="zh-CN" altLang="en-US" sz="3200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8" name="文本框 25"/>
            <p:cNvSpPr txBox="1"/>
            <p:nvPr/>
          </p:nvSpPr>
          <p:spPr>
            <a:xfrm>
              <a:off x="6458858" y="1959429"/>
              <a:ext cx="3395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Giới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thiệu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 1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danh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 lam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thắng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cảnh</a:t>
              </a:r>
              <a:endParaRPr lang="zh-CN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5204199" y="4254764"/>
            <a:ext cx="3482601" cy="698236"/>
            <a:chOff x="5544458" y="2239199"/>
            <a:chExt cx="3482601" cy="698236"/>
          </a:xfrm>
        </p:grpSpPr>
        <p:sp>
          <p:nvSpPr>
            <p:cNvPr id="30" name="矩形 27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C66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Times New Roman" pitchFamily="18" charset="0"/>
                  <a:cs typeface="Times New Roman" pitchFamily="18" charset="0"/>
                  <a:sym typeface="+mn-lt"/>
                </a:rPr>
                <a:t>II.</a:t>
              </a:r>
              <a:endParaRPr lang="zh-CN" altLang="en-US" sz="3200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31" name="文本框 28"/>
            <p:cNvSpPr txBox="1"/>
            <p:nvPr/>
          </p:nvSpPr>
          <p:spPr>
            <a:xfrm>
              <a:off x="6516088" y="2239199"/>
              <a:ext cx="2510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Luyện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lt"/>
                </a:rPr>
                <a:t>tập</a:t>
              </a:r>
              <a:endParaRPr lang="zh-CN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829</Words>
  <Application>Microsoft Office PowerPoint</Application>
  <PresentationFormat>Custom</PresentationFormat>
  <Paragraphs>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方正大黑简体</vt:lpstr>
      <vt:lpstr>Helvetica</vt:lpstr>
      <vt:lpstr>华康海报体W12</vt:lpstr>
      <vt:lpstr>Helvetica Neue Light</vt:lpstr>
      <vt:lpstr>YF补 汉仪夏日体+黑白emoji</vt:lpstr>
      <vt:lpstr>宋体</vt:lpstr>
      <vt:lpstr>方正粗谭黑简体</vt:lpstr>
      <vt:lpstr>汉仪夏日体W</vt:lpstr>
      <vt:lpstr>汉仪白棋体简</vt:lpstr>
      <vt:lpstr>Times New Roman</vt:lpstr>
      <vt:lpstr>Wingdings</vt:lpstr>
      <vt:lpstr>★儿童字体——迷你简卡通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Tran Thu</cp:lastModifiedBy>
  <cp:revision>439</cp:revision>
  <dcterms:created xsi:type="dcterms:W3CDTF">2018-03-08T16:49:35Z</dcterms:created>
  <dcterms:modified xsi:type="dcterms:W3CDTF">2022-02-13T10:26:38Z</dcterms:modified>
</cp:coreProperties>
</file>