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8.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9.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4" r:id="rId9"/>
    <p:sldId id="265" r:id="rId10"/>
    <p:sldId id="267" r:id="rId11"/>
    <p:sldId id="266" r:id="rId12"/>
    <p:sldId id="263" r:id="rId13"/>
    <p:sldId id="268" r:id="rId14"/>
    <p:sldId id="269" r:id="rId15"/>
    <p:sldId id="271" r:id="rId16"/>
    <p:sldId id="272" r:id="rId17"/>
    <p:sldId id="274" r:id="rId18"/>
    <p:sldId id="273" r:id="rId19"/>
    <p:sldId id="275" r:id="rId20"/>
    <p:sldId id="276" r:id="rId21"/>
    <p:sldId id="277" r:id="rId22"/>
    <p:sldId id="278" r:id="rId23"/>
    <p:sldId id="280" r:id="rId24"/>
    <p:sldId id="279" r:id="rId25"/>
    <p:sldId id="281" r:id="rId26"/>
    <p:sldId id="282" r:id="rId27"/>
    <p:sldId id="283" r:id="rId28"/>
    <p:sldId id="284" r:id="rId29"/>
    <p:sldId id="285" r:id="rId30"/>
    <p:sldId id="286" r:id="rId31"/>
    <p:sldId id="287" r:id="rId32"/>
    <p:sldId id="28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3" d="100"/>
          <a:sy n="83" d="100"/>
        </p:scale>
        <p:origin x="-776" y="4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79B163-78EF-4479-8334-48050CF59185}" type="datetimeFigureOut">
              <a:rPr lang="en-US" smtClean="0"/>
              <a:t>3/19/2022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835804-587C-4C40-8EC1-BA3FB5EC358C}" type="slidenum">
              <a:rPr lang="en-US" smtClean="0"/>
              <a:t>‹#›</a:t>
            </a:fld>
            <a:endParaRPr lang="en-US"/>
          </a:p>
        </p:txBody>
      </p:sp>
    </p:spTree>
    <p:extLst>
      <p:ext uri="{BB962C8B-B14F-4D97-AF65-F5344CB8AC3E}">
        <p14:creationId xmlns:p14="http://schemas.microsoft.com/office/powerpoint/2010/main" val="75080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835804-587C-4C40-8EC1-BA3FB5EC358C}" type="slidenum">
              <a:rPr lang="en-US" smtClean="0"/>
              <a:t>22</a:t>
            </a:fld>
            <a:endParaRPr lang="en-US"/>
          </a:p>
        </p:txBody>
      </p:sp>
    </p:spTree>
    <p:extLst>
      <p:ext uri="{BB962C8B-B14F-4D97-AF65-F5344CB8AC3E}">
        <p14:creationId xmlns:p14="http://schemas.microsoft.com/office/powerpoint/2010/main" val="3816772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835804-587C-4C40-8EC1-BA3FB5EC358C}" type="slidenum">
              <a:rPr lang="en-US" smtClean="0"/>
              <a:t>24</a:t>
            </a:fld>
            <a:endParaRPr lang="en-US"/>
          </a:p>
        </p:txBody>
      </p:sp>
    </p:spTree>
    <p:extLst>
      <p:ext uri="{BB962C8B-B14F-4D97-AF65-F5344CB8AC3E}">
        <p14:creationId xmlns:p14="http://schemas.microsoft.com/office/powerpoint/2010/main" val="3816772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741A98-666D-4875-98FD-77A6C544141B}"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D4266A-C16B-408A-9251-3B9C4A03E134}" type="slidenum">
              <a:rPr lang="en-US" smtClean="0"/>
              <a:t>‹#›</a:t>
            </a:fld>
            <a:endParaRPr lang="en-US"/>
          </a:p>
        </p:txBody>
      </p:sp>
    </p:spTree>
    <p:extLst>
      <p:ext uri="{BB962C8B-B14F-4D97-AF65-F5344CB8AC3E}">
        <p14:creationId xmlns:p14="http://schemas.microsoft.com/office/powerpoint/2010/main" val="1981226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741A98-666D-4875-98FD-77A6C544141B}"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D4266A-C16B-408A-9251-3B9C4A03E134}" type="slidenum">
              <a:rPr lang="en-US" smtClean="0"/>
              <a:t>‹#›</a:t>
            </a:fld>
            <a:endParaRPr lang="en-US"/>
          </a:p>
        </p:txBody>
      </p:sp>
    </p:spTree>
    <p:extLst>
      <p:ext uri="{BB962C8B-B14F-4D97-AF65-F5344CB8AC3E}">
        <p14:creationId xmlns:p14="http://schemas.microsoft.com/office/powerpoint/2010/main" val="1645834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741A98-666D-4875-98FD-77A6C544141B}"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D4266A-C16B-408A-9251-3B9C4A03E134}" type="slidenum">
              <a:rPr lang="en-US" smtClean="0"/>
              <a:t>‹#›</a:t>
            </a:fld>
            <a:endParaRPr lang="en-US"/>
          </a:p>
        </p:txBody>
      </p:sp>
    </p:spTree>
    <p:extLst>
      <p:ext uri="{BB962C8B-B14F-4D97-AF65-F5344CB8AC3E}">
        <p14:creationId xmlns:p14="http://schemas.microsoft.com/office/powerpoint/2010/main" val="3340957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741A98-666D-4875-98FD-77A6C544141B}"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D4266A-C16B-408A-9251-3B9C4A03E134}" type="slidenum">
              <a:rPr lang="en-US" smtClean="0"/>
              <a:t>‹#›</a:t>
            </a:fld>
            <a:endParaRPr lang="en-US"/>
          </a:p>
        </p:txBody>
      </p:sp>
    </p:spTree>
    <p:extLst>
      <p:ext uri="{BB962C8B-B14F-4D97-AF65-F5344CB8AC3E}">
        <p14:creationId xmlns:p14="http://schemas.microsoft.com/office/powerpoint/2010/main" val="355441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741A98-666D-4875-98FD-77A6C544141B}"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D4266A-C16B-408A-9251-3B9C4A03E134}" type="slidenum">
              <a:rPr lang="en-US" smtClean="0"/>
              <a:t>‹#›</a:t>
            </a:fld>
            <a:endParaRPr lang="en-US"/>
          </a:p>
        </p:txBody>
      </p:sp>
    </p:spTree>
    <p:extLst>
      <p:ext uri="{BB962C8B-B14F-4D97-AF65-F5344CB8AC3E}">
        <p14:creationId xmlns:p14="http://schemas.microsoft.com/office/powerpoint/2010/main" val="956834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741A98-666D-4875-98FD-77A6C544141B}"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D4266A-C16B-408A-9251-3B9C4A03E134}" type="slidenum">
              <a:rPr lang="en-US" smtClean="0"/>
              <a:t>‹#›</a:t>
            </a:fld>
            <a:endParaRPr lang="en-US"/>
          </a:p>
        </p:txBody>
      </p:sp>
    </p:spTree>
    <p:extLst>
      <p:ext uri="{BB962C8B-B14F-4D97-AF65-F5344CB8AC3E}">
        <p14:creationId xmlns:p14="http://schemas.microsoft.com/office/powerpoint/2010/main" val="353476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741A98-666D-4875-98FD-77A6C544141B}" type="datetimeFigureOut">
              <a:rPr lang="en-US" smtClean="0"/>
              <a:t>3/19/2022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D4266A-C16B-408A-9251-3B9C4A03E134}" type="slidenum">
              <a:rPr lang="en-US" smtClean="0"/>
              <a:t>‹#›</a:t>
            </a:fld>
            <a:endParaRPr lang="en-US"/>
          </a:p>
        </p:txBody>
      </p:sp>
    </p:spTree>
    <p:extLst>
      <p:ext uri="{BB962C8B-B14F-4D97-AF65-F5344CB8AC3E}">
        <p14:creationId xmlns:p14="http://schemas.microsoft.com/office/powerpoint/2010/main" val="2417644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741A98-666D-4875-98FD-77A6C544141B}" type="datetimeFigureOut">
              <a:rPr lang="en-US" smtClean="0"/>
              <a:t>3/19/2022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D4266A-C16B-408A-9251-3B9C4A03E134}" type="slidenum">
              <a:rPr lang="en-US" smtClean="0"/>
              <a:t>‹#›</a:t>
            </a:fld>
            <a:endParaRPr lang="en-US"/>
          </a:p>
        </p:txBody>
      </p:sp>
    </p:spTree>
    <p:extLst>
      <p:ext uri="{BB962C8B-B14F-4D97-AF65-F5344CB8AC3E}">
        <p14:creationId xmlns:p14="http://schemas.microsoft.com/office/powerpoint/2010/main" val="3737653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741A98-666D-4875-98FD-77A6C544141B}" type="datetimeFigureOut">
              <a:rPr lang="en-US" smtClean="0"/>
              <a:t>3/19/2022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D4266A-C16B-408A-9251-3B9C4A03E134}" type="slidenum">
              <a:rPr lang="en-US" smtClean="0"/>
              <a:t>‹#›</a:t>
            </a:fld>
            <a:endParaRPr lang="en-US"/>
          </a:p>
        </p:txBody>
      </p:sp>
    </p:spTree>
    <p:extLst>
      <p:ext uri="{BB962C8B-B14F-4D97-AF65-F5344CB8AC3E}">
        <p14:creationId xmlns:p14="http://schemas.microsoft.com/office/powerpoint/2010/main" val="3022146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741A98-666D-4875-98FD-77A6C544141B}"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D4266A-C16B-408A-9251-3B9C4A03E134}" type="slidenum">
              <a:rPr lang="en-US" smtClean="0"/>
              <a:t>‹#›</a:t>
            </a:fld>
            <a:endParaRPr lang="en-US"/>
          </a:p>
        </p:txBody>
      </p:sp>
    </p:spTree>
    <p:extLst>
      <p:ext uri="{BB962C8B-B14F-4D97-AF65-F5344CB8AC3E}">
        <p14:creationId xmlns:p14="http://schemas.microsoft.com/office/powerpoint/2010/main" val="768752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741A98-666D-4875-98FD-77A6C544141B}"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D4266A-C16B-408A-9251-3B9C4A03E134}" type="slidenum">
              <a:rPr lang="en-US" smtClean="0"/>
              <a:t>‹#›</a:t>
            </a:fld>
            <a:endParaRPr lang="en-US"/>
          </a:p>
        </p:txBody>
      </p:sp>
    </p:spTree>
    <p:extLst>
      <p:ext uri="{BB962C8B-B14F-4D97-AF65-F5344CB8AC3E}">
        <p14:creationId xmlns:p14="http://schemas.microsoft.com/office/powerpoint/2010/main" val="31435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741A98-666D-4875-98FD-77A6C544141B}" type="datetimeFigureOut">
              <a:rPr lang="en-US" smtClean="0"/>
              <a:t>3/19/2022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4266A-C16B-408A-9251-3B9C4A03E134}" type="slidenum">
              <a:rPr lang="en-US" smtClean="0"/>
              <a:t>‹#›</a:t>
            </a:fld>
            <a:endParaRPr lang="en-US"/>
          </a:p>
        </p:txBody>
      </p:sp>
    </p:spTree>
    <p:extLst>
      <p:ext uri="{BB962C8B-B14F-4D97-AF65-F5344CB8AC3E}">
        <p14:creationId xmlns:p14="http://schemas.microsoft.com/office/powerpoint/2010/main" val="4067577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eg"/><Relationship Id="rId7"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1.jpg"/><Relationship Id="rId11" Type="http://schemas.openxmlformats.org/officeDocument/2006/relationships/image" Target="../media/image36.jp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0" y="914400"/>
            <a:ext cx="5257800" cy="1815882"/>
          </a:xfrm>
          <a:prstGeom prst="rect">
            <a:avLst/>
          </a:prstGeom>
          <a:noFill/>
        </p:spPr>
        <p:txBody>
          <a:bodyPr wrap="square" rtlCol="0">
            <a:spAutoFit/>
          </a:bodyPr>
          <a:lstStyle/>
          <a:p>
            <a:r>
              <a:rPr lang="en-US" sz="2400" b="1" i="1" dirty="0" err="1" smtClean="0">
                <a:latin typeface="Sitka Subheading" pitchFamily="2" charset="0"/>
              </a:rPr>
              <a:t>Tuần</a:t>
            </a:r>
            <a:r>
              <a:rPr lang="en-US" sz="2400" b="1" i="1" dirty="0" smtClean="0">
                <a:latin typeface="Sitka Subheading" pitchFamily="2" charset="0"/>
              </a:rPr>
              <a:t> 1,2,3</a:t>
            </a:r>
          </a:p>
          <a:p>
            <a:pPr algn="ctr">
              <a:lnSpc>
                <a:spcPct val="150000"/>
              </a:lnSpc>
            </a:pPr>
            <a:r>
              <a:rPr lang="en-US" sz="2800" b="1" i="1" dirty="0" err="1" smtClean="0">
                <a:solidFill>
                  <a:srgbClr val="FF0000"/>
                </a:solidFill>
                <a:latin typeface="Script MT Bold" pitchFamily="66" charset="0"/>
              </a:rPr>
              <a:t>Bài</a:t>
            </a:r>
            <a:r>
              <a:rPr lang="en-US" sz="2800" b="1" i="1" dirty="0" smtClean="0">
                <a:solidFill>
                  <a:srgbClr val="FF0000"/>
                </a:solidFill>
                <a:latin typeface="Script MT Bold" pitchFamily="66" charset="0"/>
              </a:rPr>
              <a:t> 1: </a:t>
            </a:r>
            <a:r>
              <a:rPr lang="en-US" sz="2800" b="1" i="1" dirty="0" err="1" smtClean="0">
                <a:solidFill>
                  <a:srgbClr val="FF0000"/>
                </a:solidFill>
                <a:latin typeface="Script MT Bold" pitchFamily="66" charset="0"/>
              </a:rPr>
              <a:t>Tự</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hào</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về</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truyền</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thống</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gia</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đình</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dòng</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họ</a:t>
            </a:r>
            <a:endParaRPr lang="en-US" sz="2800" b="1" i="1" dirty="0">
              <a:solidFill>
                <a:srgbClr val="FF0000"/>
              </a:solidFill>
              <a:latin typeface="Script MT Bold" pitchFamily="66"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886200"/>
            <a:ext cx="3862389" cy="2345913"/>
          </a:xfrm>
          <a:prstGeom prst="rect">
            <a:avLst/>
          </a:prstGeom>
          <a:ln>
            <a:noFill/>
          </a:ln>
          <a:effectLst>
            <a:softEdge rad="112500"/>
          </a:effectLst>
        </p:spPr>
      </p:pic>
      <p:sp>
        <p:nvSpPr>
          <p:cNvPr id="6" name="Rectangle 5"/>
          <p:cNvSpPr/>
          <p:nvPr/>
        </p:nvSpPr>
        <p:spPr>
          <a:xfrm>
            <a:off x="137160" y="2730282"/>
            <a:ext cx="4953000" cy="3970318"/>
          </a:xfrm>
          <a:prstGeom prst="rect">
            <a:avLst/>
          </a:prstGeom>
        </p:spPr>
        <p:txBody>
          <a:bodyPr wrap="square">
            <a:spAutoFit/>
          </a:bodyPr>
          <a:lstStyle/>
          <a:p>
            <a:pPr>
              <a:lnSpc>
                <a:spcPct val="150000"/>
              </a:lnSpc>
            </a:pPr>
            <a:r>
              <a:rPr lang="en-US" sz="2400" b="1" i="1" dirty="0" smtClean="0">
                <a:solidFill>
                  <a:srgbClr val="0070C0"/>
                </a:solidFill>
                <a:latin typeface="Sitka Subheading" pitchFamily="2" charset="0"/>
                <a:cs typeface="Times New Roman" pitchFamily="18" charset="0"/>
              </a:rPr>
              <a:t>I/ </a:t>
            </a:r>
            <a:r>
              <a:rPr lang="en-US" sz="2400" b="1" i="1" dirty="0" err="1" smtClean="0">
                <a:solidFill>
                  <a:srgbClr val="0070C0"/>
                </a:solidFill>
                <a:latin typeface="Sitka Subheading" pitchFamily="2" charset="0"/>
                <a:cs typeface="Times New Roman" pitchFamily="18" charset="0"/>
              </a:rPr>
              <a:t>Khởi</a:t>
            </a:r>
            <a:r>
              <a:rPr lang="en-US" sz="2400" b="1" i="1" dirty="0" smtClean="0">
                <a:solidFill>
                  <a:srgbClr val="0070C0"/>
                </a:solidFill>
                <a:latin typeface="Sitka Subheading" pitchFamily="2" charset="0"/>
                <a:cs typeface="Times New Roman" pitchFamily="18" charset="0"/>
              </a:rPr>
              <a:t> </a:t>
            </a:r>
            <a:r>
              <a:rPr lang="en-US" sz="2400" b="1" i="1" dirty="0" err="1" smtClean="0">
                <a:solidFill>
                  <a:srgbClr val="0070C0"/>
                </a:solidFill>
                <a:latin typeface="Sitka Subheading" pitchFamily="2" charset="0"/>
                <a:cs typeface="Times New Roman" pitchFamily="18" charset="0"/>
              </a:rPr>
              <a:t>động</a:t>
            </a:r>
            <a:r>
              <a:rPr lang="en-US" sz="2400" b="1" i="1" dirty="0">
                <a:solidFill>
                  <a:srgbClr val="0070C0"/>
                </a:solidFill>
                <a:latin typeface="Sitka Subheading" pitchFamily="2" charset="0"/>
                <a:cs typeface="Times New Roman" pitchFamily="18" charset="0"/>
              </a:rPr>
              <a:t> </a:t>
            </a:r>
            <a:r>
              <a:rPr lang="en-US" sz="2400" i="1" dirty="0" smtClean="0">
                <a:latin typeface="Sitka Subheading" pitchFamily="2" charset="0"/>
                <a:cs typeface="Times New Roman" pitchFamily="18" charset="0"/>
              </a:rPr>
              <a:t>“</a:t>
            </a:r>
            <a:r>
              <a:rPr lang="en-US" sz="2400" i="1" dirty="0" err="1" smtClean="0">
                <a:latin typeface="Sitka Subheading" pitchFamily="2" charset="0"/>
                <a:cs typeface="Times New Roman" pitchFamily="18" charset="0"/>
              </a:rPr>
              <a:t>Quan</a:t>
            </a:r>
            <a:r>
              <a:rPr lang="en-US" sz="2400" i="1" dirty="0" smtClean="0">
                <a:latin typeface="Sitka Subheading" pitchFamily="2" charset="0"/>
                <a:cs typeface="Times New Roman" pitchFamily="18" charset="0"/>
              </a:rPr>
              <a:t> </a:t>
            </a:r>
            <a:r>
              <a:rPr lang="en-US" sz="2400" i="1" dirty="0" err="1" smtClean="0">
                <a:latin typeface="Sitka Subheading" pitchFamily="2" charset="0"/>
                <a:cs typeface="Times New Roman" pitchFamily="18" charset="0"/>
              </a:rPr>
              <a:t>sát</a:t>
            </a:r>
            <a:r>
              <a:rPr lang="en-US" sz="2400" i="1" dirty="0" smtClean="0">
                <a:latin typeface="Sitka Subheading" pitchFamily="2" charset="0"/>
                <a:cs typeface="Times New Roman" pitchFamily="18" charset="0"/>
              </a:rPr>
              <a:t> </a:t>
            </a:r>
            <a:r>
              <a:rPr lang="en-US" sz="2400" i="1" dirty="0" err="1" smtClean="0">
                <a:latin typeface="Sitka Subheading" pitchFamily="2" charset="0"/>
                <a:cs typeface="Times New Roman" pitchFamily="18" charset="0"/>
              </a:rPr>
              <a:t>hình</a:t>
            </a:r>
            <a:r>
              <a:rPr lang="en-US" sz="2400" i="1" dirty="0" smtClean="0">
                <a:latin typeface="Sitka Subheading" pitchFamily="2" charset="0"/>
                <a:cs typeface="Times New Roman" pitchFamily="18" charset="0"/>
              </a:rPr>
              <a:t> </a:t>
            </a:r>
            <a:r>
              <a:rPr lang="en-US" sz="2400" i="1" dirty="0" err="1" smtClean="0">
                <a:latin typeface="Sitka Subheading" pitchFamily="2" charset="0"/>
                <a:cs typeface="Times New Roman" pitchFamily="18" charset="0"/>
              </a:rPr>
              <a:t>ảnh</a:t>
            </a:r>
            <a:r>
              <a:rPr lang="en-US" sz="2400" i="1" dirty="0" smtClean="0">
                <a:latin typeface="Sitka Subheading" pitchFamily="2" charset="0"/>
                <a:cs typeface="Times New Roman" pitchFamily="18" charset="0"/>
              </a:rPr>
              <a:t>”</a:t>
            </a:r>
          </a:p>
          <a:p>
            <a:pPr>
              <a:lnSpc>
                <a:spcPct val="150000"/>
              </a:lnSpc>
            </a:pPr>
            <a:r>
              <a:rPr lang="en-US" sz="2400" b="1" i="1" dirty="0" smtClean="0">
                <a:solidFill>
                  <a:srgbClr val="0070C0"/>
                </a:solidFill>
                <a:latin typeface="Sitka Subheading" pitchFamily="2" charset="0"/>
                <a:cs typeface="Times New Roman" pitchFamily="18" charset="0"/>
              </a:rPr>
              <a:t>II/ </a:t>
            </a:r>
            <a:r>
              <a:rPr lang="en-US" sz="2400" b="1" i="1" dirty="0" err="1" smtClean="0">
                <a:solidFill>
                  <a:srgbClr val="0070C0"/>
                </a:solidFill>
                <a:latin typeface="Sitka Subheading" pitchFamily="2" charset="0"/>
                <a:cs typeface="Times New Roman" pitchFamily="18" charset="0"/>
              </a:rPr>
              <a:t>Khám</a:t>
            </a:r>
            <a:r>
              <a:rPr lang="en-US" sz="2400" b="1" i="1" dirty="0" smtClean="0">
                <a:solidFill>
                  <a:srgbClr val="0070C0"/>
                </a:solidFill>
                <a:latin typeface="Sitka Subheading" pitchFamily="2" charset="0"/>
                <a:cs typeface="Times New Roman" pitchFamily="18" charset="0"/>
              </a:rPr>
              <a:t> </a:t>
            </a:r>
            <a:r>
              <a:rPr lang="en-US" sz="2400" b="1" i="1" dirty="0" err="1" smtClean="0">
                <a:solidFill>
                  <a:srgbClr val="0070C0"/>
                </a:solidFill>
                <a:latin typeface="Sitka Subheading" pitchFamily="2" charset="0"/>
                <a:cs typeface="Times New Roman" pitchFamily="18" charset="0"/>
              </a:rPr>
              <a:t>phá</a:t>
            </a:r>
            <a:endParaRPr lang="en-US" sz="2400" b="1" i="1" dirty="0" smtClean="0">
              <a:solidFill>
                <a:srgbClr val="0070C0"/>
              </a:solidFill>
              <a:latin typeface="Sitka Subheading" pitchFamily="2" charset="0"/>
              <a:cs typeface="Times New Roman" pitchFamily="18" charset="0"/>
            </a:endParaRPr>
          </a:p>
          <a:p>
            <a:pPr>
              <a:lnSpc>
                <a:spcPct val="150000"/>
              </a:lnSpc>
            </a:pPr>
            <a:r>
              <a:rPr lang="en-US" sz="2400" i="1" dirty="0" smtClean="0">
                <a:solidFill>
                  <a:schemeClr val="tx1"/>
                </a:solidFill>
                <a:latin typeface="Sitka Subheading" pitchFamily="2" charset="0"/>
                <a:cs typeface="Times New Roman" pitchFamily="18" charset="0"/>
              </a:rPr>
              <a:t>1/ </a:t>
            </a:r>
            <a:r>
              <a:rPr lang="en-US" sz="2400" i="1" dirty="0" err="1" smtClean="0">
                <a:solidFill>
                  <a:schemeClr val="tx1"/>
                </a:solidFill>
                <a:latin typeface="Sitka Subheading" pitchFamily="2" charset="0"/>
                <a:cs typeface="Times New Roman" pitchFamily="18" charset="0"/>
              </a:rPr>
              <a:t>Khái</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niệm</a:t>
            </a:r>
            <a:endParaRPr lang="en-US" sz="2400" i="1" dirty="0" smtClean="0">
              <a:solidFill>
                <a:schemeClr val="tx1"/>
              </a:solidFill>
              <a:latin typeface="Sitka Subheading" pitchFamily="2" charset="0"/>
              <a:cs typeface="Times New Roman" pitchFamily="18" charset="0"/>
            </a:endParaRPr>
          </a:p>
          <a:p>
            <a:pPr>
              <a:lnSpc>
                <a:spcPct val="150000"/>
              </a:lnSpc>
            </a:pPr>
            <a:r>
              <a:rPr lang="en-US" sz="2400" i="1" dirty="0" smtClean="0">
                <a:solidFill>
                  <a:schemeClr val="tx1"/>
                </a:solidFill>
                <a:latin typeface="Sitka Subheading" pitchFamily="2" charset="0"/>
                <a:cs typeface="Times New Roman" pitchFamily="18" charset="0"/>
              </a:rPr>
              <a:t>2/ </a:t>
            </a:r>
            <a:r>
              <a:rPr lang="en-US" sz="2400" i="1" dirty="0" err="1" smtClean="0">
                <a:solidFill>
                  <a:schemeClr val="tx1"/>
                </a:solidFill>
                <a:latin typeface="Sitka Subheading" pitchFamily="2" charset="0"/>
                <a:cs typeface="Times New Roman" pitchFamily="18" charset="0"/>
              </a:rPr>
              <a:t>Một</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số</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truyền</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thống</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gia</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đình</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dòng</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họ</a:t>
            </a:r>
            <a:endParaRPr lang="en-US" sz="2400" i="1" dirty="0" smtClean="0">
              <a:solidFill>
                <a:schemeClr val="tx1"/>
              </a:solidFill>
              <a:latin typeface="Sitka Subheading" pitchFamily="2" charset="0"/>
              <a:cs typeface="Times New Roman" pitchFamily="18" charset="0"/>
            </a:endParaRPr>
          </a:p>
          <a:p>
            <a:pPr>
              <a:lnSpc>
                <a:spcPct val="150000"/>
              </a:lnSpc>
            </a:pPr>
            <a:r>
              <a:rPr lang="en-US" sz="2400" b="1" i="1" dirty="0" smtClean="0">
                <a:solidFill>
                  <a:srgbClr val="0070C0"/>
                </a:solidFill>
                <a:latin typeface="Sitka Subheading" pitchFamily="2" charset="0"/>
                <a:cs typeface="Times New Roman" pitchFamily="18" charset="0"/>
              </a:rPr>
              <a:t>III/ </a:t>
            </a:r>
            <a:r>
              <a:rPr lang="en-US" sz="2400" b="1" i="1" dirty="0" err="1" smtClean="0">
                <a:solidFill>
                  <a:srgbClr val="0070C0"/>
                </a:solidFill>
                <a:latin typeface="Sitka Subheading" pitchFamily="2" charset="0"/>
                <a:cs typeface="Times New Roman" pitchFamily="18" charset="0"/>
              </a:rPr>
              <a:t>Luyện</a:t>
            </a:r>
            <a:r>
              <a:rPr lang="en-US" sz="2400" b="1" i="1" dirty="0" smtClean="0">
                <a:solidFill>
                  <a:srgbClr val="0070C0"/>
                </a:solidFill>
                <a:latin typeface="Sitka Subheading" pitchFamily="2" charset="0"/>
                <a:cs typeface="Times New Roman" pitchFamily="18" charset="0"/>
              </a:rPr>
              <a:t> </a:t>
            </a:r>
            <a:r>
              <a:rPr lang="en-US" sz="2400" b="1" i="1" dirty="0" err="1" smtClean="0">
                <a:solidFill>
                  <a:srgbClr val="0070C0"/>
                </a:solidFill>
                <a:latin typeface="Sitka Subheading" pitchFamily="2" charset="0"/>
                <a:cs typeface="Times New Roman" pitchFamily="18" charset="0"/>
              </a:rPr>
              <a:t>tập</a:t>
            </a:r>
            <a:endParaRPr lang="en-US" sz="2400" b="1" i="1" dirty="0" smtClean="0">
              <a:solidFill>
                <a:srgbClr val="0070C0"/>
              </a:solidFill>
              <a:latin typeface="Sitka Subheading" pitchFamily="2" charset="0"/>
              <a:cs typeface="Times New Roman" pitchFamily="18" charset="0"/>
            </a:endParaRPr>
          </a:p>
          <a:p>
            <a:pPr>
              <a:lnSpc>
                <a:spcPct val="150000"/>
              </a:lnSpc>
            </a:pPr>
            <a:r>
              <a:rPr lang="en-US" sz="2400" b="1" i="1" dirty="0" smtClean="0">
                <a:solidFill>
                  <a:srgbClr val="0070C0"/>
                </a:solidFill>
                <a:latin typeface="Sitka Subheading" pitchFamily="2" charset="0"/>
                <a:cs typeface="Times New Roman" pitchFamily="18" charset="0"/>
              </a:rPr>
              <a:t>IV/ </a:t>
            </a:r>
            <a:r>
              <a:rPr lang="en-US" sz="2400" b="1" i="1" dirty="0" err="1" smtClean="0">
                <a:solidFill>
                  <a:srgbClr val="0070C0"/>
                </a:solidFill>
                <a:latin typeface="Sitka Subheading" pitchFamily="2" charset="0"/>
                <a:cs typeface="Times New Roman" pitchFamily="18" charset="0"/>
              </a:rPr>
              <a:t>Vận</a:t>
            </a:r>
            <a:r>
              <a:rPr lang="en-US" sz="2400" b="1" i="1" dirty="0" smtClean="0">
                <a:solidFill>
                  <a:srgbClr val="0070C0"/>
                </a:solidFill>
                <a:latin typeface="Sitka Subheading" pitchFamily="2" charset="0"/>
                <a:cs typeface="Times New Roman" pitchFamily="18" charset="0"/>
              </a:rPr>
              <a:t> </a:t>
            </a:r>
            <a:r>
              <a:rPr lang="en-US" sz="2400" b="1" i="1" dirty="0" err="1" smtClean="0">
                <a:solidFill>
                  <a:srgbClr val="0070C0"/>
                </a:solidFill>
                <a:latin typeface="Sitka Subheading" pitchFamily="2" charset="0"/>
                <a:cs typeface="Times New Roman" pitchFamily="18" charset="0"/>
              </a:rPr>
              <a:t>dụng</a:t>
            </a:r>
            <a:endParaRPr lang="en-US" sz="2400" b="1" i="1" dirty="0">
              <a:solidFill>
                <a:srgbClr val="0070C0"/>
              </a:solidFill>
              <a:latin typeface="Sitka Subheading" pitchFamily="2" charset="0"/>
              <a:cs typeface="Times New Roman" pitchFamily="18" charset="0"/>
            </a:endParaRPr>
          </a:p>
        </p:txBody>
      </p:sp>
    </p:spTree>
    <p:extLst>
      <p:ext uri="{BB962C8B-B14F-4D97-AF65-F5344CB8AC3E}">
        <p14:creationId xmlns:p14="http://schemas.microsoft.com/office/powerpoint/2010/main" val="13349714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14400" y="2819400"/>
            <a:ext cx="7620000" cy="2031325"/>
          </a:xfrm>
          <a:prstGeom prst="rect">
            <a:avLst/>
          </a:prstGeom>
          <a:noFill/>
        </p:spPr>
        <p:txBody>
          <a:bodyPr wrap="square" rtlCol="0">
            <a:spAutoFit/>
          </a:bodyPr>
          <a:lstStyle/>
          <a:p>
            <a:pPr algn="ctr">
              <a:lnSpc>
                <a:spcPct val="150000"/>
              </a:lnSpc>
            </a:pPr>
            <a:r>
              <a:rPr lang="en-US" sz="2800" i="1" dirty="0" smtClean="0">
                <a:solidFill>
                  <a:srgbClr val="FF0000"/>
                </a:solidFill>
                <a:latin typeface="Sitka Heading" pitchFamily="2" charset="0"/>
              </a:rPr>
              <a:t>Qua </a:t>
            </a:r>
            <a:r>
              <a:rPr lang="en-US" sz="2800" i="1" dirty="0" err="1" smtClean="0">
                <a:solidFill>
                  <a:srgbClr val="FF0000"/>
                </a:solidFill>
                <a:latin typeface="Sitka Heading" pitchFamily="2" charset="0"/>
              </a:rPr>
              <a:t>phần</a:t>
            </a:r>
            <a:r>
              <a:rPr lang="en-US" sz="2800" i="1" dirty="0" smtClean="0">
                <a:solidFill>
                  <a:srgbClr val="FF0000"/>
                </a:solidFill>
                <a:latin typeface="Sitka Heading" pitchFamily="2" charset="0"/>
              </a:rPr>
              <a:t> </a:t>
            </a:r>
            <a:r>
              <a:rPr lang="en-US" sz="2800" i="1" dirty="0" err="1" smtClean="0">
                <a:solidFill>
                  <a:srgbClr val="FF0000"/>
                </a:solidFill>
                <a:latin typeface="Sitka Heading" pitchFamily="2" charset="0"/>
              </a:rPr>
              <a:t>phân</a:t>
            </a:r>
            <a:r>
              <a:rPr lang="en-US" sz="2800" i="1" dirty="0" smtClean="0">
                <a:solidFill>
                  <a:srgbClr val="FF0000"/>
                </a:solidFill>
                <a:latin typeface="Sitka Heading" pitchFamily="2" charset="0"/>
              </a:rPr>
              <a:t> </a:t>
            </a:r>
            <a:r>
              <a:rPr lang="en-US" sz="2800" i="1" dirty="0" err="1" smtClean="0">
                <a:solidFill>
                  <a:srgbClr val="FF0000"/>
                </a:solidFill>
                <a:latin typeface="Sitka Heading" pitchFamily="2" charset="0"/>
              </a:rPr>
              <a:t>tích</a:t>
            </a:r>
            <a:r>
              <a:rPr lang="en-US" sz="2800" i="1" dirty="0" smtClean="0">
                <a:solidFill>
                  <a:srgbClr val="FF0000"/>
                </a:solidFill>
                <a:latin typeface="Sitka Heading" pitchFamily="2" charset="0"/>
              </a:rPr>
              <a:t> </a:t>
            </a:r>
            <a:r>
              <a:rPr lang="en-US" sz="2800" i="1" dirty="0" err="1" smtClean="0">
                <a:solidFill>
                  <a:srgbClr val="FF0000"/>
                </a:solidFill>
                <a:latin typeface="Sitka Heading" pitchFamily="2" charset="0"/>
              </a:rPr>
              <a:t>truyện</a:t>
            </a:r>
            <a:r>
              <a:rPr lang="en-US" sz="2800" i="1" dirty="0" smtClean="0">
                <a:solidFill>
                  <a:srgbClr val="FF0000"/>
                </a:solidFill>
                <a:latin typeface="Sitka Heading" pitchFamily="2" charset="0"/>
              </a:rPr>
              <a:t> </a:t>
            </a:r>
            <a:r>
              <a:rPr lang="en-US" sz="2800" i="1" dirty="0" err="1" smtClean="0">
                <a:solidFill>
                  <a:srgbClr val="FF0000"/>
                </a:solidFill>
                <a:latin typeface="Sitka Heading" pitchFamily="2" charset="0"/>
              </a:rPr>
              <a:t>đọc</a:t>
            </a:r>
            <a:r>
              <a:rPr lang="en-US" sz="2800" i="1" dirty="0" smtClean="0">
                <a:solidFill>
                  <a:srgbClr val="FF0000"/>
                </a:solidFill>
                <a:latin typeface="Sitka Heading" pitchFamily="2" charset="0"/>
              </a:rPr>
              <a:t>. Theo </a:t>
            </a:r>
            <a:r>
              <a:rPr lang="en-US" sz="2800" i="1" dirty="0" err="1" smtClean="0">
                <a:solidFill>
                  <a:srgbClr val="FF0000"/>
                </a:solidFill>
                <a:latin typeface="Sitka Heading" pitchFamily="2" charset="0"/>
              </a:rPr>
              <a:t>em</a:t>
            </a:r>
            <a:endParaRPr lang="en-US" sz="2800" i="1" dirty="0" smtClean="0">
              <a:solidFill>
                <a:srgbClr val="FF0000"/>
              </a:solidFill>
              <a:latin typeface="Sitka Heading" pitchFamily="2" charset="0"/>
            </a:endParaRPr>
          </a:p>
          <a:p>
            <a:pPr algn="just">
              <a:lnSpc>
                <a:spcPct val="150000"/>
              </a:lnSpc>
            </a:pPr>
            <a:r>
              <a:rPr lang="en-US" sz="2800" i="1" dirty="0" smtClean="0">
                <a:latin typeface="Sitka Heading" pitchFamily="2" charset="0"/>
              </a:rPr>
              <a:t>- </a:t>
            </a:r>
            <a:r>
              <a:rPr lang="en-US" sz="2800" i="1" dirty="0" err="1" smtClean="0">
                <a:latin typeface="Sitka Heading" pitchFamily="2" charset="0"/>
              </a:rPr>
              <a:t>Truyền</a:t>
            </a:r>
            <a:r>
              <a:rPr lang="en-US" sz="2800" i="1" dirty="0" smtClean="0">
                <a:latin typeface="Sitka Heading" pitchFamily="2" charset="0"/>
              </a:rPr>
              <a:t> </a:t>
            </a:r>
            <a:r>
              <a:rPr lang="en-US" sz="2800" i="1" dirty="0" err="1" smtClean="0">
                <a:latin typeface="Sitka Heading" pitchFamily="2" charset="0"/>
              </a:rPr>
              <a:t>thống</a:t>
            </a:r>
            <a:r>
              <a:rPr lang="en-US" sz="2800" i="1" dirty="0" smtClean="0">
                <a:latin typeface="Sitka Heading" pitchFamily="2" charset="0"/>
              </a:rPr>
              <a:t> </a:t>
            </a:r>
            <a:r>
              <a:rPr lang="en-US" sz="2800" i="1" dirty="0" err="1" smtClean="0">
                <a:latin typeface="Sitka Heading" pitchFamily="2" charset="0"/>
              </a:rPr>
              <a:t>gia</a:t>
            </a:r>
            <a:r>
              <a:rPr lang="en-US" sz="2800" i="1" dirty="0" smtClean="0">
                <a:latin typeface="Sitka Heading" pitchFamily="2" charset="0"/>
              </a:rPr>
              <a:t> </a:t>
            </a:r>
            <a:r>
              <a:rPr lang="en-US" sz="2800" i="1" dirty="0" err="1" smtClean="0">
                <a:latin typeface="Sitka Heading" pitchFamily="2" charset="0"/>
              </a:rPr>
              <a:t>đình</a:t>
            </a:r>
            <a:r>
              <a:rPr lang="en-US" sz="2800" i="1" dirty="0" smtClean="0">
                <a:latin typeface="Sitka Heading" pitchFamily="2" charset="0"/>
              </a:rPr>
              <a:t>, </a:t>
            </a:r>
            <a:r>
              <a:rPr lang="en-US" sz="2800" i="1" dirty="0" err="1" smtClean="0">
                <a:latin typeface="Sitka Heading" pitchFamily="2" charset="0"/>
              </a:rPr>
              <a:t>dòng</a:t>
            </a:r>
            <a:r>
              <a:rPr lang="en-US" sz="2800" i="1" dirty="0" smtClean="0">
                <a:latin typeface="Sitka Heading" pitchFamily="2" charset="0"/>
              </a:rPr>
              <a:t> </a:t>
            </a:r>
            <a:r>
              <a:rPr lang="en-US" sz="2800" i="1" dirty="0" err="1" smtClean="0">
                <a:latin typeface="Sitka Heading" pitchFamily="2" charset="0"/>
              </a:rPr>
              <a:t>họ</a:t>
            </a:r>
            <a:r>
              <a:rPr lang="en-US" sz="2800" i="1" dirty="0" smtClean="0">
                <a:latin typeface="Sitka Heading" pitchFamily="2" charset="0"/>
              </a:rPr>
              <a:t> </a:t>
            </a:r>
            <a:r>
              <a:rPr lang="en-US" sz="2800" i="1" dirty="0" err="1" smtClean="0">
                <a:latin typeface="Sitka Heading" pitchFamily="2" charset="0"/>
              </a:rPr>
              <a:t>là</a:t>
            </a:r>
            <a:r>
              <a:rPr lang="en-US" sz="2800" i="1" dirty="0" smtClean="0">
                <a:latin typeface="Sitka Heading" pitchFamily="2" charset="0"/>
              </a:rPr>
              <a:t> </a:t>
            </a:r>
            <a:r>
              <a:rPr lang="en-US" sz="2800" i="1" dirty="0" err="1" smtClean="0">
                <a:latin typeface="Sitka Heading" pitchFamily="2" charset="0"/>
              </a:rPr>
              <a:t>gì</a:t>
            </a:r>
            <a:r>
              <a:rPr lang="en-US" sz="2800" i="1" dirty="0" smtClean="0">
                <a:latin typeface="Sitka Heading" pitchFamily="2" charset="0"/>
              </a:rPr>
              <a:t>?</a:t>
            </a:r>
          </a:p>
          <a:p>
            <a:pPr algn="just">
              <a:lnSpc>
                <a:spcPct val="150000"/>
              </a:lnSpc>
            </a:pPr>
            <a:r>
              <a:rPr lang="en-US" sz="2800" i="1" dirty="0" smtClean="0">
                <a:latin typeface="Sitka Heading" pitchFamily="2" charset="0"/>
              </a:rPr>
              <a:t>- </a:t>
            </a:r>
            <a:r>
              <a:rPr lang="en-US" sz="2800" i="1" dirty="0" err="1" smtClean="0">
                <a:latin typeface="Sitka Heading" pitchFamily="2" charset="0"/>
              </a:rPr>
              <a:t>Tự</a:t>
            </a:r>
            <a:r>
              <a:rPr lang="en-US" sz="2800" i="1" dirty="0" smtClean="0">
                <a:latin typeface="Sitka Heading" pitchFamily="2" charset="0"/>
              </a:rPr>
              <a:t> </a:t>
            </a:r>
            <a:r>
              <a:rPr lang="en-US" sz="2800" i="1" dirty="0" err="1" smtClean="0">
                <a:latin typeface="Sitka Heading" pitchFamily="2" charset="0"/>
              </a:rPr>
              <a:t>hào</a:t>
            </a:r>
            <a:r>
              <a:rPr lang="en-US" sz="2800" i="1" dirty="0" smtClean="0">
                <a:latin typeface="Sitka Heading" pitchFamily="2" charset="0"/>
              </a:rPr>
              <a:t> </a:t>
            </a:r>
            <a:r>
              <a:rPr lang="en-US" sz="2800" i="1" dirty="0" err="1" smtClean="0">
                <a:latin typeface="Sitka Heading" pitchFamily="2" charset="0"/>
              </a:rPr>
              <a:t>về</a:t>
            </a:r>
            <a:r>
              <a:rPr lang="en-US" sz="2800" i="1" dirty="0" smtClean="0">
                <a:latin typeface="Sitka Heading" pitchFamily="2" charset="0"/>
              </a:rPr>
              <a:t> </a:t>
            </a:r>
            <a:r>
              <a:rPr lang="en-US" sz="2800" i="1" dirty="0" err="1" smtClean="0">
                <a:latin typeface="Sitka Heading" pitchFamily="2" charset="0"/>
              </a:rPr>
              <a:t>truyền</a:t>
            </a:r>
            <a:r>
              <a:rPr lang="en-US" sz="2800" i="1" dirty="0" smtClean="0">
                <a:latin typeface="Sitka Heading" pitchFamily="2" charset="0"/>
              </a:rPr>
              <a:t> </a:t>
            </a:r>
            <a:r>
              <a:rPr lang="en-US" sz="2800" i="1" dirty="0" err="1" smtClean="0">
                <a:latin typeface="Sitka Heading" pitchFamily="2" charset="0"/>
              </a:rPr>
              <a:t>thống</a:t>
            </a:r>
            <a:r>
              <a:rPr lang="en-US" sz="2800" i="1" dirty="0" smtClean="0">
                <a:latin typeface="Sitka Heading" pitchFamily="2" charset="0"/>
              </a:rPr>
              <a:t> </a:t>
            </a:r>
            <a:r>
              <a:rPr lang="en-US" sz="2800" i="1" dirty="0" err="1" smtClean="0">
                <a:latin typeface="Sitka Heading" pitchFamily="2" charset="0"/>
              </a:rPr>
              <a:t>gia</a:t>
            </a:r>
            <a:r>
              <a:rPr lang="en-US" sz="2800" i="1" dirty="0" smtClean="0">
                <a:latin typeface="Sitka Heading" pitchFamily="2" charset="0"/>
              </a:rPr>
              <a:t> </a:t>
            </a:r>
            <a:r>
              <a:rPr lang="en-US" sz="2800" i="1" dirty="0" err="1" smtClean="0">
                <a:latin typeface="Sitka Heading" pitchFamily="2" charset="0"/>
              </a:rPr>
              <a:t>đình</a:t>
            </a:r>
            <a:r>
              <a:rPr lang="en-US" sz="2800" i="1" dirty="0" smtClean="0">
                <a:latin typeface="Sitka Heading" pitchFamily="2" charset="0"/>
              </a:rPr>
              <a:t>, </a:t>
            </a:r>
            <a:r>
              <a:rPr lang="en-US" sz="2800" i="1" dirty="0" err="1" smtClean="0">
                <a:latin typeface="Sitka Heading" pitchFamily="2" charset="0"/>
              </a:rPr>
              <a:t>dòng</a:t>
            </a:r>
            <a:r>
              <a:rPr lang="en-US" sz="2800" i="1" dirty="0" smtClean="0">
                <a:latin typeface="Sitka Heading" pitchFamily="2" charset="0"/>
              </a:rPr>
              <a:t> </a:t>
            </a:r>
            <a:r>
              <a:rPr lang="en-US" sz="2800" i="1" dirty="0" err="1" smtClean="0">
                <a:latin typeface="Sitka Heading" pitchFamily="2" charset="0"/>
              </a:rPr>
              <a:t>họ</a:t>
            </a:r>
            <a:r>
              <a:rPr lang="en-US" sz="2800" i="1" dirty="0" smtClean="0">
                <a:latin typeface="Sitka Heading" pitchFamily="2" charset="0"/>
              </a:rPr>
              <a:t> </a:t>
            </a:r>
            <a:r>
              <a:rPr lang="en-US" sz="2800" i="1" dirty="0" err="1" smtClean="0">
                <a:latin typeface="Sitka Heading" pitchFamily="2" charset="0"/>
              </a:rPr>
              <a:t>là</a:t>
            </a:r>
            <a:r>
              <a:rPr lang="en-US" sz="2800" i="1" dirty="0" smtClean="0">
                <a:latin typeface="Sitka Heading" pitchFamily="2" charset="0"/>
              </a:rPr>
              <a:t> </a:t>
            </a:r>
            <a:r>
              <a:rPr lang="en-US" sz="2800" i="1" dirty="0" err="1" smtClean="0">
                <a:latin typeface="Sitka Heading" pitchFamily="2" charset="0"/>
              </a:rPr>
              <a:t>gì</a:t>
            </a:r>
            <a:r>
              <a:rPr lang="en-US" sz="2800" i="1" dirty="0" smtClean="0">
                <a:latin typeface="Sitka Heading" pitchFamily="2" charset="0"/>
              </a:rPr>
              <a:t>?</a:t>
            </a:r>
            <a:endParaRPr lang="en-US" sz="2800" i="1" dirty="0">
              <a:latin typeface="Sitka Heading" pitchFamily="2" charset="0"/>
            </a:endParaRPr>
          </a:p>
        </p:txBody>
      </p:sp>
    </p:spTree>
    <p:extLst>
      <p:ext uri="{BB962C8B-B14F-4D97-AF65-F5344CB8AC3E}">
        <p14:creationId xmlns:p14="http://schemas.microsoft.com/office/powerpoint/2010/main" val="14356152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0"/>
            <a:ext cx="9144000" cy="1477328"/>
          </a:xfrm>
          <a:prstGeom prst="rect">
            <a:avLst/>
          </a:prstGeom>
          <a:noFill/>
        </p:spPr>
        <p:txBody>
          <a:bodyPr wrap="square" rtlCol="0">
            <a:spAutoFit/>
          </a:bodyPr>
          <a:lstStyle/>
          <a:p>
            <a:pPr>
              <a:lnSpc>
                <a:spcPct val="150000"/>
              </a:lnSpc>
            </a:pPr>
            <a:r>
              <a:rPr lang="en-US" sz="2800" b="1" dirty="0" err="1" smtClean="0">
                <a:latin typeface="Sitka Text" pitchFamily="2" charset="0"/>
              </a:rPr>
              <a:t>Tuần</a:t>
            </a:r>
            <a:r>
              <a:rPr lang="en-US" sz="2800" b="1" dirty="0" smtClean="0">
                <a:latin typeface="Sitka Text" pitchFamily="2" charset="0"/>
              </a:rPr>
              <a:t> 1,2,3</a:t>
            </a:r>
          </a:p>
          <a:p>
            <a:pPr algn="ctr">
              <a:lnSpc>
                <a:spcPct val="150000"/>
              </a:lnSpc>
            </a:pPr>
            <a:r>
              <a:rPr lang="en-US" sz="3200" i="1" dirty="0" err="1" smtClean="0">
                <a:solidFill>
                  <a:srgbClr val="FF0000"/>
                </a:solidFill>
                <a:latin typeface="Script MT Bold" pitchFamily="66" charset="0"/>
              </a:rPr>
              <a:t>Bài</a:t>
            </a:r>
            <a:r>
              <a:rPr lang="en-US" sz="3200" i="1" dirty="0" smtClean="0">
                <a:solidFill>
                  <a:srgbClr val="FF0000"/>
                </a:solidFill>
                <a:latin typeface="Script MT Bold" pitchFamily="66" charset="0"/>
              </a:rPr>
              <a:t> 1: </a:t>
            </a:r>
            <a:r>
              <a:rPr lang="en-US" sz="3200" i="1" dirty="0" err="1" smtClean="0">
                <a:solidFill>
                  <a:srgbClr val="FF0000"/>
                </a:solidFill>
                <a:latin typeface="Script MT Bold" pitchFamily="66" charset="0"/>
              </a:rPr>
              <a:t>Tự</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hào</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về</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truyền</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thống</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gia</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đình</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dòng</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họ</a:t>
            </a:r>
            <a:endParaRPr lang="en-US" sz="3200" i="1" dirty="0">
              <a:solidFill>
                <a:srgbClr val="FF0000"/>
              </a:solidFill>
              <a:latin typeface="Script MT Bold" pitchFamily="66" charset="0"/>
            </a:endParaRPr>
          </a:p>
        </p:txBody>
      </p:sp>
      <p:sp>
        <p:nvSpPr>
          <p:cNvPr id="3" name="TextBox 2"/>
          <p:cNvSpPr txBox="1"/>
          <p:nvPr/>
        </p:nvSpPr>
        <p:spPr>
          <a:xfrm>
            <a:off x="76200" y="1263968"/>
            <a:ext cx="4884420" cy="5609228"/>
          </a:xfrm>
          <a:prstGeom prst="rect">
            <a:avLst/>
          </a:prstGeom>
          <a:noFill/>
        </p:spPr>
        <p:txBody>
          <a:bodyPr wrap="square" rtlCol="0">
            <a:spAutoFit/>
          </a:bodyPr>
          <a:lstStyle/>
          <a:p>
            <a:pPr>
              <a:lnSpc>
                <a:spcPct val="150000"/>
              </a:lnSpc>
            </a:pPr>
            <a:r>
              <a:rPr lang="en-US" sz="2400" b="1" i="1" dirty="0" smtClean="0">
                <a:solidFill>
                  <a:srgbClr val="0070C0"/>
                </a:solidFill>
                <a:latin typeface="Sitka Heading" pitchFamily="2" charset="0"/>
              </a:rPr>
              <a:t>I/ </a:t>
            </a:r>
            <a:r>
              <a:rPr lang="en-US" sz="2400" b="1" i="1" dirty="0" err="1" smtClean="0">
                <a:solidFill>
                  <a:srgbClr val="0070C0"/>
                </a:solidFill>
                <a:latin typeface="Sitka Heading" pitchFamily="2" charset="0"/>
              </a:rPr>
              <a:t>Khởi</a:t>
            </a:r>
            <a:r>
              <a:rPr lang="en-US" sz="2400" b="1" i="1" dirty="0" smtClean="0">
                <a:solidFill>
                  <a:srgbClr val="0070C0"/>
                </a:solidFill>
                <a:latin typeface="Sitka Heading" pitchFamily="2" charset="0"/>
              </a:rPr>
              <a:t> </a:t>
            </a:r>
            <a:r>
              <a:rPr lang="en-US" sz="2400" b="1" i="1" dirty="0" err="1" smtClean="0">
                <a:solidFill>
                  <a:srgbClr val="0070C0"/>
                </a:solidFill>
                <a:latin typeface="Sitka Heading" pitchFamily="2" charset="0"/>
              </a:rPr>
              <a:t>động</a:t>
            </a:r>
            <a:r>
              <a:rPr lang="en-US" sz="2400" b="1" i="1" dirty="0" smtClean="0">
                <a:solidFill>
                  <a:srgbClr val="0070C0"/>
                </a:solidFill>
                <a:latin typeface="Sitka Heading" pitchFamily="2" charset="0"/>
              </a:rPr>
              <a:t>: </a:t>
            </a:r>
            <a:r>
              <a:rPr lang="en-US" sz="2000" dirty="0" err="1" smtClean="0">
                <a:latin typeface="Sitka Heading" pitchFamily="2" charset="0"/>
              </a:rPr>
              <a:t>Quan</a:t>
            </a:r>
            <a:r>
              <a:rPr lang="en-US" sz="2000" dirty="0" smtClean="0">
                <a:latin typeface="Sitka Heading" pitchFamily="2" charset="0"/>
              </a:rPr>
              <a:t> </a:t>
            </a:r>
            <a:r>
              <a:rPr lang="en-US" sz="2000" dirty="0" err="1" smtClean="0">
                <a:latin typeface="Sitka Heading" pitchFamily="2" charset="0"/>
              </a:rPr>
              <a:t>sát</a:t>
            </a:r>
            <a:r>
              <a:rPr lang="en-US" sz="2000" dirty="0" smtClean="0">
                <a:latin typeface="Sitka Heading" pitchFamily="2" charset="0"/>
              </a:rPr>
              <a:t> </a:t>
            </a:r>
            <a:r>
              <a:rPr lang="en-US" sz="2000" dirty="0" err="1" smtClean="0">
                <a:latin typeface="Sitka Heading" pitchFamily="2" charset="0"/>
              </a:rPr>
              <a:t>hình</a:t>
            </a:r>
            <a:r>
              <a:rPr lang="en-US" sz="2000" dirty="0" smtClean="0">
                <a:latin typeface="Sitka Heading" pitchFamily="2" charset="0"/>
              </a:rPr>
              <a:t> </a:t>
            </a:r>
            <a:r>
              <a:rPr lang="en-US" sz="2000" dirty="0" err="1" smtClean="0">
                <a:latin typeface="Sitka Heading" pitchFamily="2" charset="0"/>
              </a:rPr>
              <a:t>ảnh</a:t>
            </a:r>
            <a:r>
              <a:rPr lang="en-US" sz="2000" dirty="0" smtClean="0">
                <a:latin typeface="Sitka Heading" pitchFamily="2" charset="0"/>
              </a:rPr>
              <a:t> (</a:t>
            </a:r>
            <a:r>
              <a:rPr lang="en-US" sz="2000" dirty="0" err="1" smtClean="0">
                <a:latin typeface="Sitka Heading" pitchFamily="2" charset="0"/>
              </a:rPr>
              <a:t>sgk</a:t>
            </a:r>
            <a:r>
              <a:rPr lang="en-US" sz="2000" dirty="0" smtClean="0">
                <a:latin typeface="Sitka Heading" pitchFamily="2" charset="0"/>
              </a:rPr>
              <a:t>/5)</a:t>
            </a:r>
          </a:p>
          <a:p>
            <a:pPr>
              <a:lnSpc>
                <a:spcPct val="150000"/>
              </a:lnSpc>
            </a:pPr>
            <a:r>
              <a:rPr lang="en-US" sz="2400" b="1" i="1" dirty="0" smtClean="0">
                <a:solidFill>
                  <a:srgbClr val="0070C0"/>
                </a:solidFill>
                <a:latin typeface="Sitka Heading" pitchFamily="2" charset="0"/>
              </a:rPr>
              <a:t>II/ </a:t>
            </a:r>
            <a:r>
              <a:rPr lang="en-US" sz="2400" b="1" i="1" dirty="0" err="1" smtClean="0">
                <a:solidFill>
                  <a:srgbClr val="0070C0"/>
                </a:solidFill>
                <a:latin typeface="Sitka Heading" pitchFamily="2" charset="0"/>
              </a:rPr>
              <a:t>Khám</a:t>
            </a:r>
            <a:r>
              <a:rPr lang="en-US" sz="2400" b="1" i="1" dirty="0" smtClean="0">
                <a:solidFill>
                  <a:srgbClr val="0070C0"/>
                </a:solidFill>
                <a:latin typeface="Sitka Heading" pitchFamily="2" charset="0"/>
              </a:rPr>
              <a:t> </a:t>
            </a:r>
            <a:r>
              <a:rPr lang="en-US" sz="2400" b="1" i="1" dirty="0" err="1" smtClean="0">
                <a:solidFill>
                  <a:srgbClr val="0070C0"/>
                </a:solidFill>
                <a:latin typeface="Sitka Heading" pitchFamily="2" charset="0"/>
              </a:rPr>
              <a:t>phá</a:t>
            </a:r>
            <a:r>
              <a:rPr lang="en-US" sz="2400" b="1" i="1" dirty="0" smtClean="0">
                <a:solidFill>
                  <a:srgbClr val="0070C0"/>
                </a:solidFill>
                <a:latin typeface="Sitka Heading" pitchFamily="2" charset="0"/>
              </a:rPr>
              <a:t> </a:t>
            </a:r>
          </a:p>
          <a:p>
            <a:pPr>
              <a:lnSpc>
                <a:spcPct val="150000"/>
              </a:lnSpc>
            </a:pPr>
            <a:r>
              <a:rPr lang="en-US" sz="2000" b="1" i="1" dirty="0" smtClean="0">
                <a:solidFill>
                  <a:srgbClr val="00B050"/>
                </a:solidFill>
                <a:latin typeface="Sitka Heading" pitchFamily="2" charset="0"/>
              </a:rPr>
              <a:t>1/ </a:t>
            </a:r>
            <a:r>
              <a:rPr lang="en-US" sz="2000" b="1" i="1" dirty="0" err="1" smtClean="0">
                <a:solidFill>
                  <a:srgbClr val="00B050"/>
                </a:solidFill>
                <a:latin typeface="Sitka Heading" pitchFamily="2" charset="0"/>
              </a:rPr>
              <a:t>Khái</a:t>
            </a:r>
            <a:r>
              <a:rPr lang="en-US" sz="2000" b="1" i="1" dirty="0" smtClean="0">
                <a:solidFill>
                  <a:srgbClr val="00B050"/>
                </a:solidFill>
                <a:latin typeface="Sitka Heading" pitchFamily="2" charset="0"/>
              </a:rPr>
              <a:t> </a:t>
            </a:r>
            <a:r>
              <a:rPr lang="en-US" sz="2000" b="1" i="1" dirty="0" err="1" smtClean="0">
                <a:solidFill>
                  <a:srgbClr val="00B050"/>
                </a:solidFill>
                <a:latin typeface="Sitka Heading" pitchFamily="2" charset="0"/>
              </a:rPr>
              <a:t>niệm</a:t>
            </a:r>
            <a:endParaRPr lang="en-US" sz="2000" b="1" i="1" dirty="0" smtClean="0">
              <a:solidFill>
                <a:srgbClr val="00B050"/>
              </a:solidFill>
              <a:latin typeface="Sitka Heading" pitchFamily="2" charset="0"/>
            </a:endParaRPr>
          </a:p>
          <a:p>
            <a:pPr algn="just">
              <a:lnSpc>
                <a:spcPct val="150000"/>
              </a:lnSpc>
            </a:pPr>
            <a:r>
              <a:rPr lang="en-US" sz="1900" i="1" dirty="0" smtClean="0">
                <a:solidFill>
                  <a:srgbClr val="FF0000"/>
                </a:solidFill>
                <a:latin typeface="Sitka Small" pitchFamily="2" charset="0"/>
                <a:cs typeface="Times New Roman" pitchFamily="18" charset="0"/>
              </a:rPr>
              <a:t>- </a:t>
            </a:r>
            <a:r>
              <a:rPr lang="en-US" sz="1900" i="1" dirty="0" err="1" smtClean="0">
                <a:solidFill>
                  <a:srgbClr val="FF0000"/>
                </a:solidFill>
                <a:latin typeface="Sitka Small" pitchFamily="2" charset="0"/>
                <a:cs typeface="Times New Roman" pitchFamily="18" charset="0"/>
              </a:rPr>
              <a:t>Truyền</a:t>
            </a:r>
            <a:r>
              <a:rPr lang="en-US" sz="1900" i="1" dirty="0" smtClean="0">
                <a:solidFill>
                  <a:srgbClr val="FF0000"/>
                </a:solidFill>
                <a:latin typeface="Sitka Small" pitchFamily="2" charset="0"/>
                <a:cs typeface="Times New Roman" pitchFamily="18" charset="0"/>
              </a:rPr>
              <a:t> </a:t>
            </a:r>
            <a:r>
              <a:rPr lang="en-US" sz="1900" i="1" dirty="0" err="1" smtClean="0">
                <a:solidFill>
                  <a:srgbClr val="FF0000"/>
                </a:solidFill>
                <a:latin typeface="Sitka Small" pitchFamily="2" charset="0"/>
                <a:cs typeface="Times New Roman" pitchFamily="18" charset="0"/>
              </a:rPr>
              <a:t>thống</a:t>
            </a:r>
            <a:r>
              <a:rPr lang="en-US" sz="1900" i="1" dirty="0" smtClean="0">
                <a:solidFill>
                  <a:srgbClr val="FF0000"/>
                </a:solidFill>
                <a:latin typeface="Sitka Small" pitchFamily="2" charset="0"/>
                <a:cs typeface="Times New Roman" pitchFamily="18" charset="0"/>
              </a:rPr>
              <a:t> </a:t>
            </a:r>
            <a:r>
              <a:rPr lang="en-US" sz="1900" i="1" dirty="0" err="1" smtClean="0">
                <a:solidFill>
                  <a:srgbClr val="FF0000"/>
                </a:solidFill>
                <a:latin typeface="Sitka Small" pitchFamily="2" charset="0"/>
                <a:cs typeface="Times New Roman" pitchFamily="18" charset="0"/>
              </a:rPr>
              <a:t>gia</a:t>
            </a:r>
            <a:r>
              <a:rPr lang="en-US" sz="1900" i="1" dirty="0" smtClean="0">
                <a:solidFill>
                  <a:srgbClr val="FF0000"/>
                </a:solidFill>
                <a:latin typeface="Sitka Small" pitchFamily="2" charset="0"/>
                <a:cs typeface="Times New Roman" pitchFamily="18" charset="0"/>
              </a:rPr>
              <a:t> </a:t>
            </a:r>
            <a:r>
              <a:rPr lang="en-US" sz="1900" i="1" dirty="0" err="1" smtClean="0">
                <a:solidFill>
                  <a:srgbClr val="FF0000"/>
                </a:solidFill>
                <a:latin typeface="Sitka Small" pitchFamily="2" charset="0"/>
                <a:cs typeface="Times New Roman" pitchFamily="18" charset="0"/>
              </a:rPr>
              <a:t>đình</a:t>
            </a:r>
            <a:r>
              <a:rPr lang="en-US" sz="1900" i="1" dirty="0" smtClean="0">
                <a:solidFill>
                  <a:srgbClr val="FF0000"/>
                </a:solidFill>
                <a:latin typeface="Sitka Small" pitchFamily="2" charset="0"/>
                <a:cs typeface="Times New Roman" pitchFamily="18" charset="0"/>
              </a:rPr>
              <a:t>, </a:t>
            </a:r>
            <a:r>
              <a:rPr lang="en-US" sz="1900" i="1" dirty="0" err="1" smtClean="0">
                <a:solidFill>
                  <a:srgbClr val="FF0000"/>
                </a:solidFill>
                <a:latin typeface="Sitka Small" pitchFamily="2" charset="0"/>
                <a:cs typeface="Times New Roman" pitchFamily="18" charset="0"/>
              </a:rPr>
              <a:t>dòng</a:t>
            </a:r>
            <a:r>
              <a:rPr lang="en-US" sz="1900" i="1" dirty="0" smtClean="0">
                <a:solidFill>
                  <a:srgbClr val="FF0000"/>
                </a:solidFill>
                <a:latin typeface="Sitka Small" pitchFamily="2" charset="0"/>
                <a:cs typeface="Times New Roman" pitchFamily="18" charset="0"/>
              </a:rPr>
              <a:t> </a:t>
            </a:r>
            <a:r>
              <a:rPr lang="en-US" sz="1900" i="1" dirty="0" err="1" smtClean="0">
                <a:solidFill>
                  <a:srgbClr val="FF0000"/>
                </a:solidFill>
                <a:latin typeface="Sitka Small" pitchFamily="2" charset="0"/>
                <a:cs typeface="Times New Roman" pitchFamily="18" charset="0"/>
              </a:rPr>
              <a:t>họ</a:t>
            </a:r>
            <a:r>
              <a:rPr lang="en-US" sz="1900" i="1" dirty="0" smtClean="0">
                <a:solidFill>
                  <a:srgbClr val="FF0000"/>
                </a:solidFill>
                <a:latin typeface="Sitka Small" pitchFamily="2" charset="0"/>
                <a:cs typeface="Times New Roman" pitchFamily="18" charset="0"/>
              </a:rPr>
              <a:t> </a:t>
            </a:r>
            <a:r>
              <a:rPr lang="en-US" sz="1900" dirty="0" err="1" smtClean="0">
                <a:latin typeface="Sitka Small" pitchFamily="2" charset="0"/>
                <a:cs typeface="Times New Roman" pitchFamily="18" charset="0"/>
              </a:rPr>
              <a:t>là</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những</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giá</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trị</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tốt</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đẹp</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mà</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gia</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đình</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dòng</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họ</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đã</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tạo</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ra</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và</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được</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giữ</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gìn</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phát</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huy</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từ</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thế</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hệ</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này</a:t>
            </a:r>
            <a:r>
              <a:rPr lang="en-US" sz="1900" dirty="0" smtClean="0">
                <a:latin typeface="Sitka Small" pitchFamily="2" charset="0"/>
                <a:cs typeface="Times New Roman" pitchFamily="18" charset="0"/>
              </a:rPr>
              <a:t> sang </a:t>
            </a:r>
            <a:r>
              <a:rPr lang="en-US" sz="1900" dirty="0" err="1" smtClean="0">
                <a:latin typeface="Sitka Small" pitchFamily="2" charset="0"/>
                <a:cs typeface="Times New Roman" pitchFamily="18" charset="0"/>
              </a:rPr>
              <a:t>thế</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hệ</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khác</a:t>
            </a:r>
            <a:r>
              <a:rPr lang="en-US" sz="1900" dirty="0" smtClean="0">
                <a:latin typeface="Sitka Small" pitchFamily="2" charset="0"/>
                <a:cs typeface="Times New Roman" pitchFamily="18" charset="0"/>
              </a:rPr>
              <a:t>.</a:t>
            </a:r>
          </a:p>
          <a:p>
            <a:pPr algn="just">
              <a:lnSpc>
                <a:spcPct val="150000"/>
              </a:lnSpc>
            </a:pPr>
            <a:r>
              <a:rPr lang="en-US" sz="1900" dirty="0" smtClean="0">
                <a:solidFill>
                  <a:srgbClr val="FF0000"/>
                </a:solidFill>
                <a:latin typeface="Sitka Small" pitchFamily="2" charset="0"/>
                <a:cs typeface="Times New Roman" pitchFamily="18" charset="0"/>
              </a:rPr>
              <a:t>- </a:t>
            </a:r>
            <a:r>
              <a:rPr lang="en-US" sz="1900" dirty="0" err="1" smtClean="0">
                <a:solidFill>
                  <a:srgbClr val="FF0000"/>
                </a:solidFill>
                <a:latin typeface="Sitka Small" pitchFamily="2" charset="0"/>
                <a:cs typeface="Times New Roman" pitchFamily="18" charset="0"/>
              </a:rPr>
              <a:t>Tự</a:t>
            </a:r>
            <a:r>
              <a:rPr lang="en-US" sz="1900" dirty="0" smtClean="0">
                <a:solidFill>
                  <a:srgbClr val="FF0000"/>
                </a:solidFill>
                <a:latin typeface="Sitka Small" pitchFamily="2" charset="0"/>
                <a:cs typeface="Times New Roman" pitchFamily="18" charset="0"/>
              </a:rPr>
              <a:t> </a:t>
            </a:r>
            <a:r>
              <a:rPr lang="en-US" sz="1900" dirty="0" err="1" smtClean="0">
                <a:solidFill>
                  <a:srgbClr val="FF0000"/>
                </a:solidFill>
                <a:latin typeface="Sitka Small" pitchFamily="2" charset="0"/>
                <a:cs typeface="Times New Roman" pitchFamily="18" charset="0"/>
              </a:rPr>
              <a:t>hào</a:t>
            </a:r>
            <a:r>
              <a:rPr lang="en-US" sz="1900" dirty="0" smtClean="0">
                <a:solidFill>
                  <a:srgbClr val="FF0000"/>
                </a:solidFill>
                <a:latin typeface="Sitka Small" pitchFamily="2" charset="0"/>
                <a:cs typeface="Times New Roman" pitchFamily="18" charset="0"/>
              </a:rPr>
              <a:t> </a:t>
            </a:r>
            <a:r>
              <a:rPr lang="en-US" sz="1900" dirty="0" err="1" smtClean="0">
                <a:solidFill>
                  <a:srgbClr val="FF0000"/>
                </a:solidFill>
                <a:latin typeface="Sitka Small" pitchFamily="2" charset="0"/>
                <a:cs typeface="Times New Roman" pitchFamily="18" charset="0"/>
              </a:rPr>
              <a:t>về</a:t>
            </a:r>
            <a:r>
              <a:rPr lang="en-US" sz="1900" dirty="0" smtClean="0">
                <a:solidFill>
                  <a:srgbClr val="FF0000"/>
                </a:solidFill>
                <a:latin typeface="Sitka Small" pitchFamily="2" charset="0"/>
                <a:cs typeface="Times New Roman" pitchFamily="18" charset="0"/>
              </a:rPr>
              <a:t> </a:t>
            </a:r>
            <a:r>
              <a:rPr lang="en-US" sz="1900" dirty="0" err="1" smtClean="0">
                <a:solidFill>
                  <a:srgbClr val="FF0000"/>
                </a:solidFill>
                <a:latin typeface="Sitka Small" pitchFamily="2" charset="0"/>
                <a:cs typeface="Times New Roman" pitchFamily="18" charset="0"/>
              </a:rPr>
              <a:t>truyền</a:t>
            </a:r>
            <a:r>
              <a:rPr lang="en-US" sz="1900" dirty="0" smtClean="0">
                <a:solidFill>
                  <a:srgbClr val="FF0000"/>
                </a:solidFill>
                <a:latin typeface="Sitka Small" pitchFamily="2" charset="0"/>
                <a:cs typeface="Times New Roman" pitchFamily="18" charset="0"/>
              </a:rPr>
              <a:t> </a:t>
            </a:r>
            <a:r>
              <a:rPr lang="en-US" sz="1900" dirty="0" err="1" smtClean="0">
                <a:solidFill>
                  <a:srgbClr val="FF0000"/>
                </a:solidFill>
                <a:latin typeface="Sitka Small" pitchFamily="2" charset="0"/>
                <a:cs typeface="Times New Roman" pitchFamily="18" charset="0"/>
              </a:rPr>
              <a:t>thống</a:t>
            </a:r>
            <a:r>
              <a:rPr lang="en-US" sz="1900" dirty="0" smtClean="0">
                <a:solidFill>
                  <a:srgbClr val="FF0000"/>
                </a:solidFill>
                <a:latin typeface="Sitka Small" pitchFamily="2" charset="0"/>
                <a:cs typeface="Times New Roman" pitchFamily="18" charset="0"/>
              </a:rPr>
              <a:t> </a:t>
            </a:r>
            <a:r>
              <a:rPr lang="en-US" sz="1900" dirty="0" err="1" smtClean="0">
                <a:solidFill>
                  <a:srgbClr val="FF0000"/>
                </a:solidFill>
                <a:latin typeface="Sitka Small" pitchFamily="2" charset="0"/>
                <a:cs typeface="Times New Roman" pitchFamily="18" charset="0"/>
              </a:rPr>
              <a:t>gia</a:t>
            </a:r>
            <a:r>
              <a:rPr lang="en-US" sz="1900" dirty="0" smtClean="0">
                <a:solidFill>
                  <a:srgbClr val="FF0000"/>
                </a:solidFill>
                <a:latin typeface="Sitka Small" pitchFamily="2" charset="0"/>
                <a:cs typeface="Times New Roman" pitchFamily="18" charset="0"/>
              </a:rPr>
              <a:t> </a:t>
            </a:r>
            <a:r>
              <a:rPr lang="en-US" sz="1900" dirty="0" err="1" smtClean="0">
                <a:solidFill>
                  <a:srgbClr val="FF0000"/>
                </a:solidFill>
                <a:latin typeface="Sitka Small" pitchFamily="2" charset="0"/>
                <a:cs typeface="Times New Roman" pitchFamily="18" charset="0"/>
              </a:rPr>
              <a:t>đình</a:t>
            </a:r>
            <a:r>
              <a:rPr lang="en-US" sz="1900" dirty="0" smtClean="0">
                <a:solidFill>
                  <a:srgbClr val="FF0000"/>
                </a:solidFill>
                <a:latin typeface="Sitka Small" pitchFamily="2" charset="0"/>
                <a:cs typeface="Times New Roman" pitchFamily="18" charset="0"/>
              </a:rPr>
              <a:t>, </a:t>
            </a:r>
            <a:r>
              <a:rPr lang="en-US" sz="1900" dirty="0" err="1" smtClean="0">
                <a:solidFill>
                  <a:srgbClr val="FF0000"/>
                </a:solidFill>
                <a:latin typeface="Sitka Small" pitchFamily="2" charset="0"/>
                <a:cs typeface="Times New Roman" pitchFamily="18" charset="0"/>
              </a:rPr>
              <a:t>dòng</a:t>
            </a:r>
            <a:r>
              <a:rPr lang="en-US" sz="1900" dirty="0" smtClean="0">
                <a:solidFill>
                  <a:srgbClr val="FF0000"/>
                </a:solidFill>
                <a:latin typeface="Sitka Small" pitchFamily="2" charset="0"/>
                <a:cs typeface="Times New Roman" pitchFamily="18" charset="0"/>
              </a:rPr>
              <a:t> </a:t>
            </a:r>
            <a:r>
              <a:rPr lang="en-US" sz="1900" dirty="0" err="1" smtClean="0">
                <a:solidFill>
                  <a:srgbClr val="FF0000"/>
                </a:solidFill>
                <a:latin typeface="Sitka Small" pitchFamily="2" charset="0"/>
                <a:cs typeface="Times New Roman" pitchFamily="18" charset="0"/>
              </a:rPr>
              <a:t>họ</a:t>
            </a:r>
            <a:r>
              <a:rPr lang="en-US" sz="1900" dirty="0" smtClean="0">
                <a:solidFill>
                  <a:srgbClr val="FF0000"/>
                </a:solidFill>
                <a:latin typeface="Sitka Small" pitchFamily="2" charset="0"/>
                <a:cs typeface="Times New Roman" pitchFamily="18" charset="0"/>
              </a:rPr>
              <a:t> </a:t>
            </a:r>
            <a:r>
              <a:rPr lang="en-US" sz="1900" dirty="0" err="1" smtClean="0">
                <a:latin typeface="Sitka Small" pitchFamily="2" charset="0"/>
                <a:cs typeface="Times New Roman" pitchFamily="18" charset="0"/>
              </a:rPr>
              <a:t>là</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thể</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hiện</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sự</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hài</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lòng</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hãnh</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diện</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về</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các</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giá</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trị</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tốt</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đẹp</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mà</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gia</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đình</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dòng</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họ</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đã</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tạo</a:t>
            </a:r>
            <a:r>
              <a:rPr lang="en-US" sz="1900" dirty="0" smtClean="0">
                <a:latin typeface="Sitka Small" pitchFamily="2" charset="0"/>
                <a:cs typeface="Times New Roman" pitchFamily="18" charset="0"/>
              </a:rPr>
              <a:t> </a:t>
            </a:r>
            <a:r>
              <a:rPr lang="en-US" sz="1900" dirty="0" err="1" smtClean="0">
                <a:latin typeface="Sitka Small" pitchFamily="2" charset="0"/>
                <a:cs typeface="Times New Roman" pitchFamily="18" charset="0"/>
              </a:rPr>
              <a:t>ra.</a:t>
            </a:r>
            <a:endParaRPr lang="en-US" sz="1900" dirty="0" smtClean="0">
              <a:latin typeface="Sitka Small" pitchFamily="2" charset="0"/>
              <a:cs typeface="Times New Roman"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839" y="1500188"/>
            <a:ext cx="3966061"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4536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oogle Shape;253;p13"/>
          <p:cNvPicPr preferRelativeResize="0"/>
          <p:nvPr/>
        </p:nvPicPr>
        <p:blipFill rotWithShape="1">
          <a:blip r:embed="rId3">
            <a:alphaModFix/>
          </a:blip>
          <a:srcRect/>
          <a:stretch/>
        </p:blipFill>
        <p:spPr>
          <a:xfrm>
            <a:off x="2887980" y="1513820"/>
            <a:ext cx="5943600" cy="3581400"/>
          </a:xfrm>
          <a:prstGeom prst="rect">
            <a:avLst/>
          </a:prstGeom>
          <a:ln>
            <a:noFill/>
          </a:ln>
          <a:effectLst>
            <a:softEdge rad="112500"/>
          </a:effectLst>
        </p:spPr>
      </p:pic>
      <p:sp>
        <p:nvSpPr>
          <p:cNvPr id="3" name="TextBox 2"/>
          <p:cNvSpPr txBox="1"/>
          <p:nvPr/>
        </p:nvSpPr>
        <p:spPr>
          <a:xfrm>
            <a:off x="4564380" y="5171420"/>
            <a:ext cx="2971800" cy="523220"/>
          </a:xfrm>
          <a:prstGeom prst="rect">
            <a:avLst/>
          </a:prstGeom>
          <a:solidFill>
            <a:schemeClr val="bg1"/>
          </a:solidFill>
          <a:ln w="38100">
            <a:solidFill>
              <a:schemeClr val="accent6">
                <a:lumMod val="20000"/>
                <a:lumOff val="80000"/>
              </a:schemeClr>
            </a:solidFill>
          </a:ln>
        </p:spPr>
        <p:txBody>
          <a:bodyPr wrap="square" rtlCol="0">
            <a:spAutoFit/>
          </a:bodyPr>
          <a:lstStyle/>
          <a:p>
            <a:pPr algn="ctr"/>
            <a:r>
              <a:rPr lang="en-US" sz="2800" b="1" i="1" dirty="0" err="1" smtClean="0">
                <a:solidFill>
                  <a:srgbClr val="FF0000"/>
                </a:solidFill>
                <a:latin typeface="Sitka Subheading" pitchFamily="2" charset="0"/>
              </a:rPr>
              <a:t>Học</a:t>
            </a:r>
            <a:r>
              <a:rPr lang="en-US" sz="2800" b="1" i="1" dirty="0" smtClean="0">
                <a:solidFill>
                  <a:srgbClr val="FF0000"/>
                </a:solidFill>
                <a:latin typeface="Sitka Subheading" pitchFamily="2" charset="0"/>
              </a:rPr>
              <a:t> </a:t>
            </a:r>
            <a:r>
              <a:rPr lang="en-US" sz="2800" b="1" i="1" dirty="0" err="1" smtClean="0">
                <a:solidFill>
                  <a:srgbClr val="FF0000"/>
                </a:solidFill>
                <a:latin typeface="Sitka Subheading" pitchFamily="2" charset="0"/>
              </a:rPr>
              <a:t>tập</a:t>
            </a:r>
            <a:endParaRPr lang="en-US" sz="2800" b="1" i="1" dirty="0">
              <a:solidFill>
                <a:srgbClr val="FF0000"/>
              </a:solidFill>
              <a:latin typeface="Sitka Subheading" pitchFamily="2" charset="0"/>
            </a:endParaRPr>
          </a:p>
        </p:txBody>
      </p:sp>
      <p:pic>
        <p:nvPicPr>
          <p:cNvPr id="4" name="Google Shape;251;p13"/>
          <p:cNvPicPr preferRelativeResize="0"/>
          <p:nvPr/>
        </p:nvPicPr>
        <p:blipFill rotWithShape="1">
          <a:blip r:embed="rId4">
            <a:alphaModFix/>
          </a:blip>
          <a:srcRect/>
          <a:stretch/>
        </p:blipFill>
        <p:spPr>
          <a:xfrm>
            <a:off x="2964180" y="1529060"/>
            <a:ext cx="5791200" cy="3489960"/>
          </a:xfrm>
          <a:prstGeom prst="rect">
            <a:avLst/>
          </a:prstGeom>
          <a:ln>
            <a:noFill/>
          </a:ln>
          <a:effectLst>
            <a:softEdge rad="112500"/>
          </a:effectLst>
        </p:spPr>
      </p:pic>
      <p:sp>
        <p:nvSpPr>
          <p:cNvPr id="5" name="TextBox 4"/>
          <p:cNvSpPr txBox="1"/>
          <p:nvPr/>
        </p:nvSpPr>
        <p:spPr>
          <a:xfrm>
            <a:off x="4564380" y="5171420"/>
            <a:ext cx="2971800" cy="523220"/>
          </a:xfrm>
          <a:prstGeom prst="rect">
            <a:avLst/>
          </a:prstGeom>
          <a:solidFill>
            <a:schemeClr val="bg1"/>
          </a:solidFill>
          <a:ln w="38100">
            <a:solidFill>
              <a:schemeClr val="accent6">
                <a:lumMod val="20000"/>
                <a:lumOff val="80000"/>
              </a:schemeClr>
            </a:solidFill>
          </a:ln>
        </p:spPr>
        <p:txBody>
          <a:bodyPr wrap="square" rtlCol="0">
            <a:spAutoFit/>
          </a:bodyPr>
          <a:lstStyle/>
          <a:p>
            <a:pPr algn="ctr"/>
            <a:r>
              <a:rPr lang="en-US" sz="2800" b="1" i="1" dirty="0" err="1" smtClean="0">
                <a:solidFill>
                  <a:srgbClr val="FF0000"/>
                </a:solidFill>
                <a:latin typeface="Sitka Subheading" pitchFamily="2" charset="0"/>
              </a:rPr>
              <a:t>Nghề</a:t>
            </a:r>
            <a:r>
              <a:rPr lang="en-US" sz="2800" b="1" i="1" dirty="0" smtClean="0">
                <a:solidFill>
                  <a:srgbClr val="FF0000"/>
                </a:solidFill>
                <a:latin typeface="Sitka Subheading" pitchFamily="2" charset="0"/>
              </a:rPr>
              <a:t> </a:t>
            </a:r>
            <a:r>
              <a:rPr lang="en-US" sz="2800" b="1" i="1" dirty="0" err="1" smtClean="0">
                <a:solidFill>
                  <a:srgbClr val="FF0000"/>
                </a:solidFill>
                <a:latin typeface="Sitka Subheading" pitchFamily="2" charset="0"/>
              </a:rPr>
              <a:t>nghiệp</a:t>
            </a:r>
            <a:endParaRPr lang="en-US" sz="2800" b="1" i="1" dirty="0">
              <a:solidFill>
                <a:srgbClr val="FF0000"/>
              </a:solidFill>
              <a:latin typeface="Sitka Subheading" pitchFamily="2" charset="0"/>
            </a:endParaRPr>
          </a:p>
        </p:txBody>
      </p:sp>
      <p:pic>
        <p:nvPicPr>
          <p:cNvPr id="6" name="Google Shape;248;p13" descr="https://hoc24.vn/source/%C4%90%E1%BB%8BaTHCS/GDCD%20c%C3%A1nh%20di%E1%BB%81u/aed4a060a09483993cb05945fe8b795e.jpg"/>
          <p:cNvPicPr preferRelativeResize="0"/>
          <p:nvPr/>
        </p:nvPicPr>
        <p:blipFill rotWithShape="1">
          <a:blip r:embed="rId5">
            <a:alphaModFix/>
          </a:blip>
          <a:srcRect/>
          <a:stretch/>
        </p:blipFill>
        <p:spPr>
          <a:xfrm>
            <a:off x="2926080" y="1544300"/>
            <a:ext cx="5905500" cy="3550920"/>
          </a:xfrm>
          <a:prstGeom prst="rect">
            <a:avLst/>
          </a:prstGeom>
          <a:ln>
            <a:noFill/>
          </a:ln>
          <a:effectLst>
            <a:softEdge rad="112500"/>
          </a:effectLst>
        </p:spPr>
      </p:pic>
      <p:sp>
        <p:nvSpPr>
          <p:cNvPr id="7" name="TextBox 6"/>
          <p:cNvSpPr txBox="1"/>
          <p:nvPr/>
        </p:nvSpPr>
        <p:spPr>
          <a:xfrm>
            <a:off x="4579620" y="5184100"/>
            <a:ext cx="2971800" cy="523220"/>
          </a:xfrm>
          <a:prstGeom prst="rect">
            <a:avLst/>
          </a:prstGeom>
          <a:solidFill>
            <a:schemeClr val="bg1"/>
          </a:solidFill>
          <a:ln w="38100">
            <a:solidFill>
              <a:schemeClr val="accent6">
                <a:lumMod val="20000"/>
                <a:lumOff val="80000"/>
              </a:schemeClr>
            </a:solidFill>
          </a:ln>
        </p:spPr>
        <p:txBody>
          <a:bodyPr wrap="square" rtlCol="0">
            <a:spAutoFit/>
          </a:bodyPr>
          <a:lstStyle/>
          <a:p>
            <a:pPr algn="ctr"/>
            <a:r>
              <a:rPr lang="en-US" sz="2800" b="1" i="1" dirty="0" smtClean="0">
                <a:solidFill>
                  <a:srgbClr val="FF0000"/>
                </a:solidFill>
                <a:latin typeface="Sitka Subheading" pitchFamily="2" charset="0"/>
              </a:rPr>
              <a:t>Lao </a:t>
            </a:r>
            <a:r>
              <a:rPr lang="en-US" sz="2800" b="1" i="1" dirty="0" err="1" smtClean="0">
                <a:solidFill>
                  <a:srgbClr val="FF0000"/>
                </a:solidFill>
                <a:latin typeface="Sitka Subheading" pitchFamily="2" charset="0"/>
              </a:rPr>
              <a:t>động</a:t>
            </a:r>
            <a:endParaRPr lang="en-US" sz="2800" b="1" i="1" dirty="0">
              <a:solidFill>
                <a:srgbClr val="FF0000"/>
              </a:solidFill>
              <a:latin typeface="Sitka Subheading" pitchFamily="2" charset="0"/>
            </a:endParaRPr>
          </a:p>
        </p:txBody>
      </p:sp>
      <p:pic>
        <p:nvPicPr>
          <p:cNvPr id="8" name="Google Shape;246;p13"/>
          <p:cNvPicPr preferRelativeResize="0"/>
          <p:nvPr/>
        </p:nvPicPr>
        <p:blipFill rotWithShape="1">
          <a:blip r:embed="rId6">
            <a:alphaModFix/>
          </a:blip>
          <a:srcRect/>
          <a:stretch/>
        </p:blipFill>
        <p:spPr>
          <a:xfrm>
            <a:off x="2887980" y="1506200"/>
            <a:ext cx="5943600" cy="3589020"/>
          </a:xfrm>
          <a:prstGeom prst="rect">
            <a:avLst/>
          </a:prstGeom>
          <a:ln>
            <a:noFill/>
          </a:ln>
          <a:effectLst>
            <a:softEdge rad="112500"/>
          </a:effectLst>
        </p:spPr>
      </p:pic>
      <p:sp>
        <p:nvSpPr>
          <p:cNvPr id="9" name="TextBox 8"/>
          <p:cNvSpPr txBox="1"/>
          <p:nvPr/>
        </p:nvSpPr>
        <p:spPr>
          <a:xfrm>
            <a:off x="4556760" y="5171420"/>
            <a:ext cx="2971800" cy="523220"/>
          </a:xfrm>
          <a:prstGeom prst="rect">
            <a:avLst/>
          </a:prstGeom>
          <a:solidFill>
            <a:schemeClr val="bg1"/>
          </a:solidFill>
          <a:ln w="38100">
            <a:solidFill>
              <a:schemeClr val="accent6">
                <a:lumMod val="20000"/>
                <a:lumOff val="80000"/>
              </a:schemeClr>
            </a:solidFill>
          </a:ln>
        </p:spPr>
        <p:txBody>
          <a:bodyPr wrap="square" rtlCol="0">
            <a:spAutoFit/>
          </a:bodyPr>
          <a:lstStyle/>
          <a:p>
            <a:pPr algn="ctr"/>
            <a:r>
              <a:rPr lang="en-US" sz="2800" b="1" i="1" dirty="0" err="1" smtClean="0">
                <a:solidFill>
                  <a:srgbClr val="FF0000"/>
                </a:solidFill>
                <a:latin typeface="Sitka Subheading" pitchFamily="2" charset="0"/>
              </a:rPr>
              <a:t>Đạo</a:t>
            </a:r>
            <a:r>
              <a:rPr lang="en-US" sz="2800" b="1" i="1" dirty="0" smtClean="0">
                <a:solidFill>
                  <a:srgbClr val="FF0000"/>
                </a:solidFill>
                <a:latin typeface="Sitka Subheading" pitchFamily="2" charset="0"/>
              </a:rPr>
              <a:t> </a:t>
            </a:r>
            <a:r>
              <a:rPr lang="en-US" sz="2800" b="1" i="1" dirty="0" err="1" smtClean="0">
                <a:solidFill>
                  <a:srgbClr val="FF0000"/>
                </a:solidFill>
                <a:latin typeface="Sitka Subheading" pitchFamily="2" charset="0"/>
              </a:rPr>
              <a:t>đức</a:t>
            </a:r>
            <a:endParaRPr lang="en-US" sz="2800" b="1" i="1" dirty="0">
              <a:solidFill>
                <a:srgbClr val="FF0000"/>
              </a:solidFill>
              <a:latin typeface="Sitka Subheading" pitchFamily="2" charset="0"/>
            </a:endParaRPr>
          </a:p>
        </p:txBody>
      </p:sp>
      <p:sp>
        <p:nvSpPr>
          <p:cNvPr id="10" name="TextBox 9"/>
          <p:cNvSpPr txBox="1"/>
          <p:nvPr/>
        </p:nvSpPr>
        <p:spPr>
          <a:xfrm>
            <a:off x="4556760" y="5171420"/>
            <a:ext cx="2971800" cy="523220"/>
          </a:xfrm>
          <a:prstGeom prst="rect">
            <a:avLst/>
          </a:prstGeom>
          <a:solidFill>
            <a:schemeClr val="bg1"/>
          </a:solidFill>
          <a:ln w="38100">
            <a:solidFill>
              <a:schemeClr val="accent6">
                <a:lumMod val="20000"/>
                <a:lumOff val="80000"/>
              </a:schemeClr>
            </a:solidFill>
          </a:ln>
        </p:spPr>
        <p:txBody>
          <a:bodyPr wrap="square" rtlCol="0">
            <a:spAutoFit/>
          </a:bodyPr>
          <a:lstStyle/>
          <a:p>
            <a:pPr algn="ctr"/>
            <a:r>
              <a:rPr lang="en-US" sz="2800" b="1" i="1" dirty="0" err="1" smtClean="0">
                <a:solidFill>
                  <a:srgbClr val="FF0000"/>
                </a:solidFill>
                <a:latin typeface="Sitka Subheading" pitchFamily="2" charset="0"/>
              </a:rPr>
              <a:t>Văn</a:t>
            </a:r>
            <a:r>
              <a:rPr lang="en-US" sz="2800" b="1" i="1" dirty="0" smtClean="0">
                <a:solidFill>
                  <a:srgbClr val="FF0000"/>
                </a:solidFill>
                <a:latin typeface="Sitka Subheading" pitchFamily="2" charset="0"/>
              </a:rPr>
              <a:t> </a:t>
            </a:r>
            <a:r>
              <a:rPr lang="en-US" sz="2800" b="1" i="1" dirty="0" err="1" smtClean="0">
                <a:solidFill>
                  <a:srgbClr val="FF0000"/>
                </a:solidFill>
                <a:latin typeface="Sitka Subheading" pitchFamily="2" charset="0"/>
              </a:rPr>
              <a:t>hóa</a:t>
            </a:r>
            <a:endParaRPr lang="en-US" sz="2800" b="1" i="1" dirty="0">
              <a:solidFill>
                <a:srgbClr val="FF0000"/>
              </a:solidFill>
              <a:latin typeface="Sitka Subheading" pitchFamily="2" charset="0"/>
            </a:endParaRPr>
          </a:p>
        </p:txBody>
      </p:sp>
      <p:pic>
        <p:nvPicPr>
          <p:cNvPr id="11" name="Google Shape;245;p13"/>
          <p:cNvPicPr preferRelativeResize="0"/>
          <p:nvPr/>
        </p:nvPicPr>
        <p:blipFill rotWithShape="1">
          <a:blip r:embed="rId7">
            <a:alphaModFix/>
          </a:blip>
          <a:srcRect/>
          <a:stretch/>
        </p:blipFill>
        <p:spPr>
          <a:xfrm>
            <a:off x="2895600" y="1490960"/>
            <a:ext cx="5859780" cy="3604260"/>
          </a:xfrm>
          <a:prstGeom prst="rect">
            <a:avLst/>
          </a:prstGeom>
          <a:ln>
            <a:noFill/>
          </a:ln>
          <a:effectLst>
            <a:softEdge rad="112500"/>
          </a:effectLst>
        </p:spPr>
      </p:pic>
      <p:sp>
        <p:nvSpPr>
          <p:cNvPr id="13" name="TextBox 12"/>
          <p:cNvSpPr txBox="1"/>
          <p:nvPr/>
        </p:nvSpPr>
        <p:spPr>
          <a:xfrm>
            <a:off x="2827020" y="352956"/>
            <a:ext cx="6324600" cy="1138004"/>
          </a:xfrm>
          <a:prstGeom prst="rect">
            <a:avLst/>
          </a:prstGeom>
          <a:noFill/>
        </p:spPr>
        <p:txBody>
          <a:bodyPr wrap="square" rtlCol="0">
            <a:spAutoFit/>
          </a:bodyPr>
          <a:lstStyle/>
          <a:p>
            <a:pPr algn="ctr">
              <a:lnSpc>
                <a:spcPct val="150000"/>
              </a:lnSpc>
            </a:pPr>
            <a:r>
              <a:rPr lang="en-US" sz="2400" b="1" i="1" dirty="0" err="1" smtClean="0">
                <a:latin typeface="Script MT Bold" pitchFamily="66" charset="0"/>
              </a:rPr>
              <a:t>Mỗi</a:t>
            </a:r>
            <a:r>
              <a:rPr lang="en-US" sz="2400" b="1" i="1" dirty="0" smtClean="0">
                <a:latin typeface="Script MT Bold" pitchFamily="66" charset="0"/>
              </a:rPr>
              <a:t> </a:t>
            </a:r>
            <a:r>
              <a:rPr lang="en-US" sz="2400" b="1" i="1" dirty="0" err="1" smtClean="0">
                <a:latin typeface="Script MT Bold" pitchFamily="66" charset="0"/>
              </a:rPr>
              <a:t>gia</a:t>
            </a:r>
            <a:r>
              <a:rPr lang="en-US" sz="2400" b="1" i="1" dirty="0" smtClean="0">
                <a:latin typeface="Script MT Bold" pitchFamily="66" charset="0"/>
              </a:rPr>
              <a:t> </a:t>
            </a:r>
            <a:r>
              <a:rPr lang="en-US" sz="2400" b="1" i="1" dirty="0" err="1" smtClean="0">
                <a:latin typeface="Script MT Bold" pitchFamily="66" charset="0"/>
              </a:rPr>
              <a:t>đình</a:t>
            </a:r>
            <a:r>
              <a:rPr lang="en-US" sz="2400" b="1" i="1" dirty="0" smtClean="0">
                <a:latin typeface="Script MT Bold" pitchFamily="66" charset="0"/>
              </a:rPr>
              <a:t>, </a:t>
            </a:r>
            <a:r>
              <a:rPr lang="en-US" sz="2400" b="1" i="1" dirty="0" err="1" smtClean="0">
                <a:latin typeface="Script MT Bold" pitchFamily="66" charset="0"/>
              </a:rPr>
              <a:t>dòng</a:t>
            </a:r>
            <a:r>
              <a:rPr lang="en-US" sz="2400" b="1" i="1" dirty="0" smtClean="0">
                <a:latin typeface="Script MT Bold" pitchFamily="66" charset="0"/>
              </a:rPr>
              <a:t> </a:t>
            </a:r>
            <a:r>
              <a:rPr lang="en-US" sz="2400" b="1" i="1" dirty="0" err="1" smtClean="0">
                <a:latin typeface="Script MT Bold" pitchFamily="66" charset="0"/>
              </a:rPr>
              <a:t>họ</a:t>
            </a:r>
            <a:r>
              <a:rPr lang="en-US" sz="2400" b="1" i="1" dirty="0" smtClean="0">
                <a:latin typeface="Script MT Bold" pitchFamily="66" charset="0"/>
              </a:rPr>
              <a:t> </a:t>
            </a:r>
            <a:r>
              <a:rPr lang="en-US" sz="2400" b="1" i="1" dirty="0" err="1" smtClean="0">
                <a:latin typeface="Script MT Bold" pitchFamily="66" charset="0"/>
              </a:rPr>
              <a:t>Việt</a:t>
            </a:r>
            <a:r>
              <a:rPr lang="en-US" sz="2400" b="1" i="1" dirty="0" smtClean="0">
                <a:latin typeface="Script MT Bold" pitchFamily="66" charset="0"/>
              </a:rPr>
              <a:t> Nam </a:t>
            </a:r>
            <a:r>
              <a:rPr lang="en-US" sz="2400" b="1" i="1" dirty="0" err="1" smtClean="0">
                <a:latin typeface="Script MT Bold" pitchFamily="66" charset="0"/>
              </a:rPr>
              <a:t>đều</a:t>
            </a:r>
            <a:r>
              <a:rPr lang="en-US" sz="2400" b="1" i="1" dirty="0" smtClean="0">
                <a:latin typeface="Script MT Bold" pitchFamily="66" charset="0"/>
              </a:rPr>
              <a:t> </a:t>
            </a:r>
            <a:r>
              <a:rPr lang="en-US" sz="2400" b="1" i="1" dirty="0" err="1" smtClean="0">
                <a:latin typeface="Script MT Bold" pitchFamily="66" charset="0"/>
              </a:rPr>
              <a:t>có</a:t>
            </a:r>
            <a:r>
              <a:rPr lang="en-US" sz="2400" b="1" i="1" dirty="0" smtClean="0">
                <a:latin typeface="Script MT Bold" pitchFamily="66" charset="0"/>
              </a:rPr>
              <a:t> </a:t>
            </a:r>
            <a:r>
              <a:rPr lang="en-US" sz="2400" b="1" i="1" dirty="0" err="1" smtClean="0">
                <a:latin typeface="Script MT Bold" pitchFamily="66" charset="0"/>
              </a:rPr>
              <a:t>tất</a:t>
            </a:r>
            <a:r>
              <a:rPr lang="en-US" sz="2400" b="1" i="1" dirty="0" smtClean="0">
                <a:latin typeface="Script MT Bold" pitchFamily="66" charset="0"/>
              </a:rPr>
              <a:t> </a:t>
            </a:r>
            <a:r>
              <a:rPr lang="en-US" sz="2400" b="1" i="1" dirty="0" err="1" smtClean="0">
                <a:latin typeface="Script MT Bold" pitchFamily="66" charset="0"/>
              </a:rPr>
              <a:t>cả</a:t>
            </a:r>
            <a:r>
              <a:rPr lang="en-US" sz="2400" b="1" i="1" dirty="0" smtClean="0">
                <a:latin typeface="Script MT Bold" pitchFamily="66" charset="0"/>
              </a:rPr>
              <a:t> </a:t>
            </a:r>
            <a:r>
              <a:rPr lang="en-US" sz="2400" b="1" i="1" dirty="0" err="1" smtClean="0">
                <a:latin typeface="Script MT Bold" pitchFamily="66" charset="0"/>
              </a:rPr>
              <a:t>truyền</a:t>
            </a:r>
            <a:r>
              <a:rPr lang="en-US" sz="2400" b="1" i="1" dirty="0" smtClean="0">
                <a:latin typeface="Script MT Bold" pitchFamily="66" charset="0"/>
              </a:rPr>
              <a:t> </a:t>
            </a:r>
            <a:r>
              <a:rPr lang="en-US" sz="2400" b="1" i="1" dirty="0" err="1" smtClean="0">
                <a:latin typeface="Script MT Bold" pitchFamily="66" charset="0"/>
              </a:rPr>
              <a:t>thống</a:t>
            </a:r>
            <a:endParaRPr lang="en-US" sz="2400" b="1" i="1" dirty="0">
              <a:latin typeface="Script MT Bold" pitchFamily="66" charset="0"/>
            </a:endParaRPr>
          </a:p>
        </p:txBody>
      </p:sp>
    </p:spTree>
    <p:extLst>
      <p:ext uri="{BB962C8B-B14F-4D97-AF65-F5344CB8AC3E}">
        <p14:creationId xmlns:p14="http://schemas.microsoft.com/office/powerpoint/2010/main" val="367907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0"/>
            <a:ext cx="9144000" cy="1477328"/>
          </a:xfrm>
          <a:prstGeom prst="rect">
            <a:avLst/>
          </a:prstGeom>
          <a:noFill/>
        </p:spPr>
        <p:txBody>
          <a:bodyPr wrap="square" rtlCol="0">
            <a:spAutoFit/>
          </a:bodyPr>
          <a:lstStyle/>
          <a:p>
            <a:pPr>
              <a:lnSpc>
                <a:spcPct val="150000"/>
              </a:lnSpc>
            </a:pPr>
            <a:r>
              <a:rPr lang="en-US" sz="2800" b="1" dirty="0" err="1" smtClean="0">
                <a:latin typeface="Sitka Text" pitchFamily="2" charset="0"/>
              </a:rPr>
              <a:t>Tuần</a:t>
            </a:r>
            <a:r>
              <a:rPr lang="en-US" sz="2800" b="1" dirty="0" smtClean="0">
                <a:latin typeface="Sitka Text" pitchFamily="2" charset="0"/>
              </a:rPr>
              <a:t> 1,2,3</a:t>
            </a:r>
          </a:p>
          <a:p>
            <a:pPr algn="ctr">
              <a:lnSpc>
                <a:spcPct val="150000"/>
              </a:lnSpc>
            </a:pPr>
            <a:r>
              <a:rPr lang="en-US" sz="3200" i="1" dirty="0" err="1" smtClean="0">
                <a:solidFill>
                  <a:srgbClr val="FF0000"/>
                </a:solidFill>
                <a:latin typeface="Script MT Bold" pitchFamily="66" charset="0"/>
              </a:rPr>
              <a:t>Bài</a:t>
            </a:r>
            <a:r>
              <a:rPr lang="en-US" sz="3200" i="1" dirty="0" smtClean="0">
                <a:solidFill>
                  <a:srgbClr val="FF0000"/>
                </a:solidFill>
                <a:latin typeface="Script MT Bold" pitchFamily="66" charset="0"/>
              </a:rPr>
              <a:t> 1: </a:t>
            </a:r>
            <a:r>
              <a:rPr lang="en-US" sz="3200" i="1" dirty="0" err="1" smtClean="0">
                <a:solidFill>
                  <a:srgbClr val="FF0000"/>
                </a:solidFill>
                <a:latin typeface="Script MT Bold" pitchFamily="66" charset="0"/>
              </a:rPr>
              <a:t>Tự</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hào</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về</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truyền</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thống</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gia</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đình</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dòng</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họ</a:t>
            </a:r>
            <a:endParaRPr lang="en-US" sz="3200" i="1" dirty="0">
              <a:solidFill>
                <a:srgbClr val="FF0000"/>
              </a:solidFill>
              <a:latin typeface="Script MT Bold" pitchFamily="66" charset="0"/>
            </a:endParaRPr>
          </a:p>
        </p:txBody>
      </p:sp>
      <p:sp>
        <p:nvSpPr>
          <p:cNvPr id="3" name="TextBox 2"/>
          <p:cNvSpPr txBox="1"/>
          <p:nvPr/>
        </p:nvSpPr>
        <p:spPr>
          <a:xfrm>
            <a:off x="-7620" y="1477328"/>
            <a:ext cx="5570220" cy="3877985"/>
          </a:xfrm>
          <a:prstGeom prst="rect">
            <a:avLst/>
          </a:prstGeom>
          <a:solidFill>
            <a:schemeClr val="bg1"/>
          </a:solidFill>
        </p:spPr>
        <p:txBody>
          <a:bodyPr wrap="square" rtlCol="0">
            <a:spAutoFit/>
          </a:bodyPr>
          <a:lstStyle/>
          <a:p>
            <a:pPr>
              <a:lnSpc>
                <a:spcPct val="150000"/>
              </a:lnSpc>
            </a:pPr>
            <a:r>
              <a:rPr lang="en-US" sz="2400" b="1" i="1" dirty="0" smtClean="0">
                <a:solidFill>
                  <a:srgbClr val="0070C0"/>
                </a:solidFill>
                <a:latin typeface="Sitka Heading" pitchFamily="2" charset="0"/>
              </a:rPr>
              <a:t>I/ </a:t>
            </a:r>
            <a:r>
              <a:rPr lang="en-US" sz="2400" b="1" i="1" dirty="0" err="1" smtClean="0">
                <a:solidFill>
                  <a:srgbClr val="0070C0"/>
                </a:solidFill>
                <a:latin typeface="Sitka Heading" pitchFamily="2" charset="0"/>
              </a:rPr>
              <a:t>Khởi</a:t>
            </a:r>
            <a:r>
              <a:rPr lang="en-US" sz="2400" b="1" i="1" dirty="0" smtClean="0">
                <a:solidFill>
                  <a:srgbClr val="0070C0"/>
                </a:solidFill>
                <a:latin typeface="Sitka Heading" pitchFamily="2" charset="0"/>
              </a:rPr>
              <a:t> </a:t>
            </a:r>
            <a:r>
              <a:rPr lang="en-US" sz="2400" b="1" i="1" dirty="0" err="1" smtClean="0">
                <a:solidFill>
                  <a:srgbClr val="0070C0"/>
                </a:solidFill>
                <a:latin typeface="Sitka Heading" pitchFamily="2" charset="0"/>
              </a:rPr>
              <a:t>động</a:t>
            </a:r>
            <a:r>
              <a:rPr lang="en-US" sz="2400" b="1" i="1" dirty="0" smtClean="0">
                <a:solidFill>
                  <a:srgbClr val="0070C0"/>
                </a:solidFill>
                <a:latin typeface="Sitka Heading" pitchFamily="2" charset="0"/>
              </a:rPr>
              <a:t>: </a:t>
            </a:r>
            <a:r>
              <a:rPr lang="en-US" sz="2000" dirty="0" err="1" smtClean="0">
                <a:latin typeface="Sitka Heading" pitchFamily="2" charset="0"/>
              </a:rPr>
              <a:t>Quan</a:t>
            </a:r>
            <a:r>
              <a:rPr lang="en-US" sz="2000" dirty="0" smtClean="0">
                <a:latin typeface="Sitka Heading" pitchFamily="2" charset="0"/>
              </a:rPr>
              <a:t> </a:t>
            </a:r>
            <a:r>
              <a:rPr lang="en-US" sz="2000" dirty="0" err="1" smtClean="0">
                <a:latin typeface="Sitka Heading" pitchFamily="2" charset="0"/>
              </a:rPr>
              <a:t>sát</a:t>
            </a:r>
            <a:r>
              <a:rPr lang="en-US" sz="2000" dirty="0" smtClean="0">
                <a:latin typeface="Sitka Heading" pitchFamily="2" charset="0"/>
              </a:rPr>
              <a:t> </a:t>
            </a:r>
            <a:r>
              <a:rPr lang="en-US" sz="2000" dirty="0" err="1" smtClean="0">
                <a:latin typeface="Sitka Heading" pitchFamily="2" charset="0"/>
              </a:rPr>
              <a:t>hình</a:t>
            </a:r>
            <a:r>
              <a:rPr lang="en-US" sz="2000" dirty="0" smtClean="0">
                <a:latin typeface="Sitka Heading" pitchFamily="2" charset="0"/>
              </a:rPr>
              <a:t> </a:t>
            </a:r>
            <a:r>
              <a:rPr lang="en-US" sz="2000" dirty="0" err="1" smtClean="0">
                <a:latin typeface="Sitka Heading" pitchFamily="2" charset="0"/>
              </a:rPr>
              <a:t>ảnh</a:t>
            </a:r>
            <a:r>
              <a:rPr lang="en-US" sz="2000" dirty="0" smtClean="0">
                <a:latin typeface="Sitka Heading" pitchFamily="2" charset="0"/>
              </a:rPr>
              <a:t> (</a:t>
            </a:r>
            <a:r>
              <a:rPr lang="en-US" sz="2000" dirty="0" err="1" smtClean="0">
                <a:latin typeface="Sitka Heading" pitchFamily="2" charset="0"/>
              </a:rPr>
              <a:t>sgk</a:t>
            </a:r>
            <a:r>
              <a:rPr lang="en-US" sz="2000" dirty="0" smtClean="0">
                <a:latin typeface="Sitka Heading" pitchFamily="2" charset="0"/>
              </a:rPr>
              <a:t>/5)</a:t>
            </a:r>
          </a:p>
          <a:p>
            <a:pPr>
              <a:lnSpc>
                <a:spcPct val="150000"/>
              </a:lnSpc>
            </a:pPr>
            <a:r>
              <a:rPr lang="en-US" sz="2400" b="1" i="1" dirty="0" smtClean="0">
                <a:solidFill>
                  <a:srgbClr val="0070C0"/>
                </a:solidFill>
                <a:latin typeface="Sitka Heading" pitchFamily="2" charset="0"/>
              </a:rPr>
              <a:t>II/ </a:t>
            </a:r>
            <a:r>
              <a:rPr lang="en-US" sz="2400" b="1" i="1" dirty="0" err="1" smtClean="0">
                <a:solidFill>
                  <a:srgbClr val="0070C0"/>
                </a:solidFill>
                <a:latin typeface="Sitka Heading" pitchFamily="2" charset="0"/>
              </a:rPr>
              <a:t>Khám</a:t>
            </a:r>
            <a:r>
              <a:rPr lang="en-US" sz="2400" b="1" i="1" dirty="0" smtClean="0">
                <a:solidFill>
                  <a:srgbClr val="0070C0"/>
                </a:solidFill>
                <a:latin typeface="Sitka Heading" pitchFamily="2" charset="0"/>
              </a:rPr>
              <a:t> </a:t>
            </a:r>
            <a:r>
              <a:rPr lang="en-US" sz="2400" b="1" i="1" dirty="0" err="1" smtClean="0">
                <a:solidFill>
                  <a:srgbClr val="0070C0"/>
                </a:solidFill>
                <a:latin typeface="Sitka Heading" pitchFamily="2" charset="0"/>
              </a:rPr>
              <a:t>phá</a:t>
            </a:r>
            <a:r>
              <a:rPr lang="en-US" sz="2400" b="1" i="1" dirty="0" smtClean="0">
                <a:solidFill>
                  <a:srgbClr val="0070C0"/>
                </a:solidFill>
                <a:latin typeface="Sitka Heading" pitchFamily="2" charset="0"/>
              </a:rPr>
              <a:t> </a:t>
            </a:r>
          </a:p>
          <a:p>
            <a:pPr>
              <a:lnSpc>
                <a:spcPct val="150000"/>
              </a:lnSpc>
            </a:pPr>
            <a:r>
              <a:rPr lang="en-US" sz="2400" b="1" i="1" dirty="0" smtClean="0">
                <a:solidFill>
                  <a:srgbClr val="00B050"/>
                </a:solidFill>
                <a:latin typeface="Sitka Text" pitchFamily="2" charset="0"/>
              </a:rPr>
              <a:t>2/ </a:t>
            </a:r>
            <a:r>
              <a:rPr lang="en-US" sz="2400" b="1" i="1" dirty="0" err="1" smtClean="0">
                <a:solidFill>
                  <a:srgbClr val="00B050"/>
                </a:solidFill>
                <a:latin typeface="Sitka Text" pitchFamily="2" charset="0"/>
              </a:rPr>
              <a:t>Các</a:t>
            </a:r>
            <a:r>
              <a:rPr lang="en-US" sz="2400" b="1" i="1" dirty="0" smtClean="0">
                <a:solidFill>
                  <a:srgbClr val="00B050"/>
                </a:solidFill>
                <a:latin typeface="Sitka Text" pitchFamily="2" charset="0"/>
              </a:rPr>
              <a:t> </a:t>
            </a:r>
            <a:r>
              <a:rPr lang="en-US" sz="2400" b="1" i="1" dirty="0" err="1" smtClean="0">
                <a:solidFill>
                  <a:srgbClr val="00B050"/>
                </a:solidFill>
                <a:latin typeface="Sitka Text" pitchFamily="2" charset="0"/>
              </a:rPr>
              <a:t>truyền</a:t>
            </a:r>
            <a:r>
              <a:rPr lang="en-US" sz="2400" b="1" i="1" dirty="0" smtClean="0">
                <a:solidFill>
                  <a:srgbClr val="00B050"/>
                </a:solidFill>
                <a:latin typeface="Sitka Text" pitchFamily="2" charset="0"/>
              </a:rPr>
              <a:t> </a:t>
            </a:r>
            <a:r>
              <a:rPr lang="en-US" sz="2400" b="1" i="1" dirty="0" err="1" smtClean="0">
                <a:solidFill>
                  <a:srgbClr val="00B050"/>
                </a:solidFill>
                <a:latin typeface="Sitka Text" pitchFamily="2" charset="0"/>
              </a:rPr>
              <a:t>thống</a:t>
            </a:r>
            <a:r>
              <a:rPr lang="en-US" sz="2400" b="1" i="1" dirty="0" smtClean="0">
                <a:solidFill>
                  <a:srgbClr val="00B050"/>
                </a:solidFill>
                <a:latin typeface="Sitka Text" pitchFamily="2" charset="0"/>
              </a:rPr>
              <a:t> </a:t>
            </a:r>
            <a:r>
              <a:rPr lang="en-US" sz="2400" b="1" i="1" dirty="0" err="1" smtClean="0">
                <a:solidFill>
                  <a:srgbClr val="00B050"/>
                </a:solidFill>
                <a:latin typeface="Sitka Text" pitchFamily="2" charset="0"/>
              </a:rPr>
              <a:t>tốt</a:t>
            </a:r>
            <a:r>
              <a:rPr lang="en-US" sz="2400" b="1" i="1" dirty="0" smtClean="0">
                <a:solidFill>
                  <a:srgbClr val="00B050"/>
                </a:solidFill>
                <a:latin typeface="Sitka Text" pitchFamily="2" charset="0"/>
              </a:rPr>
              <a:t> </a:t>
            </a:r>
            <a:r>
              <a:rPr lang="en-US" sz="2400" b="1" i="1" dirty="0" err="1" smtClean="0">
                <a:solidFill>
                  <a:srgbClr val="00B050"/>
                </a:solidFill>
                <a:latin typeface="Sitka Text" pitchFamily="2" charset="0"/>
              </a:rPr>
              <a:t>đẹp</a:t>
            </a:r>
            <a:r>
              <a:rPr lang="en-US" sz="2400" b="1" i="1" dirty="0" smtClean="0">
                <a:solidFill>
                  <a:srgbClr val="00B050"/>
                </a:solidFill>
                <a:latin typeface="Sitka Text" pitchFamily="2" charset="0"/>
              </a:rPr>
              <a:t>: </a:t>
            </a:r>
          </a:p>
          <a:p>
            <a:pPr lvl="0" algn="just">
              <a:lnSpc>
                <a:spcPct val="150000"/>
              </a:lnSpc>
            </a:pPr>
            <a:r>
              <a:rPr lang="vi-VN" sz="2400" i="1" u="none" strike="noStrike" cap="none" dirty="0" smtClean="0">
                <a:solidFill>
                  <a:schemeClr val="dk1"/>
                </a:solidFill>
                <a:latin typeface="Sitka Text" pitchFamily="2" charset="0"/>
                <a:ea typeface="Calibri"/>
                <a:cs typeface="Calibri"/>
                <a:sym typeface="Calibri"/>
              </a:rPr>
              <a:t>Mỗi gia đình, dòng họ Việt Nam đều có truyền thống về văn hoá, đạo đức, lao động, nghề nghiệp, học tập,...</a:t>
            </a:r>
          </a:p>
          <a:p>
            <a:pPr>
              <a:lnSpc>
                <a:spcPct val="150000"/>
              </a:lnSpc>
            </a:pPr>
            <a:endParaRPr lang="en-US" sz="2000" b="1" i="1" dirty="0">
              <a:solidFill>
                <a:srgbClr val="00B050"/>
              </a:solidFill>
              <a:latin typeface="Sitka Heading" pitchFamily="2" charset="0"/>
            </a:endParaRPr>
          </a:p>
        </p:txBody>
      </p:sp>
    </p:spTree>
    <p:extLst>
      <p:ext uri="{BB962C8B-B14F-4D97-AF65-F5344CB8AC3E}">
        <p14:creationId xmlns:p14="http://schemas.microsoft.com/office/powerpoint/2010/main" val="16196023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oogle Shape;269;p15" descr="GS Tôn Thất Tùng: &amp;quot;Danh tiếng giả sẽ sớm tiêu tan&amp;quot; - VietNamNet"/>
          <p:cNvPicPr preferRelativeResize="0"/>
          <p:nvPr/>
        </p:nvPicPr>
        <p:blipFill rotWithShape="1">
          <a:blip r:embed="rId3">
            <a:alphaModFix/>
          </a:blip>
          <a:srcRect/>
          <a:stretch/>
        </p:blipFill>
        <p:spPr>
          <a:xfrm>
            <a:off x="381000" y="228601"/>
            <a:ext cx="2596191" cy="2161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Google Shape;270;p15" descr="Những điều ít biết về cố Giáo sư - Bác sỹ Tôn Thất Tùng - Báo Công an Nhân  dân điện tử"/>
          <p:cNvPicPr preferRelativeResize="0"/>
          <p:nvPr/>
        </p:nvPicPr>
        <p:blipFill rotWithShape="1">
          <a:blip r:embed="rId4">
            <a:alphaModFix/>
          </a:blip>
          <a:srcRect/>
          <a:stretch/>
        </p:blipFill>
        <p:spPr>
          <a:xfrm>
            <a:off x="381000" y="2727272"/>
            <a:ext cx="2596191" cy="2161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3162300" y="0"/>
            <a:ext cx="5981700" cy="6555641"/>
          </a:xfrm>
          <a:prstGeom prst="rect">
            <a:avLst/>
          </a:prstGeom>
          <a:solidFill>
            <a:schemeClr val="bg1"/>
          </a:solidFill>
        </p:spPr>
        <p:txBody>
          <a:bodyPr wrap="square">
            <a:spAutoFit/>
          </a:bodyPr>
          <a:lstStyle/>
          <a:p>
            <a:pPr algn="just">
              <a:lnSpc>
                <a:spcPct val="150000"/>
              </a:lnSpc>
            </a:pPr>
            <a:r>
              <a:rPr lang="en-US" sz="2000" b="1" i="1" dirty="0" err="1" smtClean="0">
                <a:solidFill>
                  <a:srgbClr val="FF0000"/>
                </a:solidFill>
                <a:latin typeface="Sitka Heading" pitchFamily="2" charset="0"/>
                <a:ea typeface="Times New Roman"/>
                <a:cs typeface="Times New Roman"/>
                <a:sym typeface="Times New Roman"/>
              </a:rPr>
              <a:t>Cố</a:t>
            </a:r>
            <a:r>
              <a:rPr lang="en-US" sz="2000" b="1" i="1" dirty="0" smtClean="0">
                <a:solidFill>
                  <a:srgbClr val="FF0000"/>
                </a:solidFill>
                <a:latin typeface="Sitka Heading" pitchFamily="2" charset="0"/>
                <a:ea typeface="Times New Roman"/>
                <a:cs typeface="Times New Roman"/>
                <a:sym typeface="Times New Roman"/>
              </a:rPr>
              <a:t> </a:t>
            </a:r>
            <a:r>
              <a:rPr lang="en-US" sz="2000" b="1" i="1" dirty="0" err="1" smtClean="0">
                <a:solidFill>
                  <a:srgbClr val="FF0000"/>
                </a:solidFill>
                <a:latin typeface="Sitka Heading" pitchFamily="2" charset="0"/>
                <a:ea typeface="Times New Roman"/>
                <a:cs typeface="Times New Roman"/>
                <a:sym typeface="Times New Roman"/>
              </a:rPr>
              <a:t>Giáo</a:t>
            </a:r>
            <a:r>
              <a:rPr lang="en-US" sz="2000" b="1" i="1" dirty="0" smtClean="0">
                <a:solidFill>
                  <a:srgbClr val="FF0000"/>
                </a:solidFill>
                <a:latin typeface="Sitka Heading" pitchFamily="2" charset="0"/>
                <a:ea typeface="Times New Roman"/>
                <a:cs typeface="Times New Roman"/>
                <a:sym typeface="Times New Roman"/>
              </a:rPr>
              <a:t> </a:t>
            </a:r>
            <a:r>
              <a:rPr lang="en-US" sz="2000" b="1" i="1" dirty="0" err="1" smtClean="0">
                <a:solidFill>
                  <a:srgbClr val="FF0000"/>
                </a:solidFill>
                <a:latin typeface="Sitka Heading" pitchFamily="2" charset="0"/>
                <a:ea typeface="Times New Roman"/>
                <a:cs typeface="Times New Roman"/>
                <a:sym typeface="Times New Roman"/>
              </a:rPr>
              <a:t>sư</a:t>
            </a:r>
            <a:r>
              <a:rPr lang="en-US" sz="2000" b="1" i="1" dirty="0" smtClean="0">
                <a:solidFill>
                  <a:srgbClr val="FF0000"/>
                </a:solidFill>
                <a:latin typeface="Sitka Heading" pitchFamily="2" charset="0"/>
                <a:ea typeface="Times New Roman"/>
                <a:cs typeface="Times New Roman"/>
                <a:sym typeface="Times New Roman"/>
              </a:rPr>
              <a:t> – </a:t>
            </a:r>
            <a:r>
              <a:rPr lang="en-US" sz="2000" b="1" i="1" dirty="0" err="1" smtClean="0">
                <a:solidFill>
                  <a:srgbClr val="FF0000"/>
                </a:solidFill>
                <a:latin typeface="Sitka Heading" pitchFamily="2" charset="0"/>
                <a:ea typeface="Times New Roman"/>
                <a:cs typeface="Times New Roman"/>
                <a:sym typeface="Times New Roman"/>
              </a:rPr>
              <a:t>bác</a:t>
            </a:r>
            <a:r>
              <a:rPr lang="en-US" sz="2000" b="1" i="1" dirty="0" smtClean="0">
                <a:solidFill>
                  <a:srgbClr val="FF0000"/>
                </a:solidFill>
                <a:latin typeface="Sitka Heading" pitchFamily="2" charset="0"/>
                <a:ea typeface="Times New Roman"/>
                <a:cs typeface="Times New Roman"/>
                <a:sym typeface="Times New Roman"/>
              </a:rPr>
              <a:t> </a:t>
            </a:r>
            <a:r>
              <a:rPr lang="en-US" sz="2000" b="1" i="1" dirty="0" err="1" smtClean="0">
                <a:solidFill>
                  <a:srgbClr val="FF0000"/>
                </a:solidFill>
                <a:latin typeface="Sitka Heading" pitchFamily="2" charset="0"/>
                <a:ea typeface="Times New Roman"/>
                <a:cs typeface="Times New Roman"/>
                <a:sym typeface="Times New Roman"/>
              </a:rPr>
              <a:t>sĩ</a:t>
            </a:r>
            <a:r>
              <a:rPr lang="en-US" sz="2000" b="1" i="1" dirty="0" smtClean="0">
                <a:solidFill>
                  <a:srgbClr val="FF0000"/>
                </a:solidFill>
                <a:latin typeface="Sitka Heading" pitchFamily="2" charset="0"/>
                <a:ea typeface="Times New Roman"/>
                <a:cs typeface="Times New Roman"/>
                <a:sym typeface="Times New Roman"/>
              </a:rPr>
              <a:t> </a:t>
            </a:r>
            <a:r>
              <a:rPr lang="en-US" sz="2000" b="1" i="1" dirty="0" err="1">
                <a:solidFill>
                  <a:srgbClr val="FF0000"/>
                </a:solidFill>
                <a:latin typeface="Sitka Heading" pitchFamily="2" charset="0"/>
                <a:ea typeface="Calibri"/>
                <a:cs typeface="Calibri"/>
                <a:sym typeface="Calibri"/>
              </a:rPr>
              <a:t>Tôn</a:t>
            </a:r>
            <a:r>
              <a:rPr lang="en-US" sz="2000" b="1" i="1" dirty="0">
                <a:solidFill>
                  <a:srgbClr val="FF0000"/>
                </a:solidFill>
                <a:latin typeface="Sitka Heading" pitchFamily="2" charset="0"/>
                <a:ea typeface="Calibri"/>
                <a:cs typeface="Calibri"/>
                <a:sym typeface="Calibri"/>
              </a:rPr>
              <a:t> </a:t>
            </a:r>
            <a:r>
              <a:rPr lang="en-US" sz="2000" b="1" i="1" dirty="0" err="1">
                <a:solidFill>
                  <a:srgbClr val="FF0000"/>
                </a:solidFill>
                <a:latin typeface="Sitka Heading" pitchFamily="2" charset="0"/>
                <a:ea typeface="Calibri"/>
                <a:cs typeface="Calibri"/>
                <a:sym typeface="Calibri"/>
              </a:rPr>
              <a:t>Thất</a:t>
            </a:r>
            <a:r>
              <a:rPr lang="en-US" sz="2000" b="1" i="1" dirty="0">
                <a:solidFill>
                  <a:srgbClr val="FF0000"/>
                </a:solidFill>
                <a:latin typeface="Sitka Heading" pitchFamily="2" charset="0"/>
                <a:ea typeface="Calibri"/>
                <a:cs typeface="Calibri"/>
                <a:sym typeface="Calibri"/>
              </a:rPr>
              <a:t> </a:t>
            </a:r>
            <a:r>
              <a:rPr lang="en-US" sz="2000" b="1" i="1" dirty="0" err="1">
                <a:solidFill>
                  <a:srgbClr val="FF0000"/>
                </a:solidFill>
                <a:latin typeface="Sitka Heading" pitchFamily="2" charset="0"/>
                <a:ea typeface="Calibri"/>
                <a:cs typeface="Calibri"/>
                <a:sym typeface="Calibri"/>
              </a:rPr>
              <a:t>Tùng</a:t>
            </a:r>
            <a:r>
              <a:rPr lang="en-US" sz="2000" b="1" i="1" dirty="0">
                <a:solidFill>
                  <a:srgbClr val="FF0000"/>
                </a:solidFill>
                <a:latin typeface="Sitka Heading" pitchFamily="2" charset="0"/>
                <a:ea typeface="Calibri"/>
                <a:cs typeface="Calibri"/>
                <a:sym typeface="Calibri"/>
              </a:rPr>
              <a:t> </a:t>
            </a:r>
            <a:r>
              <a:rPr lang="en-US" sz="2000" i="1" dirty="0" err="1">
                <a:solidFill>
                  <a:srgbClr val="111111"/>
                </a:solidFill>
                <a:latin typeface="Sitka Heading" pitchFamily="2" charset="0"/>
                <a:ea typeface="Calibri"/>
                <a:cs typeface="Calibri"/>
                <a:sym typeface="Calibri"/>
              </a:rPr>
              <a:t>là</a:t>
            </a:r>
            <a:r>
              <a:rPr lang="en-US" sz="2000" i="1" dirty="0">
                <a:solidFill>
                  <a:srgbClr val="111111"/>
                </a:solidFill>
                <a:latin typeface="Sitka Heading" pitchFamily="2" charset="0"/>
                <a:ea typeface="Calibri"/>
                <a:cs typeface="Calibri"/>
                <a:sym typeface="Calibri"/>
              </a:rPr>
              <a:t> </a:t>
            </a:r>
            <a:r>
              <a:rPr lang="en-US" sz="2000" i="1" dirty="0" err="1">
                <a:solidFill>
                  <a:srgbClr val="111111"/>
                </a:solidFill>
                <a:latin typeface="Sitka Heading" pitchFamily="2" charset="0"/>
                <a:ea typeface="Calibri"/>
                <a:cs typeface="Calibri"/>
                <a:sym typeface="Calibri"/>
              </a:rPr>
              <a:t>một</a:t>
            </a:r>
            <a:r>
              <a:rPr lang="en-US" sz="2000" i="1" dirty="0">
                <a:solidFill>
                  <a:srgbClr val="111111"/>
                </a:solidFill>
                <a:latin typeface="Sitka Heading" pitchFamily="2" charset="0"/>
                <a:ea typeface="Calibri"/>
                <a:cs typeface="Calibri"/>
                <a:sym typeface="Calibri"/>
              </a:rPr>
              <a:t> </a:t>
            </a:r>
            <a:r>
              <a:rPr lang="en-US" sz="2000" i="1" dirty="0" err="1">
                <a:solidFill>
                  <a:srgbClr val="111111"/>
                </a:solidFill>
                <a:latin typeface="Sitka Heading" pitchFamily="2" charset="0"/>
                <a:ea typeface="Calibri"/>
                <a:cs typeface="Calibri"/>
                <a:sym typeface="Calibri"/>
              </a:rPr>
              <a:t>bác</a:t>
            </a:r>
            <a:r>
              <a:rPr lang="en-US" sz="2000" i="1" dirty="0">
                <a:solidFill>
                  <a:srgbClr val="111111"/>
                </a:solidFill>
                <a:latin typeface="Sitka Heading" pitchFamily="2" charset="0"/>
                <a:ea typeface="Calibri"/>
                <a:cs typeface="Calibri"/>
                <a:sym typeface="Calibri"/>
              </a:rPr>
              <a:t> </a:t>
            </a:r>
            <a:r>
              <a:rPr lang="en-US" sz="2000" i="1" dirty="0" err="1">
                <a:solidFill>
                  <a:srgbClr val="111111"/>
                </a:solidFill>
                <a:latin typeface="Sitka Heading" pitchFamily="2" charset="0"/>
                <a:ea typeface="Calibri"/>
                <a:cs typeface="Calibri"/>
                <a:sym typeface="Calibri"/>
              </a:rPr>
              <a:t>sỹ</a:t>
            </a:r>
            <a:r>
              <a:rPr lang="en-US" sz="2000" i="1" dirty="0">
                <a:solidFill>
                  <a:srgbClr val="111111"/>
                </a:solidFill>
                <a:latin typeface="Sitka Heading" pitchFamily="2" charset="0"/>
                <a:ea typeface="Calibri"/>
                <a:cs typeface="Calibri"/>
                <a:sym typeface="Calibri"/>
              </a:rPr>
              <a:t> </a:t>
            </a:r>
            <a:r>
              <a:rPr lang="en-US" sz="2000" i="1" dirty="0" err="1">
                <a:solidFill>
                  <a:srgbClr val="111111"/>
                </a:solidFill>
                <a:latin typeface="Sitka Heading" pitchFamily="2" charset="0"/>
                <a:ea typeface="Calibri"/>
                <a:cs typeface="Calibri"/>
                <a:sym typeface="Calibri"/>
              </a:rPr>
              <a:t>nổi</a:t>
            </a:r>
            <a:r>
              <a:rPr lang="en-US" sz="2000" i="1" dirty="0">
                <a:solidFill>
                  <a:srgbClr val="111111"/>
                </a:solidFill>
                <a:latin typeface="Sitka Heading" pitchFamily="2" charset="0"/>
                <a:ea typeface="Calibri"/>
                <a:cs typeface="Calibri"/>
                <a:sym typeface="Calibri"/>
              </a:rPr>
              <a:t> </a:t>
            </a:r>
            <a:r>
              <a:rPr lang="en-US" sz="2000" i="1" dirty="0" err="1">
                <a:solidFill>
                  <a:srgbClr val="111111"/>
                </a:solidFill>
                <a:latin typeface="Sitka Heading" pitchFamily="2" charset="0"/>
                <a:ea typeface="Calibri"/>
                <a:cs typeface="Calibri"/>
                <a:sym typeface="Calibri"/>
              </a:rPr>
              <a:t>tiếng</a:t>
            </a:r>
            <a:r>
              <a:rPr lang="en-US" sz="2000" i="1" dirty="0">
                <a:solidFill>
                  <a:srgbClr val="111111"/>
                </a:solidFill>
                <a:latin typeface="Sitka Heading" pitchFamily="2" charset="0"/>
                <a:ea typeface="Calibri"/>
                <a:cs typeface="Calibri"/>
                <a:sym typeface="Calibri"/>
              </a:rPr>
              <a:t> ở </a:t>
            </a:r>
            <a:r>
              <a:rPr lang="en-US" sz="2000" i="1" dirty="0" err="1">
                <a:solidFill>
                  <a:srgbClr val="111111"/>
                </a:solidFill>
                <a:latin typeface="Sitka Heading" pitchFamily="2" charset="0"/>
                <a:ea typeface="Calibri"/>
                <a:cs typeface="Calibri"/>
                <a:sym typeface="Calibri"/>
              </a:rPr>
              <a:t>Việt</a:t>
            </a:r>
            <a:r>
              <a:rPr lang="en-US" sz="2000" i="1" dirty="0">
                <a:solidFill>
                  <a:srgbClr val="111111"/>
                </a:solidFill>
                <a:latin typeface="Sitka Heading" pitchFamily="2" charset="0"/>
                <a:ea typeface="Calibri"/>
                <a:cs typeface="Calibri"/>
                <a:sym typeface="Calibri"/>
              </a:rPr>
              <a:t> Nam </a:t>
            </a:r>
            <a:r>
              <a:rPr lang="en-US" sz="2000" i="1" dirty="0" err="1">
                <a:solidFill>
                  <a:srgbClr val="111111"/>
                </a:solidFill>
                <a:latin typeface="Sitka Heading" pitchFamily="2" charset="0"/>
                <a:ea typeface="Calibri"/>
                <a:cs typeface="Calibri"/>
                <a:sym typeface="Calibri"/>
              </a:rPr>
              <a:t>và</a:t>
            </a:r>
            <a:r>
              <a:rPr lang="en-US" sz="2000" i="1" dirty="0">
                <a:solidFill>
                  <a:srgbClr val="111111"/>
                </a:solidFill>
                <a:latin typeface="Sitka Heading" pitchFamily="2" charset="0"/>
                <a:ea typeface="Calibri"/>
                <a:cs typeface="Calibri"/>
                <a:sym typeface="Calibri"/>
              </a:rPr>
              <a:t> </a:t>
            </a:r>
            <a:r>
              <a:rPr lang="en-US" sz="2000" i="1" dirty="0" err="1">
                <a:solidFill>
                  <a:srgbClr val="111111"/>
                </a:solidFill>
                <a:latin typeface="Sitka Heading" pitchFamily="2" charset="0"/>
                <a:ea typeface="Calibri"/>
                <a:cs typeface="Calibri"/>
                <a:sym typeface="Calibri"/>
              </a:rPr>
              <a:t>thế</a:t>
            </a:r>
            <a:r>
              <a:rPr lang="en-US" sz="2000" i="1" dirty="0">
                <a:solidFill>
                  <a:srgbClr val="111111"/>
                </a:solidFill>
                <a:latin typeface="Sitka Heading" pitchFamily="2" charset="0"/>
                <a:ea typeface="Calibri"/>
                <a:cs typeface="Calibri"/>
                <a:sym typeface="Calibri"/>
              </a:rPr>
              <a:t> </a:t>
            </a:r>
            <a:r>
              <a:rPr lang="en-US" sz="2000" i="1" dirty="0" err="1">
                <a:solidFill>
                  <a:srgbClr val="111111"/>
                </a:solidFill>
                <a:latin typeface="Sitka Heading" pitchFamily="2" charset="0"/>
                <a:ea typeface="Calibri"/>
                <a:cs typeface="Calibri"/>
                <a:sym typeface="Calibri"/>
              </a:rPr>
              <a:t>giới</a:t>
            </a:r>
            <a:r>
              <a:rPr lang="en-US" sz="2000" i="1" dirty="0">
                <a:solidFill>
                  <a:srgbClr val="111111"/>
                </a:solidFill>
                <a:latin typeface="Sitka Heading" pitchFamily="2" charset="0"/>
                <a:ea typeface="Calibri"/>
                <a:cs typeface="Calibri"/>
                <a:sym typeface="Calibri"/>
              </a:rPr>
              <a:t> </a:t>
            </a:r>
            <a:r>
              <a:rPr lang="en-US" sz="2000" i="1" dirty="0" err="1">
                <a:solidFill>
                  <a:srgbClr val="111111"/>
                </a:solidFill>
                <a:latin typeface="Sitka Heading" pitchFamily="2" charset="0"/>
                <a:ea typeface="Calibri"/>
                <a:cs typeface="Calibri"/>
                <a:sym typeface="Calibri"/>
              </a:rPr>
              <a:t>trong</a:t>
            </a:r>
            <a:r>
              <a:rPr lang="en-US" sz="2000" i="1" dirty="0">
                <a:solidFill>
                  <a:srgbClr val="111111"/>
                </a:solidFill>
                <a:latin typeface="Sitka Heading" pitchFamily="2" charset="0"/>
                <a:ea typeface="Calibri"/>
                <a:cs typeface="Calibri"/>
                <a:sym typeface="Calibri"/>
              </a:rPr>
              <a:t> </a:t>
            </a:r>
            <a:r>
              <a:rPr lang="en-US" sz="2000" i="1" dirty="0" err="1">
                <a:solidFill>
                  <a:srgbClr val="111111"/>
                </a:solidFill>
                <a:latin typeface="Sitka Heading" pitchFamily="2" charset="0"/>
                <a:ea typeface="Calibri"/>
                <a:cs typeface="Calibri"/>
                <a:sym typeface="Calibri"/>
              </a:rPr>
              <a:t>lĩnh</a:t>
            </a:r>
            <a:r>
              <a:rPr lang="en-US" sz="2000" i="1" dirty="0">
                <a:solidFill>
                  <a:srgbClr val="111111"/>
                </a:solidFill>
                <a:latin typeface="Sitka Heading" pitchFamily="2" charset="0"/>
                <a:ea typeface="Calibri"/>
                <a:cs typeface="Calibri"/>
                <a:sym typeface="Calibri"/>
              </a:rPr>
              <a:t> </a:t>
            </a:r>
            <a:r>
              <a:rPr lang="en-US" sz="2000" i="1" dirty="0" err="1">
                <a:solidFill>
                  <a:srgbClr val="111111"/>
                </a:solidFill>
                <a:latin typeface="Sitka Heading" pitchFamily="2" charset="0"/>
                <a:ea typeface="Calibri"/>
                <a:cs typeface="Calibri"/>
                <a:sym typeface="Calibri"/>
              </a:rPr>
              <a:t>vực</a:t>
            </a:r>
            <a:r>
              <a:rPr lang="en-US" sz="2000" i="1" dirty="0">
                <a:solidFill>
                  <a:srgbClr val="111111"/>
                </a:solidFill>
                <a:latin typeface="Sitka Heading" pitchFamily="2" charset="0"/>
                <a:ea typeface="Calibri"/>
                <a:cs typeface="Calibri"/>
                <a:sym typeface="Calibri"/>
              </a:rPr>
              <a:t> </a:t>
            </a:r>
            <a:r>
              <a:rPr lang="en-US" sz="2000" i="1" dirty="0" err="1">
                <a:solidFill>
                  <a:srgbClr val="111111"/>
                </a:solidFill>
                <a:latin typeface="Sitka Heading" pitchFamily="2" charset="0"/>
                <a:ea typeface="Calibri"/>
                <a:cs typeface="Calibri"/>
                <a:sym typeface="Calibri"/>
              </a:rPr>
              <a:t>nghiên</a:t>
            </a:r>
            <a:r>
              <a:rPr lang="en-US" sz="2000" i="1" dirty="0">
                <a:solidFill>
                  <a:srgbClr val="111111"/>
                </a:solidFill>
                <a:latin typeface="Sitka Heading" pitchFamily="2" charset="0"/>
                <a:ea typeface="Calibri"/>
                <a:cs typeface="Calibri"/>
                <a:sym typeface="Calibri"/>
              </a:rPr>
              <a:t> </a:t>
            </a:r>
            <a:r>
              <a:rPr lang="en-US" sz="2000" i="1" dirty="0" err="1">
                <a:solidFill>
                  <a:srgbClr val="111111"/>
                </a:solidFill>
                <a:latin typeface="Sitka Heading" pitchFamily="2" charset="0"/>
                <a:ea typeface="Calibri"/>
                <a:cs typeface="Calibri"/>
                <a:sym typeface="Calibri"/>
              </a:rPr>
              <a:t>cứu</a:t>
            </a:r>
            <a:r>
              <a:rPr lang="en-US" sz="2000" i="1" dirty="0">
                <a:solidFill>
                  <a:srgbClr val="111111"/>
                </a:solidFill>
                <a:latin typeface="Sitka Heading" pitchFamily="2" charset="0"/>
                <a:ea typeface="Calibri"/>
                <a:cs typeface="Calibri"/>
                <a:sym typeface="Calibri"/>
              </a:rPr>
              <a:t> </a:t>
            </a:r>
            <a:r>
              <a:rPr lang="en-US" sz="2000" i="1" dirty="0" err="1">
                <a:solidFill>
                  <a:srgbClr val="111111"/>
                </a:solidFill>
                <a:latin typeface="Sitka Heading" pitchFamily="2" charset="0"/>
                <a:ea typeface="Calibri"/>
                <a:cs typeface="Calibri"/>
                <a:sym typeface="Calibri"/>
              </a:rPr>
              <a:t>gan</a:t>
            </a:r>
            <a:r>
              <a:rPr lang="en-US" sz="2000" i="1" dirty="0">
                <a:solidFill>
                  <a:srgbClr val="111111"/>
                </a:solidFill>
                <a:latin typeface="Sitka Heading" pitchFamily="2" charset="0"/>
                <a:ea typeface="Calibri"/>
                <a:cs typeface="Calibri"/>
                <a:sym typeface="Calibri"/>
              </a:rPr>
              <a:t> </a:t>
            </a:r>
            <a:r>
              <a:rPr lang="en-US" sz="2000" i="1" dirty="0" err="1">
                <a:solidFill>
                  <a:srgbClr val="111111"/>
                </a:solidFill>
                <a:latin typeface="Sitka Heading" pitchFamily="2" charset="0"/>
                <a:ea typeface="Calibri"/>
                <a:cs typeface="Calibri"/>
                <a:sym typeface="Calibri"/>
              </a:rPr>
              <a:t>và</a:t>
            </a:r>
            <a:r>
              <a:rPr lang="en-US" sz="2000" i="1" dirty="0">
                <a:solidFill>
                  <a:srgbClr val="111111"/>
                </a:solidFill>
                <a:latin typeface="Sitka Heading" pitchFamily="2" charset="0"/>
                <a:ea typeface="Calibri"/>
                <a:cs typeface="Calibri"/>
                <a:sym typeface="Calibri"/>
              </a:rPr>
              <a:t> </a:t>
            </a:r>
            <a:r>
              <a:rPr lang="en-US" sz="2000" i="1" dirty="0" err="1" smtClean="0">
                <a:solidFill>
                  <a:srgbClr val="111111"/>
                </a:solidFill>
                <a:latin typeface="Sitka Heading" pitchFamily="2" charset="0"/>
                <a:ea typeface="Calibri"/>
                <a:cs typeface="Calibri"/>
                <a:sym typeface="Calibri"/>
              </a:rPr>
              <a:t>giải</a:t>
            </a:r>
            <a:r>
              <a:rPr lang="en-US" sz="2000" i="1" dirty="0" smtClean="0">
                <a:solidFill>
                  <a:srgbClr val="111111"/>
                </a:solidFill>
                <a:latin typeface="Sitka Heading" pitchFamily="2" charset="0"/>
                <a:ea typeface="Calibri"/>
                <a:cs typeface="Calibri"/>
                <a:sym typeface="Calibri"/>
              </a:rPr>
              <a:t>. </a:t>
            </a:r>
            <a:r>
              <a:rPr lang="vi-VN" sz="2000" i="1" dirty="0" smtClean="0">
                <a:latin typeface="Sitka Heading" pitchFamily="2" charset="0"/>
                <a:ea typeface="Times New Roman"/>
                <a:cs typeface="Times New Roman"/>
                <a:sym typeface="Times New Roman"/>
              </a:rPr>
              <a:t>Ông </a:t>
            </a:r>
            <a:r>
              <a:rPr lang="vi-VN" sz="2000" i="1" dirty="0">
                <a:latin typeface="Sitka Heading" pitchFamily="2" charset="0"/>
                <a:ea typeface="Times New Roman"/>
                <a:cs typeface="Times New Roman"/>
                <a:sym typeface="Times New Roman"/>
              </a:rPr>
              <a:t>có ba người con đều học hành giỏi, đều có danh phận với sự tôn trọng, tin yêu của nhiều người:  </a:t>
            </a:r>
            <a:r>
              <a:rPr lang="vi-VN" sz="2000" b="1" i="1" dirty="0">
                <a:solidFill>
                  <a:srgbClr val="0070C0"/>
                </a:solidFill>
                <a:latin typeface="Sitka Heading" pitchFamily="2" charset="0"/>
                <a:ea typeface="Times New Roman"/>
                <a:cs typeface="Times New Roman"/>
                <a:sym typeface="Times New Roman"/>
              </a:rPr>
              <a:t>Viện sỹ Tôn Thất Bách</a:t>
            </a:r>
            <a:r>
              <a:rPr lang="vi-VN" sz="2000" i="1" dirty="0">
                <a:latin typeface="Sitka Heading" pitchFamily="2" charset="0"/>
                <a:ea typeface="Times New Roman"/>
                <a:cs typeface="Times New Roman"/>
                <a:sym typeface="Times New Roman"/>
              </a:rPr>
              <a:t> là Nhà giáo Nhân dân, Viện sỹ nhiều viện khoa học danh tiếng;  </a:t>
            </a:r>
            <a:r>
              <a:rPr lang="vi-VN" sz="2000" b="1" i="1" dirty="0">
                <a:solidFill>
                  <a:srgbClr val="00B050"/>
                </a:solidFill>
                <a:latin typeface="Sitka Heading" pitchFamily="2" charset="0"/>
                <a:ea typeface="Times New Roman"/>
                <a:cs typeface="Times New Roman"/>
                <a:sym typeface="Times New Roman"/>
              </a:rPr>
              <a:t>Bà Tôn Nữ Ngọc Trân</a:t>
            </a:r>
            <a:r>
              <a:rPr lang="vi-VN" sz="2000" i="1" dirty="0">
                <a:latin typeface="Sitka Heading" pitchFamily="2" charset="0"/>
                <a:ea typeface="Times New Roman"/>
                <a:cs typeface="Times New Roman"/>
                <a:sym typeface="Times New Roman"/>
              </a:rPr>
              <a:t> học giỏi, nhiều năm học ở Nga, là kỹ sư hóa học, có chồng cũng là tiến sỹ; cô con gái út là </a:t>
            </a:r>
            <a:r>
              <a:rPr lang="vi-VN" sz="2000" b="1" i="1" dirty="0">
                <a:solidFill>
                  <a:schemeClr val="accent6">
                    <a:lumMod val="75000"/>
                  </a:schemeClr>
                </a:solidFill>
                <a:latin typeface="Sitka Heading" pitchFamily="2" charset="0"/>
                <a:ea typeface="Times New Roman"/>
                <a:cs typeface="Times New Roman"/>
                <a:sym typeface="Times New Roman"/>
              </a:rPr>
              <a:t>Tôn Nữ Hồng Tâm</a:t>
            </a:r>
            <a:r>
              <a:rPr lang="vi-VN" sz="2000" i="1" dirty="0">
                <a:latin typeface="Sitka Heading" pitchFamily="2" charset="0"/>
                <a:ea typeface="Times New Roman"/>
                <a:cs typeface="Times New Roman"/>
                <a:sym typeface="Times New Roman"/>
              </a:rPr>
              <a:t>, bác sỹ sinh </a:t>
            </a:r>
            <a:r>
              <a:rPr lang="vi-VN" sz="2000" i="1" dirty="0" smtClean="0">
                <a:latin typeface="Sitka Heading" pitchFamily="2" charset="0"/>
                <a:ea typeface="Times New Roman"/>
                <a:cs typeface="Times New Roman"/>
                <a:sym typeface="Times New Roman"/>
              </a:rPr>
              <a:t>hóa.</a:t>
            </a:r>
            <a:r>
              <a:rPr lang="en-US" sz="2000" i="1" dirty="0" smtClean="0">
                <a:latin typeface="Sitka Heading" pitchFamily="2" charset="0"/>
                <a:ea typeface="Times New Roman"/>
                <a:cs typeface="Times New Roman"/>
                <a:sym typeface="Times New Roman"/>
              </a:rPr>
              <a:t> </a:t>
            </a:r>
            <a:r>
              <a:rPr lang="vi-VN" sz="2000" i="1" dirty="0" smtClean="0">
                <a:latin typeface="Sitka Heading" pitchFamily="2" charset="0"/>
                <a:ea typeface="Times New Roman"/>
                <a:cs typeface="Times New Roman"/>
                <a:sym typeface="Times New Roman"/>
              </a:rPr>
              <a:t>Bà </a:t>
            </a:r>
            <a:r>
              <a:rPr lang="vi-VN" sz="2000" i="1" dirty="0">
                <a:latin typeface="Sitka Heading" pitchFamily="2" charset="0"/>
                <a:ea typeface="Times New Roman"/>
                <a:cs typeface="Times New Roman"/>
                <a:sym typeface="Times New Roman"/>
              </a:rPr>
              <a:t>Vi Nguyệt Hồ - nói rằng, cho đến bây giờ, bà cảm thấy hạnh phúc vì các con bà đã trưởng thành, bà cảm thấy yên tâm vì các con, các cháu của bà đều sống có trách nhiệm, yêu nghề, biết quan tâm đến người khác, nhất là những người nghèo.</a:t>
            </a:r>
            <a:endParaRPr lang="vi-VN" sz="2000" i="1" dirty="0">
              <a:latin typeface="Sitka Heading" pitchFamily="2" charset="0"/>
              <a:ea typeface="Times New Roman"/>
              <a:cs typeface="Times New Roman"/>
            </a:endParaRPr>
          </a:p>
        </p:txBody>
      </p:sp>
      <p:sp>
        <p:nvSpPr>
          <p:cNvPr id="5" name="Rectangle 4"/>
          <p:cNvSpPr/>
          <p:nvPr/>
        </p:nvSpPr>
        <p:spPr>
          <a:xfrm>
            <a:off x="76200" y="5029200"/>
            <a:ext cx="3086100" cy="1133644"/>
          </a:xfrm>
          <a:prstGeom prst="rect">
            <a:avLst/>
          </a:prstGeom>
        </p:spPr>
        <p:txBody>
          <a:bodyPr wrap="square">
            <a:spAutoFit/>
          </a:bodyPr>
          <a:lstStyle/>
          <a:p>
            <a:pPr algn="ctr">
              <a:lnSpc>
                <a:spcPct val="150000"/>
              </a:lnSpc>
            </a:pPr>
            <a:r>
              <a:rPr lang="en-US" sz="2400" b="1" i="1" dirty="0" err="1" smtClean="0">
                <a:solidFill>
                  <a:srgbClr val="FF0000"/>
                </a:solidFill>
                <a:latin typeface="Sitka Subheading" pitchFamily="2" charset="0"/>
                <a:ea typeface="Times New Roman"/>
                <a:cs typeface="Times New Roman"/>
                <a:sym typeface="Times New Roman"/>
              </a:rPr>
              <a:t>Một</a:t>
            </a:r>
            <a:r>
              <a:rPr lang="en-US" sz="2400" b="1" i="1" dirty="0" smtClean="0">
                <a:solidFill>
                  <a:srgbClr val="FF0000"/>
                </a:solidFill>
                <a:latin typeface="Sitka Subheading" pitchFamily="2" charset="0"/>
                <a:ea typeface="Times New Roman"/>
                <a:cs typeface="Times New Roman"/>
                <a:sym typeface="Times New Roman"/>
              </a:rPr>
              <a:t> </a:t>
            </a:r>
            <a:r>
              <a:rPr lang="en-US" sz="2400" b="1" i="1" dirty="0" err="1" smtClean="0">
                <a:solidFill>
                  <a:srgbClr val="FF0000"/>
                </a:solidFill>
                <a:latin typeface="Sitka Subheading" pitchFamily="2" charset="0"/>
                <a:ea typeface="Times New Roman"/>
                <a:cs typeface="Times New Roman"/>
                <a:sym typeface="Times New Roman"/>
              </a:rPr>
              <a:t>gia</a:t>
            </a:r>
            <a:r>
              <a:rPr lang="en-US" sz="2400" b="1" i="1" dirty="0" smtClean="0">
                <a:solidFill>
                  <a:srgbClr val="FF0000"/>
                </a:solidFill>
                <a:latin typeface="Sitka Subheading" pitchFamily="2" charset="0"/>
                <a:ea typeface="Times New Roman"/>
                <a:cs typeface="Times New Roman"/>
                <a:sym typeface="Times New Roman"/>
              </a:rPr>
              <a:t> </a:t>
            </a:r>
            <a:r>
              <a:rPr lang="en-US" sz="2400" b="1" i="1" dirty="0" err="1" smtClean="0">
                <a:solidFill>
                  <a:srgbClr val="FF0000"/>
                </a:solidFill>
                <a:latin typeface="Sitka Subheading" pitchFamily="2" charset="0"/>
                <a:ea typeface="Times New Roman"/>
                <a:cs typeface="Times New Roman"/>
                <a:sym typeface="Times New Roman"/>
              </a:rPr>
              <a:t>đình</a:t>
            </a:r>
            <a:r>
              <a:rPr lang="en-US" sz="2400" b="1" i="1" dirty="0" smtClean="0">
                <a:solidFill>
                  <a:srgbClr val="FF0000"/>
                </a:solidFill>
                <a:latin typeface="Sitka Subheading" pitchFamily="2" charset="0"/>
                <a:ea typeface="Times New Roman"/>
                <a:cs typeface="Times New Roman"/>
                <a:sym typeface="Times New Roman"/>
              </a:rPr>
              <a:t> </a:t>
            </a:r>
            <a:r>
              <a:rPr lang="en-US" sz="2400" b="1" i="1" dirty="0" err="1" smtClean="0">
                <a:solidFill>
                  <a:srgbClr val="FF0000"/>
                </a:solidFill>
                <a:latin typeface="Sitka Subheading" pitchFamily="2" charset="0"/>
                <a:ea typeface="Times New Roman"/>
                <a:cs typeface="Times New Roman"/>
                <a:sym typeface="Times New Roman"/>
              </a:rPr>
              <a:t>truyền</a:t>
            </a:r>
            <a:r>
              <a:rPr lang="en-US" sz="2400" b="1" i="1" dirty="0" smtClean="0">
                <a:solidFill>
                  <a:srgbClr val="FF0000"/>
                </a:solidFill>
                <a:latin typeface="Sitka Subheading" pitchFamily="2" charset="0"/>
                <a:ea typeface="Times New Roman"/>
                <a:cs typeface="Times New Roman"/>
                <a:sym typeface="Times New Roman"/>
              </a:rPr>
              <a:t> </a:t>
            </a:r>
            <a:r>
              <a:rPr lang="en-US" sz="2400" b="1" i="1" dirty="0" err="1" smtClean="0">
                <a:solidFill>
                  <a:srgbClr val="FF0000"/>
                </a:solidFill>
                <a:latin typeface="Sitka Subheading" pitchFamily="2" charset="0"/>
                <a:ea typeface="Times New Roman"/>
                <a:cs typeface="Times New Roman"/>
                <a:sym typeface="Times New Roman"/>
              </a:rPr>
              <a:t>thống</a:t>
            </a:r>
            <a:r>
              <a:rPr lang="en-US" sz="2400" b="1" i="1" dirty="0" smtClean="0">
                <a:solidFill>
                  <a:srgbClr val="FF0000"/>
                </a:solidFill>
                <a:latin typeface="Sitka Subheading" pitchFamily="2" charset="0"/>
                <a:ea typeface="Times New Roman"/>
                <a:cs typeface="Times New Roman"/>
                <a:sym typeface="Times New Roman"/>
              </a:rPr>
              <a:t> </a:t>
            </a:r>
            <a:r>
              <a:rPr lang="en-US" sz="2400" b="1" i="1" dirty="0" err="1" smtClean="0">
                <a:solidFill>
                  <a:srgbClr val="FF0000"/>
                </a:solidFill>
                <a:latin typeface="Sitka Subheading" pitchFamily="2" charset="0"/>
                <a:ea typeface="Times New Roman"/>
                <a:cs typeface="Times New Roman"/>
                <a:sym typeface="Times New Roman"/>
              </a:rPr>
              <a:t>về</a:t>
            </a:r>
            <a:r>
              <a:rPr lang="en-US" sz="2400" b="1" i="1" dirty="0" smtClean="0">
                <a:solidFill>
                  <a:srgbClr val="FF0000"/>
                </a:solidFill>
                <a:latin typeface="Sitka Subheading" pitchFamily="2" charset="0"/>
                <a:ea typeface="Times New Roman"/>
                <a:cs typeface="Times New Roman"/>
                <a:sym typeface="Times New Roman"/>
              </a:rPr>
              <a:t> </a:t>
            </a:r>
            <a:r>
              <a:rPr lang="en-US" sz="2400" b="1" i="1" dirty="0" err="1" smtClean="0">
                <a:solidFill>
                  <a:srgbClr val="FF0000"/>
                </a:solidFill>
                <a:latin typeface="Sitka Subheading" pitchFamily="2" charset="0"/>
                <a:ea typeface="Times New Roman"/>
                <a:cs typeface="Times New Roman"/>
                <a:sym typeface="Times New Roman"/>
              </a:rPr>
              <a:t>ngành</a:t>
            </a:r>
            <a:r>
              <a:rPr lang="en-US" sz="2400" b="1" i="1" dirty="0" smtClean="0">
                <a:solidFill>
                  <a:srgbClr val="FF0000"/>
                </a:solidFill>
                <a:latin typeface="Sitka Subheading" pitchFamily="2" charset="0"/>
                <a:ea typeface="Times New Roman"/>
                <a:cs typeface="Times New Roman"/>
                <a:sym typeface="Times New Roman"/>
              </a:rPr>
              <a:t> Y</a:t>
            </a:r>
            <a:endParaRPr lang="en-US" sz="2400" b="1" i="1" dirty="0">
              <a:solidFill>
                <a:srgbClr val="FF0000"/>
              </a:solidFill>
              <a:latin typeface="Sitka Subheading" pitchFamily="2" charset="0"/>
            </a:endParaRPr>
          </a:p>
        </p:txBody>
      </p:sp>
    </p:spTree>
    <p:extLst>
      <p:ext uri="{BB962C8B-B14F-4D97-AF65-F5344CB8AC3E}">
        <p14:creationId xmlns:p14="http://schemas.microsoft.com/office/powerpoint/2010/main" val="16863097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276"/>
        <p:cNvGrpSpPr/>
        <p:nvPr/>
      </p:nvGrpSpPr>
      <p:grpSpPr>
        <a:xfrm>
          <a:off x="0" y="0"/>
          <a:ext cx="0" cy="0"/>
          <a:chOff x="0" y="0"/>
          <a:chExt cx="0" cy="0"/>
        </a:xfrm>
      </p:grpSpPr>
      <p:pic>
        <p:nvPicPr>
          <p:cNvPr id="277" name="Google Shape;277;p16" descr="https://ik.imagekit.io/tvlk/blog/2018/07/lang-bat-trang-25.jpg?tr=dpr-1,w-675"/>
          <p:cNvPicPr preferRelativeResize="0"/>
          <p:nvPr/>
        </p:nvPicPr>
        <p:blipFill rotWithShape="1">
          <a:blip r:embed="rId4">
            <a:alphaModFix/>
          </a:blip>
          <a:srcRect/>
          <a:stretch/>
        </p:blipFill>
        <p:spPr>
          <a:xfrm>
            <a:off x="4573383" y="2485878"/>
            <a:ext cx="2079877" cy="1990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8" name="Google Shape;278;p16" descr="https://ik.imagekit.io/tvlk/blog/2018/07/lang-bat-trang-31.jpg?tr=dpr-1,w-675"/>
          <p:cNvPicPr preferRelativeResize="0"/>
          <p:nvPr/>
        </p:nvPicPr>
        <p:blipFill rotWithShape="1">
          <a:blip r:embed="rId5">
            <a:alphaModFix/>
          </a:blip>
          <a:srcRect/>
          <a:stretch/>
        </p:blipFill>
        <p:spPr>
          <a:xfrm>
            <a:off x="6844651" y="2483482"/>
            <a:ext cx="2189864" cy="1960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9" name="Google Shape;279;p16" descr="Gốm Bát Tràng"/>
          <p:cNvPicPr preferRelativeResize="0"/>
          <p:nvPr/>
        </p:nvPicPr>
        <p:blipFill rotWithShape="1">
          <a:blip r:embed="rId6">
            <a:alphaModFix/>
          </a:blip>
          <a:srcRect/>
          <a:stretch/>
        </p:blipFill>
        <p:spPr>
          <a:xfrm>
            <a:off x="4588623" y="182214"/>
            <a:ext cx="2079877" cy="2085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0" name="Google Shape;280;p16" descr="cách làm gốm bát tràng Archives - Gốm Sứ Hoàng Gia"/>
          <p:cNvPicPr preferRelativeResize="0"/>
          <p:nvPr/>
        </p:nvPicPr>
        <p:blipFill rotWithShape="1">
          <a:blip r:embed="rId7">
            <a:alphaModFix/>
          </a:blip>
          <a:srcRect/>
          <a:stretch/>
        </p:blipFill>
        <p:spPr>
          <a:xfrm>
            <a:off x="136047" y="197455"/>
            <a:ext cx="1960320" cy="2085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1" name="Google Shape;281;p16" descr="Cơ hội phát triển mới cho làng gốm 600 năm tuổi | VOV.VN"/>
          <p:cNvPicPr preferRelativeResize="0"/>
          <p:nvPr/>
        </p:nvPicPr>
        <p:blipFill rotWithShape="1">
          <a:blip r:embed="rId8">
            <a:alphaModFix/>
          </a:blip>
          <a:srcRect/>
          <a:stretch/>
        </p:blipFill>
        <p:spPr>
          <a:xfrm>
            <a:off x="2286470" y="228600"/>
            <a:ext cx="2090305" cy="2054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2" name="Google Shape;282;p16" descr="Hà Nội công nhận Bát Tràng là Điểm du lịch"/>
          <p:cNvPicPr preferRelativeResize="0"/>
          <p:nvPr/>
        </p:nvPicPr>
        <p:blipFill rotWithShape="1">
          <a:blip r:embed="rId9">
            <a:alphaModFix/>
          </a:blip>
          <a:srcRect/>
          <a:stretch/>
        </p:blipFill>
        <p:spPr>
          <a:xfrm>
            <a:off x="6818089" y="228600"/>
            <a:ext cx="2216426" cy="2054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3" name="Google Shape;283;p16" descr="Cổng Giao tiếp điện tử Thành Phố Hà Nội - hanoi.gov.vn"/>
          <p:cNvPicPr preferRelativeResize="0"/>
          <p:nvPr/>
        </p:nvPicPr>
        <p:blipFill rotWithShape="1">
          <a:blip r:embed="rId10">
            <a:alphaModFix/>
          </a:blip>
          <a:srcRect/>
          <a:stretch/>
        </p:blipFill>
        <p:spPr>
          <a:xfrm>
            <a:off x="162609" y="2485876"/>
            <a:ext cx="1933758" cy="19902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4" name="Google Shape;284;p16" descr="Những nét đặc trưng riêng biệt của gốm sứ Bát Tràng | Cửa hàng Minh Long"/>
          <p:cNvPicPr preferRelativeResize="0"/>
          <p:nvPr/>
        </p:nvPicPr>
        <p:blipFill rotWithShape="1">
          <a:blip r:embed="rId11">
            <a:alphaModFix/>
          </a:blip>
          <a:srcRect/>
          <a:stretch/>
        </p:blipFill>
        <p:spPr>
          <a:xfrm>
            <a:off x="2313032" y="2485876"/>
            <a:ext cx="2090305" cy="1990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5" name="Google Shape;285;p16"/>
          <p:cNvSpPr/>
          <p:nvPr/>
        </p:nvSpPr>
        <p:spPr>
          <a:xfrm>
            <a:off x="16623" y="4688216"/>
            <a:ext cx="9144000" cy="2169784"/>
          </a:xfrm>
          <a:prstGeom prst="rect">
            <a:avLst/>
          </a:prstGeom>
          <a:solidFill>
            <a:schemeClr val="bg1"/>
          </a:solidFill>
          <a:ln w="38100" cap="flat" cmpd="sng">
            <a:solidFill>
              <a:schemeClr val="accent5">
                <a:lumMod val="20000"/>
                <a:lumOff val="80000"/>
              </a:schemeClr>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i="1" dirty="0" err="1" smtClean="0">
                <a:latin typeface="Sitka Heading" pitchFamily="2" charset="0"/>
                <a:ea typeface="Times New Roman"/>
                <a:cs typeface="Times New Roman"/>
                <a:sym typeface="Times New Roman"/>
              </a:rPr>
              <a:t>Làng</a:t>
            </a:r>
            <a:r>
              <a:rPr lang="en-US" i="1" dirty="0" smtClean="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Bát</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Tràng</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Hà</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Nội</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là</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một</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làng</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nghề</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truyền</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thống</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nổi</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tiếng</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về</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gốm</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sứ</a:t>
            </a:r>
            <a:r>
              <a:rPr lang="en-US" i="1" dirty="0">
                <a:latin typeface="Sitka Heading" pitchFamily="2" charset="0"/>
                <a:ea typeface="Times New Roman"/>
                <a:cs typeface="Times New Roman"/>
                <a:sym typeface="Times New Roman"/>
              </a:rPr>
              <a:t> - </a:t>
            </a:r>
            <a:r>
              <a:rPr lang="en-US" i="1" dirty="0" err="1">
                <a:latin typeface="Sitka Heading" pitchFamily="2" charset="0"/>
                <a:ea typeface="Times New Roman"/>
                <a:cs typeface="Times New Roman"/>
                <a:sym typeface="Times New Roman"/>
              </a:rPr>
              <a:t>món</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vật</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dụng</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mang</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nhiều</a:t>
            </a:r>
            <a:r>
              <a:rPr lang="en-US" i="1" dirty="0">
                <a:latin typeface="Sitka Heading" pitchFamily="2" charset="0"/>
                <a:ea typeface="Times New Roman"/>
                <a:cs typeface="Times New Roman"/>
                <a:sym typeface="Times New Roman"/>
              </a:rPr>
              <a:t> ý </a:t>
            </a:r>
            <a:r>
              <a:rPr lang="en-US" i="1" dirty="0" err="1">
                <a:latin typeface="Sitka Heading" pitchFamily="2" charset="0"/>
                <a:ea typeface="Times New Roman"/>
                <a:cs typeface="Times New Roman"/>
                <a:sym typeface="Times New Roman"/>
              </a:rPr>
              <a:t>nghĩa</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về</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tinh</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thần</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văn</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hoá</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người</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Việt</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đóng</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vai</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trò</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quan</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trọng</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trong</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cuộc</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sống</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thường</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ngày</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Trải</a:t>
            </a:r>
            <a:r>
              <a:rPr lang="en-US" i="1" dirty="0">
                <a:latin typeface="Sitka Heading" pitchFamily="2" charset="0"/>
                <a:ea typeface="Times New Roman"/>
                <a:cs typeface="Times New Roman"/>
                <a:sym typeface="Times New Roman"/>
              </a:rPr>
              <a:t> qua </a:t>
            </a:r>
            <a:r>
              <a:rPr lang="en-US" i="1" dirty="0" err="1">
                <a:latin typeface="Sitka Heading" pitchFamily="2" charset="0"/>
                <a:ea typeface="Times New Roman"/>
                <a:cs typeface="Times New Roman"/>
                <a:sym typeface="Times New Roman"/>
              </a:rPr>
              <a:t>hàng</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ngàn</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năm</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làm</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nghề</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làng</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Bát</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Tràng</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ngày</a:t>
            </a:r>
            <a:r>
              <a:rPr lang="en-US" i="1" dirty="0">
                <a:latin typeface="Sitka Heading" pitchFamily="2" charset="0"/>
                <a:ea typeface="Times New Roman"/>
                <a:cs typeface="Times New Roman"/>
                <a:sym typeface="Times New Roman"/>
              </a:rPr>
              <a:t> nay </a:t>
            </a:r>
            <a:r>
              <a:rPr lang="en-US" i="1" dirty="0" err="1">
                <a:latin typeface="Sitka Heading" pitchFamily="2" charset="0"/>
                <a:ea typeface="Times New Roman"/>
                <a:cs typeface="Times New Roman"/>
                <a:sym typeface="Times New Roman"/>
              </a:rPr>
              <a:t>vẫn</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tiếp</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tục</a:t>
            </a:r>
            <a:r>
              <a:rPr lang="en-US" i="1" dirty="0">
                <a:latin typeface="Sitka Heading" pitchFamily="2" charset="0"/>
                <a:ea typeface="Times New Roman"/>
                <a:cs typeface="Times New Roman"/>
                <a:sym typeface="Times New Roman"/>
              </a:rPr>
              <a:t> “cha </a:t>
            </a:r>
            <a:r>
              <a:rPr lang="en-US" i="1" dirty="0" err="1">
                <a:latin typeface="Sitka Heading" pitchFamily="2" charset="0"/>
                <a:ea typeface="Times New Roman"/>
                <a:cs typeface="Times New Roman"/>
                <a:sym typeface="Times New Roman"/>
              </a:rPr>
              <a:t>truyền</a:t>
            </a:r>
            <a:r>
              <a:rPr lang="en-US" i="1" dirty="0">
                <a:latin typeface="Sitka Heading" pitchFamily="2" charset="0"/>
                <a:ea typeface="Times New Roman"/>
                <a:cs typeface="Times New Roman"/>
                <a:sym typeface="Times New Roman"/>
              </a:rPr>
              <a:t> con </a:t>
            </a:r>
            <a:r>
              <a:rPr lang="en-US" i="1" dirty="0" err="1">
                <a:latin typeface="Sitka Heading" pitchFamily="2" charset="0"/>
                <a:ea typeface="Times New Roman"/>
                <a:cs typeface="Times New Roman"/>
                <a:sym typeface="Times New Roman"/>
              </a:rPr>
              <a:t>nối</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nghiệp</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làm</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gốm</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sứ</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lưu</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giữ</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tinh</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hoa</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và</a:t>
            </a:r>
            <a:r>
              <a:rPr lang="en-US" i="1" dirty="0">
                <a:latin typeface="Sitka Heading" pitchFamily="2" charset="0"/>
                <a:ea typeface="Times New Roman"/>
                <a:cs typeface="Times New Roman"/>
                <a:sym typeface="Times New Roman"/>
              </a:rPr>
              <a:t> tri </a:t>
            </a:r>
            <a:r>
              <a:rPr lang="en-US" i="1" dirty="0" err="1">
                <a:latin typeface="Sitka Heading" pitchFamily="2" charset="0"/>
                <a:ea typeface="Times New Roman"/>
                <a:cs typeface="Times New Roman"/>
                <a:sym typeface="Times New Roman"/>
              </a:rPr>
              <a:t>thức</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thông</a:t>
            </a:r>
            <a:r>
              <a:rPr lang="en-US" i="1" dirty="0">
                <a:latin typeface="Sitka Heading" pitchFamily="2" charset="0"/>
                <a:ea typeface="Times New Roman"/>
                <a:cs typeface="Times New Roman"/>
                <a:sym typeface="Times New Roman"/>
              </a:rPr>
              <a:t> qua </a:t>
            </a:r>
            <a:r>
              <a:rPr lang="en-US" i="1" dirty="0" err="1">
                <a:latin typeface="Sitka Heading" pitchFamily="2" charset="0"/>
                <a:ea typeface="Times New Roman"/>
                <a:cs typeface="Times New Roman"/>
                <a:sym typeface="Times New Roman"/>
              </a:rPr>
              <a:t>những</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món</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đồ</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gốm</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sứ</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tinh</a:t>
            </a:r>
            <a:r>
              <a:rPr lang="en-US" i="1" dirty="0">
                <a:latin typeface="Sitka Heading" pitchFamily="2" charset="0"/>
                <a:ea typeface="Times New Roman"/>
                <a:cs typeface="Times New Roman"/>
                <a:sym typeface="Times New Roman"/>
              </a:rPr>
              <a:t> </a:t>
            </a:r>
            <a:r>
              <a:rPr lang="en-US" i="1" dirty="0" err="1">
                <a:latin typeface="Sitka Heading" pitchFamily="2" charset="0"/>
                <a:ea typeface="Times New Roman"/>
                <a:cs typeface="Times New Roman"/>
                <a:sym typeface="Times New Roman"/>
              </a:rPr>
              <a:t>xảo</a:t>
            </a:r>
            <a:r>
              <a:rPr lang="en-US" i="1" dirty="0">
                <a:latin typeface="Sitka Heading" pitchFamily="2" charset="0"/>
                <a:ea typeface="Times New Roman"/>
                <a:cs typeface="Times New Roman"/>
                <a:sym typeface="Times New Roman"/>
              </a:rPr>
              <a:t>.</a:t>
            </a:r>
            <a:endParaRPr i="1" dirty="0">
              <a:latin typeface="Sitka Heading" pitchFamily="2" charset="0"/>
              <a:ea typeface="Calibri"/>
              <a:cs typeface="Calibri"/>
              <a:sym typeface="Calibri"/>
            </a:endParaRPr>
          </a:p>
        </p:txBody>
      </p:sp>
    </p:spTree>
    <p:extLst>
      <p:ext uri="{BB962C8B-B14F-4D97-AF65-F5344CB8AC3E}">
        <p14:creationId xmlns:p14="http://schemas.microsoft.com/office/powerpoint/2010/main" val="202607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76400" y="87690"/>
            <a:ext cx="2514600" cy="523220"/>
          </a:xfrm>
          <a:prstGeom prst="rect">
            <a:avLst/>
          </a:prstGeom>
          <a:noFill/>
        </p:spPr>
        <p:txBody>
          <a:bodyPr wrap="square" rtlCol="0">
            <a:spAutoFit/>
          </a:bodyPr>
          <a:lstStyle/>
          <a:p>
            <a:pPr algn="ctr"/>
            <a:r>
              <a:rPr lang="en-US" sz="2800" b="1" i="1" dirty="0" smtClean="0">
                <a:solidFill>
                  <a:srgbClr val="FF0000"/>
                </a:solidFill>
                <a:latin typeface="Sitka Subheading" pitchFamily="2" charset="0"/>
              </a:rPr>
              <a:t>III/ </a:t>
            </a:r>
            <a:r>
              <a:rPr lang="en-US" sz="2800" b="1" i="1" dirty="0" err="1" smtClean="0">
                <a:solidFill>
                  <a:srgbClr val="FF0000"/>
                </a:solidFill>
                <a:latin typeface="Sitka Subheading" pitchFamily="2" charset="0"/>
              </a:rPr>
              <a:t>Luyện</a:t>
            </a:r>
            <a:r>
              <a:rPr lang="en-US" sz="2800" b="1" i="1" dirty="0" smtClean="0">
                <a:solidFill>
                  <a:srgbClr val="FF0000"/>
                </a:solidFill>
                <a:latin typeface="Sitka Subheading" pitchFamily="2" charset="0"/>
              </a:rPr>
              <a:t> </a:t>
            </a:r>
            <a:r>
              <a:rPr lang="en-US" sz="2800" b="1" i="1" dirty="0" err="1" smtClean="0">
                <a:solidFill>
                  <a:srgbClr val="FF0000"/>
                </a:solidFill>
                <a:latin typeface="Sitka Subheading" pitchFamily="2" charset="0"/>
              </a:rPr>
              <a:t>tập</a:t>
            </a:r>
            <a:endParaRPr lang="en-US" sz="2800" b="1" i="1" dirty="0">
              <a:solidFill>
                <a:srgbClr val="FF0000"/>
              </a:solidFill>
              <a:latin typeface="Sitka Subheading" pitchFamily="2" charset="0"/>
            </a:endParaRPr>
          </a:p>
        </p:txBody>
      </p:sp>
      <p:sp>
        <p:nvSpPr>
          <p:cNvPr id="6" name="TextBox 5"/>
          <p:cNvSpPr txBox="1"/>
          <p:nvPr/>
        </p:nvSpPr>
        <p:spPr>
          <a:xfrm>
            <a:off x="0" y="631026"/>
            <a:ext cx="5486400" cy="4247317"/>
          </a:xfrm>
          <a:prstGeom prst="rect">
            <a:avLst/>
          </a:prstGeom>
          <a:noFill/>
        </p:spPr>
        <p:txBody>
          <a:bodyPr wrap="square" rtlCol="0">
            <a:spAutoFit/>
          </a:bodyPr>
          <a:lstStyle/>
          <a:p>
            <a:pPr algn="just">
              <a:lnSpc>
                <a:spcPct val="150000"/>
              </a:lnSpc>
            </a:pPr>
            <a:r>
              <a:rPr lang="en-US" sz="2000" dirty="0" err="1" smtClean="0">
                <a:latin typeface="Sitka Subheading" pitchFamily="2" charset="0"/>
              </a:rPr>
              <a:t>Tình</a:t>
            </a:r>
            <a:r>
              <a:rPr lang="en-US" sz="2000" dirty="0" smtClean="0">
                <a:latin typeface="Sitka Subheading" pitchFamily="2" charset="0"/>
              </a:rPr>
              <a:t> </a:t>
            </a:r>
            <a:r>
              <a:rPr lang="en-US" sz="2000" dirty="0" err="1" smtClean="0">
                <a:latin typeface="Sitka Subheading" pitchFamily="2" charset="0"/>
              </a:rPr>
              <a:t>huống</a:t>
            </a:r>
            <a:r>
              <a:rPr lang="en-US" sz="2000" dirty="0" smtClean="0">
                <a:latin typeface="Sitka Subheading" pitchFamily="2" charset="0"/>
              </a:rPr>
              <a:t> 1: </a:t>
            </a:r>
            <a:r>
              <a:rPr lang="en-US" sz="2000" dirty="0" err="1" smtClean="0">
                <a:latin typeface="Sitka Subheading" pitchFamily="2" charset="0"/>
              </a:rPr>
              <a:t>Hoàng</a:t>
            </a:r>
            <a:r>
              <a:rPr lang="en-US" sz="2000" dirty="0" smtClean="0">
                <a:latin typeface="Sitka Subheading" pitchFamily="2" charset="0"/>
              </a:rPr>
              <a:t> </a:t>
            </a:r>
            <a:r>
              <a:rPr lang="en-US" sz="2000" dirty="0" err="1" smtClean="0">
                <a:latin typeface="Sitka Subheading" pitchFamily="2" charset="0"/>
              </a:rPr>
              <a:t>là</a:t>
            </a:r>
            <a:r>
              <a:rPr lang="en-US" sz="2000" dirty="0" smtClean="0">
                <a:latin typeface="Sitka Subheading" pitchFamily="2" charset="0"/>
              </a:rPr>
              <a:t> con </a:t>
            </a:r>
            <a:r>
              <a:rPr lang="en-US" sz="2000" dirty="0" err="1" smtClean="0">
                <a:latin typeface="Sitka Subheading" pitchFamily="2" charset="0"/>
              </a:rPr>
              <a:t>trai</a:t>
            </a:r>
            <a:r>
              <a:rPr lang="en-US" sz="2000" dirty="0" smtClean="0">
                <a:latin typeface="Sitka Subheading" pitchFamily="2" charset="0"/>
              </a:rPr>
              <a:t> </a:t>
            </a:r>
            <a:r>
              <a:rPr lang="en-US" sz="2000" dirty="0" err="1" smtClean="0">
                <a:latin typeface="Sitka Subheading" pitchFamily="2" charset="0"/>
              </a:rPr>
              <a:t>duy</a:t>
            </a:r>
            <a:r>
              <a:rPr lang="en-US" sz="2000" dirty="0" smtClean="0">
                <a:latin typeface="Sitka Subheading" pitchFamily="2" charset="0"/>
              </a:rPr>
              <a:t> </a:t>
            </a:r>
            <a:r>
              <a:rPr lang="en-US" sz="2000" dirty="0" err="1" smtClean="0">
                <a:latin typeface="Sitka Subheading" pitchFamily="2" charset="0"/>
              </a:rPr>
              <a:t>nhất</a:t>
            </a:r>
            <a:r>
              <a:rPr lang="en-US" sz="2000" dirty="0" smtClean="0">
                <a:latin typeface="Sitka Subheading" pitchFamily="2" charset="0"/>
              </a:rPr>
              <a:t> </a:t>
            </a:r>
            <a:r>
              <a:rPr lang="en-US" sz="2000" dirty="0" err="1" smtClean="0">
                <a:latin typeface="Sitka Subheading" pitchFamily="2" charset="0"/>
              </a:rPr>
              <a:t>trong</a:t>
            </a:r>
            <a:r>
              <a:rPr lang="en-US" sz="2000" dirty="0" smtClean="0">
                <a:latin typeface="Sitka Subheading" pitchFamily="2" charset="0"/>
              </a:rPr>
              <a:t> </a:t>
            </a:r>
            <a:r>
              <a:rPr lang="en-US" sz="2000" dirty="0" err="1" smtClean="0">
                <a:latin typeface="Sitka Subheading" pitchFamily="2" charset="0"/>
              </a:rPr>
              <a:t>gia</a:t>
            </a:r>
            <a:r>
              <a:rPr lang="en-US" sz="2000" dirty="0" smtClean="0">
                <a:latin typeface="Sitka Subheading" pitchFamily="2" charset="0"/>
              </a:rPr>
              <a:t> </a:t>
            </a:r>
            <a:r>
              <a:rPr lang="en-US" sz="2000" dirty="0" err="1" smtClean="0">
                <a:latin typeface="Sitka Subheading" pitchFamily="2" charset="0"/>
              </a:rPr>
              <a:t>đình</a:t>
            </a:r>
            <a:r>
              <a:rPr lang="en-US" sz="2000" dirty="0" smtClean="0">
                <a:latin typeface="Sitka Subheading" pitchFamily="2" charset="0"/>
              </a:rPr>
              <a:t> </a:t>
            </a:r>
            <a:r>
              <a:rPr lang="en-US" sz="2000" dirty="0" err="1" smtClean="0">
                <a:latin typeface="Sitka Subheading" pitchFamily="2" charset="0"/>
              </a:rPr>
              <a:t>khá</a:t>
            </a:r>
            <a:r>
              <a:rPr lang="en-US" sz="2000" dirty="0" smtClean="0">
                <a:latin typeface="Sitka Subheading" pitchFamily="2" charset="0"/>
              </a:rPr>
              <a:t> </a:t>
            </a:r>
            <a:r>
              <a:rPr lang="en-US" sz="2000" dirty="0" err="1" smtClean="0">
                <a:latin typeface="Sitka Subheading" pitchFamily="2" charset="0"/>
              </a:rPr>
              <a:t>giả</a:t>
            </a:r>
            <a:r>
              <a:rPr lang="en-US" sz="2000" dirty="0" smtClean="0">
                <a:latin typeface="Sitka Subheading" pitchFamily="2" charset="0"/>
              </a:rPr>
              <a:t> </a:t>
            </a:r>
            <a:r>
              <a:rPr lang="en-US" sz="2000" dirty="0" err="1" smtClean="0">
                <a:latin typeface="Sitka Subheading" pitchFamily="2" charset="0"/>
              </a:rPr>
              <a:t>làm</a:t>
            </a:r>
            <a:r>
              <a:rPr lang="en-US" sz="2000" dirty="0" smtClean="0">
                <a:latin typeface="Sitka Subheading" pitchFamily="2" charset="0"/>
              </a:rPr>
              <a:t> </a:t>
            </a:r>
            <a:r>
              <a:rPr lang="en-US" sz="2000" dirty="0" err="1" smtClean="0">
                <a:latin typeface="Sitka Subheading" pitchFamily="2" charset="0"/>
              </a:rPr>
              <a:t>nghề</a:t>
            </a:r>
            <a:r>
              <a:rPr lang="en-US" sz="2000" dirty="0" smtClean="0">
                <a:latin typeface="Sitka Subheading" pitchFamily="2" charset="0"/>
              </a:rPr>
              <a:t> </a:t>
            </a:r>
            <a:r>
              <a:rPr lang="en-US" sz="2000" dirty="0" err="1" smtClean="0">
                <a:latin typeface="Sitka Subheading" pitchFamily="2" charset="0"/>
              </a:rPr>
              <a:t>buôn</a:t>
            </a:r>
            <a:r>
              <a:rPr lang="en-US" sz="2000" dirty="0" smtClean="0">
                <a:latin typeface="Sitka Subheading" pitchFamily="2" charset="0"/>
              </a:rPr>
              <a:t> </a:t>
            </a:r>
            <a:r>
              <a:rPr lang="en-US" sz="2000" dirty="0" err="1" smtClean="0">
                <a:latin typeface="Sitka Subheading" pitchFamily="2" charset="0"/>
              </a:rPr>
              <a:t>bán</a:t>
            </a:r>
            <a:r>
              <a:rPr lang="en-US" sz="2000" dirty="0" smtClean="0">
                <a:latin typeface="Sitka Subheading" pitchFamily="2" charset="0"/>
              </a:rPr>
              <a:t> </a:t>
            </a:r>
            <a:r>
              <a:rPr lang="en-US" sz="2000" dirty="0" err="1" smtClean="0">
                <a:latin typeface="Sitka Subheading" pitchFamily="2" charset="0"/>
              </a:rPr>
              <a:t>phế</a:t>
            </a:r>
            <a:r>
              <a:rPr lang="en-US" sz="2000" dirty="0" smtClean="0">
                <a:latin typeface="Sitka Subheading" pitchFamily="2" charset="0"/>
              </a:rPr>
              <a:t> </a:t>
            </a:r>
            <a:r>
              <a:rPr lang="en-US" sz="2000" dirty="0" err="1" smtClean="0">
                <a:latin typeface="Sitka Subheading" pitchFamily="2" charset="0"/>
              </a:rPr>
              <a:t>liệu</a:t>
            </a:r>
            <a:r>
              <a:rPr lang="en-US" sz="2000" dirty="0" smtClean="0">
                <a:latin typeface="Sitka Subheading" pitchFamily="2" charset="0"/>
              </a:rPr>
              <a:t> ở </a:t>
            </a:r>
            <a:r>
              <a:rPr lang="en-US" sz="2000" dirty="0" err="1" smtClean="0">
                <a:latin typeface="Sitka Subheading" pitchFamily="2" charset="0"/>
              </a:rPr>
              <a:t>thị</a:t>
            </a:r>
            <a:r>
              <a:rPr lang="en-US" sz="2000" dirty="0" smtClean="0">
                <a:latin typeface="Sitka Subheading" pitchFamily="2" charset="0"/>
              </a:rPr>
              <a:t> </a:t>
            </a:r>
            <a:r>
              <a:rPr lang="en-US" sz="2000" dirty="0" err="1" smtClean="0">
                <a:latin typeface="Sitka Subheading" pitchFamily="2" charset="0"/>
              </a:rPr>
              <a:t>trấn</a:t>
            </a:r>
            <a:r>
              <a:rPr lang="en-US" sz="2000" dirty="0" smtClean="0">
                <a:latin typeface="Sitka Subheading" pitchFamily="2" charset="0"/>
              </a:rPr>
              <a:t>. </a:t>
            </a:r>
            <a:r>
              <a:rPr lang="en-US" sz="2000" dirty="0" err="1" smtClean="0">
                <a:latin typeface="Sitka Subheading" pitchFamily="2" charset="0"/>
              </a:rPr>
              <a:t>Công</a:t>
            </a:r>
            <a:r>
              <a:rPr lang="en-US" sz="2000" dirty="0" smtClean="0">
                <a:latin typeface="Sitka Subheading" pitchFamily="2" charset="0"/>
              </a:rPr>
              <a:t> </a:t>
            </a:r>
            <a:r>
              <a:rPr lang="en-US" sz="2000" dirty="0" err="1" smtClean="0">
                <a:latin typeface="Sitka Subheading" pitchFamily="2" charset="0"/>
              </a:rPr>
              <a:t>việc</a:t>
            </a:r>
            <a:r>
              <a:rPr lang="en-US" sz="2000" dirty="0" smtClean="0">
                <a:latin typeface="Sitka Subheading" pitchFamily="2" charset="0"/>
              </a:rPr>
              <a:t> </a:t>
            </a:r>
            <a:r>
              <a:rPr lang="en-US" sz="2000" dirty="0" err="1" smtClean="0">
                <a:latin typeface="Sitka Subheading" pitchFamily="2" charset="0"/>
              </a:rPr>
              <a:t>của</a:t>
            </a:r>
            <a:r>
              <a:rPr lang="en-US" sz="2000" dirty="0" smtClean="0">
                <a:latin typeface="Sitka Subheading" pitchFamily="2" charset="0"/>
              </a:rPr>
              <a:t> </a:t>
            </a:r>
            <a:r>
              <a:rPr lang="en-US" sz="2000" dirty="0" err="1" smtClean="0">
                <a:latin typeface="Sitka Subheading" pitchFamily="2" charset="0"/>
              </a:rPr>
              <a:t>bố</a:t>
            </a:r>
            <a:r>
              <a:rPr lang="en-US" sz="2000" dirty="0" smtClean="0">
                <a:latin typeface="Sitka Subheading" pitchFamily="2" charset="0"/>
              </a:rPr>
              <a:t> </a:t>
            </a:r>
            <a:r>
              <a:rPr lang="en-US" sz="2000" dirty="0" err="1" smtClean="0">
                <a:latin typeface="Sitka Subheading" pitchFamily="2" charset="0"/>
              </a:rPr>
              <a:t>mẹ</a:t>
            </a:r>
            <a:r>
              <a:rPr lang="en-US" sz="2000" dirty="0" smtClean="0">
                <a:latin typeface="Sitka Subheading" pitchFamily="2" charset="0"/>
              </a:rPr>
              <a:t> </a:t>
            </a:r>
            <a:r>
              <a:rPr lang="en-US" sz="2000" dirty="0" err="1" smtClean="0">
                <a:latin typeface="Sitka Subheading" pitchFamily="2" charset="0"/>
              </a:rPr>
              <a:t>Hoàng</a:t>
            </a:r>
            <a:r>
              <a:rPr lang="en-US" sz="2000" dirty="0" smtClean="0">
                <a:latin typeface="Sitka Subheading" pitchFamily="2" charset="0"/>
              </a:rPr>
              <a:t> </a:t>
            </a:r>
            <a:r>
              <a:rPr lang="en-US" sz="2000" dirty="0" err="1" smtClean="0">
                <a:latin typeface="Sitka Subheading" pitchFamily="2" charset="0"/>
              </a:rPr>
              <a:t>có</a:t>
            </a:r>
            <a:r>
              <a:rPr lang="en-US" sz="2000" dirty="0" smtClean="0">
                <a:latin typeface="Sitka Subheading" pitchFamily="2" charset="0"/>
              </a:rPr>
              <a:t> </a:t>
            </a:r>
            <a:r>
              <a:rPr lang="en-US" sz="2000" dirty="0" err="1" smtClean="0">
                <a:latin typeface="Sitka Subheading" pitchFamily="2" charset="0"/>
              </a:rPr>
              <a:t>thu</a:t>
            </a:r>
            <a:r>
              <a:rPr lang="en-US" sz="2000" dirty="0" smtClean="0">
                <a:latin typeface="Sitka Subheading" pitchFamily="2" charset="0"/>
              </a:rPr>
              <a:t> </a:t>
            </a:r>
            <a:r>
              <a:rPr lang="en-US" sz="2000" dirty="0" err="1" smtClean="0">
                <a:latin typeface="Sitka Subheading" pitchFamily="2" charset="0"/>
              </a:rPr>
              <a:t>nhập</a:t>
            </a:r>
            <a:r>
              <a:rPr lang="en-US" sz="2000" dirty="0" smtClean="0">
                <a:latin typeface="Sitka Subheading" pitchFamily="2" charset="0"/>
              </a:rPr>
              <a:t> </a:t>
            </a:r>
            <a:r>
              <a:rPr lang="en-US" sz="2000" dirty="0" err="1" smtClean="0">
                <a:latin typeface="Sitka Subheading" pitchFamily="2" charset="0"/>
              </a:rPr>
              <a:t>cao</a:t>
            </a:r>
            <a:r>
              <a:rPr lang="en-US" sz="2000" dirty="0" smtClean="0">
                <a:latin typeface="Sitka Subheading" pitchFamily="2" charset="0"/>
              </a:rPr>
              <a:t> </a:t>
            </a:r>
            <a:r>
              <a:rPr lang="en-US" sz="2000" dirty="0" err="1" smtClean="0">
                <a:latin typeface="Sitka Subheading" pitchFamily="2" charset="0"/>
              </a:rPr>
              <a:t>nhưng</a:t>
            </a:r>
            <a:r>
              <a:rPr lang="en-US" sz="2000" dirty="0" smtClean="0">
                <a:latin typeface="Sitka Subheading" pitchFamily="2" charset="0"/>
              </a:rPr>
              <a:t> </a:t>
            </a:r>
            <a:r>
              <a:rPr lang="en-US" sz="2000" dirty="0" err="1" smtClean="0">
                <a:latin typeface="Sitka Subheading" pitchFamily="2" charset="0"/>
              </a:rPr>
              <a:t>vô</a:t>
            </a:r>
            <a:r>
              <a:rPr lang="en-US" sz="2000" dirty="0" smtClean="0">
                <a:latin typeface="Sitka Subheading" pitchFamily="2" charset="0"/>
              </a:rPr>
              <a:t> </a:t>
            </a:r>
            <a:r>
              <a:rPr lang="en-US" sz="2000" dirty="0" err="1" smtClean="0">
                <a:latin typeface="Sitka Subheading" pitchFamily="2" charset="0"/>
              </a:rPr>
              <a:t>cùng</a:t>
            </a:r>
            <a:r>
              <a:rPr lang="en-US" sz="2000" dirty="0" smtClean="0">
                <a:latin typeface="Sitka Subheading" pitchFamily="2" charset="0"/>
              </a:rPr>
              <a:t> </a:t>
            </a:r>
            <a:r>
              <a:rPr lang="en-US" sz="2000" dirty="0" err="1" smtClean="0">
                <a:latin typeface="Sitka Subheading" pitchFamily="2" charset="0"/>
              </a:rPr>
              <a:t>vất</a:t>
            </a:r>
            <a:r>
              <a:rPr lang="en-US" sz="2000" dirty="0" smtClean="0">
                <a:latin typeface="Sitka Subheading" pitchFamily="2" charset="0"/>
              </a:rPr>
              <a:t> </a:t>
            </a:r>
            <a:r>
              <a:rPr lang="en-US" sz="2000" dirty="0" err="1" smtClean="0">
                <a:latin typeface="Sitka Subheading" pitchFamily="2" charset="0"/>
              </a:rPr>
              <a:t>vả</a:t>
            </a:r>
            <a:r>
              <a:rPr lang="en-US" sz="2000" dirty="0" smtClean="0">
                <a:latin typeface="Sitka Subheading" pitchFamily="2" charset="0"/>
              </a:rPr>
              <a:t>. </a:t>
            </a:r>
            <a:r>
              <a:rPr lang="en-US" sz="2000" dirty="0" err="1" smtClean="0">
                <a:latin typeface="Sitka Subheading" pitchFamily="2" charset="0"/>
              </a:rPr>
              <a:t>Hoàng</a:t>
            </a:r>
            <a:r>
              <a:rPr lang="en-US" sz="2000" dirty="0" smtClean="0">
                <a:latin typeface="Sitka Subheading" pitchFamily="2" charset="0"/>
              </a:rPr>
              <a:t> </a:t>
            </a:r>
            <a:r>
              <a:rPr lang="en-US" sz="2000" dirty="0" err="1" smtClean="0">
                <a:latin typeface="Sitka Subheading" pitchFamily="2" charset="0"/>
              </a:rPr>
              <a:t>không</a:t>
            </a:r>
            <a:r>
              <a:rPr lang="en-US" sz="2000" dirty="0" smtClean="0">
                <a:latin typeface="Sitka Subheading" pitchFamily="2" charset="0"/>
              </a:rPr>
              <a:t> </a:t>
            </a:r>
            <a:r>
              <a:rPr lang="en-US" sz="2000" dirty="0" err="1" smtClean="0">
                <a:latin typeface="Sitka Subheading" pitchFamily="2" charset="0"/>
              </a:rPr>
              <a:t>những</a:t>
            </a:r>
            <a:r>
              <a:rPr lang="en-US" sz="2000" dirty="0" smtClean="0">
                <a:latin typeface="Sitka Subheading" pitchFamily="2" charset="0"/>
              </a:rPr>
              <a:t> </a:t>
            </a:r>
            <a:r>
              <a:rPr lang="en-US" sz="2000" dirty="0" err="1" smtClean="0">
                <a:latin typeface="Sitka Subheading" pitchFamily="2" charset="0"/>
              </a:rPr>
              <a:t>không</a:t>
            </a:r>
            <a:r>
              <a:rPr lang="en-US" sz="2000" dirty="0" smtClean="0">
                <a:latin typeface="Sitka Subheading" pitchFamily="2" charset="0"/>
              </a:rPr>
              <a:t> </a:t>
            </a:r>
            <a:r>
              <a:rPr lang="en-US" sz="2000" dirty="0" err="1" smtClean="0">
                <a:latin typeface="Sitka Subheading" pitchFamily="2" charset="0"/>
              </a:rPr>
              <a:t>giúp</a:t>
            </a:r>
            <a:r>
              <a:rPr lang="en-US" sz="2000" dirty="0" smtClean="0">
                <a:latin typeface="Sitka Subheading" pitchFamily="2" charset="0"/>
              </a:rPr>
              <a:t> </a:t>
            </a:r>
            <a:r>
              <a:rPr lang="en-US" sz="2000" dirty="0" err="1" smtClean="0">
                <a:latin typeface="Sitka Subheading" pitchFamily="2" charset="0"/>
              </a:rPr>
              <a:t>đỡ</a:t>
            </a:r>
            <a:r>
              <a:rPr lang="en-US" sz="2000" dirty="0" smtClean="0">
                <a:latin typeface="Sitka Subheading" pitchFamily="2" charset="0"/>
              </a:rPr>
              <a:t> </a:t>
            </a:r>
            <a:r>
              <a:rPr lang="en-US" sz="2000" dirty="0" err="1" smtClean="0">
                <a:latin typeface="Sitka Subheading" pitchFamily="2" charset="0"/>
              </a:rPr>
              <a:t>bố</a:t>
            </a:r>
            <a:r>
              <a:rPr lang="en-US" sz="2000" dirty="0" smtClean="0">
                <a:latin typeface="Sitka Subheading" pitchFamily="2" charset="0"/>
              </a:rPr>
              <a:t> </a:t>
            </a:r>
            <a:r>
              <a:rPr lang="en-US" sz="2000" dirty="0" err="1" smtClean="0">
                <a:latin typeface="Sitka Subheading" pitchFamily="2" charset="0"/>
              </a:rPr>
              <a:t>mẹ</a:t>
            </a:r>
            <a:r>
              <a:rPr lang="en-US" sz="2000" dirty="0" smtClean="0">
                <a:latin typeface="Sitka Subheading" pitchFamily="2" charset="0"/>
              </a:rPr>
              <a:t> </a:t>
            </a:r>
            <a:r>
              <a:rPr lang="en-US" sz="2000" dirty="0" err="1" smtClean="0">
                <a:latin typeface="Sitka Subheading" pitchFamily="2" charset="0"/>
              </a:rPr>
              <a:t>mà</a:t>
            </a:r>
            <a:r>
              <a:rPr lang="en-US" sz="2000" dirty="0" smtClean="0">
                <a:latin typeface="Sitka Subheading" pitchFamily="2" charset="0"/>
              </a:rPr>
              <a:t> </a:t>
            </a:r>
            <a:r>
              <a:rPr lang="en-US" sz="2000" dirty="0" err="1" smtClean="0">
                <a:latin typeface="Sitka Subheading" pitchFamily="2" charset="0"/>
              </a:rPr>
              <a:t>còn</a:t>
            </a:r>
            <a:r>
              <a:rPr lang="en-US" sz="2000" dirty="0" smtClean="0">
                <a:latin typeface="Sitka Subheading" pitchFamily="2" charset="0"/>
              </a:rPr>
              <a:t> </a:t>
            </a:r>
            <a:r>
              <a:rPr lang="en-US" sz="2000" dirty="0" err="1" smtClean="0">
                <a:latin typeface="Sitka Subheading" pitchFamily="2" charset="0"/>
              </a:rPr>
              <a:t>lười</a:t>
            </a:r>
            <a:r>
              <a:rPr lang="en-US" sz="2000" dirty="0" smtClean="0">
                <a:latin typeface="Sitka Subheading" pitchFamily="2" charset="0"/>
              </a:rPr>
              <a:t> </a:t>
            </a:r>
            <a:r>
              <a:rPr lang="en-US" sz="2000" dirty="0" err="1" smtClean="0">
                <a:latin typeface="Sitka Subheading" pitchFamily="2" charset="0"/>
              </a:rPr>
              <a:t>học</a:t>
            </a:r>
            <a:r>
              <a:rPr lang="en-US" sz="2000" dirty="0" smtClean="0">
                <a:latin typeface="Sitka Subheading" pitchFamily="2" charset="0"/>
              </a:rPr>
              <a:t>. </a:t>
            </a:r>
            <a:r>
              <a:rPr lang="en-US" sz="2000" dirty="0" err="1" smtClean="0">
                <a:latin typeface="Sitka Subheading" pitchFamily="2" charset="0"/>
              </a:rPr>
              <a:t>Khi</a:t>
            </a:r>
            <a:r>
              <a:rPr lang="en-US" sz="2000" dirty="0" smtClean="0">
                <a:latin typeface="Sitka Subheading" pitchFamily="2" charset="0"/>
              </a:rPr>
              <a:t> </a:t>
            </a:r>
            <a:r>
              <a:rPr lang="en-US" sz="2000" dirty="0" err="1" smtClean="0">
                <a:latin typeface="Sitka Subheading" pitchFamily="2" charset="0"/>
              </a:rPr>
              <a:t>được</a:t>
            </a:r>
            <a:r>
              <a:rPr lang="en-US" sz="2000" dirty="0" smtClean="0">
                <a:latin typeface="Sitka Subheading" pitchFamily="2" charset="0"/>
              </a:rPr>
              <a:t> </a:t>
            </a:r>
            <a:r>
              <a:rPr lang="en-US" sz="2000" dirty="0" err="1" smtClean="0">
                <a:latin typeface="Sitka Subheading" pitchFamily="2" charset="0"/>
              </a:rPr>
              <a:t>các</a:t>
            </a:r>
            <a:r>
              <a:rPr lang="en-US" sz="2000" dirty="0" smtClean="0">
                <a:latin typeface="Sitka Subheading" pitchFamily="2" charset="0"/>
              </a:rPr>
              <a:t> </a:t>
            </a:r>
            <a:r>
              <a:rPr lang="en-US" sz="2000" dirty="0" err="1" smtClean="0">
                <a:latin typeface="Sitka Subheading" pitchFamily="2" charset="0"/>
              </a:rPr>
              <a:t>bạn</a:t>
            </a:r>
            <a:r>
              <a:rPr lang="en-US" sz="2000" dirty="0" smtClean="0">
                <a:latin typeface="Sitka Subheading" pitchFamily="2" charset="0"/>
              </a:rPr>
              <a:t> </a:t>
            </a:r>
            <a:r>
              <a:rPr lang="en-US" sz="2000" dirty="0" err="1" smtClean="0">
                <a:latin typeface="Sitka Subheading" pitchFamily="2" charset="0"/>
              </a:rPr>
              <a:t>góp</a:t>
            </a:r>
            <a:r>
              <a:rPr lang="en-US" sz="2000" dirty="0" smtClean="0">
                <a:latin typeface="Sitka Subheading" pitchFamily="2" charset="0"/>
              </a:rPr>
              <a:t> ý, </a:t>
            </a:r>
            <a:r>
              <a:rPr lang="en-US" sz="2000" dirty="0" err="1" smtClean="0">
                <a:latin typeface="Sitka Subheading" pitchFamily="2" charset="0"/>
              </a:rPr>
              <a:t>Hoàng</a:t>
            </a:r>
            <a:r>
              <a:rPr lang="en-US" sz="2000" dirty="0" smtClean="0">
                <a:latin typeface="Sitka Subheading" pitchFamily="2" charset="0"/>
              </a:rPr>
              <a:t> </a:t>
            </a:r>
            <a:r>
              <a:rPr lang="en-US" sz="2000" dirty="0" err="1" smtClean="0">
                <a:latin typeface="Sitka Subheading" pitchFamily="2" charset="0"/>
              </a:rPr>
              <a:t>còn</a:t>
            </a:r>
            <a:r>
              <a:rPr lang="en-US" sz="2000" dirty="0" smtClean="0">
                <a:latin typeface="Sitka Subheading" pitchFamily="2" charset="0"/>
              </a:rPr>
              <a:t> </a:t>
            </a:r>
            <a:r>
              <a:rPr lang="en-US" sz="2000" dirty="0" err="1" smtClean="0">
                <a:latin typeface="Sitka Subheading" pitchFamily="2" charset="0"/>
              </a:rPr>
              <a:t>nói</a:t>
            </a:r>
            <a:r>
              <a:rPr lang="en-US" sz="2000" dirty="0" smtClean="0">
                <a:latin typeface="Sitka Subheading" pitchFamily="2" charset="0"/>
              </a:rPr>
              <a:t>: “</a:t>
            </a:r>
            <a:r>
              <a:rPr lang="en-US" sz="2000" dirty="0" err="1" smtClean="0">
                <a:latin typeface="Sitka Subheading" pitchFamily="2" charset="0"/>
              </a:rPr>
              <a:t>Tôi</a:t>
            </a:r>
            <a:r>
              <a:rPr lang="en-US" sz="2000" dirty="0" smtClean="0">
                <a:latin typeface="Sitka Subheading" pitchFamily="2" charset="0"/>
              </a:rPr>
              <a:t> </a:t>
            </a:r>
            <a:r>
              <a:rPr lang="en-US" sz="2000" dirty="0" err="1" smtClean="0">
                <a:latin typeface="Sitka Subheading" pitchFamily="2" charset="0"/>
              </a:rPr>
              <a:t>như</a:t>
            </a:r>
            <a:r>
              <a:rPr lang="en-US" sz="2000" dirty="0" smtClean="0">
                <a:latin typeface="Sitka Subheading" pitchFamily="2" charset="0"/>
              </a:rPr>
              <a:t> </a:t>
            </a:r>
            <a:r>
              <a:rPr lang="en-US" sz="2000" dirty="0" err="1" smtClean="0">
                <a:latin typeface="Sitka Subheading" pitchFamily="2" charset="0"/>
              </a:rPr>
              <a:t>thế</a:t>
            </a:r>
            <a:r>
              <a:rPr lang="en-US" sz="2000" dirty="0" smtClean="0">
                <a:latin typeface="Sitka Subheading" pitchFamily="2" charset="0"/>
              </a:rPr>
              <a:t> </a:t>
            </a:r>
            <a:r>
              <a:rPr lang="en-US" sz="2000" dirty="0" err="1" smtClean="0">
                <a:latin typeface="Sitka Subheading" pitchFamily="2" charset="0"/>
              </a:rPr>
              <a:t>này</a:t>
            </a:r>
            <a:r>
              <a:rPr lang="en-US" sz="2000" dirty="0" smtClean="0">
                <a:latin typeface="Sitka Subheading" pitchFamily="2" charset="0"/>
              </a:rPr>
              <a:t> </a:t>
            </a:r>
            <a:r>
              <a:rPr lang="en-US" sz="2000" dirty="0" err="1" smtClean="0">
                <a:latin typeface="Sitka Subheading" pitchFamily="2" charset="0"/>
              </a:rPr>
              <a:t>sao</a:t>
            </a:r>
            <a:r>
              <a:rPr lang="en-US" sz="2000" dirty="0" smtClean="0">
                <a:latin typeface="Sitka Subheading" pitchFamily="2" charset="0"/>
              </a:rPr>
              <a:t> </a:t>
            </a:r>
            <a:r>
              <a:rPr lang="en-US" sz="2000" dirty="0" err="1" smtClean="0">
                <a:latin typeface="Sitka Subheading" pitchFamily="2" charset="0"/>
              </a:rPr>
              <a:t>có</a:t>
            </a:r>
            <a:r>
              <a:rPr lang="en-US" sz="2000" dirty="0" smtClean="0">
                <a:latin typeface="Sitka Subheading" pitchFamily="2" charset="0"/>
              </a:rPr>
              <a:t> </a:t>
            </a:r>
            <a:r>
              <a:rPr lang="en-US" sz="2000" dirty="0" err="1" smtClean="0">
                <a:latin typeface="Sitka Subheading" pitchFamily="2" charset="0"/>
              </a:rPr>
              <a:t>thể</a:t>
            </a:r>
            <a:r>
              <a:rPr lang="en-US" sz="2000" dirty="0" smtClean="0">
                <a:latin typeface="Sitka Subheading" pitchFamily="2" charset="0"/>
              </a:rPr>
              <a:t> </a:t>
            </a:r>
            <a:r>
              <a:rPr lang="en-US" sz="2000" dirty="0" err="1" smtClean="0">
                <a:latin typeface="Sitka Subheading" pitchFamily="2" charset="0"/>
              </a:rPr>
              <a:t>đi</a:t>
            </a:r>
            <a:r>
              <a:rPr lang="en-US" sz="2000" dirty="0" smtClean="0">
                <a:latin typeface="Sitka Subheading" pitchFamily="2" charset="0"/>
              </a:rPr>
              <a:t> </a:t>
            </a:r>
            <a:r>
              <a:rPr lang="en-US" sz="2000" dirty="0" err="1" smtClean="0">
                <a:latin typeface="Sitka Subheading" pitchFamily="2" charset="0"/>
              </a:rPr>
              <a:t>thu</a:t>
            </a:r>
            <a:r>
              <a:rPr lang="en-US" sz="2000" dirty="0" smtClean="0">
                <a:latin typeface="Sitka Subheading" pitchFamily="2" charset="0"/>
              </a:rPr>
              <a:t> </a:t>
            </a:r>
            <a:r>
              <a:rPr lang="en-US" sz="2000" dirty="0" err="1" smtClean="0">
                <a:latin typeface="Sitka Subheading" pitchFamily="2" charset="0"/>
              </a:rPr>
              <a:t>gom</a:t>
            </a:r>
            <a:r>
              <a:rPr lang="en-US" sz="2000" dirty="0" smtClean="0">
                <a:latin typeface="Sitka Subheading" pitchFamily="2" charset="0"/>
              </a:rPr>
              <a:t> </a:t>
            </a:r>
            <a:r>
              <a:rPr lang="en-US" sz="2000" dirty="0" err="1" smtClean="0">
                <a:latin typeface="Sitka Subheading" pitchFamily="2" charset="0"/>
              </a:rPr>
              <a:t>phế</a:t>
            </a:r>
            <a:r>
              <a:rPr lang="en-US" sz="2000" dirty="0" smtClean="0">
                <a:latin typeface="Sitka Subheading" pitchFamily="2" charset="0"/>
              </a:rPr>
              <a:t> </a:t>
            </a:r>
            <a:r>
              <a:rPr lang="en-US" sz="2000" dirty="0" err="1" smtClean="0">
                <a:latin typeface="Sitka Subheading" pitchFamily="2" charset="0"/>
              </a:rPr>
              <a:t>liệu</a:t>
            </a:r>
            <a:r>
              <a:rPr lang="en-US" sz="2000" dirty="0" smtClean="0">
                <a:latin typeface="Sitka Subheading" pitchFamily="2" charset="0"/>
              </a:rPr>
              <a:t> </a:t>
            </a:r>
            <a:r>
              <a:rPr lang="en-US" sz="2000" dirty="0" err="1" smtClean="0">
                <a:latin typeface="Sitka Subheading" pitchFamily="2" charset="0"/>
              </a:rPr>
              <a:t>được</a:t>
            </a:r>
            <a:r>
              <a:rPr lang="en-US" sz="2000" dirty="0" smtClean="0">
                <a:latin typeface="Sitka Subheading" pitchFamily="2" charset="0"/>
              </a:rPr>
              <a:t>. </a:t>
            </a:r>
            <a:r>
              <a:rPr lang="en-US" sz="2000" dirty="0" err="1" smtClean="0">
                <a:latin typeface="Sitka Subheading" pitchFamily="2" charset="0"/>
              </a:rPr>
              <a:t>Sau</a:t>
            </a:r>
            <a:r>
              <a:rPr lang="en-US" sz="2000" dirty="0" smtClean="0">
                <a:latin typeface="Sitka Subheading" pitchFamily="2" charset="0"/>
              </a:rPr>
              <a:t> </a:t>
            </a:r>
            <a:r>
              <a:rPr lang="en-US" sz="2000" dirty="0" err="1" smtClean="0">
                <a:latin typeface="Sitka Subheading" pitchFamily="2" charset="0"/>
              </a:rPr>
              <a:t>này</a:t>
            </a:r>
            <a:r>
              <a:rPr lang="en-US" sz="2000" dirty="0" smtClean="0">
                <a:latin typeface="Sitka Subheading" pitchFamily="2" charset="0"/>
              </a:rPr>
              <a:t>, </a:t>
            </a:r>
            <a:r>
              <a:rPr lang="en-US" sz="2000" dirty="0" err="1" smtClean="0">
                <a:latin typeface="Sitka Subheading" pitchFamily="2" charset="0"/>
              </a:rPr>
              <a:t>tôi</a:t>
            </a:r>
            <a:r>
              <a:rPr lang="en-US" sz="2000" dirty="0" smtClean="0">
                <a:latin typeface="Sitka Subheading" pitchFamily="2" charset="0"/>
              </a:rPr>
              <a:t> </a:t>
            </a:r>
            <a:r>
              <a:rPr lang="en-US" sz="2000" dirty="0" err="1" smtClean="0">
                <a:latin typeface="Sitka Subheading" pitchFamily="2" charset="0"/>
              </a:rPr>
              <a:t>nhất</a:t>
            </a:r>
            <a:r>
              <a:rPr lang="en-US" sz="2000" dirty="0" smtClean="0">
                <a:latin typeface="Sitka Subheading" pitchFamily="2" charset="0"/>
              </a:rPr>
              <a:t> </a:t>
            </a:r>
            <a:r>
              <a:rPr lang="en-US" sz="2000" dirty="0" err="1" smtClean="0">
                <a:latin typeface="Sitka Subheading" pitchFamily="2" charset="0"/>
              </a:rPr>
              <a:t>định</a:t>
            </a:r>
            <a:r>
              <a:rPr lang="en-US" sz="2000" dirty="0" smtClean="0">
                <a:latin typeface="Sitka Subheading" pitchFamily="2" charset="0"/>
              </a:rPr>
              <a:t> </a:t>
            </a:r>
            <a:r>
              <a:rPr lang="en-US" sz="2000" dirty="0" err="1" smtClean="0">
                <a:latin typeface="Sitka Subheading" pitchFamily="2" charset="0"/>
              </a:rPr>
              <a:t>sẽ</a:t>
            </a:r>
            <a:r>
              <a:rPr lang="en-US" sz="2000" dirty="0" smtClean="0">
                <a:latin typeface="Sitka Subheading" pitchFamily="2" charset="0"/>
              </a:rPr>
              <a:t> </a:t>
            </a:r>
            <a:r>
              <a:rPr lang="en-US" sz="2000" dirty="0" err="1" smtClean="0">
                <a:latin typeface="Sitka Subheading" pitchFamily="2" charset="0"/>
              </a:rPr>
              <a:t>không</a:t>
            </a:r>
            <a:r>
              <a:rPr lang="en-US" sz="2000" dirty="0" smtClean="0">
                <a:latin typeface="Sitka Subheading" pitchFamily="2" charset="0"/>
              </a:rPr>
              <a:t> </a:t>
            </a:r>
            <a:r>
              <a:rPr lang="en-US" sz="2000" dirty="0" err="1" smtClean="0">
                <a:latin typeface="Sitka Subheading" pitchFamily="2" charset="0"/>
              </a:rPr>
              <a:t>làm</a:t>
            </a:r>
            <a:r>
              <a:rPr lang="en-US" sz="2000" dirty="0" smtClean="0">
                <a:latin typeface="Sitka Subheading" pitchFamily="2" charset="0"/>
              </a:rPr>
              <a:t> </a:t>
            </a:r>
            <a:r>
              <a:rPr lang="en-US" sz="2000" dirty="0" err="1" smtClean="0">
                <a:latin typeface="Sitka Subheading" pitchFamily="2" charset="0"/>
              </a:rPr>
              <a:t>cái</a:t>
            </a:r>
            <a:r>
              <a:rPr lang="en-US" sz="2000" dirty="0" smtClean="0">
                <a:latin typeface="Sitka Subheading" pitchFamily="2" charset="0"/>
              </a:rPr>
              <a:t> </a:t>
            </a:r>
            <a:r>
              <a:rPr lang="en-US" sz="2000" dirty="0" err="1" smtClean="0">
                <a:latin typeface="Sitka Subheading" pitchFamily="2" charset="0"/>
              </a:rPr>
              <a:t>nghề</a:t>
            </a:r>
            <a:r>
              <a:rPr lang="en-US" sz="2000" dirty="0" smtClean="0">
                <a:latin typeface="Sitka Subheading" pitchFamily="2" charset="0"/>
              </a:rPr>
              <a:t> </a:t>
            </a:r>
            <a:r>
              <a:rPr lang="en-US" sz="2000" dirty="0" err="1" smtClean="0">
                <a:latin typeface="Sitka Subheading" pitchFamily="2" charset="0"/>
              </a:rPr>
              <a:t>ấy</a:t>
            </a:r>
            <a:r>
              <a:rPr lang="en-US" sz="2000" dirty="0" smtClean="0">
                <a:latin typeface="Sitka Subheading" pitchFamily="2" charset="0"/>
              </a:rPr>
              <a:t>.</a:t>
            </a:r>
            <a:endParaRPr lang="en-US" sz="2000" dirty="0">
              <a:latin typeface="Sitka Subheading" pitchFamily="2"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419600"/>
            <a:ext cx="3983322" cy="22050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09816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0" y="0"/>
            <a:ext cx="5486400" cy="4708981"/>
          </a:xfrm>
          <a:prstGeom prst="rect">
            <a:avLst/>
          </a:prstGeom>
          <a:noFill/>
        </p:spPr>
        <p:txBody>
          <a:bodyPr wrap="square" rtlCol="0">
            <a:spAutoFit/>
          </a:bodyPr>
          <a:lstStyle/>
          <a:p>
            <a:pPr algn="just">
              <a:lnSpc>
                <a:spcPct val="150000"/>
              </a:lnSpc>
            </a:pPr>
            <a:r>
              <a:rPr lang="en-US" sz="2000" b="1" i="1" dirty="0" err="1" smtClean="0">
                <a:solidFill>
                  <a:srgbClr val="FF0000"/>
                </a:solidFill>
                <a:latin typeface="Sitka Subheading" pitchFamily="2" charset="0"/>
              </a:rPr>
              <a:t>Tình</a:t>
            </a:r>
            <a:r>
              <a:rPr lang="en-US" sz="2000" b="1" i="1" dirty="0" smtClean="0">
                <a:solidFill>
                  <a:srgbClr val="FF0000"/>
                </a:solidFill>
                <a:latin typeface="Sitka Subheading" pitchFamily="2" charset="0"/>
              </a:rPr>
              <a:t> </a:t>
            </a:r>
            <a:r>
              <a:rPr lang="en-US" sz="2000" b="1" i="1" dirty="0" err="1" smtClean="0">
                <a:solidFill>
                  <a:srgbClr val="FF0000"/>
                </a:solidFill>
                <a:latin typeface="Sitka Subheading" pitchFamily="2" charset="0"/>
              </a:rPr>
              <a:t>huống</a:t>
            </a:r>
            <a:r>
              <a:rPr lang="en-US" sz="2000" b="1" i="1" dirty="0" smtClean="0">
                <a:solidFill>
                  <a:srgbClr val="FF0000"/>
                </a:solidFill>
                <a:latin typeface="Sitka Subheading" pitchFamily="2" charset="0"/>
              </a:rPr>
              <a:t> 1:</a:t>
            </a:r>
          </a:p>
          <a:p>
            <a:pPr algn="just">
              <a:lnSpc>
                <a:spcPct val="150000"/>
              </a:lnSpc>
            </a:pPr>
            <a:r>
              <a:rPr lang="en-US" sz="2000" b="1" i="1" dirty="0" err="1" smtClean="0">
                <a:latin typeface="Sitka Subheading" pitchFamily="2" charset="0"/>
              </a:rPr>
              <a:t>Gợi</a:t>
            </a:r>
            <a:r>
              <a:rPr lang="en-US" sz="2000" b="1" i="1" dirty="0" smtClean="0">
                <a:latin typeface="Sitka Subheading" pitchFamily="2" charset="0"/>
              </a:rPr>
              <a:t> ý</a:t>
            </a:r>
          </a:p>
          <a:p>
            <a:pPr algn="just">
              <a:lnSpc>
                <a:spcPct val="150000"/>
              </a:lnSpc>
            </a:pPr>
            <a:r>
              <a:rPr lang="en-US" sz="2000" i="1" dirty="0" smtClean="0">
                <a:latin typeface="Sitka Subheading" pitchFamily="2" charset="0"/>
              </a:rPr>
              <a:t>a/ </a:t>
            </a:r>
            <a:r>
              <a:rPr lang="en-US" sz="2000" i="1" dirty="0" err="1" smtClean="0">
                <a:latin typeface="Sitka Subheading" pitchFamily="2" charset="0"/>
              </a:rPr>
              <a:t>Hoàng</a:t>
            </a:r>
            <a:r>
              <a:rPr lang="en-US" sz="2000" i="1" dirty="0" smtClean="0">
                <a:latin typeface="Sitka Subheading" pitchFamily="2" charset="0"/>
              </a:rPr>
              <a:t> </a:t>
            </a:r>
            <a:r>
              <a:rPr lang="en-US" sz="2000" i="1" dirty="0" err="1" smtClean="0">
                <a:latin typeface="Sitka Subheading" pitchFamily="2" charset="0"/>
              </a:rPr>
              <a:t>là</a:t>
            </a:r>
            <a:r>
              <a:rPr lang="en-US" sz="2000" i="1" dirty="0" smtClean="0">
                <a:latin typeface="Sitka Subheading" pitchFamily="2" charset="0"/>
              </a:rPr>
              <a:t> </a:t>
            </a:r>
            <a:r>
              <a:rPr lang="en-US" sz="2000" i="1" dirty="0" err="1" smtClean="0">
                <a:latin typeface="Sitka Subheading" pitchFamily="2" charset="0"/>
              </a:rPr>
              <a:t>một</a:t>
            </a:r>
            <a:r>
              <a:rPr lang="en-US" sz="2000" i="1" dirty="0" smtClean="0">
                <a:latin typeface="Sitka Subheading" pitchFamily="2" charset="0"/>
              </a:rPr>
              <a:t> </a:t>
            </a:r>
            <a:r>
              <a:rPr lang="en-US" sz="2000" i="1" dirty="0" err="1" smtClean="0">
                <a:latin typeface="Sitka Subheading" pitchFamily="2" charset="0"/>
              </a:rPr>
              <a:t>người</a:t>
            </a:r>
            <a:r>
              <a:rPr lang="en-US" sz="2000" i="1" dirty="0" smtClean="0">
                <a:latin typeface="Sitka Subheading" pitchFamily="2" charset="0"/>
              </a:rPr>
              <a:t> </a:t>
            </a:r>
            <a:r>
              <a:rPr lang="en-US" sz="2000" i="1" dirty="0" err="1" smtClean="0">
                <a:latin typeface="Sitka Subheading" pitchFamily="2" charset="0"/>
              </a:rPr>
              <a:t>thiếu</a:t>
            </a:r>
            <a:r>
              <a:rPr lang="en-US" sz="2000" i="1" dirty="0" smtClean="0">
                <a:latin typeface="Sitka Subheading" pitchFamily="2" charset="0"/>
              </a:rPr>
              <a:t> </a:t>
            </a:r>
            <a:r>
              <a:rPr lang="en-US" sz="2000" i="1" dirty="0" err="1" smtClean="0">
                <a:latin typeface="Sitka Subheading" pitchFamily="2" charset="0"/>
              </a:rPr>
              <a:t>trách</a:t>
            </a:r>
            <a:r>
              <a:rPr lang="en-US" sz="2000" i="1" dirty="0" smtClean="0">
                <a:latin typeface="Sitka Subheading" pitchFamily="2" charset="0"/>
              </a:rPr>
              <a:t> </a:t>
            </a:r>
            <a:r>
              <a:rPr lang="en-US" sz="2000" i="1" dirty="0" err="1" smtClean="0">
                <a:latin typeface="Sitka Subheading" pitchFamily="2" charset="0"/>
              </a:rPr>
              <a:t>nhiệm</a:t>
            </a:r>
            <a:r>
              <a:rPr lang="en-US" sz="2000" i="1" dirty="0" smtClean="0">
                <a:latin typeface="Sitka Subheading" pitchFamily="2" charset="0"/>
              </a:rPr>
              <a:t>, </a:t>
            </a:r>
            <a:r>
              <a:rPr lang="en-US" sz="2000" i="1" dirty="0" err="1" smtClean="0">
                <a:latin typeface="Sitka Subheading" pitchFamily="2" charset="0"/>
              </a:rPr>
              <a:t>lười</a:t>
            </a:r>
            <a:r>
              <a:rPr lang="en-US" sz="2000" i="1" dirty="0" smtClean="0">
                <a:latin typeface="Sitka Subheading" pitchFamily="2" charset="0"/>
              </a:rPr>
              <a:t> </a:t>
            </a:r>
            <a:r>
              <a:rPr lang="en-US" sz="2000" i="1" dirty="0" err="1" smtClean="0">
                <a:latin typeface="Sitka Subheading" pitchFamily="2" charset="0"/>
              </a:rPr>
              <a:t>biếng</a:t>
            </a:r>
            <a:r>
              <a:rPr lang="en-US" sz="2000" i="1" dirty="0" smtClean="0">
                <a:latin typeface="Sitka Subheading" pitchFamily="2" charset="0"/>
              </a:rPr>
              <a:t> </a:t>
            </a:r>
            <a:r>
              <a:rPr lang="en-US" sz="2000" i="1" dirty="0" err="1" smtClean="0">
                <a:latin typeface="Sitka Subheading" pitchFamily="2" charset="0"/>
              </a:rPr>
              <a:t>không</a:t>
            </a:r>
            <a:r>
              <a:rPr lang="en-US" sz="2000" i="1" dirty="0" smtClean="0">
                <a:latin typeface="Sitka Subheading" pitchFamily="2" charset="0"/>
              </a:rPr>
              <a:t> </a:t>
            </a:r>
            <a:r>
              <a:rPr lang="en-US" sz="2000" i="1" dirty="0" err="1" smtClean="0">
                <a:latin typeface="Sitka Subheading" pitchFamily="2" charset="0"/>
              </a:rPr>
              <a:t>biết</a:t>
            </a:r>
            <a:r>
              <a:rPr lang="en-US" sz="2000" i="1" dirty="0" smtClean="0">
                <a:latin typeface="Sitka Subheading" pitchFamily="2" charset="0"/>
              </a:rPr>
              <a:t> </a:t>
            </a:r>
            <a:r>
              <a:rPr lang="en-US" sz="2000" i="1" dirty="0" err="1" smtClean="0">
                <a:latin typeface="Sitka Subheading" pitchFamily="2" charset="0"/>
              </a:rPr>
              <a:t>giúp</a:t>
            </a:r>
            <a:r>
              <a:rPr lang="en-US" sz="2000" i="1" dirty="0" smtClean="0">
                <a:latin typeface="Sitka Subheading" pitchFamily="2" charset="0"/>
              </a:rPr>
              <a:t> </a:t>
            </a:r>
            <a:r>
              <a:rPr lang="en-US" sz="2000" i="1" dirty="0" err="1" smtClean="0">
                <a:latin typeface="Sitka Subheading" pitchFamily="2" charset="0"/>
              </a:rPr>
              <a:t>đỡ</a:t>
            </a:r>
            <a:r>
              <a:rPr lang="en-US" sz="2000" i="1" dirty="0" smtClean="0">
                <a:latin typeface="Sitka Subheading" pitchFamily="2" charset="0"/>
              </a:rPr>
              <a:t> </a:t>
            </a:r>
            <a:r>
              <a:rPr lang="en-US" sz="2000" i="1" dirty="0" err="1" smtClean="0">
                <a:latin typeface="Sitka Subheading" pitchFamily="2" charset="0"/>
              </a:rPr>
              <a:t>bố</a:t>
            </a:r>
            <a:r>
              <a:rPr lang="en-US" sz="2000" i="1" dirty="0" smtClean="0">
                <a:latin typeface="Sitka Subheading" pitchFamily="2" charset="0"/>
              </a:rPr>
              <a:t> </a:t>
            </a:r>
            <a:r>
              <a:rPr lang="en-US" sz="2000" i="1" dirty="0" err="1" smtClean="0">
                <a:latin typeface="Sitka Subheading" pitchFamily="2" charset="0"/>
              </a:rPr>
              <a:t>mẹ</a:t>
            </a:r>
            <a:r>
              <a:rPr lang="en-US" sz="2000" i="1" dirty="0" smtClean="0">
                <a:latin typeface="Sitka Subheading" pitchFamily="2" charset="0"/>
              </a:rPr>
              <a:t>. </a:t>
            </a:r>
          </a:p>
          <a:p>
            <a:pPr algn="just">
              <a:lnSpc>
                <a:spcPct val="150000"/>
              </a:lnSpc>
            </a:pPr>
            <a:r>
              <a:rPr lang="en-US" sz="2000" i="1" dirty="0" smtClean="0">
                <a:latin typeface="Sitka Subheading" pitchFamily="2" charset="0"/>
              </a:rPr>
              <a:t>b/ </a:t>
            </a:r>
            <a:r>
              <a:rPr lang="en-US" sz="2000" i="1" dirty="0" err="1" smtClean="0">
                <a:latin typeface="Sitka Subheading" pitchFamily="2" charset="0"/>
              </a:rPr>
              <a:t>Nếu</a:t>
            </a:r>
            <a:r>
              <a:rPr lang="en-US" sz="2000" i="1" dirty="0" smtClean="0">
                <a:latin typeface="Sitka Subheading" pitchFamily="2" charset="0"/>
              </a:rPr>
              <a:t> </a:t>
            </a:r>
            <a:r>
              <a:rPr lang="en-US" sz="2000" i="1" dirty="0" err="1" smtClean="0">
                <a:latin typeface="Sitka Subheading" pitchFamily="2" charset="0"/>
              </a:rPr>
              <a:t>là</a:t>
            </a:r>
            <a:r>
              <a:rPr lang="en-US" sz="2000" i="1" dirty="0" smtClean="0">
                <a:latin typeface="Sitka Subheading" pitchFamily="2" charset="0"/>
              </a:rPr>
              <a:t> </a:t>
            </a:r>
            <a:r>
              <a:rPr lang="en-US" sz="2000" i="1" dirty="0" err="1" smtClean="0">
                <a:latin typeface="Sitka Subheading" pitchFamily="2" charset="0"/>
              </a:rPr>
              <a:t>bạn</a:t>
            </a:r>
            <a:r>
              <a:rPr lang="en-US" sz="2000" i="1" dirty="0" smtClean="0">
                <a:latin typeface="Sitka Subheading" pitchFamily="2" charset="0"/>
              </a:rPr>
              <a:t> </a:t>
            </a:r>
            <a:r>
              <a:rPr lang="en-US" sz="2000" i="1" dirty="0" err="1" smtClean="0">
                <a:latin typeface="Sitka Subheading" pitchFamily="2" charset="0"/>
              </a:rPr>
              <a:t>của</a:t>
            </a:r>
            <a:r>
              <a:rPr lang="en-US" sz="2000" i="1" dirty="0" smtClean="0">
                <a:latin typeface="Sitka Subheading" pitchFamily="2" charset="0"/>
              </a:rPr>
              <a:t> </a:t>
            </a:r>
            <a:r>
              <a:rPr lang="en-US" sz="2000" i="1" dirty="0" err="1" smtClean="0">
                <a:latin typeface="Sitka Subheading" pitchFamily="2" charset="0"/>
              </a:rPr>
              <a:t>Hoàng</a:t>
            </a:r>
            <a:r>
              <a:rPr lang="en-US" sz="2000" i="1" dirty="0" smtClean="0">
                <a:latin typeface="Sitka Subheading" pitchFamily="2" charset="0"/>
              </a:rPr>
              <a:t>, </a:t>
            </a:r>
            <a:r>
              <a:rPr lang="en-US" sz="2000" i="1" dirty="0" err="1" smtClean="0">
                <a:latin typeface="Sitka Subheading" pitchFamily="2" charset="0"/>
              </a:rPr>
              <a:t>em</a:t>
            </a:r>
            <a:r>
              <a:rPr lang="en-US" sz="2000" i="1" dirty="0" smtClean="0">
                <a:latin typeface="Sitka Subheading" pitchFamily="2" charset="0"/>
              </a:rPr>
              <a:t> </a:t>
            </a:r>
            <a:r>
              <a:rPr lang="en-US" sz="2000" i="1" dirty="0" err="1" smtClean="0">
                <a:latin typeface="Sitka Subheading" pitchFamily="2" charset="0"/>
              </a:rPr>
              <a:t>sẽ</a:t>
            </a:r>
            <a:r>
              <a:rPr lang="en-US" sz="2000" i="1" dirty="0" smtClean="0">
                <a:latin typeface="Sitka Subheading" pitchFamily="2" charset="0"/>
              </a:rPr>
              <a:t> </a:t>
            </a:r>
            <a:r>
              <a:rPr lang="en-US" sz="2000" i="1" dirty="0" err="1" smtClean="0">
                <a:latin typeface="Sitka Subheading" pitchFamily="2" charset="0"/>
              </a:rPr>
              <a:t>khuyên</a:t>
            </a:r>
            <a:r>
              <a:rPr lang="en-US" sz="2000" i="1" dirty="0" smtClean="0">
                <a:latin typeface="Sitka Subheading" pitchFamily="2" charset="0"/>
              </a:rPr>
              <a:t> </a:t>
            </a:r>
            <a:r>
              <a:rPr lang="en-US" sz="2000" i="1" dirty="0" err="1" smtClean="0">
                <a:latin typeface="Sitka Subheading" pitchFamily="2" charset="0"/>
              </a:rPr>
              <a:t>Hoàng</a:t>
            </a:r>
            <a:r>
              <a:rPr lang="en-US" sz="2000" i="1" dirty="0" smtClean="0">
                <a:latin typeface="Sitka Subheading" pitchFamily="2" charset="0"/>
              </a:rPr>
              <a:t>: </a:t>
            </a:r>
            <a:r>
              <a:rPr lang="en-US" sz="2000" i="1" dirty="0" err="1" smtClean="0">
                <a:latin typeface="Sitka Subheading" pitchFamily="2" charset="0"/>
              </a:rPr>
              <a:t>không</a:t>
            </a:r>
            <a:r>
              <a:rPr lang="en-US" sz="2000" i="1" dirty="0" smtClean="0">
                <a:latin typeface="Sitka Subheading" pitchFamily="2" charset="0"/>
              </a:rPr>
              <a:t> </a:t>
            </a:r>
            <a:r>
              <a:rPr lang="en-US" sz="2000" i="1" dirty="0" err="1" smtClean="0">
                <a:latin typeface="Sitka Subheading" pitchFamily="2" charset="0"/>
              </a:rPr>
              <a:t>nên</a:t>
            </a:r>
            <a:r>
              <a:rPr lang="en-US" sz="2000" i="1" dirty="0" smtClean="0">
                <a:latin typeface="Sitka Subheading" pitchFamily="2" charset="0"/>
              </a:rPr>
              <a:t> </a:t>
            </a:r>
            <a:r>
              <a:rPr lang="en-US" sz="2000" i="1" dirty="0" err="1" smtClean="0">
                <a:latin typeface="Sitka Subheading" pitchFamily="2" charset="0"/>
              </a:rPr>
              <a:t>nói</a:t>
            </a:r>
            <a:r>
              <a:rPr lang="en-US" sz="2000" i="1" dirty="0" smtClean="0">
                <a:latin typeface="Sitka Subheading" pitchFamily="2" charset="0"/>
              </a:rPr>
              <a:t> </a:t>
            </a:r>
            <a:r>
              <a:rPr lang="en-US" sz="2000" i="1" dirty="0" err="1" smtClean="0">
                <a:latin typeface="Sitka Subheading" pitchFamily="2" charset="0"/>
              </a:rPr>
              <a:t>như</a:t>
            </a:r>
            <a:r>
              <a:rPr lang="en-US" sz="2000" i="1" dirty="0" smtClean="0">
                <a:latin typeface="Sitka Subheading" pitchFamily="2" charset="0"/>
              </a:rPr>
              <a:t> </a:t>
            </a:r>
            <a:r>
              <a:rPr lang="en-US" sz="2000" i="1" dirty="0" err="1" smtClean="0">
                <a:latin typeface="Sitka Subheading" pitchFamily="2" charset="0"/>
              </a:rPr>
              <a:t>vậy</a:t>
            </a:r>
            <a:r>
              <a:rPr lang="en-US" sz="2000" i="1" dirty="0" smtClean="0">
                <a:latin typeface="Sitka Subheading" pitchFamily="2" charset="0"/>
              </a:rPr>
              <a:t> </a:t>
            </a:r>
            <a:r>
              <a:rPr lang="en-US" sz="2000" i="1" dirty="0" err="1" smtClean="0">
                <a:latin typeface="Sitka Subheading" pitchFamily="2" charset="0"/>
              </a:rPr>
              <a:t>vì</a:t>
            </a:r>
            <a:r>
              <a:rPr lang="en-US" sz="2000" i="1" dirty="0" smtClean="0">
                <a:latin typeface="Sitka Subheading" pitchFamily="2" charset="0"/>
              </a:rPr>
              <a:t> </a:t>
            </a:r>
            <a:r>
              <a:rPr lang="en-US" sz="2000" i="1" dirty="0" err="1" smtClean="0">
                <a:latin typeface="Sitka Subheading" pitchFamily="2" charset="0"/>
              </a:rPr>
              <a:t>Hoàng</a:t>
            </a:r>
            <a:r>
              <a:rPr lang="en-US" sz="2000" i="1" dirty="0" smtClean="0">
                <a:latin typeface="Sitka Subheading" pitchFamily="2" charset="0"/>
              </a:rPr>
              <a:t> </a:t>
            </a:r>
            <a:r>
              <a:rPr lang="en-US" sz="2000" i="1" dirty="0" err="1" smtClean="0">
                <a:latin typeface="Sitka Subheading" pitchFamily="2" charset="0"/>
              </a:rPr>
              <a:t>có</a:t>
            </a:r>
            <a:r>
              <a:rPr lang="en-US" sz="2000" i="1" dirty="0" smtClean="0">
                <a:latin typeface="Sitka Subheading" pitchFamily="2" charset="0"/>
              </a:rPr>
              <a:t> </a:t>
            </a:r>
            <a:r>
              <a:rPr lang="en-US" sz="2000" i="1" dirty="0" err="1" smtClean="0">
                <a:latin typeface="Sitka Subheading" pitchFamily="2" charset="0"/>
              </a:rPr>
              <a:t>được</a:t>
            </a:r>
            <a:r>
              <a:rPr lang="en-US" sz="2000" i="1" dirty="0" smtClean="0">
                <a:latin typeface="Sitka Subheading" pitchFamily="2" charset="0"/>
              </a:rPr>
              <a:t> </a:t>
            </a:r>
            <a:r>
              <a:rPr lang="en-US" sz="2000" i="1" dirty="0" err="1" smtClean="0">
                <a:latin typeface="Sitka Subheading" pitchFamily="2" charset="0"/>
              </a:rPr>
              <a:t>cuộc</a:t>
            </a:r>
            <a:r>
              <a:rPr lang="en-US" sz="2000" i="1" dirty="0" smtClean="0">
                <a:latin typeface="Sitka Subheading" pitchFamily="2" charset="0"/>
              </a:rPr>
              <a:t> </a:t>
            </a:r>
            <a:r>
              <a:rPr lang="en-US" sz="2000" i="1" dirty="0" err="1" smtClean="0">
                <a:latin typeface="Sitka Subheading" pitchFamily="2" charset="0"/>
              </a:rPr>
              <a:t>sống</a:t>
            </a:r>
            <a:r>
              <a:rPr lang="en-US" sz="2000" i="1" dirty="0" smtClean="0">
                <a:latin typeface="Sitka Subheading" pitchFamily="2" charset="0"/>
              </a:rPr>
              <a:t> </a:t>
            </a:r>
            <a:r>
              <a:rPr lang="en-US" sz="2000" i="1" dirty="0" err="1" smtClean="0">
                <a:latin typeface="Sitka Subheading" pitchFamily="2" charset="0"/>
              </a:rPr>
              <a:t>như</a:t>
            </a:r>
            <a:r>
              <a:rPr lang="en-US" sz="2000" i="1" dirty="0" smtClean="0">
                <a:latin typeface="Sitka Subheading" pitchFamily="2" charset="0"/>
              </a:rPr>
              <a:t> </a:t>
            </a:r>
            <a:r>
              <a:rPr lang="en-US" sz="2000" i="1" dirty="0" err="1" smtClean="0">
                <a:latin typeface="Sitka Subheading" pitchFamily="2" charset="0"/>
              </a:rPr>
              <a:t>bây</a:t>
            </a:r>
            <a:r>
              <a:rPr lang="en-US" sz="2000" i="1" dirty="0" smtClean="0">
                <a:latin typeface="Sitka Subheading" pitchFamily="2" charset="0"/>
              </a:rPr>
              <a:t> </a:t>
            </a:r>
            <a:r>
              <a:rPr lang="en-US" sz="2000" i="1" dirty="0" err="1" smtClean="0">
                <a:latin typeface="Sitka Subheading" pitchFamily="2" charset="0"/>
              </a:rPr>
              <a:t>giờ</a:t>
            </a:r>
            <a:r>
              <a:rPr lang="en-US" sz="2000" i="1" dirty="0" smtClean="0">
                <a:latin typeface="Sitka Subheading" pitchFamily="2" charset="0"/>
              </a:rPr>
              <a:t> </a:t>
            </a:r>
            <a:r>
              <a:rPr lang="en-US" sz="2000" i="1" dirty="0" err="1" smtClean="0">
                <a:latin typeface="Sitka Subheading" pitchFamily="2" charset="0"/>
              </a:rPr>
              <a:t>cũng</a:t>
            </a:r>
            <a:r>
              <a:rPr lang="en-US" sz="2000" i="1" dirty="0" smtClean="0">
                <a:latin typeface="Sitka Subheading" pitchFamily="2" charset="0"/>
              </a:rPr>
              <a:t> </a:t>
            </a:r>
            <a:r>
              <a:rPr lang="en-US" sz="2000" i="1" dirty="0" err="1" smtClean="0">
                <a:latin typeface="Sitka Subheading" pitchFamily="2" charset="0"/>
              </a:rPr>
              <a:t>nhờ</a:t>
            </a:r>
            <a:r>
              <a:rPr lang="en-US" sz="2000" i="1" dirty="0" smtClean="0">
                <a:latin typeface="Sitka Subheading" pitchFamily="2" charset="0"/>
              </a:rPr>
              <a:t> </a:t>
            </a:r>
            <a:r>
              <a:rPr lang="en-US" sz="2000" i="1" dirty="0" err="1" smtClean="0">
                <a:latin typeface="Sitka Subheading" pitchFamily="2" charset="0"/>
              </a:rPr>
              <a:t>vào</a:t>
            </a:r>
            <a:r>
              <a:rPr lang="en-US" sz="2000" i="1" dirty="0" smtClean="0">
                <a:latin typeface="Sitka Subheading" pitchFamily="2" charset="0"/>
              </a:rPr>
              <a:t> </a:t>
            </a:r>
            <a:r>
              <a:rPr lang="en-US" sz="2000" i="1" dirty="0" err="1" smtClean="0">
                <a:latin typeface="Sitka Subheading" pitchFamily="2" charset="0"/>
              </a:rPr>
              <a:t>nghề</a:t>
            </a:r>
            <a:r>
              <a:rPr lang="en-US" sz="2000" i="1" dirty="0" smtClean="0">
                <a:latin typeface="Sitka Subheading" pitchFamily="2" charset="0"/>
              </a:rPr>
              <a:t> </a:t>
            </a:r>
            <a:r>
              <a:rPr lang="en-US" sz="2000" i="1" dirty="0" err="1" smtClean="0">
                <a:latin typeface="Sitka Subheading" pitchFamily="2" charset="0"/>
              </a:rPr>
              <a:t>buôn</a:t>
            </a:r>
            <a:r>
              <a:rPr lang="en-US" sz="2000" i="1" dirty="0" smtClean="0">
                <a:latin typeface="Sitka Subheading" pitchFamily="2" charset="0"/>
              </a:rPr>
              <a:t> </a:t>
            </a:r>
            <a:r>
              <a:rPr lang="en-US" sz="2000" i="1" dirty="0" err="1" smtClean="0">
                <a:latin typeface="Sitka Subheading" pitchFamily="2" charset="0"/>
              </a:rPr>
              <a:t>phế</a:t>
            </a:r>
            <a:r>
              <a:rPr lang="en-US" sz="2000" i="1" dirty="0" smtClean="0">
                <a:latin typeface="Sitka Subheading" pitchFamily="2" charset="0"/>
              </a:rPr>
              <a:t> </a:t>
            </a:r>
            <a:r>
              <a:rPr lang="en-US" sz="2000" i="1" dirty="0" err="1" smtClean="0">
                <a:latin typeface="Sitka Subheading" pitchFamily="2" charset="0"/>
              </a:rPr>
              <a:t>liệu</a:t>
            </a:r>
            <a:r>
              <a:rPr lang="en-US" sz="2000" i="1" dirty="0" smtClean="0">
                <a:latin typeface="Sitka Subheading" pitchFamily="2" charset="0"/>
              </a:rPr>
              <a:t> </a:t>
            </a:r>
            <a:r>
              <a:rPr lang="en-US" sz="2000" i="1" dirty="0" err="1" smtClean="0">
                <a:latin typeface="Sitka Subheading" pitchFamily="2" charset="0"/>
              </a:rPr>
              <a:t>của</a:t>
            </a:r>
            <a:r>
              <a:rPr lang="en-US" sz="2000" i="1" dirty="0" smtClean="0">
                <a:latin typeface="Sitka Subheading" pitchFamily="2" charset="0"/>
              </a:rPr>
              <a:t> </a:t>
            </a:r>
            <a:r>
              <a:rPr lang="en-US" sz="2000" i="1" dirty="0" err="1" smtClean="0">
                <a:latin typeface="Sitka Subheading" pitchFamily="2" charset="0"/>
              </a:rPr>
              <a:t>gia</a:t>
            </a:r>
            <a:r>
              <a:rPr lang="en-US" sz="2000" i="1" dirty="0" smtClean="0">
                <a:latin typeface="Sitka Subheading" pitchFamily="2" charset="0"/>
              </a:rPr>
              <a:t> </a:t>
            </a:r>
            <a:r>
              <a:rPr lang="en-US" sz="2000" i="1" dirty="0" err="1" smtClean="0">
                <a:latin typeface="Sitka Subheading" pitchFamily="2" charset="0"/>
              </a:rPr>
              <a:t>đình</a:t>
            </a:r>
            <a:r>
              <a:rPr lang="en-US" sz="2000" i="1" dirty="0" smtClean="0">
                <a:latin typeface="Sitka Subheading" pitchFamily="2" charset="0"/>
              </a:rPr>
              <a:t>, </a:t>
            </a:r>
            <a:r>
              <a:rPr lang="en-US" sz="2000" i="1" dirty="0" err="1" smtClean="0">
                <a:latin typeface="Sitka Subheading" pitchFamily="2" charset="0"/>
              </a:rPr>
              <a:t>vì</a:t>
            </a:r>
            <a:r>
              <a:rPr lang="en-US" sz="2000" i="1" dirty="0" smtClean="0">
                <a:latin typeface="Sitka Subheading" pitchFamily="2" charset="0"/>
              </a:rPr>
              <a:t> </a:t>
            </a:r>
            <a:r>
              <a:rPr lang="en-US" sz="2000" i="1" dirty="0" err="1" smtClean="0">
                <a:latin typeface="Sitka Subheading" pitchFamily="2" charset="0"/>
              </a:rPr>
              <a:t>thế</a:t>
            </a:r>
            <a:r>
              <a:rPr lang="en-US" sz="2000" i="1" dirty="0" smtClean="0">
                <a:latin typeface="Sitka Subheading" pitchFamily="2" charset="0"/>
              </a:rPr>
              <a:t> </a:t>
            </a:r>
            <a:r>
              <a:rPr lang="en-US" sz="2000" i="1" dirty="0" err="1" smtClean="0">
                <a:latin typeface="Sitka Subheading" pitchFamily="2" charset="0"/>
              </a:rPr>
              <a:t>bạn</a:t>
            </a:r>
            <a:r>
              <a:rPr lang="en-US" sz="2000" i="1" dirty="0" smtClean="0">
                <a:latin typeface="Sitka Subheading" pitchFamily="2" charset="0"/>
              </a:rPr>
              <a:t> </a:t>
            </a:r>
            <a:r>
              <a:rPr lang="en-US" sz="2000" i="1" dirty="0" err="1" smtClean="0">
                <a:latin typeface="Sitka Subheading" pitchFamily="2" charset="0"/>
              </a:rPr>
              <a:t>nên</a:t>
            </a:r>
            <a:r>
              <a:rPr lang="en-US" sz="2000" i="1" dirty="0" smtClean="0">
                <a:latin typeface="Sitka Subheading" pitchFamily="2" charset="0"/>
              </a:rPr>
              <a:t> </a:t>
            </a:r>
            <a:r>
              <a:rPr lang="en-US" sz="2000" i="1" dirty="0" err="1" smtClean="0">
                <a:latin typeface="Sitka Subheading" pitchFamily="2" charset="0"/>
              </a:rPr>
              <a:t>biết</a:t>
            </a:r>
            <a:r>
              <a:rPr lang="en-US" sz="2000" i="1" dirty="0" smtClean="0">
                <a:latin typeface="Sitka Subheading" pitchFamily="2" charset="0"/>
              </a:rPr>
              <a:t> </a:t>
            </a:r>
            <a:r>
              <a:rPr lang="en-US" sz="2000" i="1" dirty="0" err="1" smtClean="0">
                <a:latin typeface="Sitka Subheading" pitchFamily="2" charset="0"/>
              </a:rPr>
              <a:t>tôn</a:t>
            </a:r>
            <a:r>
              <a:rPr lang="en-US" sz="2000" i="1" dirty="0" smtClean="0">
                <a:latin typeface="Sitka Subheading" pitchFamily="2" charset="0"/>
              </a:rPr>
              <a:t> </a:t>
            </a:r>
            <a:r>
              <a:rPr lang="en-US" sz="2000" i="1" dirty="0" err="1" smtClean="0">
                <a:latin typeface="Sitka Subheading" pitchFamily="2" charset="0"/>
              </a:rPr>
              <a:t>trọng</a:t>
            </a:r>
            <a:r>
              <a:rPr lang="en-US" sz="2000" i="1" dirty="0" smtClean="0">
                <a:latin typeface="Sitka Subheading" pitchFamily="2" charset="0"/>
              </a:rPr>
              <a:t> </a:t>
            </a:r>
            <a:r>
              <a:rPr lang="en-US" sz="2000" i="1" dirty="0" err="1" smtClean="0">
                <a:latin typeface="Sitka Subheading" pitchFamily="2" charset="0"/>
              </a:rPr>
              <a:t>nghề</a:t>
            </a:r>
            <a:r>
              <a:rPr lang="en-US" sz="2000" i="1" dirty="0" smtClean="0">
                <a:latin typeface="Sitka Subheading" pitchFamily="2" charset="0"/>
              </a:rPr>
              <a:t> </a:t>
            </a:r>
            <a:r>
              <a:rPr lang="en-US" sz="2000" i="1" dirty="0" err="1" smtClean="0">
                <a:latin typeface="Sitka Subheading" pitchFamily="2" charset="0"/>
              </a:rPr>
              <a:t>nghiệp</a:t>
            </a:r>
            <a:r>
              <a:rPr lang="en-US" sz="2000" i="1" dirty="0" smtClean="0">
                <a:latin typeface="Sitka Subheading" pitchFamily="2" charset="0"/>
              </a:rPr>
              <a:t> </a:t>
            </a:r>
            <a:r>
              <a:rPr lang="en-US" sz="2000" i="1" dirty="0" err="1" smtClean="0">
                <a:latin typeface="Sitka Subheading" pitchFamily="2" charset="0"/>
              </a:rPr>
              <a:t>của</a:t>
            </a:r>
            <a:r>
              <a:rPr lang="en-US" sz="2000" i="1" dirty="0" smtClean="0">
                <a:latin typeface="Sitka Subheading" pitchFamily="2" charset="0"/>
              </a:rPr>
              <a:t> </a:t>
            </a:r>
            <a:r>
              <a:rPr lang="en-US" sz="2000" i="1" dirty="0" err="1" smtClean="0">
                <a:latin typeface="Sitka Subheading" pitchFamily="2" charset="0"/>
              </a:rPr>
              <a:t>gia</a:t>
            </a:r>
            <a:r>
              <a:rPr lang="en-US" sz="2000" i="1" dirty="0" smtClean="0">
                <a:latin typeface="Sitka Subheading" pitchFamily="2" charset="0"/>
              </a:rPr>
              <a:t> </a:t>
            </a:r>
            <a:r>
              <a:rPr lang="en-US" sz="2000" i="1" dirty="0" err="1" smtClean="0">
                <a:latin typeface="Sitka Subheading" pitchFamily="2" charset="0"/>
              </a:rPr>
              <a:t>đình</a:t>
            </a:r>
            <a:r>
              <a:rPr lang="en-US" sz="2000" i="1" dirty="0" smtClean="0">
                <a:latin typeface="Sitka Subheading" pitchFamily="2" charset="0"/>
              </a:rPr>
              <a:t> </a:t>
            </a:r>
            <a:r>
              <a:rPr lang="en-US" sz="2000" i="1" dirty="0" err="1" smtClean="0">
                <a:latin typeface="Sitka Subheading" pitchFamily="2" charset="0"/>
              </a:rPr>
              <a:t>mình</a:t>
            </a:r>
            <a:r>
              <a:rPr lang="en-US" sz="2000" i="1" dirty="0" smtClean="0">
                <a:latin typeface="Sitka Subheading" pitchFamily="2" charset="0"/>
              </a:rPr>
              <a:t>.</a:t>
            </a:r>
          </a:p>
          <a:p>
            <a:pPr algn="just">
              <a:lnSpc>
                <a:spcPct val="150000"/>
              </a:lnSpc>
            </a:pPr>
            <a:endParaRPr lang="en-US" sz="2000" i="1" dirty="0">
              <a:latin typeface="Sitka Subheading" pitchFamily="2"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343400"/>
            <a:ext cx="3373722" cy="1867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43985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76400" y="87690"/>
            <a:ext cx="2514600" cy="523220"/>
          </a:xfrm>
          <a:prstGeom prst="rect">
            <a:avLst/>
          </a:prstGeom>
          <a:noFill/>
        </p:spPr>
        <p:txBody>
          <a:bodyPr wrap="square" rtlCol="0">
            <a:spAutoFit/>
          </a:bodyPr>
          <a:lstStyle/>
          <a:p>
            <a:pPr algn="ctr"/>
            <a:r>
              <a:rPr lang="en-US" sz="2800" b="1" i="1" dirty="0" smtClean="0">
                <a:solidFill>
                  <a:srgbClr val="FF0000"/>
                </a:solidFill>
                <a:latin typeface="Sitka Subheading" pitchFamily="2" charset="0"/>
              </a:rPr>
              <a:t>III/ </a:t>
            </a:r>
            <a:r>
              <a:rPr lang="en-US" sz="2800" b="1" i="1" dirty="0" err="1" smtClean="0">
                <a:solidFill>
                  <a:srgbClr val="FF0000"/>
                </a:solidFill>
                <a:latin typeface="Sitka Subheading" pitchFamily="2" charset="0"/>
              </a:rPr>
              <a:t>Luyện</a:t>
            </a:r>
            <a:r>
              <a:rPr lang="en-US" sz="2800" b="1" i="1" dirty="0" smtClean="0">
                <a:solidFill>
                  <a:srgbClr val="FF0000"/>
                </a:solidFill>
                <a:latin typeface="Sitka Subheading" pitchFamily="2" charset="0"/>
              </a:rPr>
              <a:t> </a:t>
            </a:r>
            <a:r>
              <a:rPr lang="en-US" sz="2800" b="1" i="1" dirty="0" err="1" smtClean="0">
                <a:solidFill>
                  <a:srgbClr val="FF0000"/>
                </a:solidFill>
                <a:latin typeface="Sitka Subheading" pitchFamily="2" charset="0"/>
              </a:rPr>
              <a:t>tập</a:t>
            </a:r>
            <a:endParaRPr lang="en-US" sz="2800" b="1" i="1" dirty="0">
              <a:solidFill>
                <a:srgbClr val="FF0000"/>
              </a:solidFill>
              <a:latin typeface="Sitka Subheading" pitchFamily="2" charset="0"/>
            </a:endParaRPr>
          </a:p>
        </p:txBody>
      </p:sp>
      <p:sp>
        <p:nvSpPr>
          <p:cNvPr id="6" name="TextBox 5"/>
          <p:cNvSpPr txBox="1"/>
          <p:nvPr/>
        </p:nvSpPr>
        <p:spPr>
          <a:xfrm>
            <a:off x="0" y="631026"/>
            <a:ext cx="5486400" cy="4708981"/>
          </a:xfrm>
          <a:prstGeom prst="rect">
            <a:avLst/>
          </a:prstGeom>
          <a:noFill/>
        </p:spPr>
        <p:txBody>
          <a:bodyPr wrap="square" rtlCol="0">
            <a:spAutoFit/>
          </a:bodyPr>
          <a:lstStyle/>
          <a:p>
            <a:pPr algn="just">
              <a:lnSpc>
                <a:spcPct val="150000"/>
              </a:lnSpc>
            </a:pPr>
            <a:r>
              <a:rPr lang="en-US" sz="2000" b="1" dirty="0" err="1" smtClean="0">
                <a:latin typeface="Sitka Subheading" pitchFamily="2" charset="0"/>
                <a:cs typeface="Times New Roman" pitchFamily="18" charset="0"/>
              </a:rPr>
              <a:t>Tình</a:t>
            </a:r>
            <a:r>
              <a:rPr lang="en-US" sz="2000" b="1" dirty="0" smtClean="0">
                <a:latin typeface="Sitka Subheading" pitchFamily="2" charset="0"/>
                <a:cs typeface="Times New Roman" pitchFamily="18" charset="0"/>
              </a:rPr>
              <a:t> </a:t>
            </a:r>
            <a:r>
              <a:rPr lang="en-US" sz="2000" b="1" dirty="0" err="1" smtClean="0">
                <a:latin typeface="Sitka Subheading" pitchFamily="2" charset="0"/>
                <a:cs typeface="Times New Roman" pitchFamily="18" charset="0"/>
              </a:rPr>
              <a:t>huống</a:t>
            </a:r>
            <a:r>
              <a:rPr lang="en-US" sz="2000" b="1" dirty="0" smtClean="0">
                <a:latin typeface="Sitka Subheading" pitchFamily="2" charset="0"/>
                <a:cs typeface="Times New Roman" pitchFamily="18" charset="0"/>
              </a:rPr>
              <a:t> 2: </a:t>
            </a:r>
            <a:r>
              <a:rPr lang="vi-VN" sz="2000" dirty="0" smtClean="0">
                <a:latin typeface="Sitka Subheading" pitchFamily="2" charset="0"/>
                <a:cs typeface="Times New Roman" pitchFamily="18" charset="0"/>
              </a:rPr>
              <a:t>Bố mẹ Long đều là tiến sĩ và đảm đương những chức vụ quan trọng ở cơ quan. Long rất hãnh diện với bạn bè. Cậu cho rằng bố mẹ mình thành đạt như vậy sau này thừa sức lo cho con cái, mình chẳng cần phải học hành làm gì cho vất vả</a:t>
            </a:r>
            <a:r>
              <a:rPr lang="en-US" sz="2000" dirty="0" smtClean="0">
                <a:latin typeface="Sitka Subheading" pitchFamily="2" charset="0"/>
                <a:cs typeface="Times New Roman" pitchFamily="18" charset="0"/>
              </a:rPr>
              <a:t>.</a:t>
            </a:r>
          </a:p>
          <a:p>
            <a:pPr algn="just">
              <a:lnSpc>
                <a:spcPct val="150000"/>
              </a:lnSpc>
            </a:pPr>
            <a:r>
              <a:rPr lang="en-GB" sz="2000" dirty="0" smtClean="0">
                <a:solidFill>
                  <a:srgbClr val="FF0000"/>
                </a:solidFill>
                <a:latin typeface="Times New Roman" panose="02020603050405020304" pitchFamily="18" charset="0"/>
                <a:cs typeface="Times New Roman" panose="02020603050405020304" pitchFamily="18" charset="0"/>
              </a:rPr>
              <a:t> </a:t>
            </a:r>
            <a:r>
              <a:rPr lang="en-GB" sz="2000" b="1" i="1" dirty="0" smtClean="0">
                <a:solidFill>
                  <a:srgbClr val="FF0000"/>
                </a:solidFill>
                <a:latin typeface="Sitka Subheading" pitchFamily="2" charset="0"/>
                <a:cs typeface="Times New Roman" panose="02020603050405020304" pitchFamily="18" charset="0"/>
              </a:rPr>
              <a:t>a/ </a:t>
            </a:r>
            <a:r>
              <a:rPr lang="en-GB" sz="2000" b="1" i="1" dirty="0" err="1" smtClean="0">
                <a:solidFill>
                  <a:srgbClr val="FF0000"/>
                </a:solidFill>
                <a:latin typeface="Sitka Subheading" pitchFamily="2" charset="0"/>
                <a:cs typeface="Times New Roman" panose="02020603050405020304" pitchFamily="18" charset="0"/>
              </a:rPr>
              <a:t>Em</a:t>
            </a:r>
            <a:r>
              <a:rPr lang="en-GB" sz="2000" b="1" i="1" dirty="0" smtClean="0">
                <a:solidFill>
                  <a:srgbClr val="FF0000"/>
                </a:solidFill>
                <a:latin typeface="Sitka Subheading" pitchFamily="2" charset="0"/>
                <a:cs typeface="Times New Roman" panose="02020603050405020304" pitchFamily="18" charset="0"/>
              </a:rPr>
              <a:t> </a:t>
            </a:r>
            <a:r>
              <a:rPr lang="en-GB" sz="2000" b="1" i="1" dirty="0" err="1" smtClean="0">
                <a:solidFill>
                  <a:srgbClr val="FF0000"/>
                </a:solidFill>
                <a:latin typeface="Sitka Subheading" pitchFamily="2" charset="0"/>
                <a:cs typeface="Times New Roman" panose="02020603050405020304" pitchFamily="18" charset="0"/>
              </a:rPr>
              <a:t>có</a:t>
            </a:r>
            <a:r>
              <a:rPr lang="en-GB" sz="2000" b="1" i="1" dirty="0" smtClean="0">
                <a:solidFill>
                  <a:srgbClr val="FF0000"/>
                </a:solidFill>
                <a:latin typeface="Sitka Subheading" pitchFamily="2" charset="0"/>
                <a:cs typeface="Times New Roman" panose="02020603050405020304" pitchFamily="18" charset="0"/>
              </a:rPr>
              <a:t> </a:t>
            </a:r>
            <a:r>
              <a:rPr lang="en-GB" sz="2000" b="1" i="1" dirty="0" err="1" smtClean="0">
                <a:solidFill>
                  <a:srgbClr val="FF0000"/>
                </a:solidFill>
                <a:latin typeface="Sitka Subheading" pitchFamily="2" charset="0"/>
                <a:cs typeface="Times New Roman" panose="02020603050405020304" pitchFamily="18" charset="0"/>
              </a:rPr>
              <a:t>đồng</a:t>
            </a:r>
            <a:r>
              <a:rPr lang="en-GB" sz="2000" b="1" i="1" dirty="0" smtClean="0">
                <a:solidFill>
                  <a:srgbClr val="FF0000"/>
                </a:solidFill>
                <a:latin typeface="Sitka Subheading" pitchFamily="2" charset="0"/>
                <a:cs typeface="Times New Roman" panose="02020603050405020304" pitchFamily="18" charset="0"/>
              </a:rPr>
              <a:t> ý </a:t>
            </a:r>
            <a:r>
              <a:rPr lang="en-GB" sz="2000" b="1" i="1" dirty="0" err="1" smtClean="0">
                <a:solidFill>
                  <a:srgbClr val="FF0000"/>
                </a:solidFill>
                <a:latin typeface="Sitka Subheading" pitchFamily="2" charset="0"/>
                <a:cs typeface="Times New Roman" panose="02020603050405020304" pitchFamily="18" charset="0"/>
              </a:rPr>
              <a:t>với</a:t>
            </a:r>
            <a:r>
              <a:rPr lang="en-GB" sz="2000" b="1" i="1" dirty="0" smtClean="0">
                <a:solidFill>
                  <a:srgbClr val="FF0000"/>
                </a:solidFill>
                <a:latin typeface="Sitka Subheading" pitchFamily="2" charset="0"/>
                <a:cs typeface="Times New Roman" panose="02020603050405020304" pitchFamily="18" charset="0"/>
              </a:rPr>
              <a:t> </a:t>
            </a:r>
            <a:r>
              <a:rPr lang="en-GB" sz="2000" b="1" i="1" dirty="0" err="1" smtClean="0">
                <a:solidFill>
                  <a:srgbClr val="FF0000"/>
                </a:solidFill>
                <a:latin typeface="Sitka Subheading" pitchFamily="2" charset="0"/>
                <a:cs typeface="Times New Roman" panose="02020603050405020304" pitchFamily="18" charset="0"/>
              </a:rPr>
              <a:t>hành</a:t>
            </a:r>
            <a:r>
              <a:rPr lang="en-GB" sz="2000" b="1" i="1" dirty="0" smtClean="0">
                <a:solidFill>
                  <a:srgbClr val="FF0000"/>
                </a:solidFill>
                <a:latin typeface="Sitka Subheading" pitchFamily="2" charset="0"/>
                <a:cs typeface="Times New Roman" panose="02020603050405020304" pitchFamily="18" charset="0"/>
              </a:rPr>
              <a:t> vi </a:t>
            </a:r>
            <a:r>
              <a:rPr lang="en-GB" sz="2000" b="1" i="1" dirty="0" err="1" smtClean="0">
                <a:solidFill>
                  <a:srgbClr val="FF0000"/>
                </a:solidFill>
                <a:latin typeface="Sitka Subheading" pitchFamily="2" charset="0"/>
                <a:cs typeface="Times New Roman" panose="02020603050405020304" pitchFamily="18" charset="0"/>
              </a:rPr>
              <a:t>của</a:t>
            </a:r>
            <a:r>
              <a:rPr lang="en-GB" sz="2000" b="1" i="1" dirty="0" smtClean="0">
                <a:solidFill>
                  <a:srgbClr val="FF0000"/>
                </a:solidFill>
                <a:latin typeface="Sitka Subheading" pitchFamily="2" charset="0"/>
                <a:cs typeface="Times New Roman" panose="02020603050405020304" pitchFamily="18" charset="0"/>
              </a:rPr>
              <a:t> Long </a:t>
            </a:r>
            <a:r>
              <a:rPr lang="en-GB" sz="2000" b="1" i="1" dirty="0" err="1" smtClean="0">
                <a:solidFill>
                  <a:srgbClr val="FF0000"/>
                </a:solidFill>
                <a:latin typeface="Sitka Subheading" pitchFamily="2" charset="0"/>
                <a:cs typeface="Times New Roman" panose="02020603050405020304" pitchFamily="18" charset="0"/>
              </a:rPr>
              <a:t>không</a:t>
            </a:r>
            <a:r>
              <a:rPr lang="en-GB" sz="2000" b="1" i="1" dirty="0" smtClean="0">
                <a:solidFill>
                  <a:srgbClr val="FF0000"/>
                </a:solidFill>
                <a:latin typeface="Sitka Subheading" pitchFamily="2" charset="0"/>
                <a:cs typeface="Times New Roman" panose="02020603050405020304" pitchFamily="18" charset="0"/>
              </a:rPr>
              <a:t>? </a:t>
            </a:r>
            <a:r>
              <a:rPr lang="en-GB" sz="2000" b="1" i="1" dirty="0" err="1" smtClean="0">
                <a:solidFill>
                  <a:srgbClr val="FF0000"/>
                </a:solidFill>
                <a:latin typeface="Sitka Subheading" pitchFamily="2" charset="0"/>
                <a:cs typeface="Times New Roman" panose="02020603050405020304" pitchFamily="18" charset="0"/>
              </a:rPr>
              <a:t>Làm</a:t>
            </a:r>
            <a:r>
              <a:rPr lang="en-GB" sz="2000" b="1" i="1" dirty="0" smtClean="0">
                <a:solidFill>
                  <a:srgbClr val="FF0000"/>
                </a:solidFill>
                <a:latin typeface="Sitka Subheading" pitchFamily="2" charset="0"/>
                <a:cs typeface="Times New Roman" panose="02020603050405020304" pitchFamily="18" charset="0"/>
              </a:rPr>
              <a:t> </a:t>
            </a:r>
            <a:r>
              <a:rPr lang="en-GB" sz="2000" b="1" i="1" dirty="0" err="1" smtClean="0">
                <a:solidFill>
                  <a:srgbClr val="FF0000"/>
                </a:solidFill>
                <a:latin typeface="Sitka Subheading" pitchFamily="2" charset="0"/>
                <a:cs typeface="Times New Roman" panose="02020603050405020304" pitchFamily="18" charset="0"/>
              </a:rPr>
              <a:t>rõ</a:t>
            </a:r>
            <a:r>
              <a:rPr lang="en-GB" sz="2000" b="1" i="1" dirty="0" smtClean="0">
                <a:solidFill>
                  <a:srgbClr val="FF0000"/>
                </a:solidFill>
                <a:latin typeface="Sitka Subheading" pitchFamily="2" charset="0"/>
                <a:cs typeface="Times New Roman" panose="02020603050405020304" pitchFamily="18" charset="0"/>
              </a:rPr>
              <a:t> </a:t>
            </a:r>
            <a:r>
              <a:rPr lang="en-GB" sz="2000" b="1" i="1" dirty="0" err="1" smtClean="0">
                <a:solidFill>
                  <a:srgbClr val="FF0000"/>
                </a:solidFill>
                <a:latin typeface="Sitka Subheading" pitchFamily="2" charset="0"/>
                <a:cs typeface="Times New Roman" panose="02020603050405020304" pitchFamily="18" charset="0"/>
              </a:rPr>
              <a:t>vì</a:t>
            </a:r>
            <a:r>
              <a:rPr lang="en-GB" sz="2000" b="1" i="1" dirty="0" smtClean="0">
                <a:solidFill>
                  <a:srgbClr val="FF0000"/>
                </a:solidFill>
                <a:latin typeface="Sitka Subheading" pitchFamily="2" charset="0"/>
                <a:cs typeface="Times New Roman" panose="02020603050405020304" pitchFamily="18" charset="0"/>
              </a:rPr>
              <a:t> </a:t>
            </a:r>
            <a:r>
              <a:rPr lang="en-GB" sz="2000" b="1" i="1" dirty="0" err="1" smtClean="0">
                <a:solidFill>
                  <a:srgbClr val="FF0000"/>
                </a:solidFill>
                <a:latin typeface="Sitka Subheading" pitchFamily="2" charset="0"/>
                <a:cs typeface="Times New Roman" panose="02020603050405020304" pitchFamily="18" charset="0"/>
              </a:rPr>
              <a:t>sao</a:t>
            </a:r>
            <a:r>
              <a:rPr lang="en-GB" sz="2000" b="1" i="1" dirty="0" smtClean="0">
                <a:solidFill>
                  <a:srgbClr val="FF0000"/>
                </a:solidFill>
                <a:latin typeface="Sitka Subheading" pitchFamily="2" charset="0"/>
                <a:cs typeface="Times New Roman" panose="02020603050405020304" pitchFamily="18" charset="0"/>
              </a:rPr>
              <a:t>.</a:t>
            </a:r>
          </a:p>
          <a:p>
            <a:pPr algn="just">
              <a:lnSpc>
                <a:spcPct val="150000"/>
              </a:lnSpc>
            </a:pPr>
            <a:r>
              <a:rPr lang="en-GB" sz="2000" b="1" i="1" dirty="0" smtClean="0">
                <a:solidFill>
                  <a:srgbClr val="FF0000"/>
                </a:solidFill>
                <a:latin typeface="Sitka Subheading" pitchFamily="2" charset="0"/>
                <a:cs typeface="Times New Roman" panose="02020603050405020304" pitchFamily="18" charset="0"/>
              </a:rPr>
              <a:t>b/ </a:t>
            </a:r>
            <a:r>
              <a:rPr lang="en-GB" sz="2000" b="1" i="1" dirty="0" err="1" smtClean="0">
                <a:solidFill>
                  <a:srgbClr val="FF0000"/>
                </a:solidFill>
                <a:latin typeface="Sitka Subheading" pitchFamily="2" charset="0"/>
                <a:cs typeface="Times New Roman" panose="02020603050405020304" pitchFamily="18" charset="0"/>
              </a:rPr>
              <a:t>Nếu</a:t>
            </a:r>
            <a:r>
              <a:rPr lang="en-GB" sz="2000" b="1" i="1" dirty="0" smtClean="0">
                <a:solidFill>
                  <a:srgbClr val="FF0000"/>
                </a:solidFill>
                <a:latin typeface="Sitka Subheading" pitchFamily="2" charset="0"/>
                <a:cs typeface="Times New Roman" panose="02020603050405020304" pitchFamily="18" charset="0"/>
              </a:rPr>
              <a:t> </a:t>
            </a:r>
            <a:r>
              <a:rPr lang="en-GB" sz="2000" b="1" i="1" dirty="0" err="1" smtClean="0">
                <a:solidFill>
                  <a:srgbClr val="FF0000"/>
                </a:solidFill>
                <a:latin typeface="Sitka Subheading" pitchFamily="2" charset="0"/>
                <a:cs typeface="Times New Roman" panose="02020603050405020304" pitchFamily="18" charset="0"/>
              </a:rPr>
              <a:t>là</a:t>
            </a:r>
            <a:r>
              <a:rPr lang="en-GB" sz="2000" b="1" i="1" dirty="0" smtClean="0">
                <a:solidFill>
                  <a:srgbClr val="FF0000"/>
                </a:solidFill>
                <a:latin typeface="Sitka Subheading" pitchFamily="2" charset="0"/>
                <a:cs typeface="Times New Roman" panose="02020603050405020304" pitchFamily="18" charset="0"/>
              </a:rPr>
              <a:t> </a:t>
            </a:r>
            <a:r>
              <a:rPr lang="en-GB" sz="2000" b="1" i="1" dirty="0" err="1" smtClean="0">
                <a:solidFill>
                  <a:srgbClr val="FF0000"/>
                </a:solidFill>
                <a:latin typeface="Sitka Subheading" pitchFamily="2" charset="0"/>
                <a:cs typeface="Times New Roman" panose="02020603050405020304" pitchFamily="18" charset="0"/>
              </a:rPr>
              <a:t>bạn</a:t>
            </a:r>
            <a:r>
              <a:rPr lang="en-GB" sz="2000" b="1" i="1" dirty="0" smtClean="0">
                <a:solidFill>
                  <a:srgbClr val="FF0000"/>
                </a:solidFill>
                <a:latin typeface="Sitka Subheading" pitchFamily="2" charset="0"/>
                <a:cs typeface="Times New Roman" panose="02020603050405020304" pitchFamily="18" charset="0"/>
              </a:rPr>
              <a:t> </a:t>
            </a:r>
            <a:r>
              <a:rPr lang="en-GB" sz="2000" b="1" i="1" dirty="0" err="1" smtClean="0">
                <a:solidFill>
                  <a:srgbClr val="FF0000"/>
                </a:solidFill>
                <a:latin typeface="Sitka Subheading" pitchFamily="2" charset="0"/>
                <a:cs typeface="Times New Roman" panose="02020603050405020304" pitchFamily="18" charset="0"/>
              </a:rPr>
              <a:t>của</a:t>
            </a:r>
            <a:r>
              <a:rPr lang="en-GB" sz="2000" b="1" i="1" dirty="0" smtClean="0">
                <a:solidFill>
                  <a:srgbClr val="FF0000"/>
                </a:solidFill>
                <a:latin typeface="Sitka Subheading" pitchFamily="2" charset="0"/>
                <a:cs typeface="Times New Roman" panose="02020603050405020304" pitchFamily="18" charset="0"/>
              </a:rPr>
              <a:t> Long </a:t>
            </a:r>
            <a:r>
              <a:rPr lang="en-GB" sz="2000" b="1" i="1" dirty="0" err="1" smtClean="0">
                <a:solidFill>
                  <a:srgbClr val="FF0000"/>
                </a:solidFill>
                <a:latin typeface="Sitka Subheading" pitchFamily="2" charset="0"/>
                <a:cs typeface="Times New Roman" panose="02020603050405020304" pitchFamily="18" charset="0"/>
              </a:rPr>
              <a:t>em</a:t>
            </a:r>
            <a:r>
              <a:rPr lang="en-GB" sz="2000" b="1" i="1" dirty="0" smtClean="0">
                <a:solidFill>
                  <a:srgbClr val="FF0000"/>
                </a:solidFill>
                <a:latin typeface="Sitka Subheading" pitchFamily="2" charset="0"/>
                <a:cs typeface="Times New Roman" panose="02020603050405020304" pitchFamily="18" charset="0"/>
              </a:rPr>
              <a:t> </a:t>
            </a:r>
            <a:r>
              <a:rPr lang="en-GB" sz="2000" b="1" i="1" dirty="0" err="1" smtClean="0">
                <a:solidFill>
                  <a:srgbClr val="FF0000"/>
                </a:solidFill>
                <a:latin typeface="Sitka Subheading" pitchFamily="2" charset="0"/>
                <a:cs typeface="Times New Roman" panose="02020603050405020304" pitchFamily="18" charset="0"/>
              </a:rPr>
              <a:t>sẽ</a:t>
            </a:r>
            <a:r>
              <a:rPr lang="en-GB" sz="2000" b="1" i="1" dirty="0" smtClean="0">
                <a:solidFill>
                  <a:srgbClr val="FF0000"/>
                </a:solidFill>
                <a:latin typeface="Sitka Subheading" pitchFamily="2" charset="0"/>
                <a:cs typeface="Times New Roman" panose="02020603050405020304" pitchFamily="18" charset="0"/>
              </a:rPr>
              <a:t> </a:t>
            </a:r>
            <a:r>
              <a:rPr lang="en-GB" sz="2000" b="1" i="1" dirty="0" err="1" smtClean="0">
                <a:solidFill>
                  <a:srgbClr val="FF0000"/>
                </a:solidFill>
                <a:latin typeface="Sitka Subheading" pitchFamily="2" charset="0"/>
                <a:cs typeface="Times New Roman" panose="02020603050405020304" pitchFamily="18" charset="0"/>
              </a:rPr>
              <a:t>giải</a:t>
            </a:r>
            <a:r>
              <a:rPr lang="en-GB" sz="2000" b="1" i="1" dirty="0" smtClean="0">
                <a:solidFill>
                  <a:srgbClr val="FF0000"/>
                </a:solidFill>
                <a:latin typeface="Sitka Subheading" pitchFamily="2" charset="0"/>
                <a:cs typeface="Times New Roman" panose="02020603050405020304" pitchFamily="18" charset="0"/>
              </a:rPr>
              <a:t> </a:t>
            </a:r>
            <a:r>
              <a:rPr lang="en-GB" sz="2000" b="1" i="1" dirty="0" err="1" smtClean="0">
                <a:solidFill>
                  <a:srgbClr val="FF0000"/>
                </a:solidFill>
                <a:latin typeface="Sitka Subheading" pitchFamily="2" charset="0"/>
                <a:cs typeface="Times New Roman" panose="02020603050405020304" pitchFamily="18" charset="0"/>
              </a:rPr>
              <a:t>quyết</a:t>
            </a:r>
            <a:r>
              <a:rPr lang="en-GB" sz="2000" b="1" i="1" dirty="0" smtClean="0">
                <a:solidFill>
                  <a:srgbClr val="FF0000"/>
                </a:solidFill>
                <a:latin typeface="Sitka Subheading" pitchFamily="2" charset="0"/>
                <a:cs typeface="Times New Roman" panose="02020603050405020304" pitchFamily="18" charset="0"/>
              </a:rPr>
              <a:t> </a:t>
            </a:r>
            <a:r>
              <a:rPr lang="en-GB" sz="2000" b="1" i="1" dirty="0" err="1" smtClean="0">
                <a:solidFill>
                  <a:srgbClr val="FF0000"/>
                </a:solidFill>
                <a:latin typeface="Sitka Subheading" pitchFamily="2" charset="0"/>
                <a:cs typeface="Times New Roman" panose="02020603050405020304" pitchFamily="18" charset="0"/>
              </a:rPr>
              <a:t>như</a:t>
            </a:r>
            <a:r>
              <a:rPr lang="en-GB" sz="2000" b="1" i="1" dirty="0" smtClean="0">
                <a:solidFill>
                  <a:srgbClr val="FF0000"/>
                </a:solidFill>
                <a:latin typeface="Sitka Subheading" pitchFamily="2" charset="0"/>
                <a:cs typeface="Times New Roman" panose="02020603050405020304" pitchFamily="18" charset="0"/>
              </a:rPr>
              <a:t> </a:t>
            </a:r>
            <a:r>
              <a:rPr lang="en-GB" sz="2000" b="1" i="1" dirty="0" err="1" smtClean="0">
                <a:solidFill>
                  <a:srgbClr val="FF0000"/>
                </a:solidFill>
                <a:latin typeface="Sitka Subheading" pitchFamily="2" charset="0"/>
                <a:cs typeface="Times New Roman" panose="02020603050405020304" pitchFamily="18" charset="0"/>
              </a:rPr>
              <a:t>thế</a:t>
            </a:r>
            <a:r>
              <a:rPr lang="en-GB" sz="2000" b="1" i="1" dirty="0" smtClean="0">
                <a:solidFill>
                  <a:srgbClr val="FF0000"/>
                </a:solidFill>
                <a:latin typeface="Sitka Subheading" pitchFamily="2" charset="0"/>
                <a:cs typeface="Times New Roman" panose="02020603050405020304" pitchFamily="18" charset="0"/>
              </a:rPr>
              <a:t> </a:t>
            </a:r>
            <a:r>
              <a:rPr lang="en-GB" sz="2000" b="1" i="1" dirty="0" err="1" smtClean="0">
                <a:solidFill>
                  <a:srgbClr val="FF0000"/>
                </a:solidFill>
                <a:latin typeface="Sitka Subheading" pitchFamily="2" charset="0"/>
                <a:cs typeface="Times New Roman" panose="02020603050405020304" pitchFamily="18" charset="0"/>
              </a:rPr>
              <a:t>nào</a:t>
            </a:r>
            <a:r>
              <a:rPr lang="en-GB" sz="2000" b="1" i="1" dirty="0" smtClean="0">
                <a:solidFill>
                  <a:srgbClr val="FF0000"/>
                </a:solidFill>
                <a:latin typeface="Sitka Subheading" pitchFamily="2" charset="0"/>
                <a:cs typeface="Times New Roman" panose="02020603050405020304" pitchFamily="18" charset="0"/>
              </a:rPr>
              <a:t>?</a:t>
            </a:r>
          </a:p>
        </p:txBody>
      </p:sp>
    </p:spTree>
    <p:extLst>
      <p:ext uri="{BB962C8B-B14F-4D97-AF65-F5344CB8AC3E}">
        <p14:creationId xmlns:p14="http://schemas.microsoft.com/office/powerpoint/2010/main" val="2014333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27920"/>
            <a:ext cx="2895600" cy="523220"/>
          </a:xfrm>
          <a:prstGeom prst="rect">
            <a:avLst/>
          </a:prstGeom>
          <a:noFill/>
        </p:spPr>
        <p:txBody>
          <a:bodyPr wrap="square" rtlCol="0">
            <a:spAutoFit/>
          </a:bodyPr>
          <a:lstStyle/>
          <a:p>
            <a:pPr algn="ctr"/>
            <a:r>
              <a:rPr lang="en-US" sz="2800" b="1" dirty="0" smtClean="0">
                <a:solidFill>
                  <a:srgbClr val="FF0000"/>
                </a:solidFill>
                <a:latin typeface="Sitka Subheading" pitchFamily="2" charset="0"/>
              </a:rPr>
              <a:t>IV/ </a:t>
            </a:r>
            <a:r>
              <a:rPr lang="en-US" sz="2800" b="1" dirty="0" err="1" smtClean="0">
                <a:solidFill>
                  <a:srgbClr val="FF0000"/>
                </a:solidFill>
                <a:latin typeface="Sitka Subheading" pitchFamily="2" charset="0"/>
              </a:rPr>
              <a:t>Vận</a:t>
            </a:r>
            <a:r>
              <a:rPr lang="en-US" sz="2800" b="1" dirty="0" smtClean="0">
                <a:solidFill>
                  <a:srgbClr val="FF0000"/>
                </a:solidFill>
                <a:latin typeface="Sitka Subheading" pitchFamily="2" charset="0"/>
              </a:rPr>
              <a:t> </a:t>
            </a:r>
            <a:r>
              <a:rPr lang="en-US" sz="2800" b="1" dirty="0" err="1" smtClean="0">
                <a:solidFill>
                  <a:srgbClr val="FF0000"/>
                </a:solidFill>
                <a:latin typeface="Sitka Subheading" pitchFamily="2" charset="0"/>
              </a:rPr>
              <a:t>dụng</a:t>
            </a:r>
            <a:endParaRPr lang="en-US" sz="2800" b="1" dirty="0">
              <a:solidFill>
                <a:srgbClr val="FF0000"/>
              </a:solidFill>
              <a:latin typeface="Sitka Subheading" pitchFamily="2" charset="0"/>
            </a:endParaRPr>
          </a:p>
        </p:txBody>
      </p:sp>
      <p:sp>
        <p:nvSpPr>
          <p:cNvPr id="3" name="Rectangle 2"/>
          <p:cNvSpPr/>
          <p:nvPr/>
        </p:nvSpPr>
        <p:spPr>
          <a:xfrm>
            <a:off x="1981200" y="609600"/>
            <a:ext cx="7010400" cy="2862322"/>
          </a:xfrm>
          <a:prstGeom prst="rect">
            <a:avLst/>
          </a:prstGeom>
        </p:spPr>
        <p:txBody>
          <a:bodyPr wrap="square">
            <a:spAutoFit/>
          </a:bodyPr>
          <a:lstStyle/>
          <a:p>
            <a:pPr algn="just">
              <a:lnSpc>
                <a:spcPct val="150000"/>
              </a:lnSpc>
            </a:pPr>
            <a:r>
              <a:rPr lang="en-US" sz="2400" b="1" dirty="0" err="1" smtClean="0">
                <a:solidFill>
                  <a:schemeClr val="tx2"/>
                </a:solidFill>
                <a:latin typeface="Sitka Subheading" pitchFamily="2" charset="0"/>
                <a:cs typeface="Times New Roman" pitchFamily="18" charset="0"/>
              </a:rPr>
              <a:t>Yêu</a:t>
            </a:r>
            <a:r>
              <a:rPr lang="en-US" sz="2400" b="1" dirty="0" smtClean="0">
                <a:solidFill>
                  <a:schemeClr val="tx2"/>
                </a:solidFill>
                <a:latin typeface="Sitka Subheading" pitchFamily="2" charset="0"/>
                <a:cs typeface="Times New Roman" pitchFamily="18" charset="0"/>
              </a:rPr>
              <a:t> </a:t>
            </a:r>
            <a:r>
              <a:rPr lang="en-US" sz="2400" b="1" dirty="0" err="1" smtClean="0">
                <a:solidFill>
                  <a:schemeClr val="tx2"/>
                </a:solidFill>
                <a:latin typeface="Sitka Subheading" pitchFamily="2" charset="0"/>
                <a:cs typeface="Times New Roman" pitchFamily="18" charset="0"/>
              </a:rPr>
              <a:t>cầu</a:t>
            </a:r>
            <a:r>
              <a:rPr lang="en-US" sz="2400" b="1" dirty="0" smtClean="0">
                <a:solidFill>
                  <a:schemeClr val="tx2"/>
                </a:solidFill>
                <a:latin typeface="Sitka Subheading" pitchFamily="2" charset="0"/>
                <a:cs typeface="Times New Roman" pitchFamily="18" charset="0"/>
              </a:rPr>
              <a:t>: </a:t>
            </a:r>
            <a:r>
              <a:rPr lang="vi-VN" sz="2400" dirty="0" smtClean="0">
                <a:latin typeface="Sitka Subheading" pitchFamily="2" charset="0"/>
                <a:cs typeface="Times New Roman" pitchFamily="18" charset="0"/>
              </a:rPr>
              <a:t>Em hãy vẽ một bức tranh về ước mơ nghề nghiệp của em trong tương lai,</a:t>
            </a:r>
            <a:r>
              <a:rPr lang="en-US" sz="2400" dirty="0" smtClean="0">
                <a:latin typeface="Sitka Subheading" pitchFamily="2" charset="0"/>
                <a:cs typeface="Times New Roman" pitchFamily="18" charset="0"/>
              </a:rPr>
              <a:t> </a:t>
            </a:r>
            <a:r>
              <a:rPr lang="vi-VN" sz="2400" dirty="0" smtClean="0">
                <a:latin typeface="Sitka Subheading" pitchFamily="2" charset="0"/>
                <a:cs typeface="Times New Roman" pitchFamily="18" charset="0"/>
              </a:rPr>
              <a:t>tiếp nối truyền thống của gia đình, dòng họ.</a:t>
            </a:r>
            <a:endParaRPr lang="en-US" sz="2400" dirty="0" smtClean="0">
              <a:latin typeface="Sitka Subheading" pitchFamily="2" charset="0"/>
              <a:cs typeface="Times New Roman" pitchFamily="18" charset="0"/>
            </a:endParaRPr>
          </a:p>
          <a:p>
            <a:pPr algn="just">
              <a:lnSpc>
                <a:spcPct val="150000"/>
              </a:lnSpc>
            </a:pPr>
            <a:r>
              <a:rPr lang="en-US" sz="2400" b="1" dirty="0" err="1" smtClean="0">
                <a:solidFill>
                  <a:schemeClr val="tx2"/>
                </a:solidFill>
                <a:latin typeface="Sitka Subheading" pitchFamily="2" charset="0"/>
                <a:cs typeface="Times New Roman" pitchFamily="18" charset="0"/>
              </a:rPr>
              <a:t>Điều</a:t>
            </a:r>
            <a:r>
              <a:rPr lang="en-US" sz="2400" b="1" dirty="0" smtClean="0">
                <a:solidFill>
                  <a:schemeClr val="tx2"/>
                </a:solidFill>
                <a:latin typeface="Sitka Subheading" pitchFamily="2" charset="0"/>
                <a:cs typeface="Times New Roman" pitchFamily="18" charset="0"/>
              </a:rPr>
              <a:t> </a:t>
            </a:r>
            <a:r>
              <a:rPr lang="en-US" sz="2400" b="1" dirty="0" err="1" smtClean="0">
                <a:solidFill>
                  <a:schemeClr val="tx2"/>
                </a:solidFill>
                <a:latin typeface="Sitka Subheading" pitchFamily="2" charset="0"/>
                <a:cs typeface="Times New Roman" pitchFamily="18" charset="0"/>
              </a:rPr>
              <a:t>kiện</a:t>
            </a:r>
            <a:r>
              <a:rPr lang="en-US" sz="2400" b="1" dirty="0" smtClean="0">
                <a:solidFill>
                  <a:schemeClr val="tx2"/>
                </a:solidFill>
                <a:latin typeface="Sitka Subheading" pitchFamily="2" charset="0"/>
                <a:cs typeface="Times New Roman" pitchFamily="18" charset="0"/>
              </a:rPr>
              <a:t>: </a:t>
            </a:r>
            <a:r>
              <a:rPr lang="en-US" sz="2400" dirty="0" err="1" smtClean="0">
                <a:latin typeface="Sitka Subheading" pitchFamily="2" charset="0"/>
                <a:cs typeface="Times New Roman" pitchFamily="18" charset="0"/>
              </a:rPr>
              <a:t>Đảm</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bảo</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thể</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hiện</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rõ</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nội</a:t>
            </a:r>
            <a:r>
              <a:rPr lang="en-US" sz="2400" dirty="0" smtClean="0">
                <a:latin typeface="Sitka Subheading" pitchFamily="2" charset="0"/>
                <a:cs typeface="Times New Roman" pitchFamily="18" charset="0"/>
              </a:rPr>
              <a:t> dung.</a:t>
            </a:r>
          </a:p>
          <a:p>
            <a:pPr algn="just">
              <a:lnSpc>
                <a:spcPct val="150000"/>
              </a:lnSpc>
            </a:pPr>
            <a:r>
              <a:rPr lang="en-US" sz="2400" b="1" dirty="0" err="1" smtClean="0">
                <a:solidFill>
                  <a:schemeClr val="tx2"/>
                </a:solidFill>
                <a:latin typeface="Sitka Subheading" pitchFamily="2" charset="0"/>
                <a:cs typeface="Times New Roman" pitchFamily="18" charset="0"/>
              </a:rPr>
              <a:t>Thời</a:t>
            </a:r>
            <a:r>
              <a:rPr lang="en-US" sz="2400" b="1" dirty="0" smtClean="0">
                <a:solidFill>
                  <a:schemeClr val="tx2"/>
                </a:solidFill>
                <a:latin typeface="Sitka Subheading" pitchFamily="2" charset="0"/>
                <a:cs typeface="Times New Roman" pitchFamily="18" charset="0"/>
              </a:rPr>
              <a:t> </a:t>
            </a:r>
            <a:r>
              <a:rPr lang="en-US" sz="2400" b="1" dirty="0" err="1" smtClean="0">
                <a:solidFill>
                  <a:schemeClr val="tx2"/>
                </a:solidFill>
                <a:latin typeface="Sitka Subheading" pitchFamily="2" charset="0"/>
                <a:cs typeface="Times New Roman" pitchFamily="18" charset="0"/>
              </a:rPr>
              <a:t>gian</a:t>
            </a:r>
            <a:r>
              <a:rPr lang="en-US" sz="2400" b="1" dirty="0" smtClean="0">
                <a:solidFill>
                  <a:schemeClr val="tx2"/>
                </a:solidFill>
                <a:latin typeface="Sitka Subheading" pitchFamily="2" charset="0"/>
                <a:cs typeface="Times New Roman" pitchFamily="18" charset="0"/>
              </a:rPr>
              <a:t>: </a:t>
            </a:r>
            <a:r>
              <a:rPr lang="en-US" sz="2400" dirty="0" err="1" smtClean="0">
                <a:latin typeface="Sitka Subheading" pitchFamily="2" charset="0"/>
                <a:cs typeface="Times New Roman" pitchFamily="18" charset="0"/>
              </a:rPr>
              <a:t>Tiết</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sau</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nộp</a:t>
            </a:r>
            <a:r>
              <a:rPr lang="en-US" sz="2400" dirty="0" smtClean="0">
                <a:latin typeface="Sitka Subheading" pitchFamily="2" charset="0"/>
                <a:cs typeface="Times New Roman" pitchFamily="18" charset="0"/>
              </a:rPr>
              <a:t>.</a:t>
            </a:r>
            <a:endParaRPr lang="en-US" sz="2400" dirty="0">
              <a:latin typeface="Sitka Subheading" pitchFamily="2" charset="0"/>
              <a:cs typeface="Times New Roman" pitchFamily="18" charset="0"/>
            </a:endParaRPr>
          </a:p>
        </p:txBody>
      </p:sp>
    </p:spTree>
    <p:extLst>
      <p:ext uri="{BB962C8B-B14F-4D97-AF65-F5344CB8AC3E}">
        <p14:creationId xmlns:p14="http://schemas.microsoft.com/office/powerpoint/2010/main" val="13152919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76400" y="792479"/>
            <a:ext cx="5867400" cy="461665"/>
          </a:xfrm>
          <a:prstGeom prst="rect">
            <a:avLst/>
          </a:prstGeom>
          <a:noFill/>
        </p:spPr>
        <p:txBody>
          <a:bodyPr wrap="square" rtlCol="0">
            <a:spAutoFit/>
          </a:bodyPr>
          <a:lstStyle/>
          <a:p>
            <a:r>
              <a:rPr lang="en-US" sz="2400" b="1" i="1" dirty="0" smtClean="0">
                <a:solidFill>
                  <a:srgbClr val="FF0000"/>
                </a:solidFill>
                <a:latin typeface="Sitka Subheading" pitchFamily="2" charset="0"/>
              </a:rPr>
              <a:t>I/ </a:t>
            </a:r>
            <a:r>
              <a:rPr lang="en-US" sz="2400" b="1" i="1" dirty="0" err="1" smtClean="0">
                <a:solidFill>
                  <a:srgbClr val="FF0000"/>
                </a:solidFill>
                <a:latin typeface="Sitka Subheading" pitchFamily="2" charset="0"/>
              </a:rPr>
              <a:t>Khởi</a:t>
            </a:r>
            <a:r>
              <a:rPr lang="en-US" sz="2400" b="1" i="1" dirty="0" smtClean="0">
                <a:solidFill>
                  <a:srgbClr val="FF0000"/>
                </a:solidFill>
                <a:latin typeface="Sitka Subheading" pitchFamily="2" charset="0"/>
              </a:rPr>
              <a:t> </a:t>
            </a:r>
            <a:r>
              <a:rPr lang="en-US" sz="2400" b="1" i="1" dirty="0" err="1" smtClean="0">
                <a:solidFill>
                  <a:srgbClr val="FF0000"/>
                </a:solidFill>
                <a:latin typeface="Sitka Subheading" pitchFamily="2" charset="0"/>
              </a:rPr>
              <a:t>động</a:t>
            </a:r>
            <a:r>
              <a:rPr lang="en-US" sz="2400" b="1" i="1" dirty="0" smtClean="0">
                <a:solidFill>
                  <a:srgbClr val="FF0000"/>
                </a:solidFill>
                <a:latin typeface="Sitka Subheading" pitchFamily="2" charset="0"/>
              </a:rPr>
              <a:t>: </a:t>
            </a:r>
            <a:r>
              <a:rPr lang="en-US" sz="2400" b="1" i="1" dirty="0" err="1" smtClean="0">
                <a:solidFill>
                  <a:srgbClr val="FF0000"/>
                </a:solidFill>
                <a:latin typeface="Sitka Subheading" pitchFamily="2" charset="0"/>
              </a:rPr>
              <a:t>Quan</a:t>
            </a:r>
            <a:r>
              <a:rPr lang="en-US" sz="2400" b="1" i="1" dirty="0" smtClean="0">
                <a:solidFill>
                  <a:srgbClr val="FF0000"/>
                </a:solidFill>
                <a:latin typeface="Sitka Subheading" pitchFamily="2" charset="0"/>
              </a:rPr>
              <a:t> </a:t>
            </a:r>
            <a:r>
              <a:rPr lang="en-US" sz="2400" b="1" i="1" dirty="0" err="1" smtClean="0">
                <a:solidFill>
                  <a:srgbClr val="FF0000"/>
                </a:solidFill>
                <a:latin typeface="Sitka Subheading" pitchFamily="2" charset="0"/>
              </a:rPr>
              <a:t>sát</a:t>
            </a:r>
            <a:r>
              <a:rPr lang="en-US" sz="2400" b="1" i="1" dirty="0" smtClean="0">
                <a:solidFill>
                  <a:srgbClr val="FF0000"/>
                </a:solidFill>
                <a:latin typeface="Sitka Subheading" pitchFamily="2" charset="0"/>
              </a:rPr>
              <a:t> </a:t>
            </a:r>
            <a:r>
              <a:rPr lang="en-US" sz="2400" b="1" i="1" dirty="0" err="1" smtClean="0">
                <a:solidFill>
                  <a:srgbClr val="FF0000"/>
                </a:solidFill>
                <a:latin typeface="Sitka Subheading" pitchFamily="2" charset="0"/>
              </a:rPr>
              <a:t>hình</a:t>
            </a:r>
            <a:r>
              <a:rPr lang="en-US" sz="2400" b="1" i="1" dirty="0" smtClean="0">
                <a:solidFill>
                  <a:srgbClr val="FF0000"/>
                </a:solidFill>
                <a:latin typeface="Sitka Subheading" pitchFamily="2" charset="0"/>
              </a:rPr>
              <a:t> </a:t>
            </a:r>
            <a:r>
              <a:rPr lang="en-US" sz="2400" b="1" i="1" dirty="0" err="1" smtClean="0">
                <a:solidFill>
                  <a:srgbClr val="FF0000"/>
                </a:solidFill>
                <a:latin typeface="Sitka Subheading" pitchFamily="2" charset="0"/>
              </a:rPr>
              <a:t>ảnh</a:t>
            </a:r>
            <a:r>
              <a:rPr lang="en-US" sz="2400" b="1" i="1" dirty="0" smtClean="0">
                <a:solidFill>
                  <a:srgbClr val="FF0000"/>
                </a:solidFill>
                <a:latin typeface="Sitka Subheading" pitchFamily="2" charset="0"/>
              </a:rPr>
              <a:t> (</a:t>
            </a:r>
            <a:r>
              <a:rPr lang="en-US" sz="2400" b="1" i="1" dirty="0" err="1" smtClean="0">
                <a:solidFill>
                  <a:srgbClr val="FF0000"/>
                </a:solidFill>
                <a:latin typeface="Sitka Subheading" pitchFamily="2" charset="0"/>
              </a:rPr>
              <a:t>sgk</a:t>
            </a:r>
            <a:r>
              <a:rPr lang="en-US" sz="2400" b="1" i="1" dirty="0" smtClean="0">
                <a:solidFill>
                  <a:srgbClr val="FF0000"/>
                </a:solidFill>
                <a:latin typeface="Sitka Subheading" pitchFamily="2" charset="0"/>
              </a:rPr>
              <a:t>/5)</a:t>
            </a:r>
            <a:endParaRPr lang="en-US" sz="2400" b="1" i="1" dirty="0">
              <a:solidFill>
                <a:srgbClr val="FF0000"/>
              </a:solidFill>
              <a:latin typeface="Sitka Subheading" pitchFamily="2"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7801"/>
            <a:ext cx="2691174"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907" y="1447801"/>
            <a:ext cx="2770893"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947" y="3657599"/>
            <a:ext cx="2721654" cy="2014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147" y="3657599"/>
            <a:ext cx="2755653" cy="2041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486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981200" y="609600"/>
            <a:ext cx="7010400" cy="2031325"/>
          </a:xfrm>
          <a:prstGeom prst="rect">
            <a:avLst/>
          </a:prstGeom>
        </p:spPr>
        <p:txBody>
          <a:bodyPr wrap="square">
            <a:spAutoFit/>
          </a:bodyPr>
          <a:lstStyle/>
          <a:p>
            <a:pPr algn="ctr">
              <a:lnSpc>
                <a:spcPct val="150000"/>
              </a:lnSpc>
            </a:pPr>
            <a:r>
              <a:rPr lang="en-US" sz="2800" b="1" i="1" dirty="0" err="1" smtClean="0">
                <a:solidFill>
                  <a:srgbClr val="FF0000"/>
                </a:solidFill>
                <a:latin typeface="Sitka Subheading" pitchFamily="2" charset="0"/>
                <a:cs typeface="Times New Roman" pitchFamily="18" charset="0"/>
              </a:rPr>
              <a:t>Hướng</a:t>
            </a:r>
            <a:r>
              <a:rPr lang="en-US" sz="2800" b="1" i="1" dirty="0" smtClean="0">
                <a:solidFill>
                  <a:srgbClr val="FF0000"/>
                </a:solidFill>
                <a:latin typeface="Sitka Subheading" pitchFamily="2" charset="0"/>
                <a:cs typeface="Times New Roman" pitchFamily="18" charset="0"/>
              </a:rPr>
              <a:t> </a:t>
            </a:r>
            <a:r>
              <a:rPr lang="en-US" sz="2800" b="1" i="1" dirty="0" err="1" smtClean="0">
                <a:solidFill>
                  <a:srgbClr val="FF0000"/>
                </a:solidFill>
                <a:latin typeface="Sitka Subheading" pitchFamily="2" charset="0"/>
                <a:cs typeface="Times New Roman" pitchFamily="18" charset="0"/>
              </a:rPr>
              <a:t>dẫn</a:t>
            </a:r>
            <a:r>
              <a:rPr lang="en-US" sz="2800" b="1" i="1" dirty="0" smtClean="0">
                <a:solidFill>
                  <a:srgbClr val="FF0000"/>
                </a:solidFill>
                <a:latin typeface="Sitka Subheading" pitchFamily="2" charset="0"/>
                <a:cs typeface="Times New Roman" pitchFamily="18" charset="0"/>
              </a:rPr>
              <a:t> </a:t>
            </a:r>
            <a:r>
              <a:rPr lang="en-US" sz="2800" b="1" i="1" dirty="0" err="1" smtClean="0">
                <a:solidFill>
                  <a:srgbClr val="FF0000"/>
                </a:solidFill>
                <a:latin typeface="Sitka Subheading" pitchFamily="2" charset="0"/>
                <a:cs typeface="Times New Roman" pitchFamily="18" charset="0"/>
              </a:rPr>
              <a:t>về</a:t>
            </a:r>
            <a:r>
              <a:rPr lang="en-US" sz="2800" b="1" i="1" dirty="0" smtClean="0">
                <a:solidFill>
                  <a:srgbClr val="FF0000"/>
                </a:solidFill>
                <a:latin typeface="Sitka Subheading" pitchFamily="2" charset="0"/>
                <a:cs typeface="Times New Roman" pitchFamily="18" charset="0"/>
              </a:rPr>
              <a:t> </a:t>
            </a:r>
            <a:r>
              <a:rPr lang="en-US" sz="2800" b="1" i="1" dirty="0" err="1" smtClean="0">
                <a:solidFill>
                  <a:srgbClr val="FF0000"/>
                </a:solidFill>
                <a:latin typeface="Sitka Subheading" pitchFamily="2" charset="0"/>
                <a:cs typeface="Times New Roman" pitchFamily="18" charset="0"/>
              </a:rPr>
              <a:t>nhà</a:t>
            </a:r>
            <a:endParaRPr lang="en-US" sz="2800" b="1" i="1" dirty="0" smtClean="0">
              <a:solidFill>
                <a:srgbClr val="FF0000"/>
              </a:solidFill>
              <a:latin typeface="Sitka Subheading" pitchFamily="2" charset="0"/>
              <a:cs typeface="Times New Roman" pitchFamily="18" charset="0"/>
            </a:endParaRPr>
          </a:p>
          <a:p>
            <a:pPr algn="just">
              <a:lnSpc>
                <a:spcPct val="150000"/>
              </a:lnSpc>
            </a:pP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Học</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nội</a:t>
            </a:r>
            <a:r>
              <a:rPr lang="en-US" sz="2800" i="1" dirty="0" smtClean="0">
                <a:latin typeface="Sitka Subheading" pitchFamily="2" charset="0"/>
                <a:cs typeface="Times New Roman" pitchFamily="18" charset="0"/>
              </a:rPr>
              <a:t> dung </a:t>
            </a:r>
            <a:r>
              <a:rPr lang="en-US" sz="2800" i="1" dirty="0" err="1" smtClean="0">
                <a:latin typeface="Sitka Subheading" pitchFamily="2" charset="0"/>
                <a:cs typeface="Times New Roman" pitchFamily="18" charset="0"/>
              </a:rPr>
              <a:t>phần</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khái</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niệm</a:t>
            </a:r>
            <a:r>
              <a:rPr lang="en-US" sz="2800" i="1" dirty="0" smtClean="0">
                <a:latin typeface="Sitka Subheading" pitchFamily="2" charset="0"/>
                <a:cs typeface="Times New Roman" pitchFamily="18" charset="0"/>
              </a:rPr>
              <a:t> ở </a:t>
            </a:r>
            <a:r>
              <a:rPr lang="en-US" sz="2800" i="1" dirty="0" err="1" smtClean="0">
                <a:latin typeface="Sitka Subheading" pitchFamily="2" charset="0"/>
                <a:cs typeface="Times New Roman" pitchFamily="18" charset="0"/>
              </a:rPr>
              <a:t>mục</a:t>
            </a:r>
            <a:r>
              <a:rPr lang="en-US" sz="2800" i="1" dirty="0" smtClean="0">
                <a:latin typeface="Sitka Subheading" pitchFamily="2" charset="0"/>
                <a:cs typeface="Times New Roman" pitchFamily="18" charset="0"/>
              </a:rPr>
              <a:t> (II)</a:t>
            </a:r>
          </a:p>
          <a:p>
            <a:pPr algn="just">
              <a:lnSpc>
                <a:spcPct val="150000"/>
              </a:lnSpc>
            </a:pP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Chuẩn</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bị</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bài</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phần</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tiếp</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theo</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tiết</a:t>
            </a:r>
            <a:r>
              <a:rPr lang="en-US" sz="2800" i="1" dirty="0" smtClean="0">
                <a:latin typeface="Sitka Subheading" pitchFamily="2" charset="0"/>
                <a:cs typeface="Times New Roman" pitchFamily="18" charset="0"/>
              </a:rPr>
              <a:t> 2) </a:t>
            </a:r>
            <a:r>
              <a:rPr lang="en-US" sz="2800" i="1" dirty="0" err="1" smtClean="0">
                <a:latin typeface="Sitka Subheading" pitchFamily="2" charset="0"/>
                <a:cs typeface="Times New Roman" pitchFamily="18" charset="0"/>
              </a:rPr>
              <a:t>bài</a:t>
            </a:r>
            <a:r>
              <a:rPr lang="en-US" sz="2800" i="1" dirty="0" smtClean="0">
                <a:latin typeface="Sitka Subheading" pitchFamily="2" charset="0"/>
                <a:cs typeface="Times New Roman" pitchFamily="18" charset="0"/>
              </a:rPr>
              <a:t> 1</a:t>
            </a:r>
            <a:endParaRPr lang="en-US" sz="2800" i="1" dirty="0">
              <a:latin typeface="Sitka Subheading" pitchFamily="2" charset="0"/>
              <a:cs typeface="Times New Roman" pitchFamily="18" charset="0"/>
            </a:endParaRPr>
          </a:p>
        </p:txBody>
      </p:sp>
    </p:spTree>
    <p:extLst>
      <p:ext uri="{BB962C8B-B14F-4D97-AF65-F5344CB8AC3E}">
        <p14:creationId xmlns:p14="http://schemas.microsoft.com/office/powerpoint/2010/main" val="41166757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8100" y="609600"/>
            <a:ext cx="5257800" cy="1815882"/>
          </a:xfrm>
          <a:prstGeom prst="rect">
            <a:avLst/>
          </a:prstGeom>
          <a:noFill/>
        </p:spPr>
        <p:txBody>
          <a:bodyPr wrap="square" rtlCol="0">
            <a:spAutoFit/>
          </a:bodyPr>
          <a:lstStyle/>
          <a:p>
            <a:r>
              <a:rPr lang="en-US" sz="2400" b="1" i="1" dirty="0" err="1" smtClean="0">
                <a:latin typeface="Sitka Subheading" pitchFamily="2" charset="0"/>
              </a:rPr>
              <a:t>Tuần</a:t>
            </a:r>
            <a:r>
              <a:rPr lang="en-US" sz="2400" b="1" i="1" dirty="0" smtClean="0">
                <a:latin typeface="Sitka Subheading" pitchFamily="2" charset="0"/>
              </a:rPr>
              <a:t> 1,2,3</a:t>
            </a:r>
          </a:p>
          <a:p>
            <a:pPr algn="ctr">
              <a:lnSpc>
                <a:spcPct val="150000"/>
              </a:lnSpc>
            </a:pPr>
            <a:r>
              <a:rPr lang="en-US" sz="2800" b="1" i="1" dirty="0" err="1" smtClean="0">
                <a:solidFill>
                  <a:srgbClr val="FF0000"/>
                </a:solidFill>
                <a:latin typeface="Script MT Bold" pitchFamily="66" charset="0"/>
              </a:rPr>
              <a:t>Bài</a:t>
            </a:r>
            <a:r>
              <a:rPr lang="en-US" sz="2800" b="1" i="1" dirty="0" smtClean="0">
                <a:solidFill>
                  <a:srgbClr val="FF0000"/>
                </a:solidFill>
                <a:latin typeface="Script MT Bold" pitchFamily="66" charset="0"/>
              </a:rPr>
              <a:t> 1: </a:t>
            </a:r>
            <a:r>
              <a:rPr lang="en-US" sz="2800" b="1" i="1" dirty="0" err="1" smtClean="0">
                <a:solidFill>
                  <a:srgbClr val="FF0000"/>
                </a:solidFill>
                <a:latin typeface="Script MT Bold" pitchFamily="66" charset="0"/>
              </a:rPr>
              <a:t>Tự</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hào</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về</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truyền</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thống</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gia</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đình</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dòng</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họ</a:t>
            </a:r>
            <a:endParaRPr lang="en-US" sz="2800" b="1" i="1" dirty="0">
              <a:solidFill>
                <a:srgbClr val="FF0000"/>
              </a:solidFill>
              <a:latin typeface="Script MT Bold" pitchFamily="66"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124200"/>
            <a:ext cx="3862389" cy="2345913"/>
          </a:xfrm>
          <a:prstGeom prst="rect">
            <a:avLst/>
          </a:prstGeom>
          <a:ln>
            <a:noFill/>
          </a:ln>
          <a:effectLst>
            <a:softEdge rad="112500"/>
          </a:effectLst>
        </p:spPr>
      </p:pic>
      <p:sp>
        <p:nvSpPr>
          <p:cNvPr id="6" name="Rectangle 5"/>
          <p:cNvSpPr/>
          <p:nvPr/>
        </p:nvSpPr>
        <p:spPr>
          <a:xfrm>
            <a:off x="152400" y="2261795"/>
            <a:ext cx="5257800" cy="3416320"/>
          </a:xfrm>
          <a:prstGeom prst="rect">
            <a:avLst/>
          </a:prstGeom>
        </p:spPr>
        <p:txBody>
          <a:bodyPr wrap="square">
            <a:spAutoFit/>
          </a:bodyPr>
          <a:lstStyle/>
          <a:p>
            <a:pPr>
              <a:lnSpc>
                <a:spcPct val="150000"/>
              </a:lnSpc>
            </a:pPr>
            <a:r>
              <a:rPr lang="en-US" sz="2400" b="1" i="1" dirty="0" smtClean="0">
                <a:solidFill>
                  <a:srgbClr val="0070C0"/>
                </a:solidFill>
                <a:latin typeface="Sitka Subheading" pitchFamily="2" charset="0"/>
                <a:cs typeface="Times New Roman" pitchFamily="18" charset="0"/>
              </a:rPr>
              <a:t>I/ </a:t>
            </a:r>
            <a:r>
              <a:rPr lang="en-US" sz="2400" b="1" i="1" dirty="0" err="1" smtClean="0">
                <a:solidFill>
                  <a:srgbClr val="0070C0"/>
                </a:solidFill>
                <a:latin typeface="Sitka Subheading" pitchFamily="2" charset="0"/>
                <a:cs typeface="Times New Roman" pitchFamily="18" charset="0"/>
              </a:rPr>
              <a:t>Khởi</a:t>
            </a:r>
            <a:r>
              <a:rPr lang="en-US" sz="2400" b="1" i="1" dirty="0" smtClean="0">
                <a:solidFill>
                  <a:srgbClr val="0070C0"/>
                </a:solidFill>
                <a:latin typeface="Sitka Subheading" pitchFamily="2" charset="0"/>
                <a:cs typeface="Times New Roman" pitchFamily="18" charset="0"/>
              </a:rPr>
              <a:t> </a:t>
            </a:r>
            <a:r>
              <a:rPr lang="en-US" sz="2400" b="1" i="1" dirty="0" err="1" smtClean="0">
                <a:solidFill>
                  <a:srgbClr val="0070C0"/>
                </a:solidFill>
                <a:latin typeface="Sitka Subheading" pitchFamily="2" charset="0"/>
                <a:cs typeface="Times New Roman" pitchFamily="18" charset="0"/>
              </a:rPr>
              <a:t>động</a:t>
            </a:r>
            <a:r>
              <a:rPr lang="en-US" sz="2400" b="1" i="1" dirty="0">
                <a:solidFill>
                  <a:srgbClr val="0070C0"/>
                </a:solidFill>
                <a:latin typeface="Sitka Subheading" pitchFamily="2" charset="0"/>
                <a:cs typeface="Times New Roman" pitchFamily="18" charset="0"/>
              </a:rPr>
              <a:t> </a:t>
            </a:r>
            <a:r>
              <a:rPr lang="en-US" sz="2400" i="1" dirty="0" smtClean="0">
                <a:latin typeface="Sitka Subheading" pitchFamily="2" charset="0"/>
                <a:cs typeface="Times New Roman" pitchFamily="18" charset="0"/>
              </a:rPr>
              <a:t>“</a:t>
            </a:r>
            <a:r>
              <a:rPr lang="en-US" sz="2400" i="1" dirty="0" err="1" smtClean="0">
                <a:latin typeface="Sitka Subheading" pitchFamily="2" charset="0"/>
                <a:cs typeface="Times New Roman" pitchFamily="18" charset="0"/>
              </a:rPr>
              <a:t>Tìm</a:t>
            </a:r>
            <a:r>
              <a:rPr lang="en-US" sz="2400" i="1" dirty="0" smtClean="0">
                <a:latin typeface="Sitka Subheading" pitchFamily="2" charset="0"/>
                <a:cs typeface="Times New Roman" pitchFamily="18" charset="0"/>
              </a:rPr>
              <a:t> </a:t>
            </a:r>
            <a:r>
              <a:rPr lang="en-US" sz="2400" i="1" dirty="0" err="1" smtClean="0">
                <a:latin typeface="Sitka Subheading" pitchFamily="2" charset="0"/>
                <a:cs typeface="Times New Roman" pitchFamily="18" charset="0"/>
              </a:rPr>
              <a:t>hiểu</a:t>
            </a:r>
            <a:r>
              <a:rPr lang="en-US" sz="2400" i="1" dirty="0" smtClean="0">
                <a:latin typeface="Sitka Subheading" pitchFamily="2" charset="0"/>
                <a:cs typeface="Times New Roman" pitchFamily="18" charset="0"/>
              </a:rPr>
              <a:t> </a:t>
            </a:r>
            <a:r>
              <a:rPr lang="en-US" sz="2400" i="1" dirty="0" err="1" smtClean="0">
                <a:latin typeface="Sitka Subheading" pitchFamily="2" charset="0"/>
                <a:cs typeface="Times New Roman" pitchFamily="18" charset="0"/>
              </a:rPr>
              <a:t>tình</a:t>
            </a:r>
            <a:r>
              <a:rPr lang="en-US" sz="2400" i="1" dirty="0" smtClean="0">
                <a:latin typeface="Sitka Subheading" pitchFamily="2" charset="0"/>
                <a:cs typeface="Times New Roman" pitchFamily="18" charset="0"/>
              </a:rPr>
              <a:t> </a:t>
            </a:r>
            <a:r>
              <a:rPr lang="en-US" sz="2400" i="1" dirty="0" err="1" smtClean="0">
                <a:latin typeface="Sitka Subheading" pitchFamily="2" charset="0"/>
                <a:cs typeface="Times New Roman" pitchFamily="18" charset="0"/>
              </a:rPr>
              <a:t>huống</a:t>
            </a:r>
            <a:r>
              <a:rPr lang="en-US" sz="2400" i="1" dirty="0" smtClean="0">
                <a:latin typeface="Sitka Subheading" pitchFamily="2" charset="0"/>
                <a:cs typeface="Times New Roman" pitchFamily="18" charset="0"/>
              </a:rPr>
              <a:t>”</a:t>
            </a:r>
          </a:p>
          <a:p>
            <a:pPr>
              <a:lnSpc>
                <a:spcPct val="150000"/>
              </a:lnSpc>
            </a:pPr>
            <a:r>
              <a:rPr lang="en-US" sz="2400" b="1" i="1" dirty="0" smtClean="0">
                <a:solidFill>
                  <a:srgbClr val="0070C0"/>
                </a:solidFill>
                <a:latin typeface="Sitka Subheading" pitchFamily="2" charset="0"/>
                <a:cs typeface="Times New Roman" pitchFamily="18" charset="0"/>
              </a:rPr>
              <a:t>II/ </a:t>
            </a:r>
            <a:r>
              <a:rPr lang="en-US" sz="2400" b="1" i="1" dirty="0" err="1" smtClean="0">
                <a:solidFill>
                  <a:srgbClr val="0070C0"/>
                </a:solidFill>
                <a:latin typeface="Sitka Subheading" pitchFamily="2" charset="0"/>
                <a:cs typeface="Times New Roman" pitchFamily="18" charset="0"/>
              </a:rPr>
              <a:t>Khám</a:t>
            </a:r>
            <a:r>
              <a:rPr lang="en-US" sz="2400" b="1" i="1" dirty="0" smtClean="0">
                <a:solidFill>
                  <a:srgbClr val="0070C0"/>
                </a:solidFill>
                <a:latin typeface="Sitka Subheading" pitchFamily="2" charset="0"/>
                <a:cs typeface="Times New Roman" pitchFamily="18" charset="0"/>
              </a:rPr>
              <a:t> </a:t>
            </a:r>
            <a:r>
              <a:rPr lang="en-US" sz="2400" b="1" i="1" dirty="0" err="1" smtClean="0">
                <a:solidFill>
                  <a:srgbClr val="0070C0"/>
                </a:solidFill>
                <a:latin typeface="Sitka Subheading" pitchFamily="2" charset="0"/>
                <a:cs typeface="Times New Roman" pitchFamily="18" charset="0"/>
              </a:rPr>
              <a:t>phá</a:t>
            </a:r>
            <a:endParaRPr lang="en-US" sz="2400" b="1" i="1" dirty="0" smtClean="0">
              <a:solidFill>
                <a:srgbClr val="0070C0"/>
              </a:solidFill>
              <a:latin typeface="Sitka Subheading" pitchFamily="2" charset="0"/>
              <a:cs typeface="Times New Roman" pitchFamily="18" charset="0"/>
            </a:endParaRPr>
          </a:p>
          <a:p>
            <a:pPr>
              <a:lnSpc>
                <a:spcPct val="150000"/>
              </a:lnSpc>
            </a:pPr>
            <a:r>
              <a:rPr lang="en-US" sz="2400" i="1" dirty="0" smtClean="0">
                <a:solidFill>
                  <a:schemeClr val="tx1"/>
                </a:solidFill>
                <a:latin typeface="Sitka Subheading" pitchFamily="2" charset="0"/>
                <a:cs typeface="Times New Roman" pitchFamily="18" charset="0"/>
              </a:rPr>
              <a:t>3/ Ý </a:t>
            </a:r>
            <a:r>
              <a:rPr lang="en-US" sz="2400" i="1" dirty="0" err="1" smtClean="0">
                <a:solidFill>
                  <a:schemeClr val="tx1"/>
                </a:solidFill>
                <a:latin typeface="Sitka Subheading" pitchFamily="2" charset="0"/>
                <a:cs typeface="Times New Roman" pitchFamily="18" charset="0"/>
              </a:rPr>
              <a:t>nghĩa</a:t>
            </a:r>
            <a:endParaRPr lang="en-US" sz="2400" i="1" dirty="0" smtClean="0">
              <a:solidFill>
                <a:schemeClr val="tx1"/>
              </a:solidFill>
              <a:latin typeface="Sitka Subheading" pitchFamily="2" charset="0"/>
              <a:cs typeface="Times New Roman" pitchFamily="18" charset="0"/>
            </a:endParaRPr>
          </a:p>
          <a:p>
            <a:pPr>
              <a:lnSpc>
                <a:spcPct val="150000"/>
              </a:lnSpc>
            </a:pPr>
            <a:r>
              <a:rPr lang="en-US" sz="2400" i="1" dirty="0" smtClean="0">
                <a:latin typeface="Sitka Subheading" pitchFamily="2" charset="0"/>
                <a:cs typeface="Times New Roman" pitchFamily="18" charset="0"/>
              </a:rPr>
              <a:t>4/ </a:t>
            </a:r>
            <a:r>
              <a:rPr lang="en-US" sz="2400" i="1" dirty="0" err="1" smtClean="0">
                <a:latin typeface="Sitka Subheading" pitchFamily="2" charset="0"/>
                <a:cs typeface="Times New Roman" pitchFamily="18" charset="0"/>
              </a:rPr>
              <a:t>Rèn</a:t>
            </a:r>
            <a:r>
              <a:rPr lang="en-US" sz="2400" i="1" dirty="0" smtClean="0">
                <a:latin typeface="Sitka Subheading" pitchFamily="2" charset="0"/>
                <a:cs typeface="Times New Roman" pitchFamily="18" charset="0"/>
              </a:rPr>
              <a:t> </a:t>
            </a:r>
            <a:r>
              <a:rPr lang="en-US" sz="2400" i="1" dirty="0" err="1" smtClean="0">
                <a:latin typeface="Sitka Subheading" pitchFamily="2" charset="0"/>
                <a:cs typeface="Times New Roman" pitchFamily="18" charset="0"/>
              </a:rPr>
              <a:t>luyện</a:t>
            </a:r>
            <a:endParaRPr lang="en-US" sz="2400" i="1" dirty="0" smtClean="0">
              <a:solidFill>
                <a:schemeClr val="tx1"/>
              </a:solidFill>
              <a:latin typeface="Sitka Subheading" pitchFamily="2" charset="0"/>
              <a:cs typeface="Times New Roman" pitchFamily="18" charset="0"/>
            </a:endParaRPr>
          </a:p>
          <a:p>
            <a:pPr>
              <a:lnSpc>
                <a:spcPct val="150000"/>
              </a:lnSpc>
            </a:pPr>
            <a:r>
              <a:rPr lang="en-US" sz="2400" b="1" i="1" dirty="0" smtClean="0">
                <a:solidFill>
                  <a:srgbClr val="0070C0"/>
                </a:solidFill>
                <a:latin typeface="Sitka Subheading" pitchFamily="2" charset="0"/>
                <a:cs typeface="Times New Roman" pitchFamily="18" charset="0"/>
              </a:rPr>
              <a:t>III/ </a:t>
            </a:r>
            <a:r>
              <a:rPr lang="en-US" sz="2400" b="1" i="1" dirty="0" err="1" smtClean="0">
                <a:solidFill>
                  <a:srgbClr val="0070C0"/>
                </a:solidFill>
                <a:latin typeface="Sitka Subheading" pitchFamily="2" charset="0"/>
                <a:cs typeface="Times New Roman" pitchFamily="18" charset="0"/>
              </a:rPr>
              <a:t>Luyện</a:t>
            </a:r>
            <a:r>
              <a:rPr lang="en-US" sz="2400" b="1" i="1" dirty="0" smtClean="0">
                <a:solidFill>
                  <a:srgbClr val="0070C0"/>
                </a:solidFill>
                <a:latin typeface="Sitka Subheading" pitchFamily="2" charset="0"/>
                <a:cs typeface="Times New Roman" pitchFamily="18" charset="0"/>
              </a:rPr>
              <a:t> </a:t>
            </a:r>
            <a:r>
              <a:rPr lang="en-US" sz="2400" b="1" i="1" dirty="0" err="1" smtClean="0">
                <a:solidFill>
                  <a:srgbClr val="0070C0"/>
                </a:solidFill>
                <a:latin typeface="Sitka Subheading" pitchFamily="2" charset="0"/>
                <a:cs typeface="Times New Roman" pitchFamily="18" charset="0"/>
              </a:rPr>
              <a:t>tập</a:t>
            </a:r>
            <a:endParaRPr lang="en-US" sz="2400" b="1" i="1" dirty="0" smtClean="0">
              <a:solidFill>
                <a:srgbClr val="0070C0"/>
              </a:solidFill>
              <a:latin typeface="Sitka Subheading" pitchFamily="2" charset="0"/>
              <a:cs typeface="Times New Roman" pitchFamily="18" charset="0"/>
            </a:endParaRPr>
          </a:p>
          <a:p>
            <a:pPr>
              <a:lnSpc>
                <a:spcPct val="150000"/>
              </a:lnSpc>
            </a:pPr>
            <a:r>
              <a:rPr lang="en-US" sz="2400" b="1" i="1" dirty="0" smtClean="0">
                <a:solidFill>
                  <a:srgbClr val="0070C0"/>
                </a:solidFill>
                <a:latin typeface="Sitka Subheading" pitchFamily="2" charset="0"/>
                <a:cs typeface="Times New Roman" pitchFamily="18" charset="0"/>
              </a:rPr>
              <a:t>IV/ </a:t>
            </a:r>
            <a:r>
              <a:rPr lang="en-US" sz="2400" b="1" i="1" dirty="0" err="1" smtClean="0">
                <a:solidFill>
                  <a:srgbClr val="0070C0"/>
                </a:solidFill>
                <a:latin typeface="Sitka Subheading" pitchFamily="2" charset="0"/>
                <a:cs typeface="Times New Roman" pitchFamily="18" charset="0"/>
              </a:rPr>
              <a:t>Vận</a:t>
            </a:r>
            <a:r>
              <a:rPr lang="en-US" sz="2400" b="1" i="1" dirty="0" smtClean="0">
                <a:solidFill>
                  <a:srgbClr val="0070C0"/>
                </a:solidFill>
                <a:latin typeface="Sitka Subheading" pitchFamily="2" charset="0"/>
                <a:cs typeface="Times New Roman" pitchFamily="18" charset="0"/>
              </a:rPr>
              <a:t> </a:t>
            </a:r>
            <a:r>
              <a:rPr lang="en-US" sz="2400" b="1" i="1" dirty="0" err="1" smtClean="0">
                <a:solidFill>
                  <a:srgbClr val="0070C0"/>
                </a:solidFill>
                <a:latin typeface="Sitka Subheading" pitchFamily="2" charset="0"/>
                <a:cs typeface="Times New Roman" pitchFamily="18" charset="0"/>
              </a:rPr>
              <a:t>dụng</a:t>
            </a:r>
            <a:endParaRPr lang="en-US" sz="2400" b="1" i="1" dirty="0">
              <a:solidFill>
                <a:srgbClr val="0070C0"/>
              </a:solidFill>
              <a:latin typeface="Sitka Subheading" pitchFamily="2" charset="0"/>
              <a:cs typeface="Times New Roman" pitchFamily="18" charset="0"/>
            </a:endParaRPr>
          </a:p>
        </p:txBody>
      </p:sp>
    </p:spTree>
    <p:extLst>
      <p:ext uri="{BB962C8B-B14F-4D97-AF65-F5344CB8AC3E}">
        <p14:creationId xmlns:p14="http://schemas.microsoft.com/office/powerpoint/2010/main" val="339123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0"/>
            <a:ext cx="8001000" cy="646331"/>
          </a:xfrm>
          <a:prstGeom prst="rect">
            <a:avLst/>
          </a:prstGeom>
          <a:noFill/>
        </p:spPr>
        <p:txBody>
          <a:bodyPr wrap="square" rtlCol="0">
            <a:spAutoFit/>
          </a:bodyPr>
          <a:lstStyle/>
          <a:p>
            <a:pPr algn="ctr">
              <a:lnSpc>
                <a:spcPct val="150000"/>
              </a:lnSpc>
            </a:pPr>
            <a:r>
              <a:rPr lang="en-US" sz="2400" b="1" i="1" dirty="0" smtClean="0">
                <a:solidFill>
                  <a:srgbClr val="FF0000"/>
                </a:solidFill>
                <a:latin typeface="Sitka Subheading" pitchFamily="2" charset="0"/>
              </a:rPr>
              <a:t>I/ </a:t>
            </a:r>
            <a:r>
              <a:rPr lang="en-US" sz="2400" b="1" i="1" dirty="0" err="1" smtClean="0">
                <a:solidFill>
                  <a:srgbClr val="FF0000"/>
                </a:solidFill>
                <a:latin typeface="Sitka Subheading" pitchFamily="2" charset="0"/>
              </a:rPr>
              <a:t>Khởi</a:t>
            </a:r>
            <a:r>
              <a:rPr lang="en-US" sz="2400" b="1" i="1" dirty="0" smtClean="0">
                <a:solidFill>
                  <a:srgbClr val="FF0000"/>
                </a:solidFill>
                <a:latin typeface="Sitka Subheading" pitchFamily="2" charset="0"/>
              </a:rPr>
              <a:t> </a:t>
            </a:r>
            <a:r>
              <a:rPr lang="en-US" sz="2400" b="1" i="1" dirty="0" err="1" smtClean="0">
                <a:solidFill>
                  <a:srgbClr val="FF0000"/>
                </a:solidFill>
                <a:latin typeface="Sitka Subheading" pitchFamily="2" charset="0"/>
              </a:rPr>
              <a:t>động</a:t>
            </a:r>
            <a:r>
              <a:rPr lang="en-US" sz="2400" b="1" i="1" dirty="0" smtClean="0">
                <a:solidFill>
                  <a:srgbClr val="FF0000"/>
                </a:solidFill>
                <a:latin typeface="Sitka Subheading" pitchFamily="2" charset="0"/>
              </a:rPr>
              <a:t>: </a:t>
            </a:r>
            <a:r>
              <a:rPr lang="en-US" sz="2400" i="1" dirty="0" smtClean="0">
                <a:latin typeface="Sitka Subheading" pitchFamily="2" charset="0"/>
              </a:rPr>
              <a:t>“</a:t>
            </a:r>
            <a:r>
              <a:rPr lang="en-US" sz="2400" i="1" dirty="0" err="1" smtClean="0">
                <a:latin typeface="Sitka Subheading" pitchFamily="2" charset="0"/>
              </a:rPr>
              <a:t>Tìm</a:t>
            </a:r>
            <a:r>
              <a:rPr lang="en-US" sz="2400" i="1" dirty="0" smtClean="0">
                <a:latin typeface="Sitka Subheading" pitchFamily="2" charset="0"/>
              </a:rPr>
              <a:t> </a:t>
            </a:r>
            <a:r>
              <a:rPr lang="en-US" sz="2400" i="1" dirty="0" err="1" smtClean="0">
                <a:latin typeface="Sitka Subheading" pitchFamily="2" charset="0"/>
              </a:rPr>
              <a:t>hiểu</a:t>
            </a:r>
            <a:r>
              <a:rPr lang="en-US" sz="2400" i="1" dirty="0" smtClean="0">
                <a:latin typeface="Sitka Subheading" pitchFamily="2" charset="0"/>
              </a:rPr>
              <a:t> </a:t>
            </a:r>
            <a:r>
              <a:rPr lang="en-US" sz="2400" i="1" dirty="0" err="1" smtClean="0">
                <a:latin typeface="Sitka Subheading" pitchFamily="2" charset="0"/>
              </a:rPr>
              <a:t>tình</a:t>
            </a:r>
            <a:r>
              <a:rPr lang="en-US" sz="2400" i="1" dirty="0" smtClean="0">
                <a:latin typeface="Sitka Subheading" pitchFamily="2" charset="0"/>
              </a:rPr>
              <a:t> </a:t>
            </a:r>
            <a:r>
              <a:rPr lang="en-US" sz="2400" i="1" dirty="0" err="1" smtClean="0">
                <a:latin typeface="Sitka Subheading" pitchFamily="2" charset="0"/>
              </a:rPr>
              <a:t>huống</a:t>
            </a:r>
            <a:r>
              <a:rPr lang="en-US" sz="2400" i="1" dirty="0" smtClean="0">
                <a:latin typeface="Sitka Subheading" pitchFamily="2" charset="0"/>
              </a:rPr>
              <a:t>”</a:t>
            </a:r>
            <a:endParaRPr lang="en-US" sz="2400" i="1" dirty="0">
              <a:latin typeface="Sitka Subheading" pitchFamily="2" charset="0"/>
            </a:endParaRPr>
          </a:p>
        </p:txBody>
      </p:sp>
      <p:sp>
        <p:nvSpPr>
          <p:cNvPr id="3" name="Rectangle 2"/>
          <p:cNvSpPr/>
          <p:nvPr/>
        </p:nvSpPr>
        <p:spPr>
          <a:xfrm>
            <a:off x="0" y="638711"/>
            <a:ext cx="9044940" cy="3323987"/>
          </a:xfrm>
          <a:prstGeom prst="rect">
            <a:avLst/>
          </a:prstGeom>
        </p:spPr>
        <p:txBody>
          <a:bodyPr wrap="square">
            <a:spAutoFit/>
          </a:bodyPr>
          <a:lstStyle/>
          <a:p>
            <a:pPr algn="just">
              <a:lnSpc>
                <a:spcPct val="150000"/>
              </a:lnSpc>
            </a:pPr>
            <a:r>
              <a:rPr lang="en-US" sz="2000" b="1" i="1" dirty="0" err="1" smtClean="0">
                <a:latin typeface="Sitka Subheading" pitchFamily="2" charset="0"/>
              </a:rPr>
              <a:t>Tình</a:t>
            </a:r>
            <a:r>
              <a:rPr lang="en-US" sz="2000" b="1" i="1" dirty="0" smtClean="0">
                <a:latin typeface="Sitka Subheading" pitchFamily="2" charset="0"/>
              </a:rPr>
              <a:t> </a:t>
            </a:r>
            <a:r>
              <a:rPr lang="en-US" sz="2000" b="1" i="1" dirty="0" err="1" smtClean="0">
                <a:latin typeface="Sitka Subheading" pitchFamily="2" charset="0"/>
              </a:rPr>
              <a:t>huống</a:t>
            </a:r>
            <a:r>
              <a:rPr lang="en-US" sz="2000" b="1" i="1" dirty="0" smtClean="0">
                <a:latin typeface="Sitka Subheading" pitchFamily="2" charset="0"/>
              </a:rPr>
              <a:t>: </a:t>
            </a:r>
            <a:r>
              <a:rPr lang="en-US" sz="2000" dirty="0" smtClean="0">
                <a:latin typeface="Sitka Subheading" pitchFamily="2" charset="0"/>
              </a:rPr>
              <a:t>Dung </a:t>
            </a:r>
            <a:r>
              <a:rPr lang="en-US" sz="2000" dirty="0" err="1">
                <a:latin typeface="Sitka Subheading" pitchFamily="2" charset="0"/>
              </a:rPr>
              <a:t>đi</a:t>
            </a:r>
            <a:r>
              <a:rPr lang="en-US" sz="2000" dirty="0">
                <a:latin typeface="Sitka Subheading" pitchFamily="2" charset="0"/>
              </a:rPr>
              <a:t> </a:t>
            </a:r>
            <a:r>
              <a:rPr lang="en-US" sz="2000" dirty="0" err="1">
                <a:latin typeface="Sitka Subheading" pitchFamily="2" charset="0"/>
              </a:rPr>
              <a:t>học</a:t>
            </a:r>
            <a:r>
              <a:rPr lang="en-US" sz="2000" dirty="0">
                <a:latin typeface="Sitka Subheading" pitchFamily="2" charset="0"/>
              </a:rPr>
              <a:t> </a:t>
            </a:r>
            <a:r>
              <a:rPr lang="en-US" sz="2000" dirty="0" err="1">
                <a:latin typeface="Sitka Subheading" pitchFamily="2" charset="0"/>
              </a:rPr>
              <a:t>xa</a:t>
            </a:r>
            <a:r>
              <a:rPr lang="en-US" sz="2000" dirty="0">
                <a:latin typeface="Sitka Subheading" pitchFamily="2" charset="0"/>
              </a:rPr>
              <a:t> </a:t>
            </a:r>
            <a:r>
              <a:rPr lang="en-US" sz="2000" dirty="0" err="1">
                <a:latin typeface="Sitka Subheading" pitchFamily="2" charset="0"/>
              </a:rPr>
              <a:t>nhà</a:t>
            </a:r>
            <a:r>
              <a:rPr lang="en-US" sz="2000" dirty="0">
                <a:latin typeface="Sitka Subheading" pitchFamily="2" charset="0"/>
              </a:rPr>
              <a:t>. </a:t>
            </a:r>
            <a:r>
              <a:rPr lang="en-US" sz="2000" dirty="0" err="1">
                <a:latin typeface="Sitka Subheading" pitchFamily="2" charset="0"/>
              </a:rPr>
              <a:t>Mỗi</a:t>
            </a:r>
            <a:r>
              <a:rPr lang="en-US" sz="2000" dirty="0">
                <a:latin typeface="Sitka Subheading" pitchFamily="2" charset="0"/>
              </a:rPr>
              <a:t> </a:t>
            </a:r>
            <a:r>
              <a:rPr lang="en-US" sz="2000" dirty="0" err="1">
                <a:latin typeface="Sitka Subheading" pitchFamily="2" charset="0"/>
              </a:rPr>
              <a:t>khi</a:t>
            </a:r>
            <a:r>
              <a:rPr lang="en-US" sz="2000" dirty="0">
                <a:latin typeface="Sitka Subheading" pitchFamily="2" charset="0"/>
              </a:rPr>
              <a:t> </a:t>
            </a:r>
            <a:r>
              <a:rPr lang="en-US" sz="2000" dirty="0" err="1">
                <a:latin typeface="Sitka Subheading" pitchFamily="2" charset="0"/>
              </a:rPr>
              <a:t>gặp</a:t>
            </a:r>
            <a:r>
              <a:rPr lang="en-US" sz="2000" dirty="0">
                <a:latin typeface="Sitka Subheading" pitchFamily="2" charset="0"/>
              </a:rPr>
              <a:t> </a:t>
            </a:r>
            <a:r>
              <a:rPr lang="en-US" sz="2000" dirty="0" err="1">
                <a:latin typeface="Sitka Subheading" pitchFamily="2" charset="0"/>
              </a:rPr>
              <a:t>khó</a:t>
            </a:r>
            <a:r>
              <a:rPr lang="en-US" sz="2000" dirty="0">
                <a:latin typeface="Sitka Subheading" pitchFamily="2" charset="0"/>
              </a:rPr>
              <a:t> </a:t>
            </a:r>
            <a:r>
              <a:rPr lang="en-US" sz="2000" dirty="0" err="1">
                <a:latin typeface="Sitka Subheading" pitchFamily="2" charset="0"/>
              </a:rPr>
              <a:t>khăn</a:t>
            </a:r>
            <a:r>
              <a:rPr lang="en-US" sz="2000" dirty="0">
                <a:latin typeface="Sitka Subheading" pitchFamily="2" charset="0"/>
              </a:rPr>
              <a:t> </a:t>
            </a:r>
            <a:r>
              <a:rPr lang="en-US" sz="2000" dirty="0" err="1">
                <a:latin typeface="Sitka Subheading" pitchFamily="2" charset="0"/>
              </a:rPr>
              <a:t>trong</a:t>
            </a:r>
            <a:r>
              <a:rPr lang="en-US" sz="2000" dirty="0">
                <a:latin typeface="Sitka Subheading" pitchFamily="2" charset="0"/>
              </a:rPr>
              <a:t> </a:t>
            </a:r>
            <a:r>
              <a:rPr lang="en-US" sz="2000" dirty="0" err="1">
                <a:latin typeface="Sitka Subheading" pitchFamily="2" charset="0"/>
              </a:rPr>
              <a:t>cuộc</a:t>
            </a:r>
            <a:r>
              <a:rPr lang="en-US" sz="2000" dirty="0">
                <a:latin typeface="Sitka Subheading" pitchFamily="2" charset="0"/>
              </a:rPr>
              <a:t> </a:t>
            </a:r>
            <a:r>
              <a:rPr lang="en-US" sz="2000" dirty="0" err="1">
                <a:latin typeface="Sitka Subheading" pitchFamily="2" charset="0"/>
              </a:rPr>
              <a:t>sống</a:t>
            </a:r>
            <a:r>
              <a:rPr lang="en-US" sz="2000" dirty="0">
                <a:latin typeface="Sitka Subheading" pitchFamily="2" charset="0"/>
              </a:rPr>
              <a:t> hay </a:t>
            </a:r>
            <a:r>
              <a:rPr lang="en-US" sz="2000" dirty="0" err="1">
                <a:latin typeface="Sitka Subheading" pitchFamily="2" charset="0"/>
              </a:rPr>
              <a:t>học</a:t>
            </a:r>
            <a:r>
              <a:rPr lang="en-US" sz="2000" dirty="0">
                <a:latin typeface="Sitka Subheading" pitchFamily="2" charset="0"/>
              </a:rPr>
              <a:t> </a:t>
            </a:r>
            <a:r>
              <a:rPr lang="en-US" sz="2000" dirty="0" err="1">
                <a:latin typeface="Sitka Subheading" pitchFamily="2" charset="0"/>
              </a:rPr>
              <a:t>tập</a:t>
            </a:r>
            <a:r>
              <a:rPr lang="en-US" sz="2000" dirty="0">
                <a:latin typeface="Sitka Subheading" pitchFamily="2" charset="0"/>
              </a:rPr>
              <a:t>, Dung </a:t>
            </a:r>
            <a:r>
              <a:rPr lang="en-US" sz="2000" dirty="0" err="1">
                <a:latin typeface="Sitka Subheading" pitchFamily="2" charset="0"/>
              </a:rPr>
              <a:t>lại</a:t>
            </a:r>
            <a:r>
              <a:rPr lang="en-US" sz="2000" dirty="0">
                <a:latin typeface="Sitka Subheading" pitchFamily="2" charset="0"/>
              </a:rPr>
              <a:t> </a:t>
            </a:r>
            <a:r>
              <a:rPr lang="en-US" sz="2000" dirty="0" err="1">
                <a:latin typeface="Sitka Subheading" pitchFamily="2" charset="0"/>
              </a:rPr>
              <a:t>nhớ</a:t>
            </a:r>
            <a:r>
              <a:rPr lang="en-US" sz="2000" dirty="0">
                <a:latin typeface="Sitka Subheading" pitchFamily="2" charset="0"/>
              </a:rPr>
              <a:t> </a:t>
            </a:r>
            <a:r>
              <a:rPr lang="en-US" sz="2000" dirty="0" err="1">
                <a:latin typeface="Sitka Subheading" pitchFamily="2" charset="0"/>
              </a:rPr>
              <a:t>tới</a:t>
            </a:r>
            <a:r>
              <a:rPr lang="en-US" sz="2000" dirty="0">
                <a:latin typeface="Sitka Subheading" pitchFamily="2" charset="0"/>
              </a:rPr>
              <a:t> </a:t>
            </a:r>
            <a:r>
              <a:rPr lang="en-US" sz="2000" dirty="0" err="1">
                <a:latin typeface="Sitka Subheading" pitchFamily="2" charset="0"/>
              </a:rPr>
              <a:t>ông</a:t>
            </a:r>
            <a:r>
              <a:rPr lang="en-US" sz="2000" dirty="0">
                <a:latin typeface="Sitka Subheading" pitchFamily="2" charset="0"/>
              </a:rPr>
              <a:t> </a:t>
            </a:r>
            <a:r>
              <a:rPr lang="en-US" sz="2000" dirty="0" err="1">
                <a:latin typeface="Sitka Subheading" pitchFamily="2" charset="0"/>
              </a:rPr>
              <a:t>ngoại</a:t>
            </a:r>
            <a:r>
              <a:rPr lang="en-US" sz="2000" dirty="0">
                <a:latin typeface="Sitka Subheading" pitchFamily="2" charset="0"/>
              </a:rPr>
              <a:t>, </a:t>
            </a:r>
            <a:r>
              <a:rPr lang="en-US" sz="2000" dirty="0" err="1">
                <a:latin typeface="Sitka Subheading" pitchFamily="2" charset="0"/>
              </a:rPr>
              <a:t>người</a:t>
            </a:r>
            <a:r>
              <a:rPr lang="en-US" sz="2000" dirty="0">
                <a:latin typeface="Sitka Subheading" pitchFamily="2" charset="0"/>
              </a:rPr>
              <a:t> </a:t>
            </a:r>
            <a:r>
              <a:rPr lang="en-US" sz="2000" dirty="0" err="1">
                <a:latin typeface="Sitka Subheading" pitchFamily="2" charset="0"/>
              </a:rPr>
              <a:t>đã</a:t>
            </a:r>
            <a:r>
              <a:rPr lang="en-US" sz="2000" dirty="0">
                <a:latin typeface="Sitka Subheading" pitchFamily="2" charset="0"/>
              </a:rPr>
              <a:t> </a:t>
            </a:r>
            <a:r>
              <a:rPr lang="en-US" sz="2000" dirty="0" err="1">
                <a:latin typeface="Sitka Subheading" pitchFamily="2" charset="0"/>
              </a:rPr>
              <a:t>cần</a:t>
            </a:r>
            <a:r>
              <a:rPr lang="en-US" sz="2000" dirty="0">
                <a:latin typeface="Sitka Subheading" pitchFamily="2" charset="0"/>
              </a:rPr>
              <a:t> </a:t>
            </a:r>
            <a:r>
              <a:rPr lang="en-US" sz="2000" dirty="0" err="1">
                <a:latin typeface="Sitka Subheading" pitchFamily="2" charset="0"/>
              </a:rPr>
              <a:t>cù</a:t>
            </a:r>
            <a:r>
              <a:rPr lang="en-US" sz="2000" dirty="0">
                <a:latin typeface="Sitka Subheading" pitchFamily="2" charset="0"/>
              </a:rPr>
              <a:t> </a:t>
            </a:r>
            <a:r>
              <a:rPr lang="en-US" sz="2000" dirty="0" err="1">
                <a:latin typeface="Sitka Subheading" pitchFamily="2" charset="0"/>
              </a:rPr>
              <a:t>lao</a:t>
            </a:r>
            <a:r>
              <a:rPr lang="en-US" sz="2000" dirty="0">
                <a:latin typeface="Sitka Subheading" pitchFamily="2" charset="0"/>
              </a:rPr>
              <a:t> </a:t>
            </a:r>
            <a:r>
              <a:rPr lang="en-US" sz="2000" dirty="0" err="1">
                <a:latin typeface="Sitka Subheading" pitchFamily="2" charset="0"/>
              </a:rPr>
              <a:t>động</a:t>
            </a:r>
            <a:r>
              <a:rPr lang="en-US" sz="2000" dirty="0">
                <a:latin typeface="Sitka Subheading" pitchFamily="2" charset="0"/>
              </a:rPr>
              <a:t>, </a:t>
            </a:r>
            <a:r>
              <a:rPr lang="en-US" sz="2000" dirty="0" err="1">
                <a:latin typeface="Sitka Subheading" pitchFamily="2" charset="0"/>
              </a:rPr>
              <a:t>khai</a:t>
            </a:r>
            <a:r>
              <a:rPr lang="en-US" sz="2000" dirty="0">
                <a:latin typeface="Sitka Subheading" pitchFamily="2" charset="0"/>
              </a:rPr>
              <a:t> </a:t>
            </a:r>
            <a:r>
              <a:rPr lang="en-US" sz="2000" dirty="0" err="1">
                <a:latin typeface="Sitka Subheading" pitchFamily="2" charset="0"/>
              </a:rPr>
              <a:t>khẩn</a:t>
            </a:r>
            <a:r>
              <a:rPr lang="en-US" sz="2000" dirty="0">
                <a:latin typeface="Sitka Subheading" pitchFamily="2" charset="0"/>
              </a:rPr>
              <a:t> </a:t>
            </a:r>
            <a:r>
              <a:rPr lang="en-US" sz="2000" dirty="0" err="1">
                <a:latin typeface="Sitka Subheading" pitchFamily="2" charset="0"/>
              </a:rPr>
              <a:t>đất</a:t>
            </a:r>
            <a:r>
              <a:rPr lang="en-US" sz="2000" dirty="0">
                <a:latin typeface="Sitka Subheading" pitchFamily="2" charset="0"/>
              </a:rPr>
              <a:t> </a:t>
            </a:r>
            <a:r>
              <a:rPr lang="en-US" sz="2000" dirty="0" err="1">
                <a:latin typeface="Sitka Subheading" pitchFamily="2" charset="0"/>
              </a:rPr>
              <a:t>đai</a:t>
            </a:r>
            <a:r>
              <a:rPr lang="en-US" sz="2000" dirty="0">
                <a:latin typeface="Sitka Subheading" pitchFamily="2" charset="0"/>
              </a:rPr>
              <a:t> </a:t>
            </a:r>
            <a:r>
              <a:rPr lang="en-US" sz="2000" dirty="0" err="1">
                <a:latin typeface="Sitka Subheading" pitchFamily="2" charset="0"/>
              </a:rPr>
              <a:t>để</a:t>
            </a:r>
            <a:r>
              <a:rPr lang="en-US" sz="2000" dirty="0">
                <a:latin typeface="Sitka Subheading" pitchFamily="2" charset="0"/>
              </a:rPr>
              <a:t> </a:t>
            </a:r>
            <a:r>
              <a:rPr lang="en-US" sz="2000" dirty="0" err="1">
                <a:latin typeface="Sitka Subheading" pitchFamily="2" charset="0"/>
              </a:rPr>
              <a:t>trồng</a:t>
            </a:r>
            <a:r>
              <a:rPr lang="en-US" sz="2000" dirty="0">
                <a:latin typeface="Sitka Subheading" pitchFamily="2" charset="0"/>
              </a:rPr>
              <a:t> </a:t>
            </a:r>
            <a:r>
              <a:rPr lang="en-US" sz="2000" dirty="0" err="1">
                <a:latin typeface="Sitka Subheading" pitchFamily="2" charset="0"/>
              </a:rPr>
              <a:t>trọt</a:t>
            </a:r>
            <a:r>
              <a:rPr lang="en-US" sz="2000" dirty="0">
                <a:latin typeface="Sitka Subheading" pitchFamily="2" charset="0"/>
              </a:rPr>
              <a:t>, </a:t>
            </a:r>
            <a:r>
              <a:rPr lang="en-US" sz="2000" dirty="0" err="1">
                <a:latin typeface="Sitka Subheading" pitchFamily="2" charset="0"/>
              </a:rPr>
              <a:t>chăn</a:t>
            </a:r>
            <a:r>
              <a:rPr lang="en-US" sz="2000" dirty="0">
                <a:latin typeface="Sitka Subheading" pitchFamily="2" charset="0"/>
              </a:rPr>
              <a:t> </a:t>
            </a:r>
            <a:r>
              <a:rPr lang="en-US" sz="2000" dirty="0" err="1">
                <a:latin typeface="Sitka Subheading" pitchFamily="2" charset="0"/>
              </a:rPr>
              <a:t>nuôi</a:t>
            </a:r>
            <a:r>
              <a:rPr lang="en-US" sz="2000" dirty="0">
                <a:latin typeface="Sitka Subheading" pitchFamily="2" charset="0"/>
              </a:rPr>
              <a:t>. </a:t>
            </a:r>
            <a:r>
              <a:rPr lang="en-US" sz="2000" dirty="0" err="1">
                <a:latin typeface="Sitka Subheading" pitchFamily="2" charset="0"/>
              </a:rPr>
              <a:t>Cũng</a:t>
            </a:r>
            <a:r>
              <a:rPr lang="en-US" sz="2000" dirty="0">
                <a:latin typeface="Sitka Subheading" pitchFamily="2" charset="0"/>
              </a:rPr>
              <a:t> </a:t>
            </a:r>
            <a:r>
              <a:rPr lang="en-US" sz="2000" dirty="0" err="1">
                <a:latin typeface="Sitka Subheading" pitchFamily="2" charset="0"/>
              </a:rPr>
              <a:t>như</a:t>
            </a:r>
            <a:r>
              <a:rPr lang="en-US" sz="2000" dirty="0">
                <a:latin typeface="Sitka Subheading" pitchFamily="2" charset="0"/>
              </a:rPr>
              <a:t> </a:t>
            </a:r>
            <a:r>
              <a:rPr lang="en-US" sz="2000" dirty="0" err="1">
                <a:latin typeface="Sitka Subheading" pitchFamily="2" charset="0"/>
              </a:rPr>
              <a:t>ông</a:t>
            </a:r>
            <a:r>
              <a:rPr lang="en-US" sz="2000" dirty="0">
                <a:latin typeface="Sitka Subheading" pitchFamily="2" charset="0"/>
              </a:rPr>
              <a:t> </a:t>
            </a:r>
            <a:r>
              <a:rPr lang="en-US" sz="2000" dirty="0" err="1">
                <a:latin typeface="Sitka Subheading" pitchFamily="2" charset="0"/>
              </a:rPr>
              <a:t>ngoại</a:t>
            </a:r>
            <a:r>
              <a:rPr lang="en-US" sz="2000" dirty="0">
                <a:latin typeface="Sitka Subheading" pitchFamily="2" charset="0"/>
              </a:rPr>
              <a:t>, </a:t>
            </a:r>
            <a:r>
              <a:rPr lang="en-US" sz="2000" dirty="0" err="1">
                <a:latin typeface="Sitka Subheading" pitchFamily="2" charset="0"/>
              </a:rPr>
              <a:t>bố</a:t>
            </a:r>
            <a:r>
              <a:rPr lang="en-US" sz="2000" dirty="0">
                <a:latin typeface="Sitka Subheading" pitchFamily="2" charset="0"/>
              </a:rPr>
              <a:t> </a:t>
            </a:r>
            <a:r>
              <a:rPr lang="en-US" sz="2000" dirty="0" err="1">
                <a:latin typeface="Sitka Subheading" pitchFamily="2" charset="0"/>
              </a:rPr>
              <a:t>mẹ</a:t>
            </a:r>
            <a:r>
              <a:rPr lang="en-US" sz="2000" dirty="0">
                <a:latin typeface="Sitka Subheading" pitchFamily="2" charset="0"/>
              </a:rPr>
              <a:t> </a:t>
            </a:r>
            <a:r>
              <a:rPr lang="en-US" sz="2000" dirty="0" err="1">
                <a:latin typeface="Sitka Subheading" pitchFamily="2" charset="0"/>
              </a:rPr>
              <a:t>của</a:t>
            </a:r>
            <a:r>
              <a:rPr lang="en-US" sz="2000" dirty="0">
                <a:latin typeface="Sitka Subheading" pitchFamily="2" charset="0"/>
              </a:rPr>
              <a:t> Dung </a:t>
            </a:r>
            <a:r>
              <a:rPr lang="en-US" sz="2000" dirty="0" err="1">
                <a:latin typeface="Sitka Subheading" pitchFamily="2" charset="0"/>
              </a:rPr>
              <a:t>không</a:t>
            </a:r>
            <a:r>
              <a:rPr lang="en-US" sz="2000" dirty="0">
                <a:latin typeface="Sitka Subheading" pitchFamily="2" charset="0"/>
              </a:rPr>
              <a:t> </a:t>
            </a:r>
            <a:r>
              <a:rPr lang="en-US" sz="2000" dirty="0" err="1">
                <a:latin typeface="Sitka Subheading" pitchFamily="2" charset="0"/>
              </a:rPr>
              <a:t>quản</a:t>
            </a:r>
            <a:r>
              <a:rPr lang="en-US" sz="2000" dirty="0">
                <a:latin typeface="Sitka Subheading" pitchFamily="2" charset="0"/>
              </a:rPr>
              <a:t> </a:t>
            </a:r>
            <a:r>
              <a:rPr lang="en-US" sz="2000" dirty="0" err="1">
                <a:latin typeface="Sitka Subheading" pitchFamily="2" charset="0"/>
              </a:rPr>
              <a:t>khó</a:t>
            </a:r>
            <a:r>
              <a:rPr lang="en-US" sz="2000" dirty="0">
                <a:latin typeface="Sitka Subheading" pitchFamily="2" charset="0"/>
              </a:rPr>
              <a:t> </a:t>
            </a:r>
            <a:r>
              <a:rPr lang="en-US" sz="2000" dirty="0" err="1">
                <a:latin typeface="Sitka Subheading" pitchFamily="2" charset="0"/>
              </a:rPr>
              <a:t>khăn</a:t>
            </a:r>
            <a:r>
              <a:rPr lang="en-US" sz="2000" dirty="0">
                <a:latin typeface="Sitka Subheading" pitchFamily="2" charset="0"/>
              </a:rPr>
              <a:t>, </a:t>
            </a:r>
            <a:r>
              <a:rPr lang="en-US" sz="2000" dirty="0" err="1">
                <a:latin typeface="Sitka Subheading" pitchFamily="2" charset="0"/>
              </a:rPr>
              <a:t>vất</a:t>
            </a:r>
            <a:r>
              <a:rPr lang="en-US" sz="2000" dirty="0">
                <a:latin typeface="Sitka Subheading" pitchFamily="2" charset="0"/>
              </a:rPr>
              <a:t> </a:t>
            </a:r>
            <a:r>
              <a:rPr lang="en-US" sz="2000" dirty="0" err="1">
                <a:latin typeface="Sitka Subheading" pitchFamily="2" charset="0"/>
              </a:rPr>
              <a:t>vả</a:t>
            </a:r>
            <a:r>
              <a:rPr lang="en-US" sz="2000" dirty="0">
                <a:latin typeface="Sitka Subheading" pitchFamily="2" charset="0"/>
              </a:rPr>
              <a:t> </a:t>
            </a:r>
            <a:r>
              <a:rPr lang="en-US" sz="2000" dirty="0" err="1">
                <a:latin typeface="Sitka Subheading" pitchFamily="2" charset="0"/>
              </a:rPr>
              <a:t>để</a:t>
            </a:r>
            <a:r>
              <a:rPr lang="en-US" sz="2000" dirty="0">
                <a:latin typeface="Sitka Subheading" pitchFamily="2" charset="0"/>
              </a:rPr>
              <a:t> </a:t>
            </a:r>
            <a:r>
              <a:rPr lang="en-US" sz="2000" dirty="0" err="1">
                <a:latin typeface="Sitka Subheading" pitchFamily="2" charset="0"/>
              </a:rPr>
              <a:t>tiếp</a:t>
            </a:r>
            <a:r>
              <a:rPr lang="en-US" sz="2000" dirty="0">
                <a:latin typeface="Sitka Subheading" pitchFamily="2" charset="0"/>
              </a:rPr>
              <a:t> </a:t>
            </a:r>
            <a:r>
              <a:rPr lang="en-US" sz="2000" dirty="0" err="1">
                <a:latin typeface="Sitka Subheading" pitchFamily="2" charset="0"/>
              </a:rPr>
              <a:t>tục</a:t>
            </a:r>
            <a:r>
              <a:rPr lang="en-US" sz="2000" dirty="0">
                <a:latin typeface="Sitka Subheading" pitchFamily="2" charset="0"/>
              </a:rPr>
              <a:t> </a:t>
            </a:r>
            <a:r>
              <a:rPr lang="en-US" sz="2000" dirty="0" err="1">
                <a:latin typeface="Sitka Subheading" pitchFamily="2" charset="0"/>
              </a:rPr>
              <a:t>mở</a:t>
            </a:r>
            <a:r>
              <a:rPr lang="en-US" sz="2000" dirty="0">
                <a:latin typeface="Sitka Subheading" pitchFamily="2" charset="0"/>
              </a:rPr>
              <a:t> </a:t>
            </a:r>
            <a:r>
              <a:rPr lang="en-US" sz="2000" dirty="0" err="1">
                <a:latin typeface="Sitka Subheading" pitchFamily="2" charset="0"/>
              </a:rPr>
              <a:t>rộng</a:t>
            </a:r>
            <a:r>
              <a:rPr lang="en-US" sz="2000" dirty="0">
                <a:latin typeface="Sitka Subheading" pitchFamily="2" charset="0"/>
              </a:rPr>
              <a:t> </a:t>
            </a:r>
            <a:r>
              <a:rPr lang="en-US" sz="2000" dirty="0" err="1">
                <a:latin typeface="Sitka Subheading" pitchFamily="2" charset="0"/>
              </a:rPr>
              <a:t>và</a:t>
            </a:r>
            <a:r>
              <a:rPr lang="en-US" sz="2000" dirty="0">
                <a:latin typeface="Sitka Subheading" pitchFamily="2" charset="0"/>
              </a:rPr>
              <a:t> </a:t>
            </a:r>
            <a:r>
              <a:rPr lang="en-US" sz="2000" dirty="0" err="1">
                <a:latin typeface="Sitka Subheading" pitchFamily="2" charset="0"/>
              </a:rPr>
              <a:t>phát</a:t>
            </a:r>
            <a:r>
              <a:rPr lang="en-US" sz="2000" dirty="0">
                <a:latin typeface="Sitka Subheading" pitchFamily="2" charset="0"/>
              </a:rPr>
              <a:t> </a:t>
            </a:r>
            <a:r>
              <a:rPr lang="en-US" sz="2000" dirty="0" err="1">
                <a:latin typeface="Sitka Subheading" pitchFamily="2" charset="0"/>
              </a:rPr>
              <a:t>triển</a:t>
            </a:r>
            <a:r>
              <a:rPr lang="en-US" sz="2000" dirty="0">
                <a:latin typeface="Sitka Subheading" pitchFamily="2" charset="0"/>
              </a:rPr>
              <a:t> </a:t>
            </a:r>
            <a:r>
              <a:rPr lang="en-US" sz="2000" dirty="0" err="1">
                <a:latin typeface="Sitka Subheading" pitchFamily="2" charset="0"/>
              </a:rPr>
              <a:t>kinh</a:t>
            </a:r>
            <a:r>
              <a:rPr lang="en-US" sz="2000" dirty="0">
                <a:latin typeface="Sitka Subheading" pitchFamily="2" charset="0"/>
              </a:rPr>
              <a:t> </a:t>
            </a:r>
            <a:r>
              <a:rPr lang="en-US" sz="2000" dirty="0" err="1">
                <a:latin typeface="Sitka Subheading" pitchFamily="2" charset="0"/>
              </a:rPr>
              <a:t>tế</a:t>
            </a:r>
            <a:r>
              <a:rPr lang="en-US" sz="2000" dirty="0">
                <a:latin typeface="Sitka Subheading" pitchFamily="2" charset="0"/>
              </a:rPr>
              <a:t>. Dung </a:t>
            </a:r>
            <a:r>
              <a:rPr lang="en-US" sz="2000" dirty="0" err="1">
                <a:latin typeface="Sitka Subheading" pitchFamily="2" charset="0"/>
              </a:rPr>
              <a:t>cảm</a:t>
            </a:r>
            <a:r>
              <a:rPr lang="en-US" sz="2000" dirty="0">
                <a:latin typeface="Sitka Subheading" pitchFamily="2" charset="0"/>
              </a:rPr>
              <a:t> </a:t>
            </a:r>
            <a:r>
              <a:rPr lang="en-US" sz="2000" dirty="0" err="1">
                <a:latin typeface="Sitka Subheading" pitchFamily="2" charset="0"/>
              </a:rPr>
              <a:t>thấy</a:t>
            </a:r>
            <a:r>
              <a:rPr lang="en-US" sz="2000" dirty="0">
                <a:latin typeface="Sitka Subheading" pitchFamily="2" charset="0"/>
              </a:rPr>
              <a:t> </a:t>
            </a:r>
            <a:r>
              <a:rPr lang="en-US" sz="2000" dirty="0" err="1">
                <a:latin typeface="Sitka Subheading" pitchFamily="2" charset="0"/>
              </a:rPr>
              <a:t>tự</a:t>
            </a:r>
            <a:r>
              <a:rPr lang="en-US" sz="2000" dirty="0">
                <a:latin typeface="Sitka Subheading" pitchFamily="2" charset="0"/>
              </a:rPr>
              <a:t> </a:t>
            </a:r>
            <a:r>
              <a:rPr lang="en-US" sz="2000" dirty="0" err="1">
                <a:latin typeface="Sitka Subheading" pitchFamily="2" charset="0"/>
              </a:rPr>
              <a:t>hào</a:t>
            </a:r>
            <a:r>
              <a:rPr lang="en-US" sz="2000" dirty="0">
                <a:latin typeface="Sitka Subheading" pitchFamily="2" charset="0"/>
              </a:rPr>
              <a:t> </a:t>
            </a:r>
            <a:r>
              <a:rPr lang="en-US" sz="2000" dirty="0" err="1">
                <a:latin typeface="Sitka Subheading" pitchFamily="2" charset="0"/>
              </a:rPr>
              <a:t>về</a:t>
            </a:r>
            <a:r>
              <a:rPr lang="en-US" sz="2000" dirty="0">
                <a:latin typeface="Sitka Subheading" pitchFamily="2" charset="0"/>
              </a:rPr>
              <a:t> </a:t>
            </a:r>
            <a:r>
              <a:rPr lang="en-US" sz="2000" dirty="0" err="1">
                <a:latin typeface="Sitka Subheading" pitchFamily="2" charset="0"/>
              </a:rPr>
              <a:t>tinh</a:t>
            </a:r>
            <a:r>
              <a:rPr lang="en-US" sz="2000" dirty="0">
                <a:latin typeface="Sitka Subheading" pitchFamily="2" charset="0"/>
              </a:rPr>
              <a:t> </a:t>
            </a:r>
            <a:r>
              <a:rPr lang="en-US" sz="2000" dirty="0" err="1">
                <a:latin typeface="Sitka Subheading" pitchFamily="2" charset="0"/>
              </a:rPr>
              <a:t>thần</a:t>
            </a:r>
            <a:r>
              <a:rPr lang="en-US" sz="2000" dirty="0">
                <a:latin typeface="Sitka Subheading" pitchFamily="2" charset="0"/>
              </a:rPr>
              <a:t> </a:t>
            </a:r>
            <a:r>
              <a:rPr lang="en-US" sz="2000" dirty="0" err="1">
                <a:latin typeface="Sitka Subheading" pitchFamily="2" charset="0"/>
              </a:rPr>
              <a:t>lao</a:t>
            </a:r>
            <a:r>
              <a:rPr lang="en-US" sz="2000" dirty="0">
                <a:latin typeface="Sitka Subheading" pitchFamily="2" charset="0"/>
              </a:rPr>
              <a:t> </a:t>
            </a:r>
            <a:r>
              <a:rPr lang="en-US" sz="2000" dirty="0" err="1">
                <a:latin typeface="Sitka Subheading" pitchFamily="2" charset="0"/>
              </a:rPr>
              <a:t>động</a:t>
            </a:r>
            <a:r>
              <a:rPr lang="en-US" sz="2000" dirty="0">
                <a:latin typeface="Sitka Subheading" pitchFamily="2" charset="0"/>
              </a:rPr>
              <a:t> </a:t>
            </a:r>
            <a:r>
              <a:rPr lang="en-US" sz="2000" dirty="0" err="1">
                <a:latin typeface="Sitka Subheading" pitchFamily="2" charset="0"/>
              </a:rPr>
              <a:t>chăm</a:t>
            </a:r>
            <a:r>
              <a:rPr lang="en-US" sz="2000" dirty="0">
                <a:latin typeface="Sitka Subheading" pitchFamily="2" charset="0"/>
              </a:rPr>
              <a:t> </a:t>
            </a:r>
            <a:r>
              <a:rPr lang="en-US" sz="2000" dirty="0" err="1">
                <a:latin typeface="Sitka Subheading" pitchFamily="2" charset="0"/>
              </a:rPr>
              <a:t>chỉ</a:t>
            </a:r>
            <a:r>
              <a:rPr lang="en-US" sz="2000" dirty="0">
                <a:latin typeface="Sitka Subheading" pitchFamily="2" charset="0"/>
              </a:rPr>
              <a:t> </a:t>
            </a:r>
            <a:r>
              <a:rPr lang="en-US" sz="2000" dirty="0" err="1">
                <a:latin typeface="Sitka Subheading" pitchFamily="2" charset="0"/>
              </a:rPr>
              <a:t>và</a:t>
            </a:r>
            <a:r>
              <a:rPr lang="en-US" sz="2000" dirty="0">
                <a:latin typeface="Sitka Subheading" pitchFamily="2" charset="0"/>
              </a:rPr>
              <a:t> </a:t>
            </a:r>
            <a:r>
              <a:rPr lang="en-US" sz="2000" dirty="0" err="1">
                <a:latin typeface="Sitka Subheading" pitchFamily="2" charset="0"/>
              </a:rPr>
              <a:t>không</a:t>
            </a:r>
            <a:r>
              <a:rPr lang="en-US" sz="2000" dirty="0">
                <a:latin typeface="Sitka Subheading" pitchFamily="2" charset="0"/>
              </a:rPr>
              <a:t> </a:t>
            </a:r>
            <a:r>
              <a:rPr lang="en-US" sz="2000" dirty="0" err="1">
                <a:latin typeface="Sitka Subheading" pitchFamily="2" charset="0"/>
              </a:rPr>
              <a:t>ngại</a:t>
            </a:r>
            <a:r>
              <a:rPr lang="en-US" sz="2000" dirty="0">
                <a:latin typeface="Sitka Subheading" pitchFamily="2" charset="0"/>
              </a:rPr>
              <a:t> </a:t>
            </a:r>
            <a:r>
              <a:rPr lang="en-US" sz="2000" dirty="0" err="1">
                <a:latin typeface="Sitka Subheading" pitchFamily="2" charset="0"/>
              </a:rPr>
              <a:t>khó</a:t>
            </a:r>
            <a:r>
              <a:rPr lang="en-US" sz="2000" dirty="0">
                <a:latin typeface="Sitka Subheading" pitchFamily="2" charset="0"/>
              </a:rPr>
              <a:t> </a:t>
            </a:r>
            <a:r>
              <a:rPr lang="en-US" sz="2000" dirty="0" err="1">
                <a:latin typeface="Sitka Subheading" pitchFamily="2" charset="0"/>
              </a:rPr>
              <a:t>của</a:t>
            </a:r>
            <a:r>
              <a:rPr lang="en-US" sz="2000" dirty="0">
                <a:latin typeface="Sitka Subheading" pitchFamily="2" charset="0"/>
              </a:rPr>
              <a:t> </a:t>
            </a:r>
            <a:r>
              <a:rPr lang="en-US" sz="2000" dirty="0" err="1">
                <a:latin typeface="Sitka Subheading" pitchFamily="2" charset="0"/>
              </a:rPr>
              <a:t>ông</a:t>
            </a:r>
            <a:r>
              <a:rPr lang="en-US" sz="2000" dirty="0">
                <a:latin typeface="Sitka Subheading" pitchFamily="2" charset="0"/>
              </a:rPr>
              <a:t> </a:t>
            </a:r>
            <a:r>
              <a:rPr lang="en-US" sz="2000" dirty="0" err="1">
                <a:latin typeface="Sitka Subheading" pitchFamily="2" charset="0"/>
              </a:rPr>
              <a:t>ngoại</a:t>
            </a:r>
            <a:r>
              <a:rPr lang="en-US" sz="2000" dirty="0">
                <a:latin typeface="Sitka Subheading" pitchFamily="2" charset="0"/>
              </a:rPr>
              <a:t> </a:t>
            </a:r>
            <a:r>
              <a:rPr lang="en-US" sz="2000" dirty="0" err="1">
                <a:latin typeface="Sitka Subheading" pitchFamily="2" charset="0"/>
              </a:rPr>
              <a:t>và</a:t>
            </a:r>
            <a:r>
              <a:rPr lang="en-US" sz="2000" dirty="0">
                <a:latin typeface="Sitka Subheading" pitchFamily="2" charset="0"/>
              </a:rPr>
              <a:t> </a:t>
            </a:r>
            <a:r>
              <a:rPr lang="en-US" sz="2000" dirty="0" err="1">
                <a:latin typeface="Sitka Subheading" pitchFamily="2" charset="0"/>
              </a:rPr>
              <a:t>bố</a:t>
            </a:r>
            <a:r>
              <a:rPr lang="en-US" sz="2000" dirty="0">
                <a:latin typeface="Sitka Subheading" pitchFamily="2" charset="0"/>
              </a:rPr>
              <a:t> </a:t>
            </a:r>
            <a:r>
              <a:rPr lang="en-US" sz="2000" dirty="0" err="1">
                <a:latin typeface="Sitka Subheading" pitchFamily="2" charset="0"/>
              </a:rPr>
              <a:t>mẹ</a:t>
            </a:r>
            <a:r>
              <a:rPr lang="en-US" sz="2000" dirty="0">
                <a:latin typeface="Sitka Subheading" pitchFamily="2" charset="0"/>
              </a:rPr>
              <a:t> </a:t>
            </a:r>
            <a:r>
              <a:rPr lang="en-US" sz="2000" dirty="0" err="1">
                <a:latin typeface="Sitka Subheading" pitchFamily="2" charset="0"/>
              </a:rPr>
              <a:t>mình</a:t>
            </a:r>
            <a:r>
              <a:rPr lang="en-US" sz="2000" dirty="0">
                <a:latin typeface="Sitka Subheading" pitchFamily="2" charset="0"/>
              </a:rPr>
              <a:t>. </a:t>
            </a:r>
            <a:r>
              <a:rPr lang="en-US" sz="2000" dirty="0" err="1">
                <a:latin typeface="Sitka Subheading" pitchFamily="2" charset="0"/>
              </a:rPr>
              <a:t>Nhờ</a:t>
            </a:r>
            <a:r>
              <a:rPr lang="en-US" sz="2000" dirty="0">
                <a:latin typeface="Sitka Subheading" pitchFamily="2" charset="0"/>
              </a:rPr>
              <a:t> </a:t>
            </a:r>
            <a:r>
              <a:rPr lang="en-US" sz="2000" dirty="0" err="1">
                <a:latin typeface="Sitka Subheading" pitchFamily="2" charset="0"/>
              </a:rPr>
              <a:t>đó</a:t>
            </a:r>
            <a:r>
              <a:rPr lang="en-US" sz="2000" dirty="0">
                <a:latin typeface="Sitka Subheading" pitchFamily="2" charset="0"/>
              </a:rPr>
              <a:t>, </a:t>
            </a:r>
            <a:r>
              <a:rPr lang="en-US" sz="2000" dirty="0" err="1">
                <a:latin typeface="Sitka Subheading" pitchFamily="2" charset="0"/>
              </a:rPr>
              <a:t>bạn</a:t>
            </a:r>
            <a:r>
              <a:rPr lang="en-US" sz="2000" dirty="0">
                <a:latin typeface="Sitka Subheading" pitchFamily="2" charset="0"/>
              </a:rPr>
              <a:t> </a:t>
            </a:r>
            <a:r>
              <a:rPr lang="en-US" sz="2000" dirty="0" err="1">
                <a:latin typeface="Sitka Subheading" pitchFamily="2" charset="0"/>
              </a:rPr>
              <a:t>có</a:t>
            </a:r>
            <a:r>
              <a:rPr lang="en-US" sz="2000" dirty="0">
                <a:latin typeface="Sitka Subheading" pitchFamily="2" charset="0"/>
              </a:rPr>
              <a:t> </a:t>
            </a:r>
            <a:r>
              <a:rPr lang="en-US" sz="2000" dirty="0" err="1">
                <a:latin typeface="Sitka Subheading" pitchFamily="2" charset="0"/>
              </a:rPr>
              <a:t>động</a:t>
            </a:r>
            <a:r>
              <a:rPr lang="en-US" sz="2000" dirty="0">
                <a:latin typeface="Sitka Subheading" pitchFamily="2" charset="0"/>
              </a:rPr>
              <a:t> </a:t>
            </a:r>
            <a:r>
              <a:rPr lang="en-US" sz="2000" dirty="0" err="1">
                <a:latin typeface="Sitka Subheading" pitchFamily="2" charset="0"/>
              </a:rPr>
              <a:t>lực</a:t>
            </a:r>
            <a:r>
              <a:rPr lang="en-US" sz="2000" dirty="0">
                <a:latin typeface="Sitka Subheading" pitchFamily="2" charset="0"/>
              </a:rPr>
              <a:t> </a:t>
            </a:r>
            <a:r>
              <a:rPr lang="en-US" sz="2000" dirty="0" err="1">
                <a:latin typeface="Sitka Subheading" pitchFamily="2" charset="0"/>
              </a:rPr>
              <a:t>để</a:t>
            </a:r>
            <a:r>
              <a:rPr lang="en-US" sz="2000" dirty="0">
                <a:latin typeface="Sitka Subheading" pitchFamily="2" charset="0"/>
              </a:rPr>
              <a:t> </a:t>
            </a:r>
            <a:r>
              <a:rPr lang="en-US" sz="2000" dirty="0" err="1">
                <a:latin typeface="Sitka Subheading" pitchFamily="2" charset="0"/>
              </a:rPr>
              <a:t>tiếp</a:t>
            </a:r>
            <a:r>
              <a:rPr lang="en-US" sz="2000" dirty="0">
                <a:latin typeface="Sitka Subheading" pitchFamily="2" charset="0"/>
              </a:rPr>
              <a:t> </a:t>
            </a:r>
            <a:r>
              <a:rPr lang="en-US" sz="2000" dirty="0" err="1">
                <a:latin typeface="Sitka Subheading" pitchFamily="2" charset="0"/>
              </a:rPr>
              <a:t>tục</a:t>
            </a:r>
            <a:r>
              <a:rPr lang="en-US" sz="2000" dirty="0">
                <a:latin typeface="Sitka Subheading" pitchFamily="2" charset="0"/>
              </a:rPr>
              <a:t> </a:t>
            </a:r>
            <a:r>
              <a:rPr lang="en-US" sz="2000" dirty="0" err="1">
                <a:latin typeface="Sitka Subheading" pitchFamily="2" charset="0"/>
              </a:rPr>
              <a:t>học</a:t>
            </a:r>
            <a:r>
              <a:rPr lang="en-US" sz="2000" dirty="0">
                <a:latin typeface="Sitka Subheading" pitchFamily="2" charset="0"/>
              </a:rPr>
              <a:t> </a:t>
            </a:r>
            <a:r>
              <a:rPr lang="en-US" sz="2000" dirty="0" err="1">
                <a:latin typeface="Sitka Subheading" pitchFamily="2" charset="0"/>
              </a:rPr>
              <a:t>tập</a:t>
            </a:r>
            <a:r>
              <a:rPr lang="en-US" sz="2000" dirty="0">
                <a:latin typeface="Sitka Subheading" pitchFamily="2" charset="0"/>
              </a:rPr>
              <a:t> </a:t>
            </a:r>
            <a:r>
              <a:rPr lang="en-US" sz="2000" dirty="0" err="1">
                <a:latin typeface="Sitka Subheading" pitchFamily="2" charset="0"/>
              </a:rPr>
              <a:t>tốt</a:t>
            </a:r>
            <a:r>
              <a:rPr lang="en-US" sz="2000" dirty="0">
                <a:latin typeface="Sitka Subheading" pitchFamily="2" charset="0"/>
              </a:rPr>
              <a:t> </a:t>
            </a:r>
            <a:r>
              <a:rPr lang="en-US" sz="2000" dirty="0" err="1">
                <a:latin typeface="Sitka Subheading" pitchFamily="2" charset="0"/>
              </a:rPr>
              <a:t>dù</a:t>
            </a:r>
            <a:r>
              <a:rPr lang="en-US" sz="2000" dirty="0">
                <a:latin typeface="Sitka Subheading" pitchFamily="2" charset="0"/>
              </a:rPr>
              <a:t> ở </a:t>
            </a:r>
            <a:r>
              <a:rPr lang="en-US" sz="2000" dirty="0" err="1">
                <a:latin typeface="Sitka Subheading" pitchFamily="2" charset="0"/>
              </a:rPr>
              <a:t>xa</a:t>
            </a:r>
            <a:r>
              <a:rPr lang="en-US" sz="2000" dirty="0">
                <a:latin typeface="Sitka Subheading" pitchFamily="2" charset="0"/>
              </a:rPr>
              <a:t> </a:t>
            </a:r>
            <a:r>
              <a:rPr lang="en-US" sz="2000" dirty="0" err="1">
                <a:latin typeface="Sitka Subheading" pitchFamily="2" charset="0"/>
              </a:rPr>
              <a:t>nhà</a:t>
            </a:r>
            <a:r>
              <a:rPr lang="en-US" sz="2000" dirty="0" smtClean="0">
                <a:latin typeface="Sitka Subheading" pitchFamily="2" charset="0"/>
              </a:rPr>
              <a:t>.</a:t>
            </a:r>
          </a:p>
          <a:p>
            <a:pPr algn="just">
              <a:lnSpc>
                <a:spcPct val="150000"/>
              </a:lnSpc>
            </a:pPr>
            <a:r>
              <a:rPr lang="en-US" sz="2000" b="1" i="1" dirty="0" err="1" smtClean="0">
                <a:solidFill>
                  <a:srgbClr val="FF0000"/>
                </a:solidFill>
                <a:latin typeface="Sitka Subheading" pitchFamily="2" charset="0"/>
              </a:rPr>
              <a:t>Câu</a:t>
            </a:r>
            <a:r>
              <a:rPr lang="en-US" sz="2000" b="1" i="1" dirty="0" smtClean="0">
                <a:solidFill>
                  <a:srgbClr val="FF0000"/>
                </a:solidFill>
                <a:latin typeface="Sitka Subheading" pitchFamily="2" charset="0"/>
              </a:rPr>
              <a:t> </a:t>
            </a:r>
            <a:r>
              <a:rPr lang="en-US" sz="2000" b="1" i="1" dirty="0" err="1" smtClean="0">
                <a:solidFill>
                  <a:srgbClr val="FF0000"/>
                </a:solidFill>
                <a:latin typeface="Sitka Subheading" pitchFamily="2" charset="0"/>
              </a:rPr>
              <a:t>hỏi</a:t>
            </a:r>
            <a:r>
              <a:rPr lang="en-US" sz="2000" b="1" i="1" dirty="0" smtClean="0">
                <a:solidFill>
                  <a:srgbClr val="FF0000"/>
                </a:solidFill>
                <a:latin typeface="Sitka Subheading" pitchFamily="2" charset="0"/>
              </a:rPr>
              <a:t>: Dung </a:t>
            </a:r>
            <a:r>
              <a:rPr lang="en-US" sz="2000" b="1" i="1" dirty="0" err="1" smtClean="0">
                <a:solidFill>
                  <a:srgbClr val="FF0000"/>
                </a:solidFill>
                <a:latin typeface="Sitka Subheading" pitchFamily="2" charset="0"/>
              </a:rPr>
              <a:t>tự</a:t>
            </a:r>
            <a:r>
              <a:rPr lang="en-US" sz="2000" b="1" i="1" dirty="0" smtClean="0">
                <a:solidFill>
                  <a:srgbClr val="FF0000"/>
                </a:solidFill>
                <a:latin typeface="Sitka Subheading" pitchFamily="2" charset="0"/>
              </a:rPr>
              <a:t> </a:t>
            </a:r>
            <a:r>
              <a:rPr lang="en-US" sz="2000" b="1" i="1" dirty="0" err="1" smtClean="0">
                <a:solidFill>
                  <a:srgbClr val="FF0000"/>
                </a:solidFill>
                <a:latin typeface="Sitka Subheading" pitchFamily="2" charset="0"/>
              </a:rPr>
              <a:t>hào</a:t>
            </a:r>
            <a:r>
              <a:rPr lang="en-US" sz="2000" b="1" i="1" dirty="0" smtClean="0">
                <a:solidFill>
                  <a:srgbClr val="FF0000"/>
                </a:solidFill>
                <a:latin typeface="Sitka Subheading" pitchFamily="2" charset="0"/>
              </a:rPr>
              <a:t> </a:t>
            </a:r>
            <a:r>
              <a:rPr lang="en-US" sz="2000" b="1" i="1" dirty="0" err="1" smtClean="0">
                <a:solidFill>
                  <a:srgbClr val="FF0000"/>
                </a:solidFill>
                <a:latin typeface="Sitka Subheading" pitchFamily="2" charset="0"/>
              </a:rPr>
              <a:t>về</a:t>
            </a:r>
            <a:r>
              <a:rPr lang="en-US" sz="2000" b="1" i="1" dirty="0" smtClean="0">
                <a:solidFill>
                  <a:srgbClr val="FF0000"/>
                </a:solidFill>
                <a:latin typeface="Sitka Subheading" pitchFamily="2" charset="0"/>
              </a:rPr>
              <a:t> </a:t>
            </a:r>
            <a:r>
              <a:rPr lang="en-US" sz="2000" b="1" i="1" dirty="0" err="1" smtClean="0">
                <a:solidFill>
                  <a:srgbClr val="FF0000"/>
                </a:solidFill>
                <a:latin typeface="Sitka Subheading" pitchFamily="2" charset="0"/>
              </a:rPr>
              <a:t>truyền</a:t>
            </a:r>
            <a:r>
              <a:rPr lang="en-US" sz="2000" b="1" i="1" dirty="0" smtClean="0">
                <a:solidFill>
                  <a:srgbClr val="FF0000"/>
                </a:solidFill>
                <a:latin typeface="Sitka Subheading" pitchFamily="2" charset="0"/>
              </a:rPr>
              <a:t> </a:t>
            </a:r>
            <a:r>
              <a:rPr lang="en-US" sz="2000" b="1" i="1" dirty="0" err="1" smtClean="0">
                <a:solidFill>
                  <a:srgbClr val="FF0000"/>
                </a:solidFill>
                <a:latin typeface="Sitka Subheading" pitchFamily="2" charset="0"/>
              </a:rPr>
              <a:t>thống</a:t>
            </a:r>
            <a:r>
              <a:rPr lang="en-US" sz="2000" b="1" i="1" dirty="0" smtClean="0">
                <a:solidFill>
                  <a:srgbClr val="FF0000"/>
                </a:solidFill>
                <a:latin typeface="Sitka Subheading" pitchFamily="2" charset="0"/>
              </a:rPr>
              <a:t> </a:t>
            </a:r>
            <a:r>
              <a:rPr lang="en-US" sz="2000" b="1" i="1" dirty="0" err="1" smtClean="0">
                <a:solidFill>
                  <a:srgbClr val="FF0000"/>
                </a:solidFill>
                <a:latin typeface="Sitka Subheading" pitchFamily="2" charset="0"/>
              </a:rPr>
              <a:t>nào</a:t>
            </a:r>
            <a:r>
              <a:rPr lang="en-US" sz="2000" b="1" i="1" dirty="0" smtClean="0">
                <a:solidFill>
                  <a:srgbClr val="FF0000"/>
                </a:solidFill>
                <a:latin typeface="Sitka Subheading" pitchFamily="2" charset="0"/>
              </a:rPr>
              <a:t> </a:t>
            </a:r>
            <a:r>
              <a:rPr lang="en-US" sz="2000" b="1" i="1" dirty="0" err="1" smtClean="0">
                <a:solidFill>
                  <a:srgbClr val="FF0000"/>
                </a:solidFill>
                <a:latin typeface="Sitka Subheading" pitchFamily="2" charset="0"/>
              </a:rPr>
              <a:t>của</a:t>
            </a:r>
            <a:r>
              <a:rPr lang="en-US" sz="2000" b="1" i="1" dirty="0" smtClean="0">
                <a:solidFill>
                  <a:srgbClr val="FF0000"/>
                </a:solidFill>
                <a:latin typeface="Sitka Subheading" pitchFamily="2" charset="0"/>
              </a:rPr>
              <a:t> </a:t>
            </a:r>
            <a:r>
              <a:rPr lang="en-US" sz="2000" b="1" i="1" dirty="0" err="1" smtClean="0">
                <a:solidFill>
                  <a:srgbClr val="FF0000"/>
                </a:solidFill>
                <a:latin typeface="Sitka Subheading" pitchFamily="2" charset="0"/>
              </a:rPr>
              <a:t>gia</a:t>
            </a:r>
            <a:r>
              <a:rPr lang="en-US" sz="2000" b="1" i="1" dirty="0" smtClean="0">
                <a:solidFill>
                  <a:srgbClr val="FF0000"/>
                </a:solidFill>
                <a:latin typeface="Sitka Subheading" pitchFamily="2" charset="0"/>
              </a:rPr>
              <a:t> </a:t>
            </a:r>
            <a:r>
              <a:rPr lang="en-US" sz="2000" b="1" i="1" dirty="0" err="1" smtClean="0">
                <a:solidFill>
                  <a:srgbClr val="FF0000"/>
                </a:solidFill>
                <a:latin typeface="Sitka Subheading" pitchFamily="2" charset="0"/>
              </a:rPr>
              <a:t>đình</a:t>
            </a:r>
            <a:r>
              <a:rPr lang="en-US" sz="2000" b="1" i="1" dirty="0" smtClean="0">
                <a:solidFill>
                  <a:srgbClr val="FF0000"/>
                </a:solidFill>
                <a:latin typeface="Sitka Subheading" pitchFamily="2" charset="0"/>
              </a:rPr>
              <a:t>?</a:t>
            </a:r>
            <a:endParaRPr lang="en-US" sz="2000" b="1" i="1" dirty="0" smtClean="0">
              <a:solidFill>
                <a:srgbClr val="FF0000"/>
              </a:solidFill>
              <a:latin typeface="Sitka Subheading" pitchFamily="2" charset="0"/>
            </a:endParaRPr>
          </a:p>
        </p:txBody>
      </p:sp>
    </p:spTree>
    <p:extLst>
      <p:ext uri="{BB962C8B-B14F-4D97-AF65-F5344CB8AC3E}">
        <p14:creationId xmlns:p14="http://schemas.microsoft.com/office/powerpoint/2010/main" val="23404929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675620"/>
            <a:ext cx="4800600" cy="4662815"/>
          </a:xfrm>
          <a:prstGeom prst="rect">
            <a:avLst/>
          </a:prstGeom>
        </p:spPr>
        <p:txBody>
          <a:bodyPr wrap="square">
            <a:spAutoFit/>
          </a:bodyPr>
          <a:lstStyle/>
          <a:p>
            <a:pPr algn="just">
              <a:lnSpc>
                <a:spcPct val="150000"/>
              </a:lnSpc>
            </a:pPr>
            <a:r>
              <a:rPr lang="en-US" b="1" i="1" dirty="0" err="1" smtClean="0">
                <a:latin typeface="Sitka Subheading" pitchFamily="2" charset="0"/>
              </a:rPr>
              <a:t>Tình</a:t>
            </a:r>
            <a:r>
              <a:rPr lang="en-US" b="1" i="1" dirty="0" smtClean="0">
                <a:latin typeface="Sitka Subheading" pitchFamily="2" charset="0"/>
              </a:rPr>
              <a:t> </a:t>
            </a:r>
            <a:r>
              <a:rPr lang="en-US" b="1" i="1" dirty="0" err="1" smtClean="0">
                <a:latin typeface="Sitka Subheading" pitchFamily="2" charset="0"/>
              </a:rPr>
              <a:t>huống</a:t>
            </a:r>
            <a:r>
              <a:rPr lang="en-US" b="1" i="1" dirty="0" smtClean="0">
                <a:latin typeface="Sitka Subheading" pitchFamily="2" charset="0"/>
              </a:rPr>
              <a:t>: </a:t>
            </a:r>
            <a:r>
              <a:rPr lang="en-US" dirty="0" err="1" smtClean="0">
                <a:latin typeface="Sitka Subheading" pitchFamily="2" charset="0"/>
              </a:rPr>
              <a:t>Gia</a:t>
            </a:r>
            <a:r>
              <a:rPr lang="en-US" dirty="0" smtClean="0">
                <a:latin typeface="Sitka Subheading" pitchFamily="2" charset="0"/>
              </a:rPr>
              <a:t> </a:t>
            </a:r>
            <a:r>
              <a:rPr lang="en-US" dirty="0" err="1" smtClean="0">
                <a:latin typeface="Sitka Subheading" pitchFamily="2" charset="0"/>
              </a:rPr>
              <a:t>đình</a:t>
            </a:r>
            <a:r>
              <a:rPr lang="en-US" dirty="0" smtClean="0">
                <a:latin typeface="Sitka Subheading" pitchFamily="2" charset="0"/>
              </a:rPr>
              <a:t> Nam </a:t>
            </a:r>
            <a:r>
              <a:rPr lang="en-US" dirty="0" err="1" smtClean="0">
                <a:latin typeface="Sitka Subheading" pitchFamily="2" charset="0"/>
              </a:rPr>
              <a:t>có</a:t>
            </a:r>
            <a:r>
              <a:rPr lang="en-US" dirty="0" smtClean="0">
                <a:latin typeface="Sitka Subheading" pitchFamily="2" charset="0"/>
              </a:rPr>
              <a:t> </a:t>
            </a:r>
            <a:r>
              <a:rPr lang="en-US" dirty="0" err="1" smtClean="0">
                <a:latin typeface="Sitka Subheading" pitchFamily="2" charset="0"/>
              </a:rPr>
              <a:t>nhiều</a:t>
            </a:r>
            <a:r>
              <a:rPr lang="en-US" dirty="0" smtClean="0">
                <a:latin typeface="Sitka Subheading" pitchFamily="2" charset="0"/>
              </a:rPr>
              <a:t> </a:t>
            </a:r>
            <a:r>
              <a:rPr lang="en-US" dirty="0" err="1" smtClean="0">
                <a:latin typeface="Sitka Subheading" pitchFamily="2" charset="0"/>
              </a:rPr>
              <a:t>thế</a:t>
            </a:r>
            <a:r>
              <a:rPr lang="en-US" dirty="0" smtClean="0">
                <a:latin typeface="Sitka Subheading" pitchFamily="2" charset="0"/>
              </a:rPr>
              <a:t> </a:t>
            </a:r>
            <a:r>
              <a:rPr lang="en-US" dirty="0" err="1" smtClean="0">
                <a:latin typeface="Sitka Subheading" pitchFamily="2" charset="0"/>
              </a:rPr>
              <a:t>hệ</a:t>
            </a:r>
            <a:r>
              <a:rPr lang="en-US" dirty="0" smtClean="0">
                <a:latin typeface="Sitka Subheading" pitchFamily="2" charset="0"/>
              </a:rPr>
              <a:t> </a:t>
            </a:r>
            <a:r>
              <a:rPr lang="en-US" dirty="0" err="1" smtClean="0">
                <a:latin typeface="Sitka Subheading" pitchFamily="2" charset="0"/>
              </a:rPr>
              <a:t>sống</a:t>
            </a:r>
            <a:r>
              <a:rPr lang="en-US" dirty="0" smtClean="0">
                <a:latin typeface="Sitka Subheading" pitchFamily="2" charset="0"/>
              </a:rPr>
              <a:t> </a:t>
            </a:r>
            <a:r>
              <a:rPr lang="en-US" dirty="0" err="1" smtClean="0">
                <a:latin typeface="Sitka Subheading" pitchFamily="2" charset="0"/>
              </a:rPr>
              <a:t>chung</a:t>
            </a:r>
            <a:r>
              <a:rPr lang="en-US" dirty="0" smtClean="0">
                <a:latin typeface="Sitka Subheading" pitchFamily="2" charset="0"/>
              </a:rPr>
              <a:t> </a:t>
            </a:r>
            <a:r>
              <a:rPr lang="en-US" dirty="0" err="1" smtClean="0">
                <a:latin typeface="Sitka Subheading" pitchFamily="2" charset="0"/>
              </a:rPr>
              <a:t>một</a:t>
            </a:r>
            <a:r>
              <a:rPr lang="en-US" dirty="0" smtClean="0">
                <a:latin typeface="Sitka Subheading" pitchFamily="2" charset="0"/>
              </a:rPr>
              <a:t> </a:t>
            </a:r>
            <a:r>
              <a:rPr lang="en-US" dirty="0" err="1" smtClean="0">
                <a:latin typeface="Sitka Subheading" pitchFamily="2" charset="0"/>
              </a:rPr>
              <a:t>nhà</a:t>
            </a:r>
            <a:r>
              <a:rPr lang="en-US" dirty="0" smtClean="0">
                <a:latin typeface="Sitka Subheading" pitchFamily="2" charset="0"/>
              </a:rPr>
              <a:t>, </a:t>
            </a:r>
            <a:r>
              <a:rPr lang="en-US" dirty="0" err="1" smtClean="0">
                <a:latin typeface="Sitka Subheading" pitchFamily="2" charset="0"/>
              </a:rPr>
              <a:t>việc</a:t>
            </a:r>
            <a:r>
              <a:rPr lang="en-US" dirty="0" smtClean="0">
                <a:latin typeface="Sitka Subheading" pitchFamily="2" charset="0"/>
              </a:rPr>
              <a:t> </a:t>
            </a:r>
            <a:r>
              <a:rPr lang="en-US" dirty="0" err="1" smtClean="0">
                <a:latin typeface="Sitka Subheading" pitchFamily="2" charset="0"/>
              </a:rPr>
              <a:t>duy</a:t>
            </a:r>
            <a:r>
              <a:rPr lang="en-US" dirty="0" smtClean="0">
                <a:latin typeface="Sitka Subheading" pitchFamily="2" charset="0"/>
              </a:rPr>
              <a:t> </a:t>
            </a:r>
            <a:r>
              <a:rPr lang="en-US" dirty="0" err="1" smtClean="0">
                <a:latin typeface="Sitka Subheading" pitchFamily="2" charset="0"/>
              </a:rPr>
              <a:t>trì</a:t>
            </a:r>
            <a:r>
              <a:rPr lang="en-US" dirty="0" smtClean="0">
                <a:latin typeface="Sitka Subheading" pitchFamily="2" charset="0"/>
              </a:rPr>
              <a:t> </a:t>
            </a:r>
            <a:r>
              <a:rPr lang="en-US" dirty="0" err="1" smtClean="0">
                <a:latin typeface="Sitka Subheading" pitchFamily="2" charset="0"/>
              </a:rPr>
              <a:t>nề</a:t>
            </a:r>
            <a:r>
              <a:rPr lang="en-US" dirty="0" smtClean="0">
                <a:latin typeface="Sitka Subheading" pitchFamily="2" charset="0"/>
              </a:rPr>
              <a:t> </a:t>
            </a:r>
            <a:r>
              <a:rPr lang="en-US" dirty="0" err="1" smtClean="0">
                <a:latin typeface="Sitka Subheading" pitchFamily="2" charset="0"/>
              </a:rPr>
              <a:t>nếp</a:t>
            </a:r>
            <a:r>
              <a:rPr lang="en-US" dirty="0" smtClean="0">
                <a:latin typeface="Sitka Subheading" pitchFamily="2" charset="0"/>
              </a:rPr>
              <a:t>, </a:t>
            </a:r>
            <a:r>
              <a:rPr lang="en-US" dirty="0" err="1" smtClean="0">
                <a:latin typeface="Sitka Subheading" pitchFamily="2" charset="0"/>
              </a:rPr>
              <a:t>gia</a:t>
            </a:r>
            <a:r>
              <a:rPr lang="en-US" dirty="0" smtClean="0">
                <a:latin typeface="Sitka Subheading" pitchFamily="2" charset="0"/>
              </a:rPr>
              <a:t> </a:t>
            </a:r>
            <a:r>
              <a:rPr lang="en-US" dirty="0" err="1" smtClean="0">
                <a:latin typeface="Sitka Subheading" pitchFamily="2" charset="0"/>
              </a:rPr>
              <a:t>phong</a:t>
            </a:r>
            <a:r>
              <a:rPr lang="en-US" dirty="0" smtClean="0">
                <a:latin typeface="Sitka Subheading" pitchFamily="2" charset="0"/>
              </a:rPr>
              <a:t> “</a:t>
            </a:r>
            <a:r>
              <a:rPr lang="en-US" dirty="0" err="1" smtClean="0">
                <a:latin typeface="Sitka Subheading" pitchFamily="2" charset="0"/>
              </a:rPr>
              <a:t>kính</a:t>
            </a:r>
            <a:r>
              <a:rPr lang="en-US" dirty="0" smtClean="0">
                <a:latin typeface="Sitka Subheading" pitchFamily="2" charset="0"/>
              </a:rPr>
              <a:t> </a:t>
            </a:r>
            <a:r>
              <a:rPr lang="en-US" dirty="0" err="1" smtClean="0">
                <a:latin typeface="Sitka Subheading" pitchFamily="2" charset="0"/>
              </a:rPr>
              <a:t>trên</a:t>
            </a:r>
            <a:r>
              <a:rPr lang="en-US" dirty="0" smtClean="0">
                <a:latin typeface="Sitka Subheading" pitchFamily="2" charset="0"/>
              </a:rPr>
              <a:t>, </a:t>
            </a:r>
            <a:r>
              <a:rPr lang="en-US" dirty="0" err="1" smtClean="0">
                <a:latin typeface="Sitka Subheading" pitchFamily="2" charset="0"/>
              </a:rPr>
              <a:t>nhường</a:t>
            </a:r>
            <a:r>
              <a:rPr lang="en-US" dirty="0" smtClean="0">
                <a:latin typeface="Sitka Subheading" pitchFamily="2" charset="0"/>
              </a:rPr>
              <a:t> </a:t>
            </a:r>
            <a:r>
              <a:rPr lang="en-US" dirty="0" err="1" smtClean="0">
                <a:latin typeface="Sitka Subheading" pitchFamily="2" charset="0"/>
              </a:rPr>
              <a:t>dưới</a:t>
            </a:r>
            <a:r>
              <a:rPr lang="en-US" dirty="0" smtClean="0">
                <a:latin typeface="Sitka Subheading" pitchFamily="2" charset="0"/>
              </a:rPr>
              <a:t>”, “</a:t>
            </a:r>
            <a:r>
              <a:rPr lang="en-US" dirty="0" err="1" smtClean="0">
                <a:latin typeface="Sitka Subheading" pitchFamily="2" charset="0"/>
              </a:rPr>
              <a:t>uống</a:t>
            </a:r>
            <a:r>
              <a:rPr lang="en-US" dirty="0" smtClean="0">
                <a:latin typeface="Sitka Subheading" pitchFamily="2" charset="0"/>
              </a:rPr>
              <a:t> </a:t>
            </a:r>
            <a:r>
              <a:rPr lang="en-US" dirty="0" err="1" smtClean="0">
                <a:latin typeface="Sitka Subheading" pitchFamily="2" charset="0"/>
              </a:rPr>
              <a:t>nước</a:t>
            </a:r>
            <a:r>
              <a:rPr lang="en-US" dirty="0" smtClean="0">
                <a:latin typeface="Sitka Subheading" pitchFamily="2" charset="0"/>
              </a:rPr>
              <a:t> </a:t>
            </a:r>
            <a:r>
              <a:rPr lang="en-US" dirty="0" err="1" smtClean="0">
                <a:latin typeface="Sitka Subheading" pitchFamily="2" charset="0"/>
              </a:rPr>
              <a:t>nhớ</a:t>
            </a:r>
            <a:r>
              <a:rPr lang="en-US" dirty="0" smtClean="0">
                <a:latin typeface="Sitka Subheading" pitchFamily="2" charset="0"/>
              </a:rPr>
              <a:t> </a:t>
            </a:r>
            <a:r>
              <a:rPr lang="en-US" dirty="0" err="1" smtClean="0">
                <a:latin typeface="Sitka Subheading" pitchFamily="2" charset="0"/>
              </a:rPr>
              <a:t>nguồn</a:t>
            </a:r>
            <a:r>
              <a:rPr lang="en-US" dirty="0" smtClean="0">
                <a:latin typeface="Sitka Subheading" pitchFamily="2" charset="0"/>
              </a:rPr>
              <a:t>” </a:t>
            </a:r>
            <a:r>
              <a:rPr lang="en-US" dirty="0" err="1" smtClean="0">
                <a:latin typeface="Sitka Subheading" pitchFamily="2" charset="0"/>
              </a:rPr>
              <a:t>đã</a:t>
            </a:r>
            <a:r>
              <a:rPr lang="en-US" dirty="0" smtClean="0">
                <a:latin typeface="Sitka Subheading" pitchFamily="2" charset="0"/>
              </a:rPr>
              <a:t> </a:t>
            </a:r>
            <a:r>
              <a:rPr lang="en-US" dirty="0" err="1" smtClean="0">
                <a:latin typeface="Sitka Subheading" pitchFamily="2" charset="0"/>
              </a:rPr>
              <a:t>trở</a:t>
            </a:r>
            <a:r>
              <a:rPr lang="en-US" dirty="0" smtClean="0">
                <a:latin typeface="Sitka Subheading" pitchFamily="2" charset="0"/>
              </a:rPr>
              <a:t> </a:t>
            </a:r>
            <a:r>
              <a:rPr lang="en-US" dirty="0" err="1" smtClean="0">
                <a:latin typeface="Sitka Subheading" pitchFamily="2" charset="0"/>
              </a:rPr>
              <a:t>thành</a:t>
            </a:r>
            <a:r>
              <a:rPr lang="en-US" dirty="0" smtClean="0">
                <a:latin typeface="Sitka Subheading" pitchFamily="2" charset="0"/>
              </a:rPr>
              <a:t> </a:t>
            </a:r>
            <a:r>
              <a:rPr lang="en-US" dirty="0" err="1" smtClean="0">
                <a:latin typeface="Sitka Subheading" pitchFamily="2" charset="0"/>
              </a:rPr>
              <a:t>truyền</a:t>
            </a:r>
            <a:r>
              <a:rPr lang="en-US" dirty="0" smtClean="0">
                <a:latin typeface="Sitka Subheading" pitchFamily="2" charset="0"/>
              </a:rPr>
              <a:t> </a:t>
            </a:r>
            <a:r>
              <a:rPr lang="en-US" dirty="0" err="1" smtClean="0">
                <a:latin typeface="Sitka Subheading" pitchFamily="2" charset="0"/>
              </a:rPr>
              <a:t>thống</a:t>
            </a:r>
            <a:r>
              <a:rPr lang="en-US" dirty="0" smtClean="0">
                <a:latin typeface="Sitka Subheading" pitchFamily="2" charset="0"/>
              </a:rPr>
              <a:t> </a:t>
            </a:r>
            <a:r>
              <a:rPr lang="en-US" dirty="0" err="1" smtClean="0">
                <a:latin typeface="Sitka Subheading" pitchFamily="2" charset="0"/>
              </a:rPr>
              <a:t>của</a:t>
            </a:r>
            <a:r>
              <a:rPr lang="en-US" dirty="0" smtClean="0">
                <a:latin typeface="Sitka Subheading" pitchFamily="2" charset="0"/>
              </a:rPr>
              <a:t> </a:t>
            </a:r>
            <a:r>
              <a:rPr lang="en-US" dirty="0" err="1" smtClean="0">
                <a:latin typeface="Sitka Subheading" pitchFamily="2" charset="0"/>
              </a:rPr>
              <a:t>gia</a:t>
            </a:r>
            <a:r>
              <a:rPr lang="en-US" dirty="0" smtClean="0">
                <a:latin typeface="Sitka Subheading" pitchFamily="2" charset="0"/>
              </a:rPr>
              <a:t> </a:t>
            </a:r>
            <a:r>
              <a:rPr lang="en-US" dirty="0" err="1" smtClean="0">
                <a:latin typeface="Sitka Subheading" pitchFamily="2" charset="0"/>
              </a:rPr>
              <a:t>đình</a:t>
            </a:r>
            <a:r>
              <a:rPr lang="en-US" dirty="0" smtClean="0">
                <a:latin typeface="Sitka Subheading" pitchFamily="2" charset="0"/>
              </a:rPr>
              <a:t>. </a:t>
            </a:r>
            <a:r>
              <a:rPr lang="en-US" dirty="0" err="1" smtClean="0">
                <a:latin typeface="Sitka Subheading" pitchFamily="2" charset="0"/>
              </a:rPr>
              <a:t>Mỗi</a:t>
            </a:r>
            <a:r>
              <a:rPr lang="en-US" dirty="0" smtClean="0">
                <a:latin typeface="Sitka Subheading" pitchFamily="2" charset="0"/>
              </a:rPr>
              <a:t> </a:t>
            </a:r>
            <a:r>
              <a:rPr lang="en-US" dirty="0" err="1" smtClean="0">
                <a:latin typeface="Sitka Subheading" pitchFamily="2" charset="0"/>
              </a:rPr>
              <a:t>thế</a:t>
            </a:r>
            <a:r>
              <a:rPr lang="en-US" dirty="0" smtClean="0">
                <a:latin typeface="Sitka Subheading" pitchFamily="2" charset="0"/>
              </a:rPr>
              <a:t> </a:t>
            </a:r>
            <a:r>
              <a:rPr lang="en-US" dirty="0" err="1" smtClean="0">
                <a:latin typeface="Sitka Subheading" pitchFamily="2" charset="0"/>
              </a:rPr>
              <a:t>hệ</a:t>
            </a:r>
            <a:r>
              <a:rPr lang="en-US" dirty="0" smtClean="0">
                <a:latin typeface="Sitka Subheading" pitchFamily="2" charset="0"/>
              </a:rPr>
              <a:t> </a:t>
            </a:r>
            <a:r>
              <a:rPr lang="en-US" dirty="0" err="1" smtClean="0">
                <a:latin typeface="Sitka Subheading" pitchFamily="2" charset="0"/>
              </a:rPr>
              <a:t>có</a:t>
            </a:r>
            <a:r>
              <a:rPr lang="en-US" dirty="0" smtClean="0">
                <a:latin typeface="Sitka Subheading" pitchFamily="2" charset="0"/>
              </a:rPr>
              <a:t> </a:t>
            </a:r>
            <a:r>
              <a:rPr lang="en-US" dirty="0" err="1" smtClean="0">
                <a:latin typeface="Sitka Subheading" pitchFamily="2" charset="0"/>
              </a:rPr>
              <a:t>nếp</a:t>
            </a:r>
            <a:r>
              <a:rPr lang="en-US" dirty="0" smtClean="0">
                <a:latin typeface="Sitka Subheading" pitchFamily="2" charset="0"/>
              </a:rPr>
              <a:t> </a:t>
            </a:r>
            <a:r>
              <a:rPr lang="en-US" dirty="0" err="1" smtClean="0">
                <a:latin typeface="Sitka Subheading" pitchFamily="2" charset="0"/>
              </a:rPr>
              <a:t>nghĩ</a:t>
            </a:r>
            <a:r>
              <a:rPr lang="en-US" dirty="0" smtClean="0">
                <a:latin typeface="Sitka Subheading" pitchFamily="2" charset="0"/>
              </a:rPr>
              <a:t>, </a:t>
            </a:r>
            <a:r>
              <a:rPr lang="en-US" dirty="0" err="1" smtClean="0">
                <a:latin typeface="Sitka Subheading" pitchFamily="2" charset="0"/>
              </a:rPr>
              <a:t>cách</a:t>
            </a:r>
            <a:r>
              <a:rPr lang="en-US" dirty="0" smtClean="0">
                <a:latin typeface="Sitka Subheading" pitchFamily="2" charset="0"/>
              </a:rPr>
              <a:t> </a:t>
            </a:r>
            <a:r>
              <a:rPr lang="en-US" dirty="0" err="1" smtClean="0">
                <a:latin typeface="Sitka Subheading" pitchFamily="2" charset="0"/>
              </a:rPr>
              <a:t>sống</a:t>
            </a:r>
            <a:r>
              <a:rPr lang="en-US" dirty="0" smtClean="0">
                <a:latin typeface="Sitka Subheading" pitchFamily="2" charset="0"/>
              </a:rPr>
              <a:t> </a:t>
            </a:r>
            <a:r>
              <a:rPr lang="en-US" dirty="0" err="1" smtClean="0">
                <a:latin typeface="Sitka Subheading" pitchFamily="2" charset="0"/>
              </a:rPr>
              <a:t>khác</a:t>
            </a:r>
            <a:r>
              <a:rPr lang="en-US" dirty="0" smtClean="0">
                <a:latin typeface="Sitka Subheading" pitchFamily="2" charset="0"/>
              </a:rPr>
              <a:t> </a:t>
            </a:r>
            <a:r>
              <a:rPr lang="en-US" dirty="0" err="1" smtClean="0">
                <a:latin typeface="Sitka Subheading" pitchFamily="2" charset="0"/>
              </a:rPr>
              <a:t>nhau</a:t>
            </a:r>
            <a:r>
              <a:rPr lang="en-US" dirty="0" smtClean="0">
                <a:latin typeface="Sitka Subheading" pitchFamily="2" charset="0"/>
              </a:rPr>
              <a:t> </a:t>
            </a:r>
            <a:r>
              <a:rPr lang="en-US" dirty="0" err="1" smtClean="0">
                <a:latin typeface="Sitka Subheading" pitchFamily="2" charset="0"/>
              </a:rPr>
              <a:t>nhưng</a:t>
            </a:r>
            <a:r>
              <a:rPr lang="en-US" dirty="0" smtClean="0">
                <a:latin typeface="Sitka Subheading" pitchFamily="2" charset="0"/>
              </a:rPr>
              <a:t> </a:t>
            </a:r>
            <a:r>
              <a:rPr lang="en-US" dirty="0" err="1" smtClean="0">
                <a:latin typeface="Sitka Subheading" pitchFamily="2" charset="0"/>
              </a:rPr>
              <a:t>mọi</a:t>
            </a:r>
            <a:r>
              <a:rPr lang="en-US" dirty="0" smtClean="0">
                <a:latin typeface="Sitka Subheading" pitchFamily="2" charset="0"/>
              </a:rPr>
              <a:t> </a:t>
            </a:r>
            <a:r>
              <a:rPr lang="en-US" dirty="0" err="1" smtClean="0">
                <a:latin typeface="Sitka Subheading" pitchFamily="2" charset="0"/>
              </a:rPr>
              <a:t>người</a:t>
            </a:r>
            <a:r>
              <a:rPr lang="en-US" dirty="0" smtClean="0">
                <a:latin typeface="Sitka Subheading" pitchFamily="2" charset="0"/>
              </a:rPr>
              <a:t> </a:t>
            </a:r>
            <a:r>
              <a:rPr lang="en-US" dirty="0" err="1" smtClean="0">
                <a:latin typeface="Sitka Subheading" pitchFamily="2" charset="0"/>
              </a:rPr>
              <a:t>biết</a:t>
            </a:r>
            <a:r>
              <a:rPr lang="en-US" dirty="0" smtClean="0">
                <a:latin typeface="Sitka Subheading" pitchFamily="2" charset="0"/>
              </a:rPr>
              <a:t> chia </a:t>
            </a:r>
            <a:r>
              <a:rPr lang="en-US" dirty="0" err="1" smtClean="0">
                <a:latin typeface="Sitka Subheading" pitchFamily="2" charset="0"/>
              </a:rPr>
              <a:t>sẻ</a:t>
            </a:r>
            <a:r>
              <a:rPr lang="en-US" dirty="0" smtClean="0">
                <a:latin typeface="Sitka Subheading" pitchFamily="2" charset="0"/>
              </a:rPr>
              <a:t>, </a:t>
            </a:r>
            <a:r>
              <a:rPr lang="en-US" dirty="0" err="1" smtClean="0">
                <a:latin typeface="Sitka Subheading" pitchFamily="2" charset="0"/>
              </a:rPr>
              <a:t>lắng</a:t>
            </a:r>
            <a:r>
              <a:rPr lang="en-US" dirty="0" smtClean="0">
                <a:latin typeface="Sitka Subheading" pitchFamily="2" charset="0"/>
              </a:rPr>
              <a:t> </a:t>
            </a:r>
            <a:r>
              <a:rPr lang="en-US" dirty="0" err="1" smtClean="0">
                <a:latin typeface="Sitka Subheading" pitchFamily="2" charset="0"/>
              </a:rPr>
              <a:t>nghe</a:t>
            </a:r>
            <a:r>
              <a:rPr lang="en-US" dirty="0" smtClean="0">
                <a:latin typeface="Sitka Subheading" pitchFamily="2" charset="0"/>
              </a:rPr>
              <a:t> </a:t>
            </a:r>
            <a:r>
              <a:rPr lang="en-US" dirty="0" err="1" smtClean="0">
                <a:latin typeface="Sitka Subheading" pitchFamily="2" charset="0"/>
              </a:rPr>
              <a:t>và</a:t>
            </a:r>
            <a:r>
              <a:rPr lang="en-US" dirty="0" smtClean="0">
                <a:latin typeface="Sitka Subheading" pitchFamily="2" charset="0"/>
              </a:rPr>
              <a:t> </a:t>
            </a:r>
            <a:r>
              <a:rPr lang="en-US" dirty="0" err="1" smtClean="0">
                <a:latin typeface="Sitka Subheading" pitchFamily="2" charset="0"/>
              </a:rPr>
              <a:t>tôn</a:t>
            </a:r>
            <a:r>
              <a:rPr lang="en-US" dirty="0" smtClean="0">
                <a:latin typeface="Sitka Subheading" pitchFamily="2" charset="0"/>
              </a:rPr>
              <a:t> </a:t>
            </a:r>
            <a:r>
              <a:rPr lang="en-US" dirty="0" err="1" smtClean="0">
                <a:latin typeface="Sitka Subheading" pitchFamily="2" charset="0"/>
              </a:rPr>
              <a:t>trọng</a:t>
            </a:r>
            <a:r>
              <a:rPr lang="en-US" dirty="0" smtClean="0">
                <a:latin typeface="Sitka Subheading" pitchFamily="2" charset="0"/>
              </a:rPr>
              <a:t> ý </a:t>
            </a:r>
            <a:r>
              <a:rPr lang="en-US" dirty="0" err="1" smtClean="0">
                <a:latin typeface="Sitka Subheading" pitchFamily="2" charset="0"/>
              </a:rPr>
              <a:t>kiến</a:t>
            </a:r>
            <a:r>
              <a:rPr lang="en-US" dirty="0" smtClean="0">
                <a:latin typeface="Sitka Subheading" pitchFamily="2" charset="0"/>
              </a:rPr>
              <a:t> </a:t>
            </a:r>
            <a:r>
              <a:rPr lang="en-US" dirty="0" err="1" smtClean="0">
                <a:latin typeface="Sitka Subheading" pitchFamily="2" charset="0"/>
              </a:rPr>
              <a:t>của</a:t>
            </a:r>
            <a:r>
              <a:rPr lang="en-US" dirty="0" smtClean="0">
                <a:latin typeface="Sitka Subheading" pitchFamily="2" charset="0"/>
              </a:rPr>
              <a:t> </a:t>
            </a:r>
            <a:r>
              <a:rPr lang="en-US" dirty="0" err="1" smtClean="0">
                <a:latin typeface="Sitka Subheading" pitchFamily="2" charset="0"/>
              </a:rPr>
              <a:t>nhau</a:t>
            </a:r>
            <a:r>
              <a:rPr lang="en-US" dirty="0" smtClean="0">
                <a:latin typeface="Sitka Subheading" pitchFamily="2" charset="0"/>
              </a:rPr>
              <a:t> </a:t>
            </a:r>
            <a:r>
              <a:rPr lang="en-US" dirty="0" err="1" smtClean="0">
                <a:latin typeface="Sitka Subheading" pitchFamily="2" charset="0"/>
              </a:rPr>
              <a:t>nên</a:t>
            </a:r>
            <a:r>
              <a:rPr lang="en-US" dirty="0" smtClean="0">
                <a:latin typeface="Sitka Subheading" pitchFamily="2" charset="0"/>
              </a:rPr>
              <a:t> </a:t>
            </a:r>
            <a:r>
              <a:rPr lang="en-US" dirty="0" err="1" smtClean="0">
                <a:latin typeface="Sitka Subheading" pitchFamily="2" charset="0"/>
              </a:rPr>
              <a:t>cuộc</a:t>
            </a:r>
            <a:r>
              <a:rPr lang="en-US" dirty="0" smtClean="0">
                <a:latin typeface="Sitka Subheading" pitchFamily="2" charset="0"/>
              </a:rPr>
              <a:t> </a:t>
            </a:r>
            <a:r>
              <a:rPr lang="en-US" dirty="0" err="1" smtClean="0">
                <a:latin typeface="Sitka Subheading" pitchFamily="2" charset="0"/>
              </a:rPr>
              <a:t>sống</a:t>
            </a:r>
            <a:r>
              <a:rPr lang="en-US" dirty="0" smtClean="0">
                <a:latin typeface="Sitka Subheading" pitchFamily="2" charset="0"/>
              </a:rPr>
              <a:t> </a:t>
            </a:r>
            <a:r>
              <a:rPr lang="en-US" dirty="0" err="1" smtClean="0">
                <a:latin typeface="Sitka Subheading" pitchFamily="2" charset="0"/>
              </a:rPr>
              <a:t>gia</a:t>
            </a:r>
            <a:r>
              <a:rPr lang="en-US" dirty="0" smtClean="0">
                <a:latin typeface="Sitka Subheading" pitchFamily="2" charset="0"/>
              </a:rPr>
              <a:t> </a:t>
            </a:r>
            <a:r>
              <a:rPr lang="en-US" dirty="0" err="1" smtClean="0">
                <a:latin typeface="Sitka Subheading" pitchFamily="2" charset="0"/>
              </a:rPr>
              <a:t>đình</a:t>
            </a:r>
            <a:r>
              <a:rPr lang="en-US" dirty="0" smtClean="0">
                <a:latin typeface="Sitka Subheading" pitchFamily="2" charset="0"/>
              </a:rPr>
              <a:t> </a:t>
            </a:r>
            <a:r>
              <a:rPr lang="en-US" dirty="0" err="1" smtClean="0">
                <a:latin typeface="Sitka Subheading" pitchFamily="2" charset="0"/>
              </a:rPr>
              <a:t>luôn</a:t>
            </a:r>
            <a:r>
              <a:rPr lang="en-US" dirty="0" smtClean="0">
                <a:latin typeface="Sitka Subheading" pitchFamily="2" charset="0"/>
              </a:rPr>
              <a:t> </a:t>
            </a:r>
            <a:r>
              <a:rPr lang="en-US" dirty="0" err="1" smtClean="0">
                <a:latin typeface="Sitka Subheading" pitchFamily="2" charset="0"/>
              </a:rPr>
              <a:t>đoàn</a:t>
            </a:r>
            <a:r>
              <a:rPr lang="en-US" dirty="0" smtClean="0">
                <a:latin typeface="Sitka Subheading" pitchFamily="2" charset="0"/>
              </a:rPr>
              <a:t> </a:t>
            </a:r>
            <a:r>
              <a:rPr lang="en-US" dirty="0" err="1" smtClean="0">
                <a:latin typeface="Sitka Subheading" pitchFamily="2" charset="0"/>
              </a:rPr>
              <a:t>kết</a:t>
            </a:r>
            <a:r>
              <a:rPr lang="en-US" dirty="0" smtClean="0">
                <a:latin typeface="Sitka Subheading" pitchFamily="2" charset="0"/>
              </a:rPr>
              <a:t>, </a:t>
            </a:r>
            <a:r>
              <a:rPr lang="en-US" dirty="0" err="1" smtClean="0">
                <a:latin typeface="Sitka Subheading" pitchFamily="2" charset="0"/>
              </a:rPr>
              <a:t>vui</a:t>
            </a:r>
            <a:r>
              <a:rPr lang="en-US" dirty="0" smtClean="0">
                <a:latin typeface="Sitka Subheading" pitchFamily="2" charset="0"/>
              </a:rPr>
              <a:t> </a:t>
            </a:r>
            <a:r>
              <a:rPr lang="en-US" dirty="0" err="1" smtClean="0">
                <a:latin typeface="Sitka Subheading" pitchFamily="2" charset="0"/>
              </a:rPr>
              <a:t>vẻ</a:t>
            </a:r>
            <a:r>
              <a:rPr lang="en-US" dirty="0" smtClean="0">
                <a:latin typeface="Sitka Subheading" pitchFamily="2" charset="0"/>
              </a:rPr>
              <a:t>, </a:t>
            </a:r>
            <a:r>
              <a:rPr lang="en-US" dirty="0" err="1" smtClean="0">
                <a:latin typeface="Sitka Subheading" pitchFamily="2" charset="0"/>
              </a:rPr>
              <a:t>đầm</a:t>
            </a:r>
            <a:r>
              <a:rPr lang="en-US" dirty="0" smtClean="0">
                <a:latin typeface="Sitka Subheading" pitchFamily="2" charset="0"/>
              </a:rPr>
              <a:t> </a:t>
            </a:r>
            <a:r>
              <a:rPr lang="en-US" dirty="0" err="1" smtClean="0">
                <a:latin typeface="Sitka Subheading" pitchFamily="2" charset="0"/>
              </a:rPr>
              <a:t>ấm</a:t>
            </a:r>
            <a:r>
              <a:rPr lang="en-US" dirty="0" smtClean="0">
                <a:latin typeface="Sitka Subheading" pitchFamily="2" charset="0"/>
              </a:rPr>
              <a:t>.</a:t>
            </a:r>
          </a:p>
          <a:p>
            <a:pPr algn="just">
              <a:lnSpc>
                <a:spcPct val="150000"/>
              </a:lnSpc>
            </a:pPr>
            <a:r>
              <a:rPr lang="en-US" b="1" i="1" dirty="0" err="1" smtClean="0">
                <a:solidFill>
                  <a:srgbClr val="FF0000"/>
                </a:solidFill>
                <a:latin typeface="Sitka Subheading" pitchFamily="2" charset="0"/>
              </a:rPr>
              <a:t>Câu</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hỏi</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Việc</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duy</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trì</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nề</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nếp</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gia</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phong</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đã</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mang</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lại</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điều</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gì</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cho</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gia</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đình</a:t>
            </a:r>
            <a:r>
              <a:rPr lang="en-US" b="1" i="1" dirty="0" smtClean="0">
                <a:solidFill>
                  <a:srgbClr val="FF0000"/>
                </a:solidFill>
                <a:latin typeface="Sitka Subheading" pitchFamily="2" charset="0"/>
              </a:rPr>
              <a:t> </a:t>
            </a:r>
            <a:r>
              <a:rPr lang="en-US" b="1" i="1" dirty="0" err="1" smtClean="0">
                <a:solidFill>
                  <a:srgbClr val="FF0000"/>
                </a:solidFill>
                <a:latin typeface="Sitka Subheading" pitchFamily="2" charset="0"/>
              </a:rPr>
              <a:t>bạn</a:t>
            </a:r>
            <a:r>
              <a:rPr lang="en-US" b="1" i="1" dirty="0" smtClean="0">
                <a:solidFill>
                  <a:srgbClr val="FF0000"/>
                </a:solidFill>
                <a:latin typeface="Sitka Subheading" pitchFamily="2" charset="0"/>
              </a:rPr>
              <a:t> Nam?</a:t>
            </a:r>
          </a:p>
          <a:p>
            <a:pPr algn="just">
              <a:lnSpc>
                <a:spcPct val="150000"/>
              </a:lnSpc>
            </a:pPr>
            <a:r>
              <a:rPr lang="en-US" b="1" i="1" dirty="0" err="1" smtClean="0">
                <a:solidFill>
                  <a:srgbClr val="FF0000"/>
                </a:solidFill>
                <a:latin typeface="Sitka Subheading" pitchFamily="2" charset="0"/>
              </a:rPr>
              <a:t>Gợi</a:t>
            </a:r>
            <a:r>
              <a:rPr lang="en-US" b="1" i="1" dirty="0" smtClean="0">
                <a:solidFill>
                  <a:srgbClr val="FF0000"/>
                </a:solidFill>
                <a:latin typeface="Sitka Subheading" pitchFamily="2" charset="0"/>
              </a:rPr>
              <a:t> ý:</a:t>
            </a:r>
            <a:endParaRPr lang="en-US" b="1" i="1" dirty="0">
              <a:solidFill>
                <a:srgbClr val="FF0000"/>
              </a:solidFill>
              <a:latin typeface="Sitka Subheading" pitchFamily="2" charset="0"/>
            </a:endParaRPr>
          </a:p>
        </p:txBody>
      </p:sp>
      <p:sp>
        <p:nvSpPr>
          <p:cNvPr id="3" name="TextBox 2"/>
          <p:cNvSpPr txBox="1"/>
          <p:nvPr/>
        </p:nvSpPr>
        <p:spPr>
          <a:xfrm>
            <a:off x="1295400" y="152400"/>
            <a:ext cx="2438400" cy="523220"/>
          </a:xfrm>
          <a:prstGeom prst="rect">
            <a:avLst/>
          </a:prstGeom>
          <a:noFill/>
        </p:spPr>
        <p:txBody>
          <a:bodyPr wrap="square" rtlCol="0">
            <a:spAutoFit/>
          </a:bodyPr>
          <a:lstStyle/>
          <a:p>
            <a:pPr algn="ctr"/>
            <a:r>
              <a:rPr lang="en-US" sz="2800" b="1" i="1" dirty="0" smtClean="0">
                <a:solidFill>
                  <a:srgbClr val="FF0000"/>
                </a:solidFill>
                <a:latin typeface="Sitka Subheading" pitchFamily="2" charset="0"/>
              </a:rPr>
              <a:t>KHÁM PHÁ</a:t>
            </a:r>
            <a:endParaRPr lang="en-US" sz="2800" b="1" i="1" dirty="0">
              <a:solidFill>
                <a:srgbClr val="FF0000"/>
              </a:solidFill>
              <a:latin typeface="Sitka Subheading" pitchFamily="2" charset="0"/>
            </a:endParaRPr>
          </a:p>
        </p:txBody>
      </p:sp>
    </p:spTree>
    <p:extLst>
      <p:ext uri="{BB962C8B-B14F-4D97-AF65-F5344CB8AC3E}">
        <p14:creationId xmlns:p14="http://schemas.microsoft.com/office/powerpoint/2010/main" val="3090554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4924" y="3505200"/>
            <a:ext cx="930064" cy="2138685"/>
          </a:xfrm>
          <a:prstGeom prst="rect">
            <a:avLst/>
          </a:prstGeom>
        </p:spPr>
      </p:pic>
      <p:pic>
        <p:nvPicPr>
          <p:cNvPr id="5"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2447" y="3978138"/>
            <a:ext cx="1410962" cy="1665744"/>
          </a:xfrm>
          <a:prstGeom prst="rect">
            <a:avLst/>
          </a:prstGeom>
        </p:spPr>
      </p:pic>
      <p:pic>
        <p:nvPicPr>
          <p:cNvPr id="6"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0859" y="3940832"/>
            <a:ext cx="1398917" cy="1520030"/>
          </a:xfrm>
          <a:prstGeom prst="rect">
            <a:avLst/>
          </a:prstGeom>
        </p:spPr>
      </p:pic>
      <p:sp>
        <p:nvSpPr>
          <p:cNvPr id="7" name="Cloud Callout 6"/>
          <p:cNvSpPr/>
          <p:nvPr/>
        </p:nvSpPr>
        <p:spPr>
          <a:xfrm rot="21381970">
            <a:off x="40574" y="1148125"/>
            <a:ext cx="5943600" cy="3873454"/>
          </a:xfrm>
          <a:prstGeom prst="cloudCallou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i="1" dirty="0" smtClean="0">
              <a:solidFill>
                <a:schemeClr val="tx1"/>
              </a:solidFill>
              <a:latin typeface="Sitka Subheading" pitchFamily="2" charset="0"/>
              <a:cs typeface="Times New Roman" pitchFamily="18" charset="0"/>
            </a:endParaRPr>
          </a:p>
          <a:p>
            <a:pPr algn="ctr">
              <a:lnSpc>
                <a:spcPct val="150000"/>
              </a:lnSpc>
            </a:pP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Những</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giá</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trị</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truyền</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thống</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tốt</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đẹp</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của</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gia</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đình</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dòng</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họ</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sẽ</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là</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hành</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trang</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vững</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chắc</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cho</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mỗi</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người</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khi</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bước</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vào</a:t>
            </a:r>
            <a:r>
              <a:rPr lang="en-US" sz="2400" i="1" dirty="0" smtClean="0">
                <a:solidFill>
                  <a:schemeClr val="tx1"/>
                </a:solidFill>
                <a:latin typeface="Sitka Subheading" pitchFamily="2" charset="0"/>
                <a:cs typeface="Times New Roman" pitchFamily="18" charset="0"/>
              </a:rPr>
              <a:t> </a:t>
            </a:r>
            <a:r>
              <a:rPr lang="en-US" sz="2400" i="1" dirty="0" err="1" smtClean="0">
                <a:solidFill>
                  <a:schemeClr val="tx1"/>
                </a:solidFill>
                <a:latin typeface="Sitka Subheading" pitchFamily="2" charset="0"/>
                <a:cs typeface="Times New Roman" pitchFamily="18" charset="0"/>
              </a:rPr>
              <a:t>đời</a:t>
            </a:r>
            <a:r>
              <a:rPr lang="en-US" sz="2400" i="1" dirty="0" smtClean="0">
                <a:solidFill>
                  <a:schemeClr val="tx1"/>
                </a:solidFill>
                <a:latin typeface="Sitka Subheading" pitchFamily="2" charset="0"/>
                <a:cs typeface="Times New Roman" pitchFamily="18" charset="0"/>
              </a:rPr>
              <a:t>”</a:t>
            </a:r>
          </a:p>
          <a:p>
            <a:pPr algn="ctr">
              <a:lnSpc>
                <a:spcPct val="150000"/>
              </a:lnSpc>
            </a:pPr>
            <a:endParaRPr lang="en-US" sz="2400" i="1" dirty="0">
              <a:solidFill>
                <a:schemeClr val="tx1"/>
              </a:solidFill>
              <a:latin typeface="Sitka Subheading" pitchFamily="2" charset="0"/>
            </a:endParaRPr>
          </a:p>
        </p:txBody>
      </p:sp>
      <p:sp>
        <p:nvSpPr>
          <p:cNvPr id="9" name="TextBox 8"/>
          <p:cNvSpPr txBox="1"/>
          <p:nvPr/>
        </p:nvSpPr>
        <p:spPr>
          <a:xfrm>
            <a:off x="6219253" y="838200"/>
            <a:ext cx="2882127" cy="1754326"/>
          </a:xfrm>
          <a:prstGeom prst="rect">
            <a:avLst/>
          </a:prstGeom>
          <a:noFill/>
        </p:spPr>
        <p:txBody>
          <a:bodyPr wrap="square" rtlCol="0">
            <a:spAutoFit/>
          </a:bodyPr>
          <a:lstStyle/>
          <a:p>
            <a:pPr algn="ctr"/>
            <a:r>
              <a:rPr lang="en-US" sz="3600" b="1" i="1" dirty="0" err="1" smtClean="0">
                <a:solidFill>
                  <a:srgbClr val="FF0000"/>
                </a:solidFill>
                <a:latin typeface="Bell MT" pitchFamily="18" charset="0"/>
              </a:rPr>
              <a:t>Em</a:t>
            </a:r>
            <a:r>
              <a:rPr lang="en-US" sz="3600" b="1" i="1" dirty="0" smtClean="0">
                <a:solidFill>
                  <a:srgbClr val="FF0000"/>
                </a:solidFill>
                <a:latin typeface="Bell MT" pitchFamily="18" charset="0"/>
              </a:rPr>
              <a:t> </a:t>
            </a:r>
            <a:r>
              <a:rPr lang="en-US" sz="3600" b="1" i="1" dirty="0" err="1" smtClean="0">
                <a:solidFill>
                  <a:srgbClr val="FF0000"/>
                </a:solidFill>
                <a:latin typeface="Bell MT" pitchFamily="18" charset="0"/>
              </a:rPr>
              <a:t>có</a:t>
            </a:r>
            <a:r>
              <a:rPr lang="en-US" sz="3600" b="1" i="1" dirty="0" smtClean="0">
                <a:solidFill>
                  <a:srgbClr val="FF0000"/>
                </a:solidFill>
                <a:latin typeface="Bell MT" pitchFamily="18" charset="0"/>
              </a:rPr>
              <a:t> </a:t>
            </a:r>
            <a:r>
              <a:rPr lang="en-US" sz="3600" b="1" i="1" dirty="0" err="1" smtClean="0">
                <a:solidFill>
                  <a:srgbClr val="FF0000"/>
                </a:solidFill>
                <a:latin typeface="Bell MT" pitchFamily="18" charset="0"/>
              </a:rPr>
              <a:t>suy</a:t>
            </a:r>
            <a:r>
              <a:rPr lang="en-US" sz="3600" b="1" i="1" dirty="0" smtClean="0">
                <a:solidFill>
                  <a:srgbClr val="FF0000"/>
                </a:solidFill>
                <a:latin typeface="Bell MT" pitchFamily="18" charset="0"/>
              </a:rPr>
              <a:t> </a:t>
            </a:r>
            <a:r>
              <a:rPr lang="en-US" sz="3600" b="1" i="1" dirty="0" err="1" smtClean="0">
                <a:solidFill>
                  <a:srgbClr val="FF0000"/>
                </a:solidFill>
                <a:latin typeface="Bell MT" pitchFamily="18" charset="0"/>
              </a:rPr>
              <a:t>nghĩ</a:t>
            </a:r>
            <a:r>
              <a:rPr lang="en-US" sz="3600" b="1" i="1" dirty="0" smtClean="0">
                <a:solidFill>
                  <a:srgbClr val="FF0000"/>
                </a:solidFill>
                <a:latin typeface="Bell MT" pitchFamily="18" charset="0"/>
              </a:rPr>
              <a:t> </a:t>
            </a:r>
            <a:r>
              <a:rPr lang="en-US" sz="3600" b="1" i="1" dirty="0" err="1" smtClean="0">
                <a:solidFill>
                  <a:srgbClr val="FF0000"/>
                </a:solidFill>
                <a:latin typeface="Bell MT" pitchFamily="18" charset="0"/>
              </a:rPr>
              <a:t>gì</a:t>
            </a:r>
            <a:r>
              <a:rPr lang="en-US" sz="3600" b="1" i="1" dirty="0" smtClean="0">
                <a:solidFill>
                  <a:srgbClr val="FF0000"/>
                </a:solidFill>
                <a:latin typeface="Bell MT" pitchFamily="18" charset="0"/>
              </a:rPr>
              <a:t> </a:t>
            </a:r>
            <a:r>
              <a:rPr lang="en-US" sz="3600" b="1" i="1" dirty="0" err="1" smtClean="0">
                <a:solidFill>
                  <a:srgbClr val="FF0000"/>
                </a:solidFill>
                <a:latin typeface="Bell MT" pitchFamily="18" charset="0"/>
              </a:rPr>
              <a:t>về</a:t>
            </a:r>
            <a:r>
              <a:rPr lang="en-US" sz="3600" b="1" i="1" dirty="0" smtClean="0">
                <a:solidFill>
                  <a:srgbClr val="FF0000"/>
                </a:solidFill>
                <a:latin typeface="Bell MT" pitchFamily="18" charset="0"/>
              </a:rPr>
              <a:t> </a:t>
            </a:r>
            <a:r>
              <a:rPr lang="en-US" sz="3600" b="1" i="1" dirty="0" err="1" smtClean="0">
                <a:solidFill>
                  <a:srgbClr val="FF0000"/>
                </a:solidFill>
                <a:latin typeface="Bell MT" pitchFamily="18" charset="0"/>
              </a:rPr>
              <a:t>câu</a:t>
            </a:r>
            <a:r>
              <a:rPr lang="en-US" sz="3600" b="1" i="1" dirty="0" smtClean="0">
                <a:solidFill>
                  <a:srgbClr val="FF0000"/>
                </a:solidFill>
                <a:latin typeface="Bell MT" pitchFamily="18" charset="0"/>
              </a:rPr>
              <a:t> </a:t>
            </a:r>
            <a:r>
              <a:rPr lang="en-US" sz="3600" b="1" i="1" dirty="0" err="1" smtClean="0">
                <a:solidFill>
                  <a:srgbClr val="FF0000"/>
                </a:solidFill>
                <a:latin typeface="Bell MT" pitchFamily="18" charset="0"/>
              </a:rPr>
              <a:t>nói</a:t>
            </a:r>
            <a:r>
              <a:rPr lang="en-US" sz="3600" b="1" i="1" dirty="0" smtClean="0">
                <a:solidFill>
                  <a:srgbClr val="FF0000"/>
                </a:solidFill>
                <a:latin typeface="Bell MT" pitchFamily="18" charset="0"/>
              </a:rPr>
              <a:t> </a:t>
            </a:r>
            <a:r>
              <a:rPr lang="en-US" sz="3600" b="1" i="1" dirty="0" err="1" smtClean="0">
                <a:solidFill>
                  <a:srgbClr val="FF0000"/>
                </a:solidFill>
                <a:latin typeface="Bell MT" pitchFamily="18" charset="0"/>
              </a:rPr>
              <a:t>này</a:t>
            </a:r>
            <a:r>
              <a:rPr lang="en-US" sz="3600" b="1" i="1" dirty="0" smtClean="0">
                <a:solidFill>
                  <a:srgbClr val="FF0000"/>
                </a:solidFill>
                <a:latin typeface="Bell MT" pitchFamily="18" charset="0"/>
              </a:rPr>
              <a:t>?</a:t>
            </a:r>
            <a:endParaRPr lang="en-US" sz="3600" b="1" i="1" dirty="0">
              <a:solidFill>
                <a:srgbClr val="FF0000"/>
              </a:solidFill>
              <a:latin typeface="Bell MT" pitchFamily="18" charset="0"/>
            </a:endParaRPr>
          </a:p>
        </p:txBody>
      </p:sp>
    </p:spTree>
    <p:extLst>
      <p:ext uri="{BB962C8B-B14F-4D97-AF65-F5344CB8AC3E}">
        <p14:creationId xmlns:p14="http://schemas.microsoft.com/office/powerpoint/2010/main" val="304387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1828800" y="1981200"/>
            <a:ext cx="4953000" cy="2974917"/>
          </a:xfrm>
          <a:prstGeom prst="rect">
            <a:avLst/>
          </a:prstGeom>
          <a:noFill/>
        </p:spPr>
        <p:txBody>
          <a:bodyPr wrap="square" rtlCol="0">
            <a:spAutoFit/>
          </a:bodyPr>
          <a:lstStyle/>
          <a:p>
            <a:pPr algn="ctr">
              <a:lnSpc>
                <a:spcPct val="150000"/>
              </a:lnSpc>
            </a:pPr>
            <a:r>
              <a:rPr lang="en-US" sz="3200" i="1" dirty="0" smtClean="0">
                <a:latin typeface="Bell MT" pitchFamily="18" charset="0"/>
              </a:rPr>
              <a:t>Theo </a:t>
            </a:r>
            <a:r>
              <a:rPr lang="en-US" sz="3200" i="1" dirty="0" err="1" smtClean="0">
                <a:latin typeface="Bell MT" pitchFamily="18" charset="0"/>
              </a:rPr>
              <a:t>em</a:t>
            </a:r>
            <a:r>
              <a:rPr lang="en-US" sz="3200" i="1" dirty="0" smtClean="0">
                <a:latin typeface="Bell MT" pitchFamily="18" charset="0"/>
              </a:rPr>
              <a:t>, </a:t>
            </a:r>
            <a:r>
              <a:rPr lang="en-US" sz="3200" i="1" dirty="0" err="1" smtClean="0">
                <a:latin typeface="Bell MT" pitchFamily="18" charset="0"/>
              </a:rPr>
              <a:t>truyền</a:t>
            </a:r>
            <a:r>
              <a:rPr lang="en-US" sz="3200" i="1" dirty="0" smtClean="0">
                <a:latin typeface="Bell MT" pitchFamily="18" charset="0"/>
              </a:rPr>
              <a:t> </a:t>
            </a:r>
            <a:r>
              <a:rPr lang="en-US" sz="3200" i="1" dirty="0" err="1" smtClean="0">
                <a:latin typeface="Bell MT" pitchFamily="18" charset="0"/>
              </a:rPr>
              <a:t>thống</a:t>
            </a:r>
            <a:r>
              <a:rPr lang="en-US" sz="3200" i="1" dirty="0" smtClean="0">
                <a:latin typeface="Bell MT" pitchFamily="18" charset="0"/>
              </a:rPr>
              <a:t> </a:t>
            </a:r>
            <a:r>
              <a:rPr lang="en-US" sz="3200" i="1" dirty="0" err="1" smtClean="0">
                <a:latin typeface="Bell MT" pitchFamily="18" charset="0"/>
              </a:rPr>
              <a:t>tốt</a:t>
            </a:r>
            <a:r>
              <a:rPr lang="en-US" sz="3200" i="1" dirty="0" smtClean="0">
                <a:latin typeface="Bell MT" pitchFamily="18" charset="0"/>
              </a:rPr>
              <a:t> </a:t>
            </a:r>
            <a:r>
              <a:rPr lang="en-US" sz="3200" i="1" dirty="0" err="1" smtClean="0">
                <a:latin typeface="Bell MT" pitchFamily="18" charset="0"/>
              </a:rPr>
              <a:t>đẹp</a:t>
            </a:r>
            <a:r>
              <a:rPr lang="en-US" sz="3200" i="1" dirty="0" smtClean="0">
                <a:latin typeface="Bell MT" pitchFamily="18" charset="0"/>
              </a:rPr>
              <a:t> </a:t>
            </a:r>
            <a:r>
              <a:rPr lang="en-US" sz="3200" i="1" dirty="0" err="1" smtClean="0">
                <a:latin typeface="Bell MT" pitchFamily="18" charset="0"/>
              </a:rPr>
              <a:t>của</a:t>
            </a:r>
            <a:r>
              <a:rPr lang="en-US" sz="3200" i="1" dirty="0" smtClean="0">
                <a:latin typeface="Bell MT" pitchFamily="18" charset="0"/>
              </a:rPr>
              <a:t> </a:t>
            </a:r>
            <a:r>
              <a:rPr lang="en-US" sz="3200" i="1" dirty="0" err="1" smtClean="0">
                <a:latin typeface="Bell MT" pitchFamily="18" charset="0"/>
              </a:rPr>
              <a:t>gia</a:t>
            </a:r>
            <a:r>
              <a:rPr lang="en-US" sz="3200" i="1" dirty="0" smtClean="0">
                <a:latin typeface="Bell MT" pitchFamily="18" charset="0"/>
              </a:rPr>
              <a:t> </a:t>
            </a:r>
            <a:r>
              <a:rPr lang="en-US" sz="3200" i="1" dirty="0" err="1" smtClean="0">
                <a:latin typeface="Bell MT" pitchFamily="18" charset="0"/>
              </a:rPr>
              <a:t>đình</a:t>
            </a:r>
            <a:r>
              <a:rPr lang="en-US" sz="3200" i="1" dirty="0" smtClean="0">
                <a:latin typeface="Bell MT" pitchFamily="18" charset="0"/>
              </a:rPr>
              <a:t>, </a:t>
            </a:r>
            <a:r>
              <a:rPr lang="en-US" sz="3200" i="1" dirty="0" err="1" smtClean="0">
                <a:latin typeface="Bell MT" pitchFamily="18" charset="0"/>
              </a:rPr>
              <a:t>dòng</a:t>
            </a:r>
            <a:r>
              <a:rPr lang="en-US" sz="3200" i="1" dirty="0" smtClean="0">
                <a:latin typeface="Bell MT" pitchFamily="18" charset="0"/>
              </a:rPr>
              <a:t> </a:t>
            </a:r>
            <a:r>
              <a:rPr lang="en-US" sz="3200" i="1" dirty="0" err="1" smtClean="0">
                <a:latin typeface="Bell MT" pitchFamily="18" charset="0"/>
              </a:rPr>
              <a:t>họ</a:t>
            </a:r>
            <a:r>
              <a:rPr lang="en-US" sz="3200" i="1" dirty="0" smtClean="0">
                <a:latin typeface="Bell MT" pitchFamily="18" charset="0"/>
              </a:rPr>
              <a:t> </a:t>
            </a:r>
            <a:r>
              <a:rPr lang="en-US" sz="3200" i="1" dirty="0" err="1" smtClean="0">
                <a:latin typeface="Bell MT" pitchFamily="18" charset="0"/>
              </a:rPr>
              <a:t>có</a:t>
            </a:r>
            <a:r>
              <a:rPr lang="en-US" sz="3200" i="1" dirty="0" smtClean="0">
                <a:latin typeface="Bell MT" pitchFamily="18" charset="0"/>
              </a:rPr>
              <a:t> ý </a:t>
            </a:r>
            <a:r>
              <a:rPr lang="en-US" sz="3200" i="1" dirty="0" err="1" smtClean="0">
                <a:latin typeface="Bell MT" pitchFamily="18" charset="0"/>
              </a:rPr>
              <a:t>nghĩa</a:t>
            </a:r>
            <a:r>
              <a:rPr lang="en-US" sz="3200" i="1" dirty="0" smtClean="0">
                <a:latin typeface="Bell MT" pitchFamily="18" charset="0"/>
              </a:rPr>
              <a:t> </a:t>
            </a:r>
            <a:r>
              <a:rPr lang="en-US" sz="3200" i="1" dirty="0" err="1" smtClean="0">
                <a:latin typeface="Bell MT" pitchFamily="18" charset="0"/>
              </a:rPr>
              <a:t>như</a:t>
            </a:r>
            <a:r>
              <a:rPr lang="en-US" sz="3200" i="1" dirty="0" smtClean="0">
                <a:latin typeface="Bell MT" pitchFamily="18" charset="0"/>
              </a:rPr>
              <a:t> </a:t>
            </a:r>
            <a:r>
              <a:rPr lang="en-US" sz="3200" i="1" dirty="0" err="1" smtClean="0">
                <a:latin typeface="Bell MT" pitchFamily="18" charset="0"/>
              </a:rPr>
              <a:t>thế</a:t>
            </a:r>
            <a:r>
              <a:rPr lang="en-US" sz="3200" i="1" dirty="0" smtClean="0">
                <a:latin typeface="Bell MT" pitchFamily="18" charset="0"/>
              </a:rPr>
              <a:t> </a:t>
            </a:r>
            <a:r>
              <a:rPr lang="en-US" sz="3200" i="1" dirty="0" err="1" smtClean="0">
                <a:latin typeface="Bell MT" pitchFamily="18" charset="0"/>
              </a:rPr>
              <a:t>nào</a:t>
            </a:r>
            <a:r>
              <a:rPr lang="en-US" sz="3200" i="1" dirty="0" smtClean="0">
                <a:latin typeface="Bell MT" pitchFamily="18" charset="0"/>
              </a:rPr>
              <a:t> </a:t>
            </a:r>
            <a:r>
              <a:rPr lang="en-US" sz="3200" i="1" dirty="0" err="1" smtClean="0">
                <a:latin typeface="Bell MT" pitchFamily="18" charset="0"/>
              </a:rPr>
              <a:t>đối</a:t>
            </a:r>
            <a:r>
              <a:rPr lang="en-US" sz="3200" i="1" dirty="0" smtClean="0">
                <a:latin typeface="Bell MT" pitchFamily="18" charset="0"/>
              </a:rPr>
              <a:t> </a:t>
            </a:r>
            <a:r>
              <a:rPr lang="en-US" sz="3200" i="1" dirty="0" err="1" smtClean="0">
                <a:latin typeface="Bell MT" pitchFamily="18" charset="0"/>
              </a:rPr>
              <a:t>với</a:t>
            </a:r>
            <a:r>
              <a:rPr lang="en-US" sz="3200" i="1" dirty="0" smtClean="0">
                <a:latin typeface="Bell MT" pitchFamily="18" charset="0"/>
              </a:rPr>
              <a:t> </a:t>
            </a:r>
            <a:r>
              <a:rPr lang="en-US" sz="3200" i="1" dirty="0" err="1" smtClean="0">
                <a:latin typeface="Bell MT" pitchFamily="18" charset="0"/>
              </a:rPr>
              <a:t>mỗi</a:t>
            </a:r>
            <a:r>
              <a:rPr lang="en-US" sz="3200" i="1" dirty="0" smtClean="0">
                <a:latin typeface="Bell MT" pitchFamily="18" charset="0"/>
              </a:rPr>
              <a:t> </a:t>
            </a:r>
            <a:r>
              <a:rPr lang="en-US" sz="3200" i="1" dirty="0" err="1" smtClean="0">
                <a:latin typeface="Bell MT" pitchFamily="18" charset="0"/>
              </a:rPr>
              <a:t>cá</a:t>
            </a:r>
            <a:r>
              <a:rPr lang="en-US" sz="3200" i="1" dirty="0" smtClean="0">
                <a:latin typeface="Bell MT" pitchFamily="18" charset="0"/>
              </a:rPr>
              <a:t> </a:t>
            </a:r>
            <a:r>
              <a:rPr lang="en-US" sz="3200" i="1" dirty="0" err="1" smtClean="0">
                <a:latin typeface="Bell MT" pitchFamily="18" charset="0"/>
              </a:rPr>
              <a:t>nhân</a:t>
            </a:r>
            <a:r>
              <a:rPr lang="en-US" sz="3200" i="1" dirty="0" smtClean="0">
                <a:latin typeface="Bell MT" pitchFamily="18" charset="0"/>
              </a:rPr>
              <a:t>, </a:t>
            </a:r>
            <a:r>
              <a:rPr lang="en-US" sz="3200" i="1" dirty="0" err="1" smtClean="0">
                <a:latin typeface="Bell MT" pitchFamily="18" charset="0"/>
              </a:rPr>
              <a:t>gia</a:t>
            </a:r>
            <a:r>
              <a:rPr lang="en-US" sz="3200" i="1" dirty="0" smtClean="0">
                <a:latin typeface="Bell MT" pitchFamily="18" charset="0"/>
              </a:rPr>
              <a:t> </a:t>
            </a:r>
            <a:r>
              <a:rPr lang="en-US" sz="3200" i="1" dirty="0" err="1" smtClean="0">
                <a:latin typeface="Bell MT" pitchFamily="18" charset="0"/>
              </a:rPr>
              <a:t>đình</a:t>
            </a:r>
            <a:r>
              <a:rPr lang="en-US" sz="3200" i="1" dirty="0" smtClean="0">
                <a:latin typeface="Bell MT" pitchFamily="18" charset="0"/>
              </a:rPr>
              <a:t> </a:t>
            </a:r>
            <a:r>
              <a:rPr lang="en-US" sz="3200" i="1" dirty="0" err="1" smtClean="0">
                <a:latin typeface="Bell MT" pitchFamily="18" charset="0"/>
              </a:rPr>
              <a:t>và</a:t>
            </a:r>
            <a:r>
              <a:rPr lang="en-US" sz="3200" i="1" dirty="0" smtClean="0">
                <a:latin typeface="Bell MT" pitchFamily="18" charset="0"/>
              </a:rPr>
              <a:t> </a:t>
            </a:r>
            <a:r>
              <a:rPr lang="en-US" sz="3200" i="1" dirty="0" err="1" smtClean="0">
                <a:latin typeface="Bell MT" pitchFamily="18" charset="0"/>
              </a:rPr>
              <a:t>xã</a:t>
            </a:r>
            <a:r>
              <a:rPr lang="en-US" sz="3200" i="1" dirty="0" smtClean="0">
                <a:latin typeface="Bell MT" pitchFamily="18" charset="0"/>
              </a:rPr>
              <a:t> </a:t>
            </a:r>
            <a:r>
              <a:rPr lang="en-US" sz="3200" i="1" dirty="0" err="1" smtClean="0">
                <a:latin typeface="Bell MT" pitchFamily="18" charset="0"/>
              </a:rPr>
              <a:t>hội</a:t>
            </a:r>
            <a:r>
              <a:rPr lang="en-US" sz="3200" i="1" dirty="0" smtClean="0">
                <a:latin typeface="Bell MT" pitchFamily="18" charset="0"/>
              </a:rPr>
              <a:t>?</a:t>
            </a:r>
            <a:endParaRPr lang="en-US" sz="3200" i="1" dirty="0">
              <a:latin typeface="Bell MT" pitchFamily="18" charset="0"/>
            </a:endParaRPr>
          </a:p>
        </p:txBody>
      </p:sp>
    </p:spTree>
    <p:extLst>
      <p:ext uri="{BB962C8B-B14F-4D97-AF65-F5344CB8AC3E}">
        <p14:creationId xmlns:p14="http://schemas.microsoft.com/office/powerpoint/2010/main" val="40019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0"/>
            <a:ext cx="9144000" cy="1477328"/>
          </a:xfrm>
          <a:prstGeom prst="rect">
            <a:avLst/>
          </a:prstGeom>
          <a:noFill/>
        </p:spPr>
        <p:txBody>
          <a:bodyPr wrap="square" rtlCol="0">
            <a:spAutoFit/>
          </a:bodyPr>
          <a:lstStyle/>
          <a:p>
            <a:pPr>
              <a:lnSpc>
                <a:spcPct val="150000"/>
              </a:lnSpc>
            </a:pPr>
            <a:r>
              <a:rPr lang="en-US" sz="2800" b="1" dirty="0" err="1" smtClean="0">
                <a:latin typeface="Sitka Text" pitchFamily="2" charset="0"/>
              </a:rPr>
              <a:t>Tuần</a:t>
            </a:r>
            <a:r>
              <a:rPr lang="en-US" sz="2800" b="1" dirty="0" smtClean="0">
                <a:latin typeface="Sitka Text" pitchFamily="2" charset="0"/>
              </a:rPr>
              <a:t> 1,2,3</a:t>
            </a:r>
          </a:p>
          <a:p>
            <a:pPr algn="ctr">
              <a:lnSpc>
                <a:spcPct val="150000"/>
              </a:lnSpc>
            </a:pPr>
            <a:r>
              <a:rPr lang="en-US" sz="3200" i="1" dirty="0" err="1" smtClean="0">
                <a:solidFill>
                  <a:srgbClr val="FF0000"/>
                </a:solidFill>
                <a:latin typeface="Script MT Bold" pitchFamily="66" charset="0"/>
              </a:rPr>
              <a:t>Bài</a:t>
            </a:r>
            <a:r>
              <a:rPr lang="en-US" sz="3200" i="1" dirty="0" smtClean="0">
                <a:solidFill>
                  <a:srgbClr val="FF0000"/>
                </a:solidFill>
                <a:latin typeface="Script MT Bold" pitchFamily="66" charset="0"/>
              </a:rPr>
              <a:t> 1: </a:t>
            </a:r>
            <a:r>
              <a:rPr lang="en-US" sz="3200" i="1" dirty="0" err="1" smtClean="0">
                <a:solidFill>
                  <a:srgbClr val="FF0000"/>
                </a:solidFill>
                <a:latin typeface="Script MT Bold" pitchFamily="66" charset="0"/>
              </a:rPr>
              <a:t>Tự</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hào</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về</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truyền</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thống</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gia</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đình</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dòng</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họ</a:t>
            </a:r>
            <a:endParaRPr lang="en-US" sz="3200" i="1" dirty="0">
              <a:solidFill>
                <a:srgbClr val="FF0000"/>
              </a:solidFill>
              <a:latin typeface="Script MT Bold" pitchFamily="66" charset="0"/>
            </a:endParaRPr>
          </a:p>
        </p:txBody>
      </p:sp>
      <p:sp>
        <p:nvSpPr>
          <p:cNvPr id="3" name="TextBox 2"/>
          <p:cNvSpPr txBox="1"/>
          <p:nvPr/>
        </p:nvSpPr>
        <p:spPr>
          <a:xfrm>
            <a:off x="152400" y="1477328"/>
            <a:ext cx="5570220" cy="4431983"/>
          </a:xfrm>
          <a:prstGeom prst="rect">
            <a:avLst/>
          </a:prstGeom>
          <a:noFill/>
        </p:spPr>
        <p:txBody>
          <a:bodyPr wrap="square" rtlCol="0">
            <a:spAutoFit/>
          </a:bodyPr>
          <a:lstStyle/>
          <a:p>
            <a:pPr>
              <a:lnSpc>
                <a:spcPct val="150000"/>
              </a:lnSpc>
            </a:pPr>
            <a:r>
              <a:rPr lang="en-US" sz="2400" b="1" i="1" dirty="0" smtClean="0">
                <a:solidFill>
                  <a:srgbClr val="0070C0"/>
                </a:solidFill>
                <a:latin typeface="Sitka Heading" pitchFamily="2" charset="0"/>
              </a:rPr>
              <a:t>I/ </a:t>
            </a:r>
            <a:r>
              <a:rPr lang="en-US" sz="2400" b="1" i="1" dirty="0" err="1" smtClean="0">
                <a:solidFill>
                  <a:srgbClr val="0070C0"/>
                </a:solidFill>
                <a:latin typeface="Sitka Heading" pitchFamily="2" charset="0"/>
              </a:rPr>
              <a:t>Khởi</a:t>
            </a:r>
            <a:r>
              <a:rPr lang="en-US" sz="2400" b="1" i="1" dirty="0" smtClean="0">
                <a:solidFill>
                  <a:srgbClr val="0070C0"/>
                </a:solidFill>
                <a:latin typeface="Sitka Heading" pitchFamily="2" charset="0"/>
              </a:rPr>
              <a:t> </a:t>
            </a:r>
            <a:r>
              <a:rPr lang="en-US" sz="2400" b="1" i="1" dirty="0" err="1" smtClean="0">
                <a:solidFill>
                  <a:srgbClr val="0070C0"/>
                </a:solidFill>
                <a:latin typeface="Sitka Heading" pitchFamily="2" charset="0"/>
              </a:rPr>
              <a:t>động</a:t>
            </a:r>
            <a:r>
              <a:rPr lang="en-US" sz="2400" b="1" i="1" dirty="0" smtClean="0">
                <a:solidFill>
                  <a:srgbClr val="0070C0"/>
                </a:solidFill>
                <a:latin typeface="Sitka Heading" pitchFamily="2" charset="0"/>
              </a:rPr>
              <a:t>: </a:t>
            </a:r>
            <a:r>
              <a:rPr lang="en-US" sz="2400" dirty="0" err="1" smtClean="0">
                <a:latin typeface="Sitka Heading" pitchFamily="2" charset="0"/>
              </a:rPr>
              <a:t>Quan</a:t>
            </a:r>
            <a:r>
              <a:rPr lang="en-US" sz="2400" dirty="0" smtClean="0">
                <a:latin typeface="Sitka Heading" pitchFamily="2" charset="0"/>
              </a:rPr>
              <a:t> </a:t>
            </a:r>
            <a:r>
              <a:rPr lang="en-US" sz="2400" dirty="0" err="1" smtClean="0">
                <a:latin typeface="Sitka Heading" pitchFamily="2" charset="0"/>
              </a:rPr>
              <a:t>sát</a:t>
            </a:r>
            <a:r>
              <a:rPr lang="en-US" sz="2400" dirty="0" smtClean="0">
                <a:latin typeface="Sitka Heading" pitchFamily="2" charset="0"/>
              </a:rPr>
              <a:t> </a:t>
            </a:r>
            <a:r>
              <a:rPr lang="en-US" sz="2400" dirty="0" err="1" smtClean="0">
                <a:latin typeface="Sitka Heading" pitchFamily="2" charset="0"/>
              </a:rPr>
              <a:t>hình</a:t>
            </a:r>
            <a:r>
              <a:rPr lang="en-US" sz="2400" dirty="0" smtClean="0">
                <a:latin typeface="Sitka Heading" pitchFamily="2" charset="0"/>
              </a:rPr>
              <a:t> </a:t>
            </a:r>
            <a:r>
              <a:rPr lang="en-US" sz="2400" dirty="0" err="1" smtClean="0">
                <a:latin typeface="Sitka Heading" pitchFamily="2" charset="0"/>
              </a:rPr>
              <a:t>ảnh</a:t>
            </a:r>
            <a:r>
              <a:rPr lang="en-US" sz="2400" dirty="0" smtClean="0">
                <a:latin typeface="Sitka Heading" pitchFamily="2" charset="0"/>
              </a:rPr>
              <a:t> (</a:t>
            </a:r>
            <a:r>
              <a:rPr lang="en-US" sz="2400" dirty="0" err="1" smtClean="0">
                <a:latin typeface="Sitka Heading" pitchFamily="2" charset="0"/>
              </a:rPr>
              <a:t>sgk</a:t>
            </a:r>
            <a:r>
              <a:rPr lang="en-US" sz="2400" dirty="0" smtClean="0">
                <a:latin typeface="Sitka Heading" pitchFamily="2" charset="0"/>
              </a:rPr>
              <a:t>/5)</a:t>
            </a:r>
          </a:p>
          <a:p>
            <a:pPr>
              <a:lnSpc>
                <a:spcPct val="150000"/>
              </a:lnSpc>
            </a:pPr>
            <a:r>
              <a:rPr lang="en-US" sz="2400" b="1" i="1" dirty="0" smtClean="0">
                <a:solidFill>
                  <a:srgbClr val="0070C0"/>
                </a:solidFill>
                <a:latin typeface="Sitka Heading" pitchFamily="2" charset="0"/>
              </a:rPr>
              <a:t>II/ </a:t>
            </a:r>
            <a:r>
              <a:rPr lang="en-US" sz="2400" b="1" i="1" dirty="0" err="1" smtClean="0">
                <a:solidFill>
                  <a:srgbClr val="0070C0"/>
                </a:solidFill>
                <a:latin typeface="Sitka Heading" pitchFamily="2" charset="0"/>
              </a:rPr>
              <a:t>Khám</a:t>
            </a:r>
            <a:r>
              <a:rPr lang="en-US" sz="2400" b="1" i="1" dirty="0" smtClean="0">
                <a:solidFill>
                  <a:srgbClr val="0070C0"/>
                </a:solidFill>
                <a:latin typeface="Sitka Heading" pitchFamily="2" charset="0"/>
              </a:rPr>
              <a:t> </a:t>
            </a:r>
            <a:r>
              <a:rPr lang="en-US" sz="2400" b="1" i="1" dirty="0" err="1" smtClean="0">
                <a:solidFill>
                  <a:srgbClr val="0070C0"/>
                </a:solidFill>
                <a:latin typeface="Sitka Heading" pitchFamily="2" charset="0"/>
              </a:rPr>
              <a:t>phá</a:t>
            </a:r>
            <a:r>
              <a:rPr lang="en-US" sz="2400" b="1" i="1" dirty="0" smtClean="0">
                <a:solidFill>
                  <a:srgbClr val="0070C0"/>
                </a:solidFill>
                <a:latin typeface="Sitka Heading" pitchFamily="2" charset="0"/>
              </a:rPr>
              <a:t> </a:t>
            </a:r>
          </a:p>
          <a:p>
            <a:pPr>
              <a:lnSpc>
                <a:spcPct val="150000"/>
              </a:lnSpc>
            </a:pPr>
            <a:r>
              <a:rPr lang="en-US" sz="2400" b="1" i="1" dirty="0" smtClean="0">
                <a:solidFill>
                  <a:srgbClr val="00B050"/>
                </a:solidFill>
                <a:latin typeface="Sitka Text" pitchFamily="2" charset="0"/>
              </a:rPr>
              <a:t>3/ Ý </a:t>
            </a:r>
            <a:r>
              <a:rPr lang="en-US" sz="2400" b="1" i="1" dirty="0" err="1" smtClean="0">
                <a:solidFill>
                  <a:srgbClr val="00B050"/>
                </a:solidFill>
                <a:latin typeface="Sitka Text" pitchFamily="2" charset="0"/>
              </a:rPr>
              <a:t>nghĩa</a:t>
            </a:r>
            <a:endParaRPr lang="en-US" sz="2400" b="1" i="1" dirty="0" smtClean="0">
              <a:solidFill>
                <a:srgbClr val="00B050"/>
              </a:solidFill>
              <a:latin typeface="Sitka Text" pitchFamily="2" charset="0"/>
            </a:endParaRPr>
          </a:p>
          <a:p>
            <a:pPr>
              <a:lnSpc>
                <a:spcPct val="150000"/>
              </a:lnSpc>
            </a:pPr>
            <a:r>
              <a:rPr lang="en-US" sz="2400" dirty="0" err="1" smtClean="0">
                <a:latin typeface="Sitka Subheading" pitchFamily="2" charset="0"/>
                <a:cs typeface="Times New Roman" pitchFamily="18" charset="0"/>
              </a:rPr>
              <a:t>Truyền</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thống</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tốt</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đẹp</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của</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gia</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đình</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dòng</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họ</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giúp</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chúng</a:t>
            </a:r>
            <a:r>
              <a:rPr lang="en-US" sz="2400" dirty="0" smtClean="0">
                <a:latin typeface="Sitka Subheading" pitchFamily="2" charset="0"/>
                <a:cs typeface="Times New Roman" pitchFamily="18" charset="0"/>
              </a:rPr>
              <a:t> ta </a:t>
            </a:r>
            <a:r>
              <a:rPr lang="en-US" sz="2400" dirty="0" err="1" smtClean="0">
                <a:latin typeface="Sitka Subheading" pitchFamily="2" charset="0"/>
                <a:cs typeface="Times New Roman" pitchFamily="18" charset="0"/>
              </a:rPr>
              <a:t>có</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thêm</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nghị</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lực</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vượt</a:t>
            </a:r>
            <a:r>
              <a:rPr lang="en-US" sz="2400" dirty="0" smtClean="0">
                <a:latin typeface="Sitka Subheading" pitchFamily="2" charset="0"/>
                <a:cs typeface="Times New Roman" pitchFamily="18" charset="0"/>
              </a:rPr>
              <a:t> qua </a:t>
            </a:r>
            <a:r>
              <a:rPr lang="en-US" sz="2400" dirty="0" err="1" smtClean="0">
                <a:latin typeface="Sitka Subheading" pitchFamily="2" charset="0"/>
                <a:cs typeface="Times New Roman" pitchFamily="18" charset="0"/>
              </a:rPr>
              <a:t>khó</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khăn</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thử</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thách</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và</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nỗ</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lực</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vươn</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lên</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để</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thành</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công</a:t>
            </a:r>
            <a:endParaRPr lang="en-US" sz="2400" dirty="0" smtClean="0">
              <a:latin typeface="Sitka Subheading" pitchFamily="2" charset="0"/>
              <a:cs typeface="Times New Roman" pitchFamily="18" charset="0"/>
            </a:endParaRPr>
          </a:p>
          <a:p>
            <a:pPr>
              <a:lnSpc>
                <a:spcPct val="150000"/>
              </a:lnSpc>
            </a:pPr>
            <a:endParaRPr lang="en-US" sz="2000" b="1" i="1" dirty="0">
              <a:solidFill>
                <a:srgbClr val="00B050"/>
              </a:solidFill>
              <a:latin typeface="Sitka Heading" pitchFamily="2" charset="0"/>
            </a:endParaRPr>
          </a:p>
        </p:txBody>
      </p:sp>
    </p:spTree>
    <p:extLst>
      <p:ext uri="{BB962C8B-B14F-4D97-AF65-F5344CB8AC3E}">
        <p14:creationId xmlns:p14="http://schemas.microsoft.com/office/powerpoint/2010/main" val="23467697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2859" y="304800"/>
            <a:ext cx="7642860" cy="1200329"/>
          </a:xfrm>
          <a:prstGeom prst="rect">
            <a:avLst/>
          </a:prstGeom>
        </p:spPr>
        <p:txBody>
          <a:bodyPr wrap="square">
            <a:spAutoFit/>
          </a:bodyPr>
          <a:lstStyle/>
          <a:p>
            <a:pPr marR="165100" algn="ctr">
              <a:lnSpc>
                <a:spcPct val="150000"/>
              </a:lnSpc>
              <a:tabLst>
                <a:tab pos="785495" algn="l"/>
              </a:tabLst>
            </a:pPr>
            <a:r>
              <a:rPr lang="vi-VN" sz="2400" i="1" dirty="0" smtClean="0">
                <a:solidFill>
                  <a:srgbClr val="FF0000"/>
                </a:solidFill>
                <a:latin typeface="Sitka Subheading" pitchFamily="2" charset="0"/>
                <a:ea typeface="Arial" panose="020B0604020202020204" pitchFamily="34" charset="0"/>
                <a:cs typeface="Times New Roman" panose="02020603050405020304" pitchFamily="18" charset="0"/>
              </a:rPr>
              <a:t>Các </a:t>
            </a:r>
            <a:r>
              <a:rPr lang="vi-VN" sz="2400" i="1" dirty="0">
                <a:solidFill>
                  <a:srgbClr val="FF0000"/>
                </a:solidFill>
                <a:latin typeface="Sitka Subheading" pitchFamily="2" charset="0"/>
                <a:ea typeface="Arial" panose="020B0604020202020204" pitchFamily="34" charset="0"/>
                <a:cs typeface="Times New Roman" panose="02020603050405020304" pitchFamily="18" charset="0"/>
              </a:rPr>
              <a:t>em đã làm gì để phát huy truyền thống của gia đình, dòng họ mình</a:t>
            </a:r>
            <a:r>
              <a:rPr lang="vi-VN" sz="2400" i="1" dirty="0" smtClean="0">
                <a:solidFill>
                  <a:srgbClr val="FF0000"/>
                </a:solidFill>
                <a:latin typeface="Sitka Subheading" pitchFamily="2" charset="0"/>
                <a:ea typeface="Arial" panose="020B0604020202020204" pitchFamily="34" charset="0"/>
                <a:cs typeface="Times New Roman" panose="02020603050405020304" pitchFamily="18" charset="0"/>
              </a:rPr>
              <a:t>?</a:t>
            </a:r>
            <a:endParaRPr lang="vi-VN" sz="2400" i="1" dirty="0">
              <a:solidFill>
                <a:srgbClr val="FF0000"/>
              </a:solidFill>
              <a:latin typeface="Sitka Subheading" pitchFamily="2" charset="0"/>
              <a:ea typeface="Arial" panose="020B0604020202020204" pitchFamily="34" charset="0"/>
              <a:cs typeface="Times New Roman" panose="02020603050405020304" pitchFamily="18" charset="0"/>
            </a:endParaRPr>
          </a:p>
        </p:txBody>
      </p:sp>
      <p:sp>
        <p:nvSpPr>
          <p:cNvPr id="6" name="TextBox 5"/>
          <p:cNvSpPr txBox="1"/>
          <p:nvPr/>
        </p:nvSpPr>
        <p:spPr>
          <a:xfrm>
            <a:off x="76200" y="1447800"/>
            <a:ext cx="6400800" cy="3647152"/>
          </a:xfrm>
          <a:prstGeom prst="rect">
            <a:avLst/>
          </a:prstGeom>
          <a:noFill/>
        </p:spPr>
        <p:txBody>
          <a:bodyPr wrap="square" rtlCol="0">
            <a:spAutoFit/>
          </a:bodyPr>
          <a:lstStyle/>
          <a:p>
            <a:pPr algn="just">
              <a:lnSpc>
                <a:spcPct val="150000"/>
              </a:lnSpc>
            </a:pPr>
            <a:r>
              <a:rPr lang="en-US" sz="2200" dirty="0" err="1" smtClean="0">
                <a:latin typeface="Sitka Subheading" pitchFamily="2" charset="0"/>
                <a:cs typeface="Times New Roman" pitchFamily="18" charset="0"/>
              </a:rPr>
              <a:t>Gợi</a:t>
            </a:r>
            <a:r>
              <a:rPr lang="en-US" sz="2200" dirty="0" smtClean="0">
                <a:latin typeface="Sitka Subheading" pitchFamily="2" charset="0"/>
                <a:cs typeface="Times New Roman" pitchFamily="18" charset="0"/>
              </a:rPr>
              <a:t> ý</a:t>
            </a:r>
          </a:p>
          <a:p>
            <a:pPr algn="just">
              <a:lnSpc>
                <a:spcPct val="150000"/>
              </a:lnSpc>
            </a:pP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Trân</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trọng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tự</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hào</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những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truyền</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thống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tốt</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đẹp</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của</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gia</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đình</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dòng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họ</a:t>
            </a:r>
            <a:r>
              <a:rPr lang="en-US" sz="2200" dirty="0" smtClean="0">
                <a:latin typeface="Sitka Subheading" pitchFamily="2" charset="0"/>
                <a:cs typeface="Times New Roman" pitchFamily="18" charset="0"/>
              </a:rPr>
              <a:t>.</a:t>
            </a:r>
          </a:p>
          <a:p>
            <a:pPr algn="just">
              <a:lnSpc>
                <a:spcPct val="150000"/>
              </a:lnSpc>
            </a:pP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Kính</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trọng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yêu</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thương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vâng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lời</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ông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bà</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bố</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mẹ</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và</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ngày</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một</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phấn</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đấu</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nhiều</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hơn</a:t>
            </a:r>
            <a:r>
              <a:rPr lang="en-US" sz="2200" dirty="0" smtClean="0">
                <a:latin typeface="Sitka Subheading" pitchFamily="2" charset="0"/>
                <a:cs typeface="Times New Roman" pitchFamily="18" charset="0"/>
              </a:rPr>
              <a:t>.</a:t>
            </a:r>
          </a:p>
          <a:p>
            <a:pPr algn="just">
              <a:lnSpc>
                <a:spcPct val="150000"/>
              </a:lnSpc>
            </a:pP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Cố</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gắng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chăm</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chỉ</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đạt</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kết</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quả</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tốt</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trong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học</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tập</a:t>
            </a:r>
            <a:r>
              <a:rPr lang="en-US" sz="2200" dirty="0" smtClean="0">
                <a:latin typeface="Sitka Subheading" pitchFamily="2" charset="0"/>
                <a:cs typeface="Times New Roman" pitchFamily="18" charset="0"/>
              </a:rPr>
              <a:t>.</a:t>
            </a:r>
          </a:p>
          <a:p>
            <a:pPr algn="just">
              <a:lnSpc>
                <a:spcPct val="150000"/>
              </a:lnSpc>
            </a:pP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Phải</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sống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trong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sạch</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lương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thiện</a:t>
            </a:r>
            <a:endParaRPr lang="en-US" sz="2200" dirty="0">
              <a:latin typeface="Sitka Subheading" pitchFamily="2" charset="0"/>
              <a:cs typeface="Times New Roman" pitchFamily="18" charset="0"/>
            </a:endParaRPr>
          </a:p>
        </p:txBody>
      </p:sp>
    </p:spTree>
    <p:extLst>
      <p:ext uri="{BB962C8B-B14F-4D97-AF65-F5344CB8AC3E}">
        <p14:creationId xmlns:p14="http://schemas.microsoft.com/office/powerpoint/2010/main" val="335315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ounded Rectangle 4"/>
          <p:cNvSpPr/>
          <p:nvPr/>
        </p:nvSpPr>
        <p:spPr>
          <a:xfrm>
            <a:off x="990600" y="1295400"/>
            <a:ext cx="7543800" cy="1600200"/>
          </a:xfrm>
          <a:prstGeom prst="roundRect">
            <a:avLst/>
          </a:prstGeom>
          <a:solidFill>
            <a:schemeClr val="bg1"/>
          </a:solidFill>
          <a:ln w="38100">
            <a:solidFill>
              <a:schemeClr val="accent3">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just">
              <a:lnSpc>
                <a:spcPct val="150000"/>
              </a:lnSpc>
            </a:pPr>
            <a:r>
              <a:rPr lang="vi-VN" sz="2200" i="1" dirty="0" smtClean="0">
                <a:solidFill>
                  <a:schemeClr val="tx1"/>
                </a:solidFill>
                <a:latin typeface="Sitka Subheading" pitchFamily="2" charset="0"/>
                <a:ea typeface="+mj-ea"/>
                <a:cs typeface="Times New Roman" pitchFamily="18" charset="0"/>
              </a:rPr>
              <a:t>Hiện </a:t>
            </a:r>
            <a:r>
              <a:rPr lang="vi-VN" sz="2200" i="1" dirty="0">
                <a:solidFill>
                  <a:schemeClr val="tx1"/>
                </a:solidFill>
                <a:latin typeface="Sitka Subheading" pitchFamily="2" charset="0"/>
                <a:ea typeface="+mj-ea"/>
                <a:cs typeface="Times New Roman" pitchFamily="18" charset="0"/>
              </a:rPr>
              <a:t>nay, một số học sinh </a:t>
            </a:r>
            <a:r>
              <a:rPr lang="vi-VN" sz="2200" i="1" dirty="0" smtClean="0">
                <a:solidFill>
                  <a:schemeClr val="tx1"/>
                </a:solidFill>
                <a:latin typeface="Sitka Subheading" pitchFamily="2" charset="0"/>
                <a:ea typeface="+mj-ea"/>
                <a:cs typeface="Times New Roman" pitchFamily="18" charset="0"/>
              </a:rPr>
              <a:t>không </a:t>
            </a:r>
            <a:r>
              <a:rPr lang="vi-VN" sz="2200" i="1" dirty="0">
                <a:solidFill>
                  <a:schemeClr val="tx1"/>
                </a:solidFill>
                <a:latin typeface="Sitka Subheading" pitchFamily="2" charset="0"/>
                <a:ea typeface="+mj-ea"/>
                <a:cs typeface="Times New Roman" pitchFamily="18" charset="0"/>
              </a:rPr>
              <a:t>chăm học, quan hệ ứng xử với mọi người thiếu văn hoá đã làm ảnh hưởng đến danh dự, truyền thống của dòng họ, gia đình. </a:t>
            </a:r>
            <a:endParaRPr lang="en-US" sz="2200" i="1" dirty="0">
              <a:solidFill>
                <a:schemeClr val="tx1"/>
              </a:solidFill>
              <a:latin typeface="Sitka Subheading" pitchFamily="2"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3659" y="3429000"/>
            <a:ext cx="2362200" cy="21095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59" y="3352800"/>
            <a:ext cx="3124200" cy="2283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ADMIN\Desktop\13_PAC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3947" y="3429000"/>
            <a:ext cx="2513511" cy="21556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3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anim calcmode="lin" valueType="num">
                                      <p:cBhvr additive="base">
                                        <p:cTn id="18" dur="500" fill="hold"/>
                                        <p:tgtEl>
                                          <p:spTgt spid="1029"/>
                                        </p:tgtEl>
                                        <p:attrNameLst>
                                          <p:attrName>ppt_x</p:attrName>
                                        </p:attrNameLst>
                                      </p:cBhvr>
                                      <p:tavLst>
                                        <p:tav tm="0">
                                          <p:val>
                                            <p:strVal val="#ppt_x"/>
                                          </p:val>
                                        </p:tav>
                                        <p:tav tm="100000">
                                          <p:val>
                                            <p:strVal val="#ppt_x"/>
                                          </p:val>
                                        </p:tav>
                                      </p:tavLst>
                                    </p:anim>
                                    <p:anim calcmode="lin" valueType="num">
                                      <p:cBhvr additive="base">
                                        <p:cTn id="19"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0"/>
            <a:ext cx="9144000" cy="1477328"/>
          </a:xfrm>
          <a:prstGeom prst="rect">
            <a:avLst/>
          </a:prstGeom>
          <a:noFill/>
        </p:spPr>
        <p:txBody>
          <a:bodyPr wrap="square" rtlCol="0">
            <a:spAutoFit/>
          </a:bodyPr>
          <a:lstStyle/>
          <a:p>
            <a:pPr>
              <a:lnSpc>
                <a:spcPct val="150000"/>
              </a:lnSpc>
            </a:pPr>
            <a:r>
              <a:rPr lang="en-US" sz="2800" b="1" dirty="0" err="1" smtClean="0">
                <a:latin typeface="Sitka Text" pitchFamily="2" charset="0"/>
              </a:rPr>
              <a:t>Tuần</a:t>
            </a:r>
            <a:r>
              <a:rPr lang="en-US" sz="2800" b="1" dirty="0" smtClean="0">
                <a:latin typeface="Sitka Text" pitchFamily="2" charset="0"/>
              </a:rPr>
              <a:t> 1,2,3</a:t>
            </a:r>
          </a:p>
          <a:p>
            <a:pPr algn="ctr">
              <a:lnSpc>
                <a:spcPct val="150000"/>
              </a:lnSpc>
            </a:pPr>
            <a:r>
              <a:rPr lang="en-US" sz="3200" i="1" dirty="0" err="1" smtClean="0">
                <a:solidFill>
                  <a:srgbClr val="FF0000"/>
                </a:solidFill>
                <a:latin typeface="Script MT Bold" pitchFamily="66" charset="0"/>
              </a:rPr>
              <a:t>Bài</a:t>
            </a:r>
            <a:r>
              <a:rPr lang="en-US" sz="3200" i="1" dirty="0" smtClean="0">
                <a:solidFill>
                  <a:srgbClr val="FF0000"/>
                </a:solidFill>
                <a:latin typeface="Script MT Bold" pitchFamily="66" charset="0"/>
              </a:rPr>
              <a:t> 1: </a:t>
            </a:r>
            <a:r>
              <a:rPr lang="en-US" sz="3200" i="1" dirty="0" err="1" smtClean="0">
                <a:solidFill>
                  <a:srgbClr val="FF0000"/>
                </a:solidFill>
                <a:latin typeface="Script MT Bold" pitchFamily="66" charset="0"/>
              </a:rPr>
              <a:t>Tự</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hào</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về</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truyền</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thống</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gia</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đình</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dòng</a:t>
            </a:r>
            <a:r>
              <a:rPr lang="en-US" sz="3200" i="1" dirty="0" smtClean="0">
                <a:solidFill>
                  <a:srgbClr val="FF0000"/>
                </a:solidFill>
                <a:latin typeface="Script MT Bold" pitchFamily="66" charset="0"/>
              </a:rPr>
              <a:t> </a:t>
            </a:r>
            <a:r>
              <a:rPr lang="en-US" sz="3200" i="1" dirty="0" err="1" smtClean="0">
                <a:solidFill>
                  <a:srgbClr val="FF0000"/>
                </a:solidFill>
                <a:latin typeface="Script MT Bold" pitchFamily="66" charset="0"/>
              </a:rPr>
              <a:t>họ</a:t>
            </a:r>
            <a:endParaRPr lang="en-US" sz="3200" i="1" dirty="0">
              <a:solidFill>
                <a:srgbClr val="FF0000"/>
              </a:solidFill>
              <a:latin typeface="Script MT Bold" pitchFamily="66" charset="0"/>
            </a:endParaRPr>
          </a:p>
        </p:txBody>
      </p:sp>
      <p:sp>
        <p:nvSpPr>
          <p:cNvPr id="3" name="TextBox 2"/>
          <p:cNvSpPr txBox="1"/>
          <p:nvPr/>
        </p:nvSpPr>
        <p:spPr>
          <a:xfrm>
            <a:off x="152400" y="1477328"/>
            <a:ext cx="5410200" cy="4247317"/>
          </a:xfrm>
          <a:prstGeom prst="rect">
            <a:avLst/>
          </a:prstGeom>
          <a:noFill/>
        </p:spPr>
        <p:txBody>
          <a:bodyPr wrap="square" rtlCol="0">
            <a:spAutoFit/>
          </a:bodyPr>
          <a:lstStyle/>
          <a:p>
            <a:pPr>
              <a:lnSpc>
                <a:spcPct val="150000"/>
              </a:lnSpc>
            </a:pPr>
            <a:r>
              <a:rPr lang="en-US" sz="2400" b="1" i="1" dirty="0" smtClean="0">
                <a:solidFill>
                  <a:srgbClr val="0070C0"/>
                </a:solidFill>
                <a:latin typeface="Sitka Heading" pitchFamily="2" charset="0"/>
              </a:rPr>
              <a:t>I/ </a:t>
            </a:r>
            <a:r>
              <a:rPr lang="en-US" sz="2400" b="1" i="1" dirty="0" err="1" smtClean="0">
                <a:solidFill>
                  <a:srgbClr val="0070C0"/>
                </a:solidFill>
                <a:latin typeface="Sitka Heading" pitchFamily="2" charset="0"/>
              </a:rPr>
              <a:t>Khởi</a:t>
            </a:r>
            <a:r>
              <a:rPr lang="en-US" sz="2400" b="1" i="1" dirty="0" smtClean="0">
                <a:solidFill>
                  <a:srgbClr val="0070C0"/>
                </a:solidFill>
                <a:latin typeface="Sitka Heading" pitchFamily="2" charset="0"/>
              </a:rPr>
              <a:t> </a:t>
            </a:r>
            <a:r>
              <a:rPr lang="en-US" sz="2400" b="1" i="1" dirty="0" err="1" smtClean="0">
                <a:solidFill>
                  <a:srgbClr val="0070C0"/>
                </a:solidFill>
                <a:latin typeface="Sitka Heading" pitchFamily="2" charset="0"/>
              </a:rPr>
              <a:t>động</a:t>
            </a:r>
            <a:r>
              <a:rPr lang="en-US" sz="2400" b="1" i="1" dirty="0" smtClean="0">
                <a:solidFill>
                  <a:srgbClr val="0070C0"/>
                </a:solidFill>
                <a:latin typeface="Sitka Heading" pitchFamily="2" charset="0"/>
              </a:rPr>
              <a:t>: </a:t>
            </a:r>
            <a:r>
              <a:rPr lang="en-US" sz="2400" dirty="0" err="1" smtClean="0">
                <a:latin typeface="Sitka Heading" pitchFamily="2" charset="0"/>
              </a:rPr>
              <a:t>Quan</a:t>
            </a:r>
            <a:r>
              <a:rPr lang="en-US" sz="2400" dirty="0" smtClean="0">
                <a:latin typeface="Sitka Heading" pitchFamily="2" charset="0"/>
              </a:rPr>
              <a:t> </a:t>
            </a:r>
            <a:r>
              <a:rPr lang="en-US" sz="2400" dirty="0" err="1" smtClean="0">
                <a:latin typeface="Sitka Heading" pitchFamily="2" charset="0"/>
              </a:rPr>
              <a:t>sát</a:t>
            </a:r>
            <a:r>
              <a:rPr lang="en-US" sz="2400" dirty="0" smtClean="0">
                <a:latin typeface="Sitka Heading" pitchFamily="2" charset="0"/>
              </a:rPr>
              <a:t> </a:t>
            </a:r>
            <a:r>
              <a:rPr lang="en-US" sz="2400" dirty="0" err="1" smtClean="0">
                <a:latin typeface="Sitka Heading" pitchFamily="2" charset="0"/>
              </a:rPr>
              <a:t>hình</a:t>
            </a:r>
            <a:r>
              <a:rPr lang="en-US" sz="2400" dirty="0" smtClean="0">
                <a:latin typeface="Sitka Heading" pitchFamily="2" charset="0"/>
              </a:rPr>
              <a:t> </a:t>
            </a:r>
            <a:r>
              <a:rPr lang="en-US" sz="2400" dirty="0" err="1" smtClean="0">
                <a:latin typeface="Sitka Heading" pitchFamily="2" charset="0"/>
              </a:rPr>
              <a:t>ảnh</a:t>
            </a:r>
            <a:r>
              <a:rPr lang="en-US" sz="2400" dirty="0" smtClean="0">
                <a:latin typeface="Sitka Heading" pitchFamily="2" charset="0"/>
              </a:rPr>
              <a:t> (</a:t>
            </a:r>
            <a:r>
              <a:rPr lang="en-US" sz="2400" dirty="0" err="1" smtClean="0">
                <a:latin typeface="Sitka Heading" pitchFamily="2" charset="0"/>
              </a:rPr>
              <a:t>sgk</a:t>
            </a:r>
            <a:r>
              <a:rPr lang="en-US" sz="2400" dirty="0" smtClean="0">
                <a:latin typeface="Sitka Heading" pitchFamily="2" charset="0"/>
              </a:rPr>
              <a:t>/5)</a:t>
            </a:r>
          </a:p>
          <a:p>
            <a:pPr>
              <a:lnSpc>
                <a:spcPct val="150000"/>
              </a:lnSpc>
            </a:pPr>
            <a:r>
              <a:rPr lang="en-US" sz="2400" b="1" i="1" dirty="0" smtClean="0">
                <a:solidFill>
                  <a:srgbClr val="0070C0"/>
                </a:solidFill>
                <a:latin typeface="Sitka Heading" pitchFamily="2" charset="0"/>
              </a:rPr>
              <a:t>II/ </a:t>
            </a:r>
            <a:r>
              <a:rPr lang="en-US" sz="2400" b="1" i="1" dirty="0" err="1" smtClean="0">
                <a:solidFill>
                  <a:srgbClr val="0070C0"/>
                </a:solidFill>
                <a:latin typeface="Sitka Heading" pitchFamily="2" charset="0"/>
              </a:rPr>
              <a:t>Khám</a:t>
            </a:r>
            <a:r>
              <a:rPr lang="en-US" sz="2400" b="1" i="1" dirty="0" smtClean="0">
                <a:solidFill>
                  <a:srgbClr val="0070C0"/>
                </a:solidFill>
                <a:latin typeface="Sitka Heading" pitchFamily="2" charset="0"/>
              </a:rPr>
              <a:t> </a:t>
            </a:r>
            <a:r>
              <a:rPr lang="en-US" sz="2400" b="1" i="1" dirty="0" err="1" smtClean="0">
                <a:solidFill>
                  <a:srgbClr val="0070C0"/>
                </a:solidFill>
                <a:latin typeface="Sitka Heading" pitchFamily="2" charset="0"/>
              </a:rPr>
              <a:t>phá</a:t>
            </a:r>
            <a:r>
              <a:rPr lang="en-US" sz="2400" b="1" i="1" dirty="0" smtClean="0">
                <a:solidFill>
                  <a:srgbClr val="0070C0"/>
                </a:solidFill>
                <a:latin typeface="Sitka Heading" pitchFamily="2" charset="0"/>
              </a:rPr>
              <a:t> </a:t>
            </a:r>
          </a:p>
          <a:p>
            <a:pPr>
              <a:lnSpc>
                <a:spcPct val="150000"/>
              </a:lnSpc>
            </a:pPr>
            <a:r>
              <a:rPr lang="en-US" sz="2400" b="1" i="1" dirty="0" smtClean="0">
                <a:solidFill>
                  <a:srgbClr val="00B050"/>
                </a:solidFill>
                <a:latin typeface="Sitka Text" pitchFamily="2" charset="0"/>
              </a:rPr>
              <a:t>3/ </a:t>
            </a:r>
            <a:r>
              <a:rPr lang="en-US" sz="2400" b="1" i="1" dirty="0" err="1" smtClean="0">
                <a:solidFill>
                  <a:srgbClr val="00B050"/>
                </a:solidFill>
                <a:latin typeface="Sitka Text" pitchFamily="2" charset="0"/>
              </a:rPr>
              <a:t>Rèn</a:t>
            </a:r>
            <a:r>
              <a:rPr lang="en-US" sz="2400" b="1" i="1" dirty="0" smtClean="0">
                <a:solidFill>
                  <a:srgbClr val="00B050"/>
                </a:solidFill>
                <a:latin typeface="Sitka Text" pitchFamily="2" charset="0"/>
              </a:rPr>
              <a:t> </a:t>
            </a:r>
            <a:r>
              <a:rPr lang="en-US" sz="2400" b="1" i="1" dirty="0" err="1" smtClean="0">
                <a:solidFill>
                  <a:srgbClr val="00B050"/>
                </a:solidFill>
                <a:latin typeface="Sitka Text" pitchFamily="2" charset="0"/>
              </a:rPr>
              <a:t>luyện</a:t>
            </a:r>
            <a:endParaRPr lang="vi-VN" sz="2400" i="1" u="none" strike="noStrike" cap="none" dirty="0" smtClean="0">
              <a:solidFill>
                <a:schemeClr val="dk1"/>
              </a:solidFill>
              <a:latin typeface="Sitka Text" pitchFamily="2" charset="0"/>
              <a:ea typeface="Calibri"/>
              <a:cs typeface="Calibri"/>
              <a:sym typeface="Calibri"/>
            </a:endParaRPr>
          </a:p>
          <a:p>
            <a:pPr algn="just">
              <a:lnSpc>
                <a:spcPct val="150000"/>
              </a:lnSpc>
            </a:pPr>
            <a:r>
              <a:rPr lang="en-US" sz="2200" dirty="0" err="1" smtClean="0">
                <a:latin typeface="Sitka Subheading" pitchFamily="2" charset="0"/>
                <a:cs typeface="Times New Roman" pitchFamily="18" charset="0"/>
              </a:rPr>
              <a:t>Chúng</a:t>
            </a:r>
            <a:r>
              <a:rPr lang="en-US" sz="2200" dirty="0" smtClean="0">
                <a:latin typeface="Sitka Subheading" pitchFamily="2" charset="0"/>
                <a:cs typeface="Times New Roman" pitchFamily="18" charset="0"/>
              </a:rPr>
              <a:t> ta </a:t>
            </a:r>
            <a:r>
              <a:rPr lang="en-US" sz="2200" dirty="0" err="1" smtClean="0">
                <a:latin typeface="Sitka Subheading" pitchFamily="2" charset="0"/>
                <a:cs typeface="Times New Roman" pitchFamily="18" charset="0"/>
              </a:rPr>
              <a:t>cần</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tự</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hào</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trân</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trọng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tiếp</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nối</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và</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gìn</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giữ</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truyền</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thống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tốt</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đẹp</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của</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gia</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đình</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dòng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họ</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bằng</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hành</a:t>
            </a:r>
            <a:r>
              <a:rPr lang="en-US" sz="2200" dirty="0" smtClean="0">
                <a:latin typeface="Sitka Subheading" pitchFamily="2" charset="0"/>
                <a:cs typeface="Times New Roman" pitchFamily="18" charset="0"/>
              </a:rPr>
              <a:t> vi </a:t>
            </a:r>
            <a:r>
              <a:rPr lang="en-US" sz="2200" dirty="0" err="1" smtClean="0">
                <a:latin typeface="Sitka Subheading" pitchFamily="2" charset="0"/>
                <a:cs typeface="Times New Roman" pitchFamily="18" charset="0"/>
              </a:rPr>
              <a:t>và</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thái</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độ</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phù</a:t>
            </a:r>
            <a:r>
              <a:rPr lang="en-US" sz="2200" dirty="0" smtClean="0">
                <a:latin typeface="Sitka Subheading" pitchFamily="2" charset="0"/>
                <a:cs typeface="Times New Roman" pitchFamily="18" charset="0"/>
              </a:rPr>
              <a:t> </a:t>
            </a:r>
            <a:r>
              <a:rPr lang="en-US" sz="2200" dirty="0" err="1" smtClean="0">
                <a:latin typeface="Sitka Subheading" pitchFamily="2" charset="0"/>
                <a:cs typeface="Times New Roman" pitchFamily="18" charset="0"/>
              </a:rPr>
              <a:t>hợp</a:t>
            </a:r>
            <a:r>
              <a:rPr lang="en-US" sz="2200" dirty="0" smtClean="0">
                <a:latin typeface="Sitka Subheading" pitchFamily="2" charset="0"/>
                <a:cs typeface="Times New Roman" pitchFamily="18" charset="0"/>
              </a:rPr>
              <a:t>.</a:t>
            </a:r>
            <a:endParaRPr lang="en-US" sz="2200" b="1" dirty="0" smtClean="0">
              <a:solidFill>
                <a:srgbClr val="FF0000"/>
              </a:solidFill>
              <a:latin typeface="Sitka Subheading" pitchFamily="2" charset="0"/>
              <a:cs typeface="Times New Roman" pitchFamily="18" charset="0"/>
            </a:endParaRPr>
          </a:p>
          <a:p>
            <a:pPr>
              <a:lnSpc>
                <a:spcPct val="150000"/>
              </a:lnSpc>
            </a:pPr>
            <a:endParaRPr lang="en-US" sz="2000" b="1" i="1" dirty="0">
              <a:solidFill>
                <a:srgbClr val="00B050"/>
              </a:solidFill>
              <a:latin typeface="Sitka Heading" pitchFamily="2" charset="0"/>
            </a:endParaRPr>
          </a:p>
        </p:txBody>
      </p:sp>
      <p:sp>
        <p:nvSpPr>
          <p:cNvPr id="4" name="object 9"/>
          <p:cNvSpPr/>
          <p:nvPr/>
        </p:nvSpPr>
        <p:spPr>
          <a:xfrm>
            <a:off x="1341120" y="4697469"/>
            <a:ext cx="3032759" cy="205435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502510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76400" y="792479"/>
            <a:ext cx="5867400" cy="461665"/>
          </a:xfrm>
          <a:prstGeom prst="rect">
            <a:avLst/>
          </a:prstGeom>
          <a:noFill/>
        </p:spPr>
        <p:txBody>
          <a:bodyPr wrap="square" rtlCol="0">
            <a:spAutoFit/>
          </a:bodyPr>
          <a:lstStyle/>
          <a:p>
            <a:r>
              <a:rPr lang="en-US" sz="2400" b="1" i="1" dirty="0" smtClean="0">
                <a:solidFill>
                  <a:srgbClr val="FF0000"/>
                </a:solidFill>
                <a:latin typeface="Sitka Subheading" pitchFamily="2" charset="0"/>
              </a:rPr>
              <a:t>I/ </a:t>
            </a:r>
            <a:r>
              <a:rPr lang="en-US" sz="2400" b="1" i="1" dirty="0" err="1" smtClean="0">
                <a:solidFill>
                  <a:srgbClr val="FF0000"/>
                </a:solidFill>
                <a:latin typeface="Sitka Subheading" pitchFamily="2" charset="0"/>
              </a:rPr>
              <a:t>Khởi</a:t>
            </a:r>
            <a:r>
              <a:rPr lang="en-US" sz="2400" b="1" i="1" dirty="0" smtClean="0">
                <a:solidFill>
                  <a:srgbClr val="FF0000"/>
                </a:solidFill>
                <a:latin typeface="Sitka Subheading" pitchFamily="2" charset="0"/>
              </a:rPr>
              <a:t> </a:t>
            </a:r>
            <a:r>
              <a:rPr lang="en-US" sz="2400" b="1" i="1" dirty="0" err="1" smtClean="0">
                <a:solidFill>
                  <a:srgbClr val="FF0000"/>
                </a:solidFill>
                <a:latin typeface="Sitka Subheading" pitchFamily="2" charset="0"/>
              </a:rPr>
              <a:t>động</a:t>
            </a:r>
            <a:r>
              <a:rPr lang="en-US" sz="2400" b="1" i="1" dirty="0" smtClean="0">
                <a:solidFill>
                  <a:srgbClr val="FF0000"/>
                </a:solidFill>
                <a:latin typeface="Sitka Subheading" pitchFamily="2" charset="0"/>
              </a:rPr>
              <a:t>: </a:t>
            </a:r>
            <a:r>
              <a:rPr lang="en-US" sz="2400" b="1" i="1" dirty="0" err="1" smtClean="0">
                <a:solidFill>
                  <a:srgbClr val="FF0000"/>
                </a:solidFill>
                <a:latin typeface="Sitka Subheading" pitchFamily="2" charset="0"/>
              </a:rPr>
              <a:t>Quan</a:t>
            </a:r>
            <a:r>
              <a:rPr lang="en-US" sz="2400" b="1" i="1" dirty="0" smtClean="0">
                <a:solidFill>
                  <a:srgbClr val="FF0000"/>
                </a:solidFill>
                <a:latin typeface="Sitka Subheading" pitchFamily="2" charset="0"/>
              </a:rPr>
              <a:t> </a:t>
            </a:r>
            <a:r>
              <a:rPr lang="en-US" sz="2400" b="1" i="1" dirty="0" err="1" smtClean="0">
                <a:solidFill>
                  <a:srgbClr val="FF0000"/>
                </a:solidFill>
                <a:latin typeface="Sitka Subheading" pitchFamily="2" charset="0"/>
              </a:rPr>
              <a:t>sát</a:t>
            </a:r>
            <a:r>
              <a:rPr lang="en-US" sz="2400" b="1" i="1" dirty="0" smtClean="0">
                <a:solidFill>
                  <a:srgbClr val="FF0000"/>
                </a:solidFill>
                <a:latin typeface="Sitka Subheading" pitchFamily="2" charset="0"/>
              </a:rPr>
              <a:t> </a:t>
            </a:r>
            <a:r>
              <a:rPr lang="en-US" sz="2400" b="1" i="1" dirty="0" err="1" smtClean="0">
                <a:solidFill>
                  <a:srgbClr val="FF0000"/>
                </a:solidFill>
                <a:latin typeface="Sitka Subheading" pitchFamily="2" charset="0"/>
              </a:rPr>
              <a:t>hình</a:t>
            </a:r>
            <a:r>
              <a:rPr lang="en-US" sz="2400" b="1" i="1" dirty="0" smtClean="0">
                <a:solidFill>
                  <a:srgbClr val="FF0000"/>
                </a:solidFill>
                <a:latin typeface="Sitka Subheading" pitchFamily="2" charset="0"/>
              </a:rPr>
              <a:t> </a:t>
            </a:r>
            <a:r>
              <a:rPr lang="en-US" sz="2400" b="1" i="1" dirty="0" err="1" smtClean="0">
                <a:solidFill>
                  <a:srgbClr val="FF0000"/>
                </a:solidFill>
                <a:latin typeface="Sitka Subheading" pitchFamily="2" charset="0"/>
              </a:rPr>
              <a:t>ảnh</a:t>
            </a:r>
            <a:r>
              <a:rPr lang="en-US" sz="2400" b="1" i="1" dirty="0" smtClean="0">
                <a:solidFill>
                  <a:srgbClr val="FF0000"/>
                </a:solidFill>
                <a:latin typeface="Sitka Subheading" pitchFamily="2" charset="0"/>
              </a:rPr>
              <a:t> (</a:t>
            </a:r>
            <a:r>
              <a:rPr lang="en-US" sz="2400" b="1" i="1" dirty="0" err="1" smtClean="0">
                <a:solidFill>
                  <a:srgbClr val="FF0000"/>
                </a:solidFill>
                <a:latin typeface="Sitka Subheading" pitchFamily="2" charset="0"/>
              </a:rPr>
              <a:t>sgk</a:t>
            </a:r>
            <a:r>
              <a:rPr lang="en-US" sz="2400" b="1" i="1" dirty="0" smtClean="0">
                <a:solidFill>
                  <a:srgbClr val="FF0000"/>
                </a:solidFill>
                <a:latin typeface="Sitka Subheading" pitchFamily="2" charset="0"/>
              </a:rPr>
              <a:t>/5)</a:t>
            </a:r>
            <a:endParaRPr lang="en-US" sz="2400" b="1" i="1" dirty="0">
              <a:solidFill>
                <a:srgbClr val="FF0000"/>
              </a:solidFill>
              <a:latin typeface="Sitka Subheading" pitchFamily="2"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973" y="1295400"/>
            <a:ext cx="2691174" cy="2057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680" y="1295400"/>
            <a:ext cx="2770893" cy="2057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9720" y="3810000"/>
            <a:ext cx="2721654" cy="20141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8920" y="3810000"/>
            <a:ext cx="2755653" cy="20414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63602" y="3352800"/>
            <a:ext cx="2603598" cy="369332"/>
          </a:xfrm>
          <a:prstGeom prst="rect">
            <a:avLst/>
          </a:prstGeom>
        </p:spPr>
        <p:txBody>
          <a:bodyPr wrap="none">
            <a:spAutoFit/>
          </a:bodyPr>
          <a:lstStyle/>
          <a:p>
            <a:pPr algn="ctr"/>
            <a:r>
              <a:rPr lang="en-US" b="1" i="1" dirty="0" err="1" smtClean="0">
                <a:latin typeface="Sitka Subheading" pitchFamily="2" charset="0"/>
              </a:rPr>
              <a:t>Truyền</a:t>
            </a:r>
            <a:r>
              <a:rPr lang="en-US" b="1" i="1" dirty="0" smtClean="0">
                <a:latin typeface="Sitka Subheading" pitchFamily="2" charset="0"/>
              </a:rPr>
              <a:t> </a:t>
            </a:r>
            <a:r>
              <a:rPr lang="en-US" b="1" i="1" dirty="0" err="1" smtClean="0">
                <a:latin typeface="Sitka Subheading" pitchFamily="2" charset="0"/>
              </a:rPr>
              <a:t>thống</a:t>
            </a:r>
            <a:r>
              <a:rPr lang="en-US" b="1" i="1" dirty="0" smtClean="0">
                <a:latin typeface="Sitka Subheading" pitchFamily="2" charset="0"/>
              </a:rPr>
              <a:t> </a:t>
            </a:r>
            <a:r>
              <a:rPr lang="en-US" b="1" i="1" dirty="0" err="1" smtClean="0">
                <a:latin typeface="Sitka Subheading" pitchFamily="2" charset="0"/>
              </a:rPr>
              <a:t>hiếu</a:t>
            </a:r>
            <a:r>
              <a:rPr lang="en-US" b="1" i="1" dirty="0" smtClean="0">
                <a:latin typeface="Sitka Subheading" pitchFamily="2" charset="0"/>
              </a:rPr>
              <a:t> </a:t>
            </a:r>
            <a:r>
              <a:rPr lang="en-US" b="1" i="1" dirty="0" err="1" smtClean="0">
                <a:latin typeface="Sitka Subheading" pitchFamily="2" charset="0"/>
              </a:rPr>
              <a:t>học</a:t>
            </a:r>
            <a:endParaRPr lang="en-US" b="1" i="1" dirty="0">
              <a:latin typeface="Sitka Subheading" pitchFamily="2" charset="0"/>
            </a:endParaRPr>
          </a:p>
        </p:txBody>
      </p:sp>
      <p:sp>
        <p:nvSpPr>
          <p:cNvPr id="8" name="Rectangle 7"/>
          <p:cNvSpPr/>
          <p:nvPr/>
        </p:nvSpPr>
        <p:spPr>
          <a:xfrm>
            <a:off x="4968318" y="3352800"/>
            <a:ext cx="2401619" cy="369332"/>
          </a:xfrm>
          <a:prstGeom prst="rect">
            <a:avLst/>
          </a:prstGeom>
        </p:spPr>
        <p:txBody>
          <a:bodyPr wrap="none">
            <a:spAutoFit/>
          </a:bodyPr>
          <a:lstStyle/>
          <a:p>
            <a:pPr algn="ctr"/>
            <a:r>
              <a:rPr lang="en-US" b="1" i="1" dirty="0" err="1" smtClean="0">
                <a:latin typeface="Sitka Subheading" pitchFamily="2" charset="0"/>
              </a:rPr>
              <a:t>Truyền</a:t>
            </a:r>
            <a:r>
              <a:rPr lang="en-US" b="1" i="1" dirty="0" smtClean="0">
                <a:latin typeface="Sitka Subheading" pitchFamily="2" charset="0"/>
              </a:rPr>
              <a:t> </a:t>
            </a:r>
            <a:r>
              <a:rPr lang="en-US" b="1" i="1" dirty="0" err="1" smtClean="0">
                <a:latin typeface="Sitka Subheading" pitchFamily="2" charset="0"/>
              </a:rPr>
              <a:t>thống</a:t>
            </a:r>
            <a:r>
              <a:rPr lang="en-US" b="1" i="1" dirty="0" smtClean="0">
                <a:latin typeface="Sitka Subheading" pitchFamily="2" charset="0"/>
              </a:rPr>
              <a:t> </a:t>
            </a:r>
            <a:r>
              <a:rPr lang="en-US" b="1" i="1" dirty="0" err="1" smtClean="0">
                <a:latin typeface="Sitka Subheading" pitchFamily="2" charset="0"/>
              </a:rPr>
              <a:t>dệt</a:t>
            </a:r>
            <a:r>
              <a:rPr lang="en-US" b="1" i="1" dirty="0" smtClean="0">
                <a:latin typeface="Sitka Subheading" pitchFamily="2" charset="0"/>
              </a:rPr>
              <a:t> </a:t>
            </a:r>
            <a:r>
              <a:rPr lang="en-US" b="1" i="1" dirty="0" err="1" smtClean="0">
                <a:latin typeface="Sitka Subheading" pitchFamily="2" charset="0"/>
              </a:rPr>
              <a:t>vải</a:t>
            </a:r>
            <a:endParaRPr lang="en-US" b="1" i="1" dirty="0">
              <a:latin typeface="Sitka Subheading" pitchFamily="2" charset="0"/>
            </a:endParaRPr>
          </a:p>
        </p:txBody>
      </p:sp>
      <p:sp>
        <p:nvSpPr>
          <p:cNvPr id="9" name="Rectangle 8"/>
          <p:cNvSpPr/>
          <p:nvPr/>
        </p:nvSpPr>
        <p:spPr>
          <a:xfrm>
            <a:off x="1601003" y="5791200"/>
            <a:ext cx="2601995" cy="369332"/>
          </a:xfrm>
          <a:prstGeom prst="rect">
            <a:avLst/>
          </a:prstGeom>
        </p:spPr>
        <p:txBody>
          <a:bodyPr wrap="none">
            <a:spAutoFit/>
          </a:bodyPr>
          <a:lstStyle/>
          <a:p>
            <a:pPr algn="ctr"/>
            <a:r>
              <a:rPr lang="en-US" b="1" i="1" dirty="0" err="1" smtClean="0">
                <a:latin typeface="Sitka Subheading" pitchFamily="2" charset="0"/>
              </a:rPr>
              <a:t>Truyền</a:t>
            </a:r>
            <a:r>
              <a:rPr lang="en-US" b="1" i="1" dirty="0" smtClean="0">
                <a:latin typeface="Sitka Subheading" pitchFamily="2" charset="0"/>
              </a:rPr>
              <a:t> </a:t>
            </a:r>
            <a:r>
              <a:rPr lang="en-US" b="1" i="1" dirty="0" err="1" smtClean="0">
                <a:latin typeface="Sitka Subheading" pitchFamily="2" charset="0"/>
              </a:rPr>
              <a:t>thống</a:t>
            </a:r>
            <a:r>
              <a:rPr lang="en-US" b="1" i="1" dirty="0" smtClean="0">
                <a:latin typeface="Sitka Subheading" pitchFamily="2" charset="0"/>
              </a:rPr>
              <a:t> </a:t>
            </a:r>
            <a:r>
              <a:rPr lang="en-US" b="1" i="1" dirty="0" err="1" smtClean="0">
                <a:latin typeface="Sitka Subheading" pitchFamily="2" charset="0"/>
              </a:rPr>
              <a:t>làm</a:t>
            </a:r>
            <a:r>
              <a:rPr lang="en-US" b="1" i="1" dirty="0" smtClean="0">
                <a:latin typeface="Sitka Subheading" pitchFamily="2" charset="0"/>
              </a:rPr>
              <a:t> </a:t>
            </a:r>
            <a:r>
              <a:rPr lang="en-US" b="1" i="1" dirty="0" err="1" smtClean="0">
                <a:latin typeface="Sitka Subheading" pitchFamily="2" charset="0"/>
              </a:rPr>
              <a:t>gốm</a:t>
            </a:r>
            <a:endParaRPr lang="en-US" b="1" i="1" dirty="0">
              <a:latin typeface="Sitka Subheading" pitchFamily="2" charset="0"/>
            </a:endParaRPr>
          </a:p>
        </p:txBody>
      </p:sp>
      <p:sp>
        <p:nvSpPr>
          <p:cNvPr id="10" name="Rectangle 9"/>
          <p:cNvSpPr/>
          <p:nvPr/>
        </p:nvSpPr>
        <p:spPr>
          <a:xfrm>
            <a:off x="4765454" y="5791200"/>
            <a:ext cx="2680542" cy="369332"/>
          </a:xfrm>
          <a:prstGeom prst="rect">
            <a:avLst/>
          </a:prstGeom>
        </p:spPr>
        <p:txBody>
          <a:bodyPr wrap="none">
            <a:spAutoFit/>
          </a:bodyPr>
          <a:lstStyle/>
          <a:p>
            <a:pPr algn="ctr"/>
            <a:r>
              <a:rPr lang="en-US" b="1" i="1" dirty="0" err="1" smtClean="0">
                <a:latin typeface="Sitka Subheading" pitchFamily="2" charset="0"/>
              </a:rPr>
              <a:t>Truyền</a:t>
            </a:r>
            <a:r>
              <a:rPr lang="en-US" b="1" i="1" dirty="0" smtClean="0">
                <a:latin typeface="Sitka Subheading" pitchFamily="2" charset="0"/>
              </a:rPr>
              <a:t> </a:t>
            </a:r>
            <a:r>
              <a:rPr lang="en-US" b="1" i="1" dirty="0" err="1" smtClean="0">
                <a:latin typeface="Sitka Subheading" pitchFamily="2" charset="0"/>
              </a:rPr>
              <a:t>thống</a:t>
            </a:r>
            <a:r>
              <a:rPr lang="en-US" b="1" i="1" dirty="0" smtClean="0">
                <a:latin typeface="Sitka Subheading" pitchFamily="2" charset="0"/>
              </a:rPr>
              <a:t> </a:t>
            </a:r>
            <a:r>
              <a:rPr lang="en-US" b="1" i="1" dirty="0" err="1" smtClean="0">
                <a:latin typeface="Sitka Subheading" pitchFamily="2" charset="0"/>
              </a:rPr>
              <a:t>yêu</a:t>
            </a:r>
            <a:r>
              <a:rPr lang="en-US" b="1" i="1" dirty="0" smtClean="0">
                <a:latin typeface="Sitka Subheading" pitchFamily="2" charset="0"/>
              </a:rPr>
              <a:t> </a:t>
            </a:r>
            <a:r>
              <a:rPr lang="en-US" b="1" i="1" dirty="0" err="1" smtClean="0">
                <a:latin typeface="Sitka Subheading" pitchFamily="2" charset="0"/>
              </a:rPr>
              <a:t>nước</a:t>
            </a:r>
            <a:endParaRPr lang="en-US" b="1" i="1" dirty="0">
              <a:latin typeface="Sitka Subheading" pitchFamily="2" charset="0"/>
            </a:endParaRPr>
          </a:p>
        </p:txBody>
      </p:sp>
    </p:spTree>
    <p:extLst>
      <p:ext uri="{BB962C8B-B14F-4D97-AF65-F5344CB8AC3E}">
        <p14:creationId xmlns:p14="http://schemas.microsoft.com/office/powerpoint/2010/main" val="25591350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95400" y="271790"/>
            <a:ext cx="2590800" cy="523220"/>
          </a:xfrm>
          <a:prstGeom prst="rect">
            <a:avLst/>
          </a:prstGeom>
          <a:noFill/>
        </p:spPr>
        <p:txBody>
          <a:bodyPr wrap="square" rtlCol="0">
            <a:spAutoFit/>
          </a:bodyPr>
          <a:lstStyle/>
          <a:p>
            <a:pPr algn="ctr"/>
            <a:r>
              <a:rPr lang="en-US" sz="2800" b="1" i="1" dirty="0" smtClean="0">
                <a:solidFill>
                  <a:srgbClr val="FF0000"/>
                </a:solidFill>
                <a:latin typeface="Sitka Subheading" pitchFamily="2" charset="0"/>
              </a:rPr>
              <a:t>III/ </a:t>
            </a:r>
            <a:r>
              <a:rPr lang="en-US" sz="2800" b="1" i="1" dirty="0" err="1" smtClean="0">
                <a:solidFill>
                  <a:srgbClr val="FF0000"/>
                </a:solidFill>
                <a:latin typeface="Sitka Subheading" pitchFamily="2" charset="0"/>
              </a:rPr>
              <a:t>Luyện</a:t>
            </a:r>
            <a:r>
              <a:rPr lang="en-US" sz="2800" b="1" i="1" dirty="0" smtClean="0">
                <a:solidFill>
                  <a:srgbClr val="FF0000"/>
                </a:solidFill>
                <a:latin typeface="Sitka Subheading" pitchFamily="2" charset="0"/>
              </a:rPr>
              <a:t> </a:t>
            </a:r>
            <a:r>
              <a:rPr lang="en-US" sz="2800" b="1" i="1" dirty="0" err="1" smtClean="0">
                <a:solidFill>
                  <a:srgbClr val="FF0000"/>
                </a:solidFill>
                <a:latin typeface="Sitka Subheading" pitchFamily="2" charset="0"/>
              </a:rPr>
              <a:t>tập</a:t>
            </a:r>
            <a:endParaRPr lang="en-US" sz="2800" b="1" i="1" dirty="0">
              <a:solidFill>
                <a:srgbClr val="FF0000"/>
              </a:solidFill>
              <a:latin typeface="Sitka Subheading" pitchFamily="2" charset="0"/>
            </a:endParaRPr>
          </a:p>
        </p:txBody>
      </p:sp>
      <p:sp>
        <p:nvSpPr>
          <p:cNvPr id="3" name="Rectangle 2"/>
          <p:cNvSpPr/>
          <p:nvPr/>
        </p:nvSpPr>
        <p:spPr>
          <a:xfrm>
            <a:off x="76200" y="914400"/>
            <a:ext cx="8991600" cy="4989507"/>
          </a:xfrm>
          <a:prstGeom prst="rect">
            <a:avLst/>
          </a:prstGeom>
        </p:spPr>
        <p:txBody>
          <a:bodyPr wrap="square">
            <a:spAutoFit/>
          </a:bodyPr>
          <a:lstStyle/>
          <a:p>
            <a:pPr algn="just">
              <a:lnSpc>
                <a:spcPct val="150000"/>
              </a:lnSpc>
            </a:pPr>
            <a:r>
              <a:rPr lang="en-US" sz="1950" dirty="0" err="1" smtClean="0">
                <a:latin typeface="Sitka Heading" pitchFamily="2" charset="0"/>
                <a:cs typeface="Times New Roman" pitchFamily="18" charset="0"/>
              </a:rPr>
              <a:t>Năm</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nào</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cũng</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vậy</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Linh</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luôn</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háo</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hức</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mong</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chờ</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đến</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sáng</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mùng</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một</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Tết</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nguyên</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đán</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Khi</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đó</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mọi</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thành</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viên</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trong</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gia</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đình</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đều</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tụ</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họp</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đông</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đủ</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cùng</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nhau</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đi</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chúc</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tết</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ông</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bà</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và</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những</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người</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thân</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trong</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gia</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đình</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dòng</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họ</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Tết</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năm</a:t>
            </a:r>
            <a:r>
              <a:rPr lang="en-US" sz="1950" dirty="0" smtClean="0">
                <a:latin typeface="Sitka Heading" pitchFamily="2" charset="0"/>
                <a:cs typeface="Times New Roman" pitchFamily="18" charset="0"/>
              </a:rPr>
              <a:t> nay, </a:t>
            </a:r>
            <a:r>
              <a:rPr lang="en-US" sz="1950" dirty="0" err="1" smtClean="0">
                <a:latin typeface="Sitka Heading" pitchFamily="2" charset="0"/>
                <a:cs typeface="Times New Roman" pitchFamily="18" charset="0"/>
              </a:rPr>
              <a:t>Linh</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còn</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học</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được</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rất</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nhiều</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lời</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chúc</a:t>
            </a:r>
            <a:r>
              <a:rPr lang="en-US" sz="1950" dirty="0" smtClean="0">
                <a:latin typeface="Sitka Heading" pitchFamily="2" charset="0"/>
                <a:cs typeface="Times New Roman" pitchFamily="18" charset="0"/>
              </a:rPr>
              <a:t> ý </a:t>
            </a:r>
            <a:r>
              <a:rPr lang="en-US" sz="1950" dirty="0" err="1" smtClean="0">
                <a:latin typeface="Sitka Heading" pitchFamily="2" charset="0"/>
                <a:cs typeface="Times New Roman" pitchFamily="18" charset="0"/>
              </a:rPr>
              <a:t>nghĩa</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để</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chúc</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mừng</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ông</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bà</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bố</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mẹ</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và</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những</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người</a:t>
            </a:r>
            <a:r>
              <a:rPr lang="en-US" sz="1950" dirty="0" smtClean="0">
                <a:latin typeface="Sitka Heading" pitchFamily="2" charset="0"/>
                <a:cs typeface="Times New Roman" pitchFamily="18" charset="0"/>
              </a:rPr>
              <a:t> </a:t>
            </a:r>
            <a:r>
              <a:rPr lang="en-US" sz="1950" dirty="0" err="1" smtClean="0">
                <a:latin typeface="Sitka Heading" pitchFamily="2" charset="0"/>
                <a:cs typeface="Times New Roman" pitchFamily="18" charset="0"/>
              </a:rPr>
              <a:t>thân</a:t>
            </a:r>
            <a:r>
              <a:rPr lang="en-US" sz="1950" dirty="0" smtClean="0">
                <a:latin typeface="Sitka Heading" pitchFamily="2" charset="0"/>
                <a:cs typeface="Times New Roman" pitchFamily="18" charset="0"/>
              </a:rPr>
              <a:t>.</a:t>
            </a:r>
          </a:p>
          <a:p>
            <a:pPr algn="just">
              <a:lnSpc>
                <a:spcPct val="150000"/>
              </a:lnSpc>
            </a:pPr>
            <a:r>
              <a:rPr lang="en-US" sz="1950" i="1" dirty="0" smtClean="0">
                <a:solidFill>
                  <a:srgbClr val="FF0000"/>
                </a:solidFill>
                <a:latin typeface="Sitka Heading" pitchFamily="2" charset="0"/>
                <a:cs typeface="Times New Roman" pitchFamily="18" charset="0"/>
              </a:rPr>
              <a:t>a/ </a:t>
            </a:r>
            <a:r>
              <a:rPr lang="en-US" sz="1950" i="1" dirty="0" err="1" smtClean="0">
                <a:solidFill>
                  <a:srgbClr val="FF0000"/>
                </a:solidFill>
                <a:latin typeface="Sitka Heading" pitchFamily="2" charset="0"/>
                <a:cs typeface="Times New Roman" pitchFamily="18" charset="0"/>
              </a:rPr>
              <a:t>Linh</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đã</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tự</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hào</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và</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phát</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huy</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về</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truyền</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thống</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nào</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của</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gia</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đình</a:t>
            </a:r>
            <a:r>
              <a:rPr lang="en-US" sz="1950" i="1" dirty="0" smtClean="0">
                <a:solidFill>
                  <a:srgbClr val="FF0000"/>
                </a:solidFill>
                <a:latin typeface="Sitka Heading" pitchFamily="2" charset="0"/>
                <a:cs typeface="Times New Roman" pitchFamily="18" charset="0"/>
              </a:rPr>
              <a:t>?</a:t>
            </a:r>
          </a:p>
          <a:p>
            <a:pPr algn="just">
              <a:lnSpc>
                <a:spcPct val="150000"/>
              </a:lnSpc>
            </a:pPr>
            <a:r>
              <a:rPr lang="en-US" sz="1950" i="1" dirty="0" smtClean="0">
                <a:solidFill>
                  <a:srgbClr val="FF0000"/>
                </a:solidFill>
                <a:latin typeface="Sitka Heading" pitchFamily="2" charset="0"/>
                <a:cs typeface="Times New Roman" pitchFamily="18" charset="0"/>
              </a:rPr>
              <a:t>b/ Theo </a:t>
            </a:r>
            <a:r>
              <a:rPr lang="en-US" sz="1950" i="1" dirty="0" err="1" smtClean="0">
                <a:solidFill>
                  <a:srgbClr val="FF0000"/>
                </a:solidFill>
                <a:latin typeface="Sitka Heading" pitchFamily="2" charset="0"/>
                <a:cs typeface="Times New Roman" pitchFamily="18" charset="0"/>
              </a:rPr>
              <a:t>em</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việc</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làm</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của</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Linh</a:t>
            </a:r>
            <a:r>
              <a:rPr lang="en-US" sz="1950" i="1" dirty="0" smtClean="0">
                <a:solidFill>
                  <a:srgbClr val="FF0000"/>
                </a:solidFill>
                <a:latin typeface="Sitka Heading" pitchFamily="2" charset="0"/>
                <a:cs typeface="Times New Roman" pitchFamily="18" charset="0"/>
              </a:rPr>
              <a:t> &amp; </a:t>
            </a:r>
            <a:r>
              <a:rPr lang="en-US" sz="1950" i="1" dirty="0" err="1" smtClean="0">
                <a:solidFill>
                  <a:srgbClr val="FF0000"/>
                </a:solidFill>
                <a:latin typeface="Sitka Heading" pitchFamily="2" charset="0"/>
                <a:cs typeface="Times New Roman" pitchFamily="18" charset="0"/>
              </a:rPr>
              <a:t>gia</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đình</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sẽ</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mang</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lại</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cảm</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xúc</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gì</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cho</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người</a:t>
            </a:r>
            <a:r>
              <a:rPr lang="en-US" sz="1950" i="1" dirty="0" smtClean="0">
                <a:solidFill>
                  <a:srgbClr val="FF0000"/>
                </a:solidFill>
                <a:latin typeface="Sitka Heading" pitchFamily="2" charset="0"/>
                <a:cs typeface="Times New Roman" pitchFamily="18" charset="0"/>
              </a:rPr>
              <a:t> </a:t>
            </a:r>
            <a:r>
              <a:rPr lang="en-US" sz="1950" i="1" dirty="0" err="1" smtClean="0">
                <a:solidFill>
                  <a:srgbClr val="FF0000"/>
                </a:solidFill>
                <a:latin typeface="Sitka Heading" pitchFamily="2" charset="0"/>
                <a:cs typeface="Times New Roman" pitchFamily="18" charset="0"/>
              </a:rPr>
              <a:t>thân</a:t>
            </a:r>
            <a:r>
              <a:rPr lang="en-US" sz="1950" i="1" dirty="0" smtClean="0">
                <a:solidFill>
                  <a:srgbClr val="FF0000"/>
                </a:solidFill>
                <a:latin typeface="Sitka Heading" pitchFamily="2" charset="0"/>
                <a:cs typeface="Times New Roman" pitchFamily="18" charset="0"/>
              </a:rPr>
              <a:t>?</a:t>
            </a:r>
          </a:p>
          <a:p>
            <a:pPr algn="just">
              <a:lnSpc>
                <a:spcPct val="150000"/>
              </a:lnSpc>
            </a:pPr>
            <a:r>
              <a:rPr lang="en-US" sz="1950" b="1" dirty="0" err="1" smtClean="0">
                <a:latin typeface="Sitka Heading" pitchFamily="2" charset="0"/>
                <a:cs typeface="Times New Roman" pitchFamily="18" charset="0"/>
              </a:rPr>
              <a:t>Gợi</a:t>
            </a:r>
            <a:r>
              <a:rPr lang="en-US" sz="1950" b="1" dirty="0" smtClean="0">
                <a:latin typeface="Sitka Heading" pitchFamily="2" charset="0"/>
                <a:cs typeface="Times New Roman" pitchFamily="18" charset="0"/>
              </a:rPr>
              <a:t> ý</a:t>
            </a:r>
          </a:p>
          <a:p>
            <a:pPr algn="just">
              <a:lnSpc>
                <a:spcPct val="150000"/>
              </a:lnSpc>
            </a:pPr>
            <a:r>
              <a:rPr lang="en-US" sz="1950" b="1" dirty="0" smtClean="0">
                <a:latin typeface="Sitka Heading" pitchFamily="2" charset="0"/>
                <a:cs typeface="Times New Roman" pitchFamily="18" charset="0"/>
              </a:rPr>
              <a:t>a/ </a:t>
            </a:r>
            <a:r>
              <a:rPr lang="x-none" sz="1950" b="1" smtClean="0">
                <a:latin typeface="Sitka Heading" pitchFamily="2" charset="0"/>
                <a:ea typeface="Open Sans" panose="020B0606030504020204" pitchFamily="34" charset="0"/>
                <a:cs typeface="Times New Roman" pitchFamily="18" charset="0"/>
              </a:rPr>
              <a:t>Linh đã </a:t>
            </a:r>
            <a:r>
              <a:rPr lang="en-US" sz="1950" b="1" dirty="0" err="1" smtClean="0">
                <a:latin typeface="Sitka Heading" pitchFamily="2" charset="0"/>
                <a:ea typeface="Open Sans" panose="020B0606030504020204" pitchFamily="34" charset="0"/>
                <a:cs typeface="Times New Roman" pitchFamily="18" charset="0"/>
              </a:rPr>
              <a:t>tự</a:t>
            </a:r>
            <a:r>
              <a:rPr lang="en-US" sz="1950" b="1" dirty="0" smtClean="0">
                <a:latin typeface="Sitka Heading" pitchFamily="2" charset="0"/>
                <a:ea typeface="Open Sans" panose="020B0606030504020204" pitchFamily="34" charset="0"/>
                <a:cs typeface="Times New Roman" pitchFamily="18" charset="0"/>
              </a:rPr>
              <a:t> </a:t>
            </a:r>
            <a:r>
              <a:rPr lang="en-US" sz="1950" b="1" dirty="0" err="1" smtClean="0">
                <a:latin typeface="Sitka Heading" pitchFamily="2" charset="0"/>
                <a:ea typeface="Open Sans" panose="020B0606030504020204" pitchFamily="34" charset="0"/>
                <a:cs typeface="Times New Roman" pitchFamily="18" charset="0"/>
              </a:rPr>
              <a:t>hào</a:t>
            </a:r>
            <a:r>
              <a:rPr lang="en-US" sz="1950" b="1" dirty="0" smtClean="0">
                <a:latin typeface="Sitka Heading" pitchFamily="2" charset="0"/>
                <a:ea typeface="Open Sans" panose="020B0606030504020204" pitchFamily="34" charset="0"/>
                <a:cs typeface="Times New Roman" pitchFamily="18" charset="0"/>
              </a:rPr>
              <a:t> </a:t>
            </a:r>
            <a:r>
              <a:rPr lang="en-US" sz="1950" b="1" dirty="0" err="1" smtClean="0">
                <a:latin typeface="Sitka Heading" pitchFamily="2" charset="0"/>
                <a:ea typeface="Open Sans" panose="020B0606030504020204" pitchFamily="34" charset="0"/>
                <a:cs typeface="Times New Roman" pitchFamily="18" charset="0"/>
              </a:rPr>
              <a:t>và</a:t>
            </a:r>
            <a:r>
              <a:rPr lang="en-US" sz="1950" b="1" dirty="0" smtClean="0">
                <a:latin typeface="Sitka Heading" pitchFamily="2" charset="0"/>
                <a:ea typeface="Open Sans" panose="020B0606030504020204" pitchFamily="34" charset="0"/>
                <a:cs typeface="Times New Roman" pitchFamily="18" charset="0"/>
              </a:rPr>
              <a:t> </a:t>
            </a:r>
            <a:r>
              <a:rPr lang="x-none" sz="1950" b="1" smtClean="0">
                <a:latin typeface="Sitka Heading" pitchFamily="2" charset="0"/>
                <a:ea typeface="Open Sans" panose="020B0606030504020204" pitchFamily="34" charset="0"/>
                <a:cs typeface="Times New Roman" pitchFamily="18" charset="0"/>
              </a:rPr>
              <a:t>phát huy truyền thống gia đình</a:t>
            </a:r>
            <a:r>
              <a:rPr lang="en-US" sz="1950" b="1" dirty="0" smtClean="0">
                <a:latin typeface="Sitka Heading" pitchFamily="2" charset="0"/>
                <a:ea typeface="Open Sans" panose="020B0606030504020204" pitchFamily="34" charset="0"/>
                <a:cs typeface="Times New Roman" pitchFamily="18" charset="0"/>
              </a:rPr>
              <a:t>: </a:t>
            </a:r>
            <a:r>
              <a:rPr lang="en-US" sz="1950" dirty="0" smtClean="0">
                <a:latin typeface="Sitka Heading" pitchFamily="2" charset="0"/>
                <a:ea typeface="Open Sans" panose="020B0606030504020204" pitchFamily="34" charset="0"/>
                <a:cs typeface="Times New Roman" pitchFamily="18" charset="0"/>
              </a:rPr>
              <a:t> K</a:t>
            </a:r>
            <a:r>
              <a:rPr lang="x-none" sz="1950" smtClean="0">
                <a:latin typeface="Sitka Heading" pitchFamily="2" charset="0"/>
                <a:ea typeface="Open Sans" panose="020B0606030504020204" pitchFamily="34" charset="0"/>
                <a:cs typeface="Times New Roman" pitchFamily="18" charset="0"/>
              </a:rPr>
              <a:t>ính trên nhường dưới, yêu thương ông bà</a:t>
            </a:r>
            <a:endParaRPr lang="en-US" sz="1950" dirty="0" smtClean="0">
              <a:latin typeface="Sitka Heading" pitchFamily="2" charset="0"/>
              <a:ea typeface="Open Sans" panose="020B0606030504020204" pitchFamily="34" charset="0"/>
              <a:cs typeface="Times New Roman" pitchFamily="18" charset="0"/>
            </a:endParaRPr>
          </a:p>
          <a:p>
            <a:pPr algn="just">
              <a:lnSpc>
                <a:spcPct val="150000"/>
              </a:lnSpc>
            </a:pPr>
            <a:r>
              <a:rPr lang="en-US" sz="1950" b="1" dirty="0" smtClean="0">
                <a:latin typeface="Sitka Heading" pitchFamily="2" charset="0"/>
                <a:ea typeface="Open Sans" panose="020B0606030504020204" pitchFamily="34" charset="0"/>
                <a:cs typeface="Times New Roman" pitchFamily="18" charset="0"/>
              </a:rPr>
              <a:t>b/</a:t>
            </a:r>
            <a:r>
              <a:rPr lang="x-none" sz="1950" b="1" smtClean="0">
                <a:latin typeface="Sitka Heading" pitchFamily="2" charset="0"/>
                <a:ea typeface="Open Sans" panose="020B0606030504020204" pitchFamily="34" charset="0"/>
                <a:cs typeface="Times New Roman" pitchFamily="18" charset="0"/>
              </a:rPr>
              <a:t>Việc làm </a:t>
            </a:r>
            <a:r>
              <a:rPr lang="en-US" sz="1950" b="1" dirty="0" err="1" smtClean="0">
                <a:latin typeface="Sitka Heading" pitchFamily="2" charset="0"/>
                <a:ea typeface="Open Sans" panose="020B0606030504020204" pitchFamily="34" charset="0"/>
                <a:cs typeface="Times New Roman" pitchFamily="18" charset="0"/>
              </a:rPr>
              <a:t>của</a:t>
            </a:r>
            <a:r>
              <a:rPr lang="en-US" sz="1950" b="1" dirty="0" smtClean="0">
                <a:latin typeface="Sitka Heading" pitchFamily="2" charset="0"/>
                <a:ea typeface="Open Sans" panose="020B0606030504020204" pitchFamily="34" charset="0"/>
                <a:cs typeface="Times New Roman" pitchFamily="18" charset="0"/>
              </a:rPr>
              <a:t> </a:t>
            </a:r>
            <a:r>
              <a:rPr lang="en-US" sz="1950" b="1" dirty="0" err="1" smtClean="0">
                <a:latin typeface="Sitka Heading" pitchFamily="2" charset="0"/>
                <a:ea typeface="Open Sans" panose="020B0606030504020204" pitchFamily="34" charset="0"/>
                <a:cs typeface="Times New Roman" pitchFamily="18" charset="0"/>
              </a:rPr>
              <a:t>Linh</a:t>
            </a:r>
            <a:r>
              <a:rPr lang="en-US" sz="1950" b="1" dirty="0" smtClean="0">
                <a:latin typeface="Sitka Heading" pitchFamily="2" charset="0"/>
                <a:ea typeface="Open Sans" panose="020B0606030504020204" pitchFamily="34" charset="0"/>
                <a:cs typeface="Times New Roman" pitchFamily="18" charset="0"/>
              </a:rPr>
              <a:t> </a:t>
            </a:r>
            <a:r>
              <a:rPr lang="en-US" sz="1950" b="1" dirty="0" err="1" smtClean="0">
                <a:latin typeface="Sitka Heading" pitchFamily="2" charset="0"/>
                <a:ea typeface="Open Sans" panose="020B0606030504020204" pitchFamily="34" charset="0"/>
                <a:cs typeface="Times New Roman" pitchFamily="18" charset="0"/>
              </a:rPr>
              <a:t>và</a:t>
            </a:r>
            <a:r>
              <a:rPr lang="en-US" sz="1950" b="1" dirty="0" smtClean="0">
                <a:latin typeface="Sitka Heading" pitchFamily="2" charset="0"/>
                <a:ea typeface="Open Sans" panose="020B0606030504020204" pitchFamily="34" charset="0"/>
                <a:cs typeface="Times New Roman" pitchFamily="18" charset="0"/>
              </a:rPr>
              <a:t> </a:t>
            </a:r>
            <a:r>
              <a:rPr lang="en-US" sz="1950" b="1" dirty="0" err="1" smtClean="0">
                <a:latin typeface="Sitka Heading" pitchFamily="2" charset="0"/>
                <a:ea typeface="Open Sans" panose="020B0606030504020204" pitchFamily="34" charset="0"/>
                <a:cs typeface="Times New Roman" pitchFamily="18" charset="0"/>
              </a:rPr>
              <a:t>gia</a:t>
            </a:r>
            <a:r>
              <a:rPr lang="en-US" sz="1950" b="1" dirty="0" smtClean="0">
                <a:latin typeface="Sitka Heading" pitchFamily="2" charset="0"/>
                <a:ea typeface="Open Sans" panose="020B0606030504020204" pitchFamily="34" charset="0"/>
                <a:cs typeface="Times New Roman" pitchFamily="18" charset="0"/>
              </a:rPr>
              <a:t> </a:t>
            </a:r>
            <a:r>
              <a:rPr lang="en-US" sz="1950" b="1" dirty="0" err="1" smtClean="0">
                <a:latin typeface="Sitka Heading" pitchFamily="2" charset="0"/>
                <a:ea typeface="Open Sans" panose="020B0606030504020204" pitchFamily="34" charset="0"/>
                <a:cs typeface="Times New Roman" pitchFamily="18" charset="0"/>
              </a:rPr>
              <a:t>đình</a:t>
            </a:r>
            <a:r>
              <a:rPr lang="en-US" sz="1950" b="1" dirty="0" smtClean="0">
                <a:latin typeface="Sitka Heading" pitchFamily="2" charset="0"/>
                <a:ea typeface="Open Sans" panose="020B0606030504020204" pitchFamily="34" charset="0"/>
                <a:cs typeface="Times New Roman" pitchFamily="18" charset="0"/>
              </a:rPr>
              <a:t> </a:t>
            </a:r>
            <a:r>
              <a:rPr lang="en-US" sz="1950" b="1" dirty="0" err="1" smtClean="0">
                <a:latin typeface="Sitka Heading" pitchFamily="2" charset="0"/>
                <a:ea typeface="Open Sans" panose="020B0606030504020204" pitchFamily="34" charset="0"/>
                <a:cs typeface="Times New Roman" pitchFamily="18" charset="0"/>
              </a:rPr>
              <a:t>giúp</a:t>
            </a:r>
            <a:r>
              <a:rPr lang="en-US" sz="1950" b="1" dirty="0" smtClean="0">
                <a:latin typeface="Sitka Heading" pitchFamily="2" charset="0"/>
                <a:ea typeface="Open Sans" panose="020B0606030504020204" pitchFamily="34" charset="0"/>
                <a:cs typeface="Times New Roman" pitchFamily="18" charset="0"/>
              </a:rPr>
              <a:t> </a:t>
            </a:r>
            <a:r>
              <a:rPr lang="en-US" sz="1950" b="1" dirty="0" err="1" smtClean="0">
                <a:latin typeface="Sitka Heading" pitchFamily="2" charset="0"/>
                <a:ea typeface="Open Sans" panose="020B0606030504020204" pitchFamily="34" charset="0"/>
                <a:cs typeface="Times New Roman" pitchFamily="18" charset="0"/>
              </a:rPr>
              <a:t>cho</a:t>
            </a:r>
            <a:r>
              <a:rPr lang="en-US" sz="1950" b="1" dirty="0" smtClean="0">
                <a:latin typeface="Sitka Heading" pitchFamily="2" charset="0"/>
                <a:ea typeface="Open Sans" panose="020B0606030504020204" pitchFamily="34" charset="0"/>
                <a:cs typeface="Times New Roman" pitchFamily="18" charset="0"/>
              </a:rPr>
              <a:t> </a:t>
            </a:r>
            <a:r>
              <a:rPr lang="en-US" sz="1950" b="1" dirty="0" err="1" smtClean="0">
                <a:latin typeface="Sitka Heading" pitchFamily="2" charset="0"/>
                <a:ea typeface="Open Sans" panose="020B0606030504020204" pitchFamily="34" charset="0"/>
                <a:cs typeface="Times New Roman" pitchFamily="18" charset="0"/>
              </a:rPr>
              <a:t>người</a:t>
            </a:r>
            <a:r>
              <a:rPr lang="en-US" sz="1950" b="1" dirty="0" smtClean="0">
                <a:latin typeface="Sitka Heading" pitchFamily="2" charset="0"/>
                <a:ea typeface="Open Sans" panose="020B0606030504020204" pitchFamily="34" charset="0"/>
                <a:cs typeface="Times New Roman" pitchFamily="18" charset="0"/>
              </a:rPr>
              <a:t> </a:t>
            </a:r>
            <a:r>
              <a:rPr lang="en-US" sz="1950" b="1" dirty="0" err="1" smtClean="0">
                <a:latin typeface="Sitka Heading" pitchFamily="2" charset="0"/>
                <a:ea typeface="Open Sans" panose="020B0606030504020204" pitchFamily="34" charset="0"/>
                <a:cs typeface="Times New Roman" pitchFamily="18" charset="0"/>
              </a:rPr>
              <a:t>thân</a:t>
            </a:r>
            <a:r>
              <a:rPr lang="en-US" sz="1950" b="1" dirty="0" smtClean="0">
                <a:latin typeface="Sitka Heading" pitchFamily="2" charset="0"/>
                <a:ea typeface="Open Sans" panose="020B0606030504020204" pitchFamily="34" charset="0"/>
                <a:cs typeface="Times New Roman" pitchFamily="18" charset="0"/>
              </a:rPr>
              <a:t> </a:t>
            </a:r>
            <a:r>
              <a:rPr lang="en-US" sz="1950" b="1" dirty="0" err="1" smtClean="0">
                <a:latin typeface="Sitka Heading" pitchFamily="2" charset="0"/>
                <a:ea typeface="Open Sans" panose="020B0606030504020204" pitchFamily="34" charset="0"/>
                <a:cs typeface="Times New Roman" pitchFamily="18" charset="0"/>
              </a:rPr>
              <a:t>luôn</a:t>
            </a:r>
            <a:r>
              <a:rPr lang="en-US" sz="1950" b="1" dirty="0" smtClean="0">
                <a:latin typeface="Sitka Heading" pitchFamily="2" charset="0"/>
                <a:ea typeface="Open Sans" panose="020B0606030504020204" pitchFamily="34" charset="0"/>
                <a:cs typeface="Times New Roman" pitchFamily="18" charset="0"/>
              </a:rPr>
              <a:t> </a:t>
            </a:r>
            <a:r>
              <a:rPr lang="en-US" sz="1950" dirty="0" err="1" smtClean="0">
                <a:latin typeface="Sitka Heading" pitchFamily="2" charset="0"/>
                <a:ea typeface="Open Sans" panose="020B0606030504020204" pitchFamily="34" charset="0"/>
                <a:cs typeface="Times New Roman" pitchFamily="18" charset="0"/>
              </a:rPr>
              <a:t>được</a:t>
            </a:r>
            <a:r>
              <a:rPr lang="en-US" sz="1950" dirty="0" smtClean="0">
                <a:latin typeface="Sitka Heading" pitchFamily="2" charset="0"/>
                <a:ea typeface="Open Sans" panose="020B0606030504020204" pitchFamily="34" charset="0"/>
                <a:cs typeface="Times New Roman" pitchFamily="18" charset="0"/>
              </a:rPr>
              <a:t> </a:t>
            </a:r>
            <a:r>
              <a:rPr lang="x-none" sz="1950" smtClean="0">
                <a:latin typeface="Sitka Heading" pitchFamily="2" charset="0"/>
                <a:ea typeface="Open Sans" panose="020B0606030504020204" pitchFamily="34" charset="0"/>
                <a:cs typeface="Times New Roman" pitchFamily="18" charset="0"/>
              </a:rPr>
              <a:t>vui vẻ, hạnh phúc, ngập tràn tình yêu thương trong gia đình.</a:t>
            </a:r>
          </a:p>
        </p:txBody>
      </p:sp>
    </p:spTree>
    <p:extLst>
      <p:ext uri="{BB962C8B-B14F-4D97-AF65-F5344CB8AC3E}">
        <p14:creationId xmlns:p14="http://schemas.microsoft.com/office/powerpoint/2010/main" val="229785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95400" y="2133600"/>
            <a:ext cx="7467600" cy="2954655"/>
          </a:xfrm>
          <a:prstGeom prst="rect">
            <a:avLst/>
          </a:prstGeom>
          <a:noFill/>
        </p:spPr>
        <p:txBody>
          <a:bodyPr wrap="square" rtlCol="0">
            <a:spAutoFit/>
          </a:bodyPr>
          <a:lstStyle/>
          <a:p>
            <a:pPr algn="just">
              <a:lnSpc>
                <a:spcPct val="150000"/>
              </a:lnSpc>
            </a:pPr>
            <a:r>
              <a:rPr lang="en-US" sz="2800" b="1" i="1" dirty="0" smtClean="0">
                <a:solidFill>
                  <a:srgbClr val="FF0000"/>
                </a:solidFill>
                <a:latin typeface="Sitka Subheading" pitchFamily="2" charset="0"/>
              </a:rPr>
              <a:t>IV/ </a:t>
            </a:r>
            <a:r>
              <a:rPr lang="en-US" sz="2800" b="1" i="1" dirty="0" err="1" smtClean="0">
                <a:solidFill>
                  <a:srgbClr val="FF0000"/>
                </a:solidFill>
                <a:latin typeface="Sitka Subheading" pitchFamily="2" charset="0"/>
              </a:rPr>
              <a:t>Vận</a:t>
            </a:r>
            <a:r>
              <a:rPr lang="en-US" sz="2800" b="1" i="1" dirty="0" smtClean="0">
                <a:solidFill>
                  <a:srgbClr val="FF0000"/>
                </a:solidFill>
                <a:latin typeface="Sitka Subheading" pitchFamily="2" charset="0"/>
              </a:rPr>
              <a:t> </a:t>
            </a:r>
            <a:r>
              <a:rPr lang="en-US" sz="2800" b="1" i="1" dirty="0" err="1" smtClean="0">
                <a:solidFill>
                  <a:srgbClr val="FF0000"/>
                </a:solidFill>
                <a:latin typeface="Sitka Subheading" pitchFamily="2" charset="0"/>
              </a:rPr>
              <a:t>dụng</a:t>
            </a:r>
            <a:endParaRPr lang="en-US" sz="2800" b="1" i="1" dirty="0">
              <a:solidFill>
                <a:srgbClr val="FF0000"/>
              </a:solidFill>
              <a:latin typeface="Sitka Subheading" pitchFamily="2" charset="0"/>
            </a:endParaRPr>
          </a:p>
          <a:p>
            <a:pPr algn="just">
              <a:lnSpc>
                <a:spcPct val="150000"/>
              </a:lnSpc>
            </a:pPr>
            <a:r>
              <a:rPr lang="en-US" sz="2400" dirty="0" err="1" smtClean="0">
                <a:latin typeface="Sitka Subheading" pitchFamily="2" charset="0"/>
                <a:cs typeface="Times New Roman" pitchFamily="18" charset="0"/>
              </a:rPr>
              <a:t>Em</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hãy</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viết</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thư</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cho</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ông</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bà</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bố</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mẹ</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để</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nói</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lên</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niềm</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tự</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hào</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của</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em</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về</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truyền</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thống</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gia</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đình.và</a:t>
            </a:r>
            <a:r>
              <a:rPr lang="en-US" sz="2400" dirty="0" smtClean="0">
                <a:latin typeface="Sitka Subheading" pitchFamily="2" charset="0"/>
                <a:cs typeface="Times New Roman" pitchFamily="18" charset="0"/>
              </a:rPr>
              <a:t> chia </a:t>
            </a:r>
            <a:r>
              <a:rPr lang="en-US" sz="2400" dirty="0" err="1" smtClean="0">
                <a:latin typeface="Sitka Subheading" pitchFamily="2" charset="0"/>
                <a:cs typeface="Times New Roman" pitchFamily="18" charset="0"/>
              </a:rPr>
              <a:t>sẻ</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những</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việc</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em</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sẽ</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làm</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để</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phát</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huy</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những</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truyền</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thống</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tốt</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đẹp</a:t>
            </a:r>
            <a:r>
              <a:rPr lang="en-US" sz="2400" dirty="0" smtClean="0">
                <a:latin typeface="Sitka Subheading" pitchFamily="2" charset="0"/>
                <a:cs typeface="Times New Roman" pitchFamily="18" charset="0"/>
              </a:rPr>
              <a:t> </a:t>
            </a:r>
            <a:r>
              <a:rPr lang="en-US" sz="2400" dirty="0" err="1" smtClean="0">
                <a:latin typeface="Sitka Subheading" pitchFamily="2" charset="0"/>
                <a:cs typeface="Times New Roman" pitchFamily="18" charset="0"/>
              </a:rPr>
              <a:t>đó</a:t>
            </a:r>
            <a:r>
              <a:rPr lang="en-US" sz="2400" dirty="0" smtClean="0">
                <a:latin typeface="Sitka Subheading" pitchFamily="2" charset="0"/>
                <a:cs typeface="Times New Roman" pitchFamily="18" charset="0"/>
              </a:rPr>
              <a:t>.</a:t>
            </a:r>
          </a:p>
        </p:txBody>
      </p:sp>
    </p:spTree>
    <p:extLst>
      <p:ext uri="{BB962C8B-B14F-4D97-AF65-F5344CB8AC3E}">
        <p14:creationId xmlns:p14="http://schemas.microsoft.com/office/powerpoint/2010/main" val="31205514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95400" y="2133600"/>
            <a:ext cx="7467600" cy="2123658"/>
          </a:xfrm>
          <a:prstGeom prst="rect">
            <a:avLst/>
          </a:prstGeom>
          <a:noFill/>
        </p:spPr>
        <p:txBody>
          <a:bodyPr wrap="square" rtlCol="0">
            <a:spAutoFit/>
          </a:bodyPr>
          <a:lstStyle/>
          <a:p>
            <a:pPr algn="ctr">
              <a:lnSpc>
                <a:spcPct val="150000"/>
              </a:lnSpc>
            </a:pPr>
            <a:r>
              <a:rPr lang="en-US" sz="3200" b="1" i="1" dirty="0" err="1" smtClean="0">
                <a:solidFill>
                  <a:srgbClr val="FF0000"/>
                </a:solidFill>
                <a:latin typeface="Sitka Subheading" pitchFamily="2" charset="0"/>
              </a:rPr>
              <a:t>Hướng</a:t>
            </a:r>
            <a:r>
              <a:rPr lang="en-US" sz="3200" b="1" i="1" dirty="0" smtClean="0">
                <a:solidFill>
                  <a:srgbClr val="FF0000"/>
                </a:solidFill>
                <a:latin typeface="Sitka Subheading" pitchFamily="2" charset="0"/>
              </a:rPr>
              <a:t> </a:t>
            </a:r>
            <a:r>
              <a:rPr lang="en-US" sz="3200" b="1" i="1" dirty="0" err="1" smtClean="0">
                <a:solidFill>
                  <a:srgbClr val="FF0000"/>
                </a:solidFill>
                <a:latin typeface="Sitka Subheading" pitchFamily="2" charset="0"/>
              </a:rPr>
              <a:t>dẫn</a:t>
            </a:r>
            <a:r>
              <a:rPr lang="en-US" sz="3200" b="1" i="1" dirty="0" smtClean="0">
                <a:solidFill>
                  <a:srgbClr val="FF0000"/>
                </a:solidFill>
                <a:latin typeface="Sitka Subheading" pitchFamily="2" charset="0"/>
              </a:rPr>
              <a:t> </a:t>
            </a:r>
            <a:r>
              <a:rPr lang="en-US" sz="3200" b="1" i="1" dirty="0" err="1" smtClean="0">
                <a:solidFill>
                  <a:srgbClr val="FF0000"/>
                </a:solidFill>
                <a:latin typeface="Sitka Subheading" pitchFamily="2" charset="0"/>
              </a:rPr>
              <a:t>về</a:t>
            </a:r>
            <a:r>
              <a:rPr lang="en-US" sz="3200" b="1" i="1" dirty="0" smtClean="0">
                <a:solidFill>
                  <a:srgbClr val="FF0000"/>
                </a:solidFill>
                <a:latin typeface="Sitka Subheading" pitchFamily="2" charset="0"/>
              </a:rPr>
              <a:t> </a:t>
            </a:r>
            <a:r>
              <a:rPr lang="en-US" sz="3200" b="1" i="1" dirty="0" err="1" smtClean="0">
                <a:solidFill>
                  <a:srgbClr val="FF0000"/>
                </a:solidFill>
                <a:latin typeface="Sitka Subheading" pitchFamily="2" charset="0"/>
              </a:rPr>
              <a:t>nhà</a:t>
            </a:r>
            <a:endParaRPr lang="en-US" sz="3200" b="1" i="1" dirty="0" smtClean="0">
              <a:solidFill>
                <a:srgbClr val="FF0000"/>
              </a:solidFill>
              <a:latin typeface="Sitka Subheading" pitchFamily="2" charset="0"/>
            </a:endParaRPr>
          </a:p>
          <a:p>
            <a:pPr algn="just">
              <a:lnSpc>
                <a:spcPct val="150000"/>
              </a:lnSpc>
            </a:pP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Học</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bài</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mục</a:t>
            </a:r>
            <a:r>
              <a:rPr lang="en-US" sz="2800" i="1" dirty="0" smtClean="0">
                <a:latin typeface="Sitka Subheading" pitchFamily="2" charset="0"/>
                <a:cs typeface="Times New Roman" pitchFamily="18" charset="0"/>
              </a:rPr>
              <a:t> II</a:t>
            </a:r>
          </a:p>
          <a:p>
            <a:pPr algn="just">
              <a:lnSpc>
                <a:spcPct val="150000"/>
              </a:lnSpc>
            </a:pP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Hoàn</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thành</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bài</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tập</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vào</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vở</a:t>
            </a:r>
            <a:r>
              <a:rPr lang="en-US" sz="2800" i="1" dirty="0" smtClean="0">
                <a:latin typeface="Sitka Subheading" pitchFamily="2" charset="0"/>
                <a:cs typeface="Times New Roman" pitchFamily="18" charset="0"/>
              </a:rPr>
              <a:t> </a:t>
            </a:r>
            <a:r>
              <a:rPr lang="en-US" sz="2800" i="1" dirty="0" err="1" smtClean="0">
                <a:latin typeface="Sitka Subheading" pitchFamily="2" charset="0"/>
                <a:cs typeface="Times New Roman" pitchFamily="18" charset="0"/>
              </a:rPr>
              <a:t>học</a:t>
            </a:r>
            <a:endParaRPr lang="en-US" sz="2800" i="1" dirty="0" smtClean="0">
              <a:latin typeface="Sitka Subheading" pitchFamily="2" charset="0"/>
              <a:cs typeface="Times New Roman" pitchFamily="18" charset="0"/>
            </a:endParaRPr>
          </a:p>
        </p:txBody>
      </p:sp>
    </p:spTree>
    <p:extLst>
      <p:ext uri="{BB962C8B-B14F-4D97-AF65-F5344CB8AC3E}">
        <p14:creationId xmlns:p14="http://schemas.microsoft.com/office/powerpoint/2010/main" val="3312600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30777"/>
            <a:ext cx="9144000" cy="523220"/>
          </a:xfrm>
          <a:prstGeom prst="rect">
            <a:avLst/>
          </a:prstGeom>
          <a:noFill/>
        </p:spPr>
        <p:txBody>
          <a:bodyPr wrap="square" rtlCol="0">
            <a:spAutoFit/>
          </a:bodyPr>
          <a:lstStyle/>
          <a:p>
            <a:pPr marL="285750" indent="-285750" algn="ctr">
              <a:buFont typeface="Wingdings" pitchFamily="2" charset="2"/>
              <a:buChar char="q"/>
            </a:pPr>
            <a:r>
              <a:rPr lang="en-US" sz="2800" b="1" i="1" dirty="0" err="1" smtClean="0">
                <a:latin typeface="Sitka Subheading" pitchFamily="2" charset="0"/>
              </a:rPr>
              <a:t>Em</a:t>
            </a:r>
            <a:r>
              <a:rPr lang="en-US" sz="2800" b="1" i="1" dirty="0" smtClean="0">
                <a:latin typeface="Sitka Subheading" pitchFamily="2" charset="0"/>
              </a:rPr>
              <a:t> </a:t>
            </a:r>
            <a:r>
              <a:rPr lang="en-US" sz="2800" b="1" i="1" dirty="0" err="1" smtClean="0">
                <a:latin typeface="Sitka Subheading" pitchFamily="2" charset="0"/>
              </a:rPr>
              <a:t>hãy</a:t>
            </a:r>
            <a:r>
              <a:rPr lang="en-US" sz="2800" b="1" i="1" dirty="0" smtClean="0">
                <a:latin typeface="Sitka Subheading" pitchFamily="2" charset="0"/>
              </a:rPr>
              <a:t> </a:t>
            </a:r>
            <a:r>
              <a:rPr lang="en-US" sz="2800" b="1" i="1" dirty="0" err="1" smtClean="0">
                <a:latin typeface="Sitka Subheading" pitchFamily="2" charset="0"/>
              </a:rPr>
              <a:t>đọc</a:t>
            </a:r>
            <a:r>
              <a:rPr lang="en-US" sz="2800" b="1" i="1" dirty="0" smtClean="0">
                <a:latin typeface="Sitka Subheading" pitchFamily="2" charset="0"/>
              </a:rPr>
              <a:t> </a:t>
            </a:r>
            <a:r>
              <a:rPr lang="en-US" sz="2800" b="1" i="1" dirty="0" err="1" smtClean="0">
                <a:latin typeface="Sitka Subheading" pitchFamily="2" charset="0"/>
              </a:rPr>
              <a:t>thông</a:t>
            </a:r>
            <a:r>
              <a:rPr lang="en-US" sz="2800" b="1" i="1" dirty="0" smtClean="0">
                <a:latin typeface="Sitka Subheading" pitchFamily="2" charset="0"/>
              </a:rPr>
              <a:t> tin </a:t>
            </a:r>
            <a:r>
              <a:rPr lang="en-US" sz="2800" b="1" i="1" dirty="0" err="1" smtClean="0">
                <a:latin typeface="Sitka Subheading" pitchFamily="2" charset="0"/>
              </a:rPr>
              <a:t>và</a:t>
            </a:r>
            <a:r>
              <a:rPr lang="en-US" sz="2800" b="1" i="1" dirty="0" smtClean="0">
                <a:latin typeface="Sitka Subheading" pitchFamily="2" charset="0"/>
              </a:rPr>
              <a:t> </a:t>
            </a:r>
            <a:r>
              <a:rPr lang="en-US" sz="2800" b="1" i="1" dirty="0" err="1" smtClean="0">
                <a:latin typeface="Sitka Subheading" pitchFamily="2" charset="0"/>
              </a:rPr>
              <a:t>trả</a:t>
            </a:r>
            <a:r>
              <a:rPr lang="en-US" sz="2800" b="1" i="1" dirty="0" smtClean="0">
                <a:latin typeface="Sitka Subheading" pitchFamily="2" charset="0"/>
              </a:rPr>
              <a:t> </a:t>
            </a:r>
            <a:r>
              <a:rPr lang="en-US" sz="2800" b="1" i="1" dirty="0" err="1" smtClean="0">
                <a:latin typeface="Sitka Subheading" pitchFamily="2" charset="0"/>
              </a:rPr>
              <a:t>lời</a:t>
            </a:r>
            <a:r>
              <a:rPr lang="en-US" sz="2800" b="1" i="1" dirty="0" smtClean="0">
                <a:latin typeface="Sitka Subheading" pitchFamily="2" charset="0"/>
              </a:rPr>
              <a:t> </a:t>
            </a:r>
            <a:r>
              <a:rPr lang="en-US" sz="2800" b="1" i="1" dirty="0" err="1" smtClean="0">
                <a:latin typeface="Sitka Subheading" pitchFamily="2" charset="0"/>
              </a:rPr>
              <a:t>các</a:t>
            </a:r>
            <a:r>
              <a:rPr lang="en-US" sz="2800" b="1" i="1" dirty="0" smtClean="0">
                <a:latin typeface="Sitka Subheading" pitchFamily="2" charset="0"/>
              </a:rPr>
              <a:t> </a:t>
            </a:r>
            <a:r>
              <a:rPr lang="en-US" sz="2800" b="1" i="1" dirty="0" err="1" smtClean="0">
                <a:latin typeface="Sitka Subheading" pitchFamily="2" charset="0"/>
              </a:rPr>
              <a:t>câu</a:t>
            </a:r>
            <a:r>
              <a:rPr lang="en-US" sz="2800" b="1" i="1" dirty="0" smtClean="0">
                <a:latin typeface="Sitka Subheading" pitchFamily="2" charset="0"/>
              </a:rPr>
              <a:t> </a:t>
            </a:r>
            <a:r>
              <a:rPr lang="en-US" sz="2800" b="1" i="1" dirty="0" err="1" smtClean="0">
                <a:latin typeface="Sitka Subheading" pitchFamily="2" charset="0"/>
              </a:rPr>
              <a:t>hỏi</a:t>
            </a:r>
            <a:r>
              <a:rPr lang="en-US" sz="2800" b="1" i="1" dirty="0">
                <a:latin typeface="Sitka Subheading" pitchFamily="2" charset="0"/>
              </a:rPr>
              <a:t>.</a:t>
            </a:r>
          </a:p>
        </p:txBody>
      </p:sp>
      <p:sp>
        <p:nvSpPr>
          <p:cNvPr id="4" name="Rectangle 3"/>
          <p:cNvSpPr/>
          <p:nvPr/>
        </p:nvSpPr>
        <p:spPr>
          <a:xfrm>
            <a:off x="76200" y="543937"/>
            <a:ext cx="4572000" cy="5565626"/>
          </a:xfrm>
          <a:prstGeom prst="rect">
            <a:avLst/>
          </a:prstGeom>
        </p:spPr>
        <p:txBody>
          <a:bodyPr>
            <a:spAutoFit/>
          </a:bodyPr>
          <a:lstStyle/>
          <a:p>
            <a:pPr algn="just" fontAlgn="base">
              <a:lnSpc>
                <a:spcPct val="150000"/>
              </a:lnSpc>
              <a:spcBef>
                <a:spcPct val="0"/>
              </a:spcBef>
              <a:spcAft>
                <a:spcPct val="0"/>
              </a:spcAft>
            </a:pPr>
            <a:r>
              <a:rPr lang="en-US" altLang="en-US" sz="2400" dirty="0" smtClean="0">
                <a:latin typeface="Sitka Heading" pitchFamily="2" charset="0"/>
                <a:cs typeface="Times New Roman" panose="02020603050405020304" pitchFamily="18" charset="0"/>
              </a:rPr>
              <a:t>Nam </a:t>
            </a:r>
            <a:r>
              <a:rPr lang="en-US" altLang="en-US" sz="2400" dirty="0" err="1" smtClean="0">
                <a:latin typeface="Sitka Heading" pitchFamily="2" charset="0"/>
                <a:cs typeface="Times New Roman" panose="02020603050405020304" pitchFamily="18" charset="0"/>
              </a:rPr>
              <a:t>lớn</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lên</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trong</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gia</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đình</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có</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truyền</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thống</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hiếu</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học</a:t>
            </a:r>
            <a:r>
              <a:rPr lang="en-US" altLang="en-US" sz="2400" dirty="0" smtClean="0">
                <a:latin typeface="Sitka Heading" pitchFamily="2" charset="0"/>
                <a:cs typeface="Times New Roman" panose="02020603050405020304" pitchFamily="18" charset="0"/>
              </a:rPr>
              <a:t>. Nam </a:t>
            </a:r>
            <a:r>
              <a:rPr lang="en-US" altLang="en-US" sz="2400" dirty="0" err="1" smtClean="0">
                <a:latin typeface="Sitka Heading" pitchFamily="2" charset="0"/>
                <a:cs typeface="Times New Roman" panose="02020603050405020304" pitchFamily="18" charset="0"/>
              </a:rPr>
              <a:t>rất</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tự</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hào</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về</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sự</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nỗ</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lực</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học</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tập</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nói</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được</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nhiều</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ngoại</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ngữ</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của</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bố</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trí</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nhớ</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về</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các</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tác</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phẩm</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văn</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học</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và</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sự</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tự</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rèn</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luyện</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đọc</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thơ</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diễn</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cảm</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của</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mẹ</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Hôm</a:t>
            </a:r>
            <a:r>
              <a:rPr lang="en-US" altLang="en-US" sz="2400" dirty="0" smtClean="0">
                <a:latin typeface="Sitka Heading" pitchFamily="2" charset="0"/>
                <a:cs typeface="Times New Roman" panose="02020603050405020304" pitchFamily="18" charset="0"/>
              </a:rPr>
              <a:t> nay,  </a:t>
            </a:r>
            <a:r>
              <a:rPr lang="en-US" altLang="en-US" sz="2400" dirty="0" err="1" smtClean="0">
                <a:latin typeface="Sitka Heading" pitchFamily="2" charset="0"/>
                <a:cs typeface="Times New Roman" panose="02020603050405020304" pitchFamily="18" charset="0"/>
              </a:rPr>
              <a:t>nhận</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được</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giải</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thưởng</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thuyết</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trình</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xuất</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sắc</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nhất</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bằng</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tiếng</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Anh</a:t>
            </a:r>
            <a:r>
              <a:rPr lang="en-US" altLang="en-US" sz="2400" dirty="0" smtClean="0">
                <a:latin typeface="Sitka Heading" pitchFamily="2" charset="0"/>
                <a:cs typeface="Times New Roman" panose="02020603050405020304" pitchFamily="18" charset="0"/>
              </a:rPr>
              <a:t>, Nam </a:t>
            </a:r>
            <a:r>
              <a:rPr lang="en-US" altLang="en-US" sz="2400" dirty="0" err="1" smtClean="0">
                <a:latin typeface="Sitka Heading" pitchFamily="2" charset="0"/>
                <a:cs typeface="Times New Roman" panose="02020603050405020304" pitchFamily="18" charset="0"/>
              </a:rPr>
              <a:t>cảm</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ơn</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bố</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mẹ</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và</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thầy</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cô</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trong</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niềm</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hạnh</a:t>
            </a:r>
            <a:r>
              <a:rPr lang="en-US" altLang="en-US" sz="2400" dirty="0" smtClean="0">
                <a:latin typeface="Sitka Heading" pitchFamily="2" charset="0"/>
                <a:cs typeface="Times New Roman" panose="02020603050405020304" pitchFamily="18" charset="0"/>
              </a:rPr>
              <a:t> </a:t>
            </a:r>
            <a:r>
              <a:rPr lang="en-US" altLang="en-US" sz="2400" dirty="0" err="1" smtClean="0">
                <a:latin typeface="Sitka Heading" pitchFamily="2" charset="0"/>
                <a:cs typeface="Times New Roman" panose="02020603050405020304" pitchFamily="18" charset="0"/>
              </a:rPr>
              <a:t>phúc</a:t>
            </a:r>
            <a:r>
              <a:rPr lang="en-US" altLang="en-US" sz="2400" dirty="0" smtClean="0">
                <a:latin typeface="Sitka Heading" pitchFamily="2" charset="0"/>
                <a:cs typeface="Times New Roman" panose="02020603050405020304" pitchFamily="18" charset="0"/>
              </a:rPr>
              <a:t>.</a:t>
            </a:r>
            <a:endParaRPr lang="en-US" altLang="en-US" sz="2400" dirty="0">
              <a:latin typeface="Sitka Heading" pitchFamily="2"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066800"/>
            <a:ext cx="3920316" cy="28051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496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30777"/>
            <a:ext cx="9144000" cy="523220"/>
          </a:xfrm>
          <a:prstGeom prst="rect">
            <a:avLst/>
          </a:prstGeom>
          <a:noFill/>
        </p:spPr>
        <p:txBody>
          <a:bodyPr wrap="square" rtlCol="0">
            <a:spAutoFit/>
          </a:bodyPr>
          <a:lstStyle/>
          <a:p>
            <a:pPr marL="285750" indent="-285750" algn="ctr">
              <a:buFont typeface="Wingdings" pitchFamily="2" charset="2"/>
              <a:buChar char="q"/>
            </a:pPr>
            <a:r>
              <a:rPr lang="en-US" sz="2800" b="1" i="1" dirty="0" err="1" smtClean="0">
                <a:latin typeface="Sitka Subheading" pitchFamily="2" charset="0"/>
              </a:rPr>
              <a:t>Em</a:t>
            </a:r>
            <a:r>
              <a:rPr lang="en-US" sz="2800" b="1" i="1" dirty="0" smtClean="0">
                <a:latin typeface="Sitka Subheading" pitchFamily="2" charset="0"/>
              </a:rPr>
              <a:t> </a:t>
            </a:r>
            <a:r>
              <a:rPr lang="en-US" sz="2800" b="1" i="1" dirty="0" err="1" smtClean="0">
                <a:latin typeface="Sitka Subheading" pitchFamily="2" charset="0"/>
              </a:rPr>
              <a:t>hãy</a:t>
            </a:r>
            <a:r>
              <a:rPr lang="en-US" sz="2800" b="1" i="1" dirty="0" smtClean="0">
                <a:latin typeface="Sitka Subheading" pitchFamily="2" charset="0"/>
              </a:rPr>
              <a:t> </a:t>
            </a:r>
            <a:r>
              <a:rPr lang="en-US" sz="2800" b="1" i="1" dirty="0" err="1" smtClean="0">
                <a:latin typeface="Sitka Subheading" pitchFamily="2" charset="0"/>
              </a:rPr>
              <a:t>đọc</a:t>
            </a:r>
            <a:r>
              <a:rPr lang="en-US" sz="2800" b="1" i="1" dirty="0" smtClean="0">
                <a:latin typeface="Sitka Subheading" pitchFamily="2" charset="0"/>
              </a:rPr>
              <a:t> </a:t>
            </a:r>
            <a:r>
              <a:rPr lang="en-US" sz="2800" b="1" i="1" dirty="0" err="1" smtClean="0">
                <a:latin typeface="Sitka Subheading" pitchFamily="2" charset="0"/>
              </a:rPr>
              <a:t>thông</a:t>
            </a:r>
            <a:r>
              <a:rPr lang="en-US" sz="2800" b="1" i="1" dirty="0" smtClean="0">
                <a:latin typeface="Sitka Subheading" pitchFamily="2" charset="0"/>
              </a:rPr>
              <a:t> tin </a:t>
            </a:r>
            <a:r>
              <a:rPr lang="en-US" sz="2800" b="1" i="1" dirty="0" err="1" smtClean="0">
                <a:latin typeface="Sitka Subheading" pitchFamily="2" charset="0"/>
              </a:rPr>
              <a:t>và</a:t>
            </a:r>
            <a:r>
              <a:rPr lang="en-US" sz="2800" b="1" i="1" dirty="0" smtClean="0">
                <a:latin typeface="Sitka Subheading" pitchFamily="2" charset="0"/>
              </a:rPr>
              <a:t> </a:t>
            </a:r>
            <a:r>
              <a:rPr lang="en-US" sz="2800" b="1" i="1" dirty="0" err="1" smtClean="0">
                <a:latin typeface="Sitka Subheading" pitchFamily="2" charset="0"/>
              </a:rPr>
              <a:t>trả</a:t>
            </a:r>
            <a:r>
              <a:rPr lang="en-US" sz="2800" b="1" i="1" dirty="0" smtClean="0">
                <a:latin typeface="Sitka Subheading" pitchFamily="2" charset="0"/>
              </a:rPr>
              <a:t> </a:t>
            </a:r>
            <a:r>
              <a:rPr lang="en-US" sz="2800" b="1" i="1" dirty="0" err="1" smtClean="0">
                <a:latin typeface="Sitka Subheading" pitchFamily="2" charset="0"/>
              </a:rPr>
              <a:t>lời</a:t>
            </a:r>
            <a:r>
              <a:rPr lang="en-US" sz="2800" b="1" i="1" dirty="0" smtClean="0">
                <a:latin typeface="Sitka Subheading" pitchFamily="2" charset="0"/>
              </a:rPr>
              <a:t> </a:t>
            </a:r>
            <a:r>
              <a:rPr lang="en-US" sz="2800" b="1" i="1" dirty="0" err="1" smtClean="0">
                <a:latin typeface="Sitka Subheading" pitchFamily="2" charset="0"/>
              </a:rPr>
              <a:t>các</a:t>
            </a:r>
            <a:r>
              <a:rPr lang="en-US" sz="2800" b="1" i="1" dirty="0" smtClean="0">
                <a:latin typeface="Sitka Subheading" pitchFamily="2" charset="0"/>
              </a:rPr>
              <a:t> </a:t>
            </a:r>
            <a:r>
              <a:rPr lang="en-US" sz="2800" b="1" i="1" dirty="0" err="1" smtClean="0">
                <a:latin typeface="Sitka Subheading" pitchFamily="2" charset="0"/>
              </a:rPr>
              <a:t>câu</a:t>
            </a:r>
            <a:r>
              <a:rPr lang="en-US" sz="2800" b="1" i="1" dirty="0" smtClean="0">
                <a:latin typeface="Sitka Subheading" pitchFamily="2" charset="0"/>
              </a:rPr>
              <a:t> </a:t>
            </a:r>
            <a:r>
              <a:rPr lang="en-US" sz="2800" b="1" i="1" dirty="0" err="1" smtClean="0">
                <a:latin typeface="Sitka Subheading" pitchFamily="2" charset="0"/>
              </a:rPr>
              <a:t>hỏi</a:t>
            </a:r>
            <a:r>
              <a:rPr lang="en-US" sz="2800" b="1" i="1" dirty="0">
                <a:latin typeface="Sitka Subheading" pitchFamily="2" charset="0"/>
              </a:rPr>
              <a:t>.</a:t>
            </a:r>
          </a:p>
        </p:txBody>
      </p:sp>
      <p:sp>
        <p:nvSpPr>
          <p:cNvPr id="4" name="Rectangle 3"/>
          <p:cNvSpPr/>
          <p:nvPr/>
        </p:nvSpPr>
        <p:spPr>
          <a:xfrm>
            <a:off x="76200" y="543937"/>
            <a:ext cx="4572000" cy="6125203"/>
          </a:xfrm>
          <a:prstGeom prst="rect">
            <a:avLst/>
          </a:prstGeom>
        </p:spPr>
        <p:txBody>
          <a:bodyPr>
            <a:spAutoFit/>
          </a:bodyPr>
          <a:lstStyle/>
          <a:p>
            <a:pPr lvl="0" algn="just">
              <a:lnSpc>
                <a:spcPct val="150000"/>
              </a:lnSpc>
            </a:pPr>
            <a:r>
              <a:rPr lang="vi-VN" sz="2200" i="0" u="none" strike="noStrike" cap="none" dirty="0" smtClean="0">
                <a:solidFill>
                  <a:schemeClr val="dk1"/>
                </a:solidFill>
                <a:latin typeface="Sitka Subheading" pitchFamily="2" charset="0"/>
                <a:ea typeface="Times New Roman"/>
                <a:cs typeface="Times New Roman"/>
                <a:sym typeface="Times New Roman"/>
              </a:rPr>
              <a:t>Chị em Hà sinh ra trong một gia đình còn nhiều khó khăn về kinh tế nhưng bố mẹ luôn yêu thương, dạy bảo hai chị em Hà hết lòng. Không chỉ như vậy, bố mẹ Hà còn luôn sẵn lòng giúp đỡ bà con xóm giềng. Noi gương ông bà, bố mẹ, hai chị em Hà luôn sống chan hoà, đoàn kết, yêu thương và giúp đỡ mọi người. Vì vậy, từ người già đến trẻ nhỏ trong xóm, ai cũng quý mến gia đình Hà.</a:t>
            </a:r>
            <a:endParaRPr lang="vi-VN" sz="2200" dirty="0">
              <a:latin typeface="Sitka Subheading" pitchFamily="2"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990600"/>
            <a:ext cx="3938588" cy="28199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1301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30777"/>
            <a:ext cx="9144000" cy="523220"/>
          </a:xfrm>
          <a:prstGeom prst="rect">
            <a:avLst/>
          </a:prstGeom>
          <a:noFill/>
        </p:spPr>
        <p:txBody>
          <a:bodyPr wrap="square" rtlCol="0">
            <a:spAutoFit/>
          </a:bodyPr>
          <a:lstStyle/>
          <a:p>
            <a:pPr marL="285750" indent="-285750" algn="ctr">
              <a:buFont typeface="Wingdings" pitchFamily="2" charset="2"/>
              <a:buChar char="q"/>
            </a:pPr>
            <a:r>
              <a:rPr lang="en-US" sz="2800" b="1" i="1" dirty="0" err="1" smtClean="0">
                <a:latin typeface="Sitka Subheading" pitchFamily="2" charset="0"/>
              </a:rPr>
              <a:t>Em</a:t>
            </a:r>
            <a:r>
              <a:rPr lang="en-US" sz="2800" b="1" i="1" dirty="0" smtClean="0">
                <a:latin typeface="Sitka Subheading" pitchFamily="2" charset="0"/>
              </a:rPr>
              <a:t> </a:t>
            </a:r>
            <a:r>
              <a:rPr lang="en-US" sz="2800" b="1" i="1" dirty="0" err="1" smtClean="0">
                <a:latin typeface="Sitka Subheading" pitchFamily="2" charset="0"/>
              </a:rPr>
              <a:t>hãy</a:t>
            </a:r>
            <a:r>
              <a:rPr lang="en-US" sz="2800" b="1" i="1" dirty="0" smtClean="0">
                <a:latin typeface="Sitka Subheading" pitchFamily="2" charset="0"/>
              </a:rPr>
              <a:t> </a:t>
            </a:r>
            <a:r>
              <a:rPr lang="en-US" sz="2800" b="1" i="1" dirty="0" err="1" smtClean="0">
                <a:latin typeface="Sitka Subheading" pitchFamily="2" charset="0"/>
              </a:rPr>
              <a:t>đọc</a:t>
            </a:r>
            <a:r>
              <a:rPr lang="en-US" sz="2800" b="1" i="1" dirty="0" smtClean="0">
                <a:latin typeface="Sitka Subheading" pitchFamily="2" charset="0"/>
              </a:rPr>
              <a:t> </a:t>
            </a:r>
            <a:r>
              <a:rPr lang="en-US" sz="2800" b="1" i="1" dirty="0" err="1" smtClean="0">
                <a:latin typeface="Sitka Subheading" pitchFamily="2" charset="0"/>
              </a:rPr>
              <a:t>thông</a:t>
            </a:r>
            <a:r>
              <a:rPr lang="en-US" sz="2800" b="1" i="1" dirty="0" smtClean="0">
                <a:latin typeface="Sitka Subheading" pitchFamily="2" charset="0"/>
              </a:rPr>
              <a:t> tin </a:t>
            </a:r>
            <a:r>
              <a:rPr lang="en-US" sz="2800" b="1" i="1" dirty="0" err="1" smtClean="0">
                <a:latin typeface="Sitka Subheading" pitchFamily="2" charset="0"/>
              </a:rPr>
              <a:t>và</a:t>
            </a:r>
            <a:r>
              <a:rPr lang="en-US" sz="2800" b="1" i="1" dirty="0" smtClean="0">
                <a:latin typeface="Sitka Subheading" pitchFamily="2" charset="0"/>
              </a:rPr>
              <a:t> </a:t>
            </a:r>
            <a:r>
              <a:rPr lang="en-US" sz="2800" b="1" i="1" dirty="0" err="1" smtClean="0">
                <a:latin typeface="Sitka Subheading" pitchFamily="2" charset="0"/>
              </a:rPr>
              <a:t>trả</a:t>
            </a:r>
            <a:r>
              <a:rPr lang="en-US" sz="2800" b="1" i="1" dirty="0" smtClean="0">
                <a:latin typeface="Sitka Subheading" pitchFamily="2" charset="0"/>
              </a:rPr>
              <a:t> </a:t>
            </a:r>
            <a:r>
              <a:rPr lang="en-US" sz="2800" b="1" i="1" dirty="0" err="1" smtClean="0">
                <a:latin typeface="Sitka Subheading" pitchFamily="2" charset="0"/>
              </a:rPr>
              <a:t>lời</a:t>
            </a:r>
            <a:r>
              <a:rPr lang="en-US" sz="2800" b="1" i="1" dirty="0" smtClean="0">
                <a:latin typeface="Sitka Subheading" pitchFamily="2" charset="0"/>
              </a:rPr>
              <a:t> </a:t>
            </a:r>
            <a:r>
              <a:rPr lang="en-US" sz="2800" b="1" i="1" dirty="0" err="1" smtClean="0">
                <a:latin typeface="Sitka Subheading" pitchFamily="2" charset="0"/>
              </a:rPr>
              <a:t>các</a:t>
            </a:r>
            <a:r>
              <a:rPr lang="en-US" sz="2800" b="1" i="1" dirty="0" smtClean="0">
                <a:latin typeface="Sitka Subheading" pitchFamily="2" charset="0"/>
              </a:rPr>
              <a:t> </a:t>
            </a:r>
            <a:r>
              <a:rPr lang="en-US" sz="2800" b="1" i="1" dirty="0" err="1" smtClean="0">
                <a:latin typeface="Sitka Subheading" pitchFamily="2" charset="0"/>
              </a:rPr>
              <a:t>câu</a:t>
            </a:r>
            <a:r>
              <a:rPr lang="en-US" sz="2800" b="1" i="1" dirty="0" smtClean="0">
                <a:latin typeface="Sitka Subheading" pitchFamily="2" charset="0"/>
              </a:rPr>
              <a:t> </a:t>
            </a:r>
            <a:r>
              <a:rPr lang="en-US" sz="2800" b="1" i="1" dirty="0" err="1" smtClean="0">
                <a:latin typeface="Sitka Subheading" pitchFamily="2" charset="0"/>
              </a:rPr>
              <a:t>hỏi</a:t>
            </a:r>
            <a:r>
              <a:rPr lang="en-US" sz="2800" b="1" i="1" dirty="0">
                <a:latin typeface="Sitka Subheading" pitchFamily="2" charset="0"/>
              </a:rPr>
              <a:t>.</a:t>
            </a:r>
          </a:p>
        </p:txBody>
      </p:sp>
      <p:sp>
        <p:nvSpPr>
          <p:cNvPr id="4" name="Rectangle 3"/>
          <p:cNvSpPr/>
          <p:nvPr/>
        </p:nvSpPr>
        <p:spPr>
          <a:xfrm>
            <a:off x="76200" y="543937"/>
            <a:ext cx="4572000" cy="6119624"/>
          </a:xfrm>
          <a:prstGeom prst="rect">
            <a:avLst/>
          </a:prstGeom>
        </p:spPr>
        <p:txBody>
          <a:bodyPr>
            <a:spAutoFit/>
          </a:bodyPr>
          <a:lstStyle/>
          <a:p>
            <a:pPr lvl="0" algn="just">
              <a:lnSpc>
                <a:spcPct val="150000"/>
              </a:lnSpc>
            </a:pPr>
            <a:r>
              <a:rPr lang="vi-VN" sz="2400" i="0" u="none" strike="noStrike" cap="none" dirty="0" smtClean="0">
                <a:solidFill>
                  <a:schemeClr val="dk1"/>
                </a:solidFill>
                <a:latin typeface="Sitka Subheading" pitchFamily="2" charset="0"/>
                <a:ea typeface="Times New Roman"/>
                <a:cs typeface="Times New Roman"/>
                <a:sym typeface="Times New Roman"/>
              </a:rPr>
              <a:t>Gia đình Khuê nhiều đời nay đều làm nghề mộc và kinh doanh đồ gỗ̃. Những sản phẩm bằng gỗ̃ luôn có một sức hút rất lớn đối với Khuê. Khuê thường dành thời gian rảnh rỗ̃i ở xưởng mộc gia đình để học hỏi thêm về nghề của ông cha. Khuê mong sau này sẽ thi đỗ̃ vào ngành điêu khắc để có thể phát huy hơn nữa truyền thống gia đình.</a:t>
            </a:r>
            <a:endParaRPr lang="vi-VN" sz="2400" dirty="0">
              <a:latin typeface="Sitka Subheading" pitchFamily="2"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99" y="1600198"/>
            <a:ext cx="4069313" cy="26114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277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3" name="TextBox 2"/>
          <p:cNvSpPr txBox="1"/>
          <p:nvPr/>
        </p:nvSpPr>
        <p:spPr>
          <a:xfrm>
            <a:off x="2438400" y="48220"/>
            <a:ext cx="4343400" cy="523220"/>
          </a:xfrm>
          <a:prstGeom prst="rect">
            <a:avLst/>
          </a:prstGeom>
          <a:noFill/>
        </p:spPr>
        <p:txBody>
          <a:bodyPr wrap="square" rtlCol="0">
            <a:spAutoFit/>
          </a:bodyPr>
          <a:lstStyle/>
          <a:p>
            <a:pPr algn="ctr"/>
            <a:r>
              <a:rPr lang="en-US" sz="2800" b="1" i="1" dirty="0" err="1" smtClean="0">
                <a:solidFill>
                  <a:srgbClr val="FF0000"/>
                </a:solidFill>
                <a:latin typeface="Script MT Bold" pitchFamily="66" charset="0"/>
              </a:rPr>
              <a:t>Trả</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lời</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các</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câu</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hỏi</a:t>
            </a:r>
            <a:r>
              <a:rPr lang="en-US" sz="2800" b="1" i="1" dirty="0" smtClean="0">
                <a:solidFill>
                  <a:srgbClr val="FF0000"/>
                </a:solidFill>
                <a:latin typeface="Script MT Bold" pitchFamily="66" charset="0"/>
              </a:rPr>
              <a:t> </a:t>
            </a:r>
            <a:r>
              <a:rPr lang="en-US" sz="2800" b="1" i="1" dirty="0" err="1" smtClean="0">
                <a:solidFill>
                  <a:srgbClr val="FF0000"/>
                </a:solidFill>
                <a:latin typeface="Script MT Bold" pitchFamily="66" charset="0"/>
              </a:rPr>
              <a:t>sau</a:t>
            </a:r>
            <a:endParaRPr lang="en-US" sz="2800" b="1" i="1" dirty="0">
              <a:solidFill>
                <a:srgbClr val="FF0000"/>
              </a:solidFill>
              <a:latin typeface="Script MT Bold" pitchFamily="66" charset="0"/>
            </a:endParaRPr>
          </a:p>
        </p:txBody>
      </p:sp>
      <p:sp>
        <p:nvSpPr>
          <p:cNvPr id="4" name="TextBox 3"/>
          <p:cNvSpPr txBox="1"/>
          <p:nvPr/>
        </p:nvSpPr>
        <p:spPr>
          <a:xfrm>
            <a:off x="838200" y="571440"/>
            <a:ext cx="7772400" cy="960071"/>
          </a:xfrm>
          <a:prstGeom prst="rect">
            <a:avLst/>
          </a:prstGeom>
          <a:noFill/>
        </p:spPr>
        <p:txBody>
          <a:bodyPr wrap="square" rtlCol="0">
            <a:spAutoFit/>
          </a:bodyPr>
          <a:lstStyle/>
          <a:p>
            <a:pPr algn="just">
              <a:lnSpc>
                <a:spcPct val="150000"/>
              </a:lnSpc>
            </a:pPr>
            <a:r>
              <a:rPr lang="en-US" sz="2000" b="1" i="1" dirty="0" err="1" smtClean="0">
                <a:latin typeface="Sitka Subheading" pitchFamily="2" charset="0"/>
              </a:rPr>
              <a:t>Câu</a:t>
            </a:r>
            <a:r>
              <a:rPr lang="en-US" sz="2000" b="1" i="1" dirty="0" smtClean="0">
                <a:latin typeface="Sitka Subheading" pitchFamily="2" charset="0"/>
              </a:rPr>
              <a:t> 1: </a:t>
            </a:r>
            <a:r>
              <a:rPr lang="en-US" sz="2000" b="1" i="1" dirty="0" err="1" smtClean="0">
                <a:latin typeface="Sitka Subheading" pitchFamily="2" charset="0"/>
              </a:rPr>
              <a:t>Gia</a:t>
            </a:r>
            <a:r>
              <a:rPr lang="en-US" sz="2000" b="1" i="1" dirty="0" smtClean="0">
                <a:latin typeface="Sitka Subheading" pitchFamily="2" charset="0"/>
              </a:rPr>
              <a:t> </a:t>
            </a:r>
            <a:r>
              <a:rPr lang="en-US" sz="2000" b="1" i="1" dirty="0" err="1" smtClean="0">
                <a:latin typeface="Sitka Subheading" pitchFamily="2" charset="0"/>
              </a:rPr>
              <a:t>đình</a:t>
            </a:r>
            <a:r>
              <a:rPr lang="en-US" sz="2000" b="1" i="1" dirty="0" smtClean="0">
                <a:latin typeface="Sitka Subheading" pitchFamily="2" charset="0"/>
              </a:rPr>
              <a:t> Nam, </a:t>
            </a:r>
            <a:r>
              <a:rPr lang="en-US" sz="2000" b="1" i="1" dirty="0" err="1" smtClean="0">
                <a:latin typeface="Sitka Subheading" pitchFamily="2" charset="0"/>
              </a:rPr>
              <a:t>Hà</a:t>
            </a:r>
            <a:r>
              <a:rPr lang="en-US" sz="2000" b="1" i="1" dirty="0" smtClean="0">
                <a:latin typeface="Sitka Subheading" pitchFamily="2" charset="0"/>
              </a:rPr>
              <a:t>, </a:t>
            </a:r>
            <a:r>
              <a:rPr lang="en-US" sz="2000" b="1" i="1" dirty="0" err="1" smtClean="0">
                <a:latin typeface="Sitka Subheading" pitchFamily="2" charset="0"/>
              </a:rPr>
              <a:t>Khuê</a:t>
            </a:r>
            <a:r>
              <a:rPr lang="en-US" sz="2000" b="1" i="1" dirty="0" smtClean="0">
                <a:latin typeface="Sitka Subheading" pitchFamily="2" charset="0"/>
              </a:rPr>
              <a:t> </a:t>
            </a:r>
            <a:r>
              <a:rPr lang="en-US" sz="2000" b="1" i="1" dirty="0" err="1" smtClean="0">
                <a:latin typeface="Sitka Subheading" pitchFamily="2" charset="0"/>
              </a:rPr>
              <a:t>có</a:t>
            </a:r>
            <a:r>
              <a:rPr lang="en-US" sz="2000" b="1" i="1" dirty="0" smtClean="0">
                <a:latin typeface="Sitka Subheading" pitchFamily="2" charset="0"/>
              </a:rPr>
              <a:t> </a:t>
            </a:r>
            <a:r>
              <a:rPr lang="en-US" sz="2000" b="1" i="1" dirty="0" err="1" smtClean="0">
                <a:latin typeface="Sitka Subheading" pitchFamily="2" charset="0"/>
              </a:rPr>
              <a:t>truyền</a:t>
            </a:r>
            <a:r>
              <a:rPr lang="en-US" sz="2000" b="1" i="1" dirty="0" smtClean="0">
                <a:latin typeface="Sitka Subheading" pitchFamily="2" charset="0"/>
              </a:rPr>
              <a:t> </a:t>
            </a:r>
            <a:r>
              <a:rPr lang="en-US" sz="2000" b="1" i="1" dirty="0" err="1" smtClean="0">
                <a:latin typeface="Sitka Subheading" pitchFamily="2" charset="0"/>
              </a:rPr>
              <a:t>thống</a:t>
            </a:r>
            <a:r>
              <a:rPr lang="en-US" sz="2000" b="1" i="1" dirty="0" smtClean="0">
                <a:latin typeface="Sitka Subheading" pitchFamily="2" charset="0"/>
              </a:rPr>
              <a:t> </a:t>
            </a:r>
            <a:r>
              <a:rPr lang="en-US" sz="2000" b="1" i="1" dirty="0" err="1" smtClean="0">
                <a:latin typeface="Sitka Subheading" pitchFamily="2" charset="0"/>
              </a:rPr>
              <a:t>gì</a:t>
            </a:r>
            <a:r>
              <a:rPr lang="en-US" sz="2000" b="1" i="1" dirty="0" smtClean="0">
                <a:latin typeface="Sitka Subheading" pitchFamily="2" charset="0"/>
              </a:rPr>
              <a:t>? </a:t>
            </a:r>
            <a:r>
              <a:rPr lang="en-US" sz="2000" b="1" i="1" dirty="0" err="1" smtClean="0">
                <a:latin typeface="Sitka Subheading" pitchFamily="2" charset="0"/>
              </a:rPr>
              <a:t>Các</a:t>
            </a:r>
            <a:r>
              <a:rPr lang="en-US" sz="2000" b="1" i="1" dirty="0" smtClean="0">
                <a:latin typeface="Sitka Subheading" pitchFamily="2" charset="0"/>
              </a:rPr>
              <a:t> </a:t>
            </a:r>
            <a:r>
              <a:rPr lang="en-US" sz="2000" b="1" i="1" dirty="0" err="1" smtClean="0">
                <a:latin typeface="Sitka Subheading" pitchFamily="2" charset="0"/>
              </a:rPr>
              <a:t>bạn</a:t>
            </a:r>
            <a:r>
              <a:rPr lang="en-US" sz="2000" b="1" i="1" dirty="0" smtClean="0">
                <a:latin typeface="Sitka Subheading" pitchFamily="2" charset="0"/>
              </a:rPr>
              <a:t> </a:t>
            </a:r>
            <a:r>
              <a:rPr lang="en-US" sz="2000" b="1" i="1" dirty="0" err="1" smtClean="0">
                <a:latin typeface="Sitka Subheading" pitchFamily="2" charset="0"/>
              </a:rPr>
              <a:t>tự</a:t>
            </a:r>
            <a:r>
              <a:rPr lang="en-US" sz="2000" b="1" i="1" dirty="0" smtClean="0">
                <a:latin typeface="Sitka Subheading" pitchFamily="2" charset="0"/>
              </a:rPr>
              <a:t> </a:t>
            </a:r>
            <a:r>
              <a:rPr lang="en-US" sz="2000" b="1" i="1" dirty="0" err="1" smtClean="0">
                <a:latin typeface="Sitka Subheading" pitchFamily="2" charset="0"/>
              </a:rPr>
              <a:t>hào</a:t>
            </a:r>
            <a:r>
              <a:rPr lang="en-US" sz="2000" b="1" i="1" dirty="0" smtClean="0">
                <a:latin typeface="Sitka Subheading" pitchFamily="2" charset="0"/>
              </a:rPr>
              <a:t> </a:t>
            </a:r>
            <a:r>
              <a:rPr lang="en-US" sz="2000" b="1" i="1" dirty="0" err="1" smtClean="0">
                <a:latin typeface="Sitka Subheading" pitchFamily="2" charset="0"/>
              </a:rPr>
              <a:t>về</a:t>
            </a:r>
            <a:r>
              <a:rPr lang="en-US" sz="2000" b="1" i="1" dirty="0" smtClean="0">
                <a:latin typeface="Sitka Subheading" pitchFamily="2" charset="0"/>
              </a:rPr>
              <a:t> </a:t>
            </a:r>
            <a:r>
              <a:rPr lang="en-US" sz="2000" b="1" i="1" dirty="0" err="1" smtClean="0">
                <a:latin typeface="Sitka Subheading" pitchFamily="2" charset="0"/>
              </a:rPr>
              <a:t>truyền</a:t>
            </a:r>
            <a:r>
              <a:rPr lang="en-US" sz="2000" b="1" i="1" dirty="0" smtClean="0">
                <a:latin typeface="Sitka Subheading" pitchFamily="2" charset="0"/>
              </a:rPr>
              <a:t> </a:t>
            </a:r>
            <a:r>
              <a:rPr lang="en-US" sz="2000" b="1" i="1" dirty="0" err="1" smtClean="0">
                <a:latin typeface="Sitka Subheading" pitchFamily="2" charset="0"/>
              </a:rPr>
              <a:t>thống</a:t>
            </a:r>
            <a:r>
              <a:rPr lang="en-US" sz="2000" b="1" i="1" dirty="0" smtClean="0">
                <a:latin typeface="Sitka Subheading" pitchFamily="2" charset="0"/>
              </a:rPr>
              <a:t> </a:t>
            </a:r>
            <a:r>
              <a:rPr lang="en-US" sz="2000" b="1" i="1" dirty="0" err="1" smtClean="0">
                <a:latin typeface="Sitka Subheading" pitchFamily="2" charset="0"/>
              </a:rPr>
              <a:t>nào</a:t>
            </a:r>
            <a:r>
              <a:rPr lang="en-US" sz="2000" b="1" i="1" dirty="0" smtClean="0">
                <a:latin typeface="Sitka Subheading" pitchFamily="2" charset="0"/>
              </a:rPr>
              <a:t> </a:t>
            </a:r>
            <a:r>
              <a:rPr lang="en-US" sz="2000" b="1" i="1" dirty="0" err="1" smtClean="0">
                <a:latin typeface="Sitka Subheading" pitchFamily="2" charset="0"/>
              </a:rPr>
              <a:t>của</a:t>
            </a:r>
            <a:r>
              <a:rPr lang="en-US" sz="2000" b="1" i="1" dirty="0" smtClean="0">
                <a:latin typeface="Sitka Subheading" pitchFamily="2" charset="0"/>
              </a:rPr>
              <a:t> </a:t>
            </a:r>
            <a:r>
              <a:rPr lang="en-US" sz="2000" b="1" i="1" dirty="0" err="1" smtClean="0">
                <a:latin typeface="Sitka Subheading" pitchFamily="2" charset="0"/>
              </a:rPr>
              <a:t>gia</a:t>
            </a:r>
            <a:r>
              <a:rPr lang="en-US" sz="2000" b="1" i="1" dirty="0" smtClean="0">
                <a:latin typeface="Sitka Subheading" pitchFamily="2" charset="0"/>
              </a:rPr>
              <a:t> </a:t>
            </a:r>
            <a:r>
              <a:rPr lang="en-US" sz="2000" b="1" i="1" dirty="0" err="1" smtClean="0">
                <a:latin typeface="Sitka Subheading" pitchFamily="2" charset="0"/>
              </a:rPr>
              <a:t>đình</a:t>
            </a:r>
            <a:r>
              <a:rPr lang="en-US" sz="2000" b="1" i="1" dirty="0" smtClean="0">
                <a:latin typeface="Sitka Subheading" pitchFamily="2" charset="0"/>
              </a:rPr>
              <a:t>, </a:t>
            </a:r>
            <a:r>
              <a:rPr lang="en-US" sz="2000" b="1" i="1" dirty="0" err="1" smtClean="0">
                <a:latin typeface="Sitka Subheading" pitchFamily="2" charset="0"/>
              </a:rPr>
              <a:t>dòng</a:t>
            </a:r>
            <a:r>
              <a:rPr lang="en-US" sz="2000" b="1" i="1" dirty="0" smtClean="0">
                <a:latin typeface="Sitka Subheading" pitchFamily="2" charset="0"/>
              </a:rPr>
              <a:t> </a:t>
            </a:r>
            <a:r>
              <a:rPr lang="en-US" sz="2000" b="1" i="1" dirty="0" err="1" smtClean="0">
                <a:latin typeface="Sitka Subheading" pitchFamily="2" charset="0"/>
              </a:rPr>
              <a:t>họ</a:t>
            </a:r>
            <a:r>
              <a:rPr lang="en-US" sz="2000" b="1" i="1" dirty="0" smtClean="0">
                <a:latin typeface="Sitka Subheading" pitchFamily="2" charset="0"/>
              </a:rPr>
              <a:t> </a:t>
            </a:r>
            <a:r>
              <a:rPr lang="en-US" sz="2000" b="1" i="1" dirty="0" err="1" smtClean="0">
                <a:latin typeface="Sitka Subheading" pitchFamily="2" charset="0"/>
              </a:rPr>
              <a:t>của</a:t>
            </a:r>
            <a:r>
              <a:rPr lang="en-US" sz="2000" b="1" i="1" dirty="0" smtClean="0">
                <a:latin typeface="Sitka Subheading" pitchFamily="2" charset="0"/>
              </a:rPr>
              <a:t> </a:t>
            </a:r>
            <a:r>
              <a:rPr lang="en-US" sz="2000" b="1" i="1" dirty="0" err="1" smtClean="0">
                <a:latin typeface="Sitka Subheading" pitchFamily="2" charset="0"/>
              </a:rPr>
              <a:t>mình</a:t>
            </a:r>
            <a:r>
              <a:rPr lang="en-US" sz="2000" b="1" i="1" dirty="0" smtClean="0">
                <a:latin typeface="Sitka Subheading" pitchFamily="2" charset="0"/>
              </a:rPr>
              <a:t>?</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45" y="1493444"/>
            <a:ext cx="1990583" cy="14243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45" y="3032760"/>
            <a:ext cx="1971336" cy="14114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525" y="4444190"/>
            <a:ext cx="2099411" cy="13472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060628" y="1546751"/>
            <a:ext cx="1057102" cy="1338828"/>
          </a:xfrm>
          <a:prstGeom prst="rect">
            <a:avLst/>
          </a:prstGeom>
          <a:solidFill>
            <a:schemeClr val="bg1"/>
          </a:solidFill>
        </p:spPr>
        <p:txBody>
          <a:bodyPr wrap="square" rtlCol="0">
            <a:spAutoFit/>
          </a:bodyPr>
          <a:lstStyle/>
          <a:p>
            <a:pPr algn="ctr">
              <a:lnSpc>
                <a:spcPct val="150000"/>
              </a:lnSpc>
            </a:pPr>
            <a:r>
              <a:rPr lang="en-US" i="1" dirty="0" err="1">
                <a:solidFill>
                  <a:srgbClr val="FF0000"/>
                </a:solidFill>
                <a:latin typeface="Sitka Subheading" pitchFamily="2" charset="0"/>
              </a:rPr>
              <a:t>Truyền</a:t>
            </a:r>
            <a:r>
              <a:rPr lang="en-US" i="1" dirty="0">
                <a:solidFill>
                  <a:srgbClr val="FF0000"/>
                </a:solidFill>
                <a:latin typeface="Sitka Subheading" pitchFamily="2" charset="0"/>
              </a:rPr>
              <a:t> </a:t>
            </a:r>
            <a:r>
              <a:rPr lang="en-US" i="1" dirty="0" err="1">
                <a:solidFill>
                  <a:srgbClr val="FF0000"/>
                </a:solidFill>
                <a:latin typeface="Sitka Subheading" pitchFamily="2" charset="0"/>
              </a:rPr>
              <a:t>thống</a:t>
            </a:r>
            <a:r>
              <a:rPr lang="en-US" i="1" dirty="0">
                <a:solidFill>
                  <a:srgbClr val="FF0000"/>
                </a:solidFill>
                <a:latin typeface="Sitka Subheading" pitchFamily="2" charset="0"/>
              </a:rPr>
              <a:t> </a:t>
            </a:r>
            <a:r>
              <a:rPr lang="en-US" i="1" dirty="0" err="1">
                <a:solidFill>
                  <a:srgbClr val="FF0000"/>
                </a:solidFill>
                <a:latin typeface="Sitka Subheading" pitchFamily="2" charset="0"/>
              </a:rPr>
              <a:t>hiếu</a:t>
            </a:r>
            <a:r>
              <a:rPr lang="en-US" i="1" dirty="0">
                <a:solidFill>
                  <a:srgbClr val="FF0000"/>
                </a:solidFill>
                <a:latin typeface="Sitka Subheading" pitchFamily="2" charset="0"/>
              </a:rPr>
              <a:t> </a:t>
            </a:r>
            <a:r>
              <a:rPr lang="en-US" i="1" dirty="0" err="1">
                <a:solidFill>
                  <a:srgbClr val="FF0000"/>
                </a:solidFill>
                <a:latin typeface="Sitka Subheading" pitchFamily="2" charset="0"/>
              </a:rPr>
              <a:t>học</a:t>
            </a:r>
            <a:endParaRPr lang="en-US" i="1" dirty="0">
              <a:solidFill>
                <a:srgbClr val="FF0000"/>
              </a:solidFill>
              <a:latin typeface="Sitka Subheading" pitchFamily="2" charset="0"/>
            </a:endParaRPr>
          </a:p>
        </p:txBody>
      </p:sp>
      <p:sp>
        <p:nvSpPr>
          <p:cNvPr id="9" name="TextBox 8"/>
          <p:cNvSpPr txBox="1"/>
          <p:nvPr/>
        </p:nvSpPr>
        <p:spPr>
          <a:xfrm>
            <a:off x="1905000" y="3032760"/>
            <a:ext cx="1981200" cy="1288814"/>
          </a:xfrm>
          <a:prstGeom prst="rect">
            <a:avLst/>
          </a:prstGeom>
          <a:solidFill>
            <a:schemeClr val="bg1"/>
          </a:solidFill>
        </p:spPr>
        <p:txBody>
          <a:bodyPr wrap="square" rtlCol="0">
            <a:spAutoFit/>
          </a:bodyPr>
          <a:lstStyle/>
          <a:p>
            <a:pPr algn="ctr">
              <a:lnSpc>
                <a:spcPct val="150000"/>
              </a:lnSpc>
            </a:pPr>
            <a:r>
              <a:rPr lang="en-US" i="1" dirty="0" err="1" smtClean="0">
                <a:solidFill>
                  <a:srgbClr val="FF0000"/>
                </a:solidFill>
                <a:latin typeface="Sitka Subheading" pitchFamily="2" charset="0"/>
              </a:rPr>
              <a:t>Truyền</a:t>
            </a:r>
            <a:r>
              <a:rPr lang="en-US" i="1" dirty="0" smtClean="0">
                <a:solidFill>
                  <a:srgbClr val="FF0000"/>
                </a:solidFill>
                <a:latin typeface="Sitka Subheading" pitchFamily="2" charset="0"/>
              </a:rPr>
              <a:t> </a:t>
            </a:r>
            <a:r>
              <a:rPr lang="en-US" i="1" dirty="0" err="1" smtClean="0">
                <a:solidFill>
                  <a:srgbClr val="FF0000"/>
                </a:solidFill>
                <a:latin typeface="Sitka Subheading" pitchFamily="2" charset="0"/>
              </a:rPr>
              <a:t>thống</a:t>
            </a:r>
            <a:r>
              <a:rPr lang="en-US" i="1" dirty="0" smtClean="0">
                <a:solidFill>
                  <a:srgbClr val="FF0000"/>
                </a:solidFill>
                <a:latin typeface="Sitka Subheading" pitchFamily="2" charset="0"/>
              </a:rPr>
              <a:t> </a:t>
            </a:r>
            <a:r>
              <a:rPr lang="en-US" i="1" dirty="0" err="1" smtClean="0">
                <a:solidFill>
                  <a:srgbClr val="FF0000"/>
                </a:solidFill>
                <a:latin typeface="Sitka Subheading" pitchFamily="2" charset="0"/>
              </a:rPr>
              <a:t>yêu</a:t>
            </a:r>
            <a:r>
              <a:rPr lang="en-US" i="1" dirty="0" smtClean="0">
                <a:solidFill>
                  <a:srgbClr val="FF0000"/>
                </a:solidFill>
                <a:latin typeface="Sitka Subheading" pitchFamily="2" charset="0"/>
              </a:rPr>
              <a:t> </a:t>
            </a:r>
            <a:r>
              <a:rPr lang="en-US" i="1" dirty="0" err="1" smtClean="0">
                <a:solidFill>
                  <a:srgbClr val="FF0000"/>
                </a:solidFill>
                <a:latin typeface="Sitka Subheading" pitchFamily="2" charset="0"/>
              </a:rPr>
              <a:t>thương</a:t>
            </a:r>
            <a:r>
              <a:rPr lang="en-US" i="1" dirty="0" smtClean="0">
                <a:solidFill>
                  <a:srgbClr val="FF0000"/>
                </a:solidFill>
                <a:latin typeface="Sitka Subheading" pitchFamily="2" charset="0"/>
              </a:rPr>
              <a:t>, </a:t>
            </a:r>
            <a:r>
              <a:rPr lang="en-US" i="1" dirty="0" err="1" smtClean="0">
                <a:solidFill>
                  <a:srgbClr val="FF0000"/>
                </a:solidFill>
                <a:latin typeface="Sitka Subheading" pitchFamily="2" charset="0"/>
              </a:rPr>
              <a:t>giúp</a:t>
            </a:r>
            <a:r>
              <a:rPr lang="en-US" i="1" dirty="0" smtClean="0">
                <a:solidFill>
                  <a:srgbClr val="FF0000"/>
                </a:solidFill>
                <a:latin typeface="Sitka Subheading" pitchFamily="2" charset="0"/>
              </a:rPr>
              <a:t> </a:t>
            </a:r>
            <a:r>
              <a:rPr lang="en-US" i="1" dirty="0" err="1" smtClean="0">
                <a:solidFill>
                  <a:srgbClr val="FF0000"/>
                </a:solidFill>
                <a:latin typeface="Sitka Subheading" pitchFamily="2" charset="0"/>
              </a:rPr>
              <a:t>đỡ</a:t>
            </a:r>
            <a:r>
              <a:rPr lang="en-US" i="1" dirty="0" smtClean="0">
                <a:solidFill>
                  <a:srgbClr val="FF0000"/>
                </a:solidFill>
                <a:latin typeface="Sitka Subheading" pitchFamily="2" charset="0"/>
              </a:rPr>
              <a:t> </a:t>
            </a:r>
            <a:r>
              <a:rPr lang="en-US" i="1" dirty="0" err="1" smtClean="0">
                <a:solidFill>
                  <a:srgbClr val="FF0000"/>
                </a:solidFill>
                <a:latin typeface="Sitka Subheading" pitchFamily="2" charset="0"/>
              </a:rPr>
              <a:t>người</a:t>
            </a:r>
            <a:r>
              <a:rPr lang="en-US" i="1" dirty="0" smtClean="0">
                <a:solidFill>
                  <a:srgbClr val="FF0000"/>
                </a:solidFill>
                <a:latin typeface="Sitka Subheading" pitchFamily="2" charset="0"/>
              </a:rPr>
              <a:t> </a:t>
            </a:r>
            <a:r>
              <a:rPr lang="en-US" i="1" dirty="0" err="1" smtClean="0">
                <a:solidFill>
                  <a:srgbClr val="FF0000"/>
                </a:solidFill>
                <a:latin typeface="Sitka Subheading" pitchFamily="2" charset="0"/>
              </a:rPr>
              <a:t>khác</a:t>
            </a:r>
            <a:endParaRPr lang="en-US" i="1" dirty="0">
              <a:solidFill>
                <a:srgbClr val="FF0000"/>
              </a:solidFill>
              <a:latin typeface="Sitka Subheading" pitchFamily="2" charset="0"/>
            </a:endParaRPr>
          </a:p>
        </p:txBody>
      </p:sp>
      <p:sp>
        <p:nvSpPr>
          <p:cNvPr id="10" name="TextBox 9"/>
          <p:cNvSpPr txBox="1"/>
          <p:nvPr/>
        </p:nvSpPr>
        <p:spPr>
          <a:xfrm>
            <a:off x="2192316" y="4444190"/>
            <a:ext cx="1331422" cy="1338828"/>
          </a:xfrm>
          <a:prstGeom prst="rect">
            <a:avLst/>
          </a:prstGeom>
          <a:solidFill>
            <a:schemeClr val="bg1"/>
          </a:solidFill>
        </p:spPr>
        <p:txBody>
          <a:bodyPr wrap="square" rtlCol="0">
            <a:spAutoFit/>
          </a:bodyPr>
          <a:lstStyle/>
          <a:p>
            <a:pPr algn="ctr">
              <a:lnSpc>
                <a:spcPct val="150000"/>
              </a:lnSpc>
            </a:pPr>
            <a:r>
              <a:rPr lang="en-US" i="1" dirty="0" err="1">
                <a:solidFill>
                  <a:srgbClr val="FF0000"/>
                </a:solidFill>
                <a:latin typeface="Sitka Subheading" pitchFamily="2" charset="0"/>
              </a:rPr>
              <a:t>Truyền</a:t>
            </a:r>
            <a:r>
              <a:rPr lang="en-US" i="1" dirty="0">
                <a:solidFill>
                  <a:srgbClr val="FF0000"/>
                </a:solidFill>
                <a:latin typeface="Sitka Subheading" pitchFamily="2" charset="0"/>
              </a:rPr>
              <a:t> </a:t>
            </a:r>
            <a:r>
              <a:rPr lang="en-US" i="1" dirty="0" err="1">
                <a:solidFill>
                  <a:srgbClr val="FF0000"/>
                </a:solidFill>
                <a:latin typeface="Sitka Subheading" pitchFamily="2" charset="0"/>
              </a:rPr>
              <a:t>thống</a:t>
            </a:r>
            <a:r>
              <a:rPr lang="en-US" i="1" dirty="0">
                <a:solidFill>
                  <a:srgbClr val="FF0000"/>
                </a:solidFill>
                <a:latin typeface="Sitka Subheading" pitchFamily="2" charset="0"/>
              </a:rPr>
              <a:t> </a:t>
            </a:r>
            <a:r>
              <a:rPr lang="en-US" i="1" dirty="0" err="1">
                <a:solidFill>
                  <a:srgbClr val="FF0000"/>
                </a:solidFill>
                <a:latin typeface="Sitka Subheading" pitchFamily="2" charset="0"/>
              </a:rPr>
              <a:t>làm</a:t>
            </a:r>
            <a:r>
              <a:rPr lang="en-US" i="1" dirty="0">
                <a:solidFill>
                  <a:srgbClr val="FF0000"/>
                </a:solidFill>
                <a:latin typeface="Sitka Subheading" pitchFamily="2" charset="0"/>
              </a:rPr>
              <a:t> </a:t>
            </a:r>
            <a:r>
              <a:rPr lang="en-US" i="1" dirty="0" err="1">
                <a:solidFill>
                  <a:srgbClr val="FF0000"/>
                </a:solidFill>
                <a:latin typeface="Sitka Subheading" pitchFamily="2" charset="0"/>
              </a:rPr>
              <a:t>nghề</a:t>
            </a:r>
            <a:r>
              <a:rPr lang="en-US" i="1" dirty="0">
                <a:solidFill>
                  <a:srgbClr val="FF0000"/>
                </a:solidFill>
                <a:latin typeface="Sitka Subheading" pitchFamily="2" charset="0"/>
              </a:rPr>
              <a:t> </a:t>
            </a:r>
            <a:r>
              <a:rPr lang="en-US" i="1" dirty="0" err="1">
                <a:solidFill>
                  <a:srgbClr val="FF0000"/>
                </a:solidFill>
                <a:latin typeface="Sitka Subheading" pitchFamily="2" charset="0"/>
              </a:rPr>
              <a:t>mộc</a:t>
            </a:r>
            <a:endParaRPr lang="en-US" i="1" dirty="0">
              <a:solidFill>
                <a:srgbClr val="FF0000"/>
              </a:solidFill>
              <a:latin typeface="Sitka Subheading" pitchFamily="2" charset="0"/>
            </a:endParaRPr>
          </a:p>
        </p:txBody>
      </p:sp>
      <p:sp>
        <p:nvSpPr>
          <p:cNvPr id="11" name="Rectangle 10"/>
          <p:cNvSpPr/>
          <p:nvPr/>
        </p:nvSpPr>
        <p:spPr>
          <a:xfrm>
            <a:off x="3200400" y="1535507"/>
            <a:ext cx="5943600" cy="1338828"/>
          </a:xfrm>
          <a:prstGeom prst="rect">
            <a:avLst/>
          </a:prstGeom>
          <a:solidFill>
            <a:schemeClr val="bg1"/>
          </a:solidFill>
          <a:ln w="28575">
            <a:solidFill>
              <a:schemeClr val="accent5">
                <a:lumMod val="20000"/>
                <a:lumOff val="80000"/>
              </a:schemeClr>
            </a:solidFill>
          </a:ln>
        </p:spPr>
        <p:txBody>
          <a:bodyPr wrap="square">
            <a:spAutoFit/>
          </a:bodyPr>
          <a:lstStyle/>
          <a:p>
            <a:pPr lvl="0" algn="just">
              <a:lnSpc>
                <a:spcPct val="150000"/>
              </a:lnSpc>
            </a:pPr>
            <a:r>
              <a:rPr lang="vi-VN" i="1" u="none" strike="noStrike" cap="none" dirty="0" smtClean="0">
                <a:solidFill>
                  <a:schemeClr val="dk1"/>
                </a:solidFill>
                <a:latin typeface="Sitka Text" pitchFamily="2" charset="0"/>
                <a:ea typeface="Times New Roman"/>
                <a:cs typeface="Times New Roman"/>
                <a:sym typeface="Times New Roman"/>
              </a:rPr>
              <a:t>Nam tự hào nhất về sự nỗ lực học tập nói được nhiều ngoại ngữ của bố, trí nhớ về các tác phẩm văn học và sự tự rèn luyện đọc thơ diễn cảm của mẹ. </a:t>
            </a:r>
            <a:endParaRPr lang="vi-VN" i="1" u="none" strike="noStrike" cap="none" dirty="0">
              <a:solidFill>
                <a:schemeClr val="dk1"/>
              </a:solidFill>
              <a:latin typeface="Sitka Text" pitchFamily="2" charset="0"/>
              <a:ea typeface="Times New Roman"/>
              <a:cs typeface="Times New Roman"/>
              <a:sym typeface="Times New Roman"/>
            </a:endParaRPr>
          </a:p>
        </p:txBody>
      </p:sp>
      <p:sp>
        <p:nvSpPr>
          <p:cNvPr id="12" name="Rectangle 11"/>
          <p:cNvSpPr/>
          <p:nvPr/>
        </p:nvSpPr>
        <p:spPr>
          <a:xfrm>
            <a:off x="4015740" y="3032760"/>
            <a:ext cx="4899660" cy="1338828"/>
          </a:xfrm>
          <a:prstGeom prst="rect">
            <a:avLst/>
          </a:prstGeom>
          <a:solidFill>
            <a:schemeClr val="bg1"/>
          </a:solidFill>
          <a:ln w="28575">
            <a:solidFill>
              <a:schemeClr val="accent6">
                <a:lumMod val="20000"/>
                <a:lumOff val="80000"/>
              </a:schemeClr>
            </a:solidFill>
          </a:ln>
        </p:spPr>
        <p:txBody>
          <a:bodyPr wrap="square">
            <a:spAutoFit/>
          </a:bodyPr>
          <a:lstStyle/>
          <a:p>
            <a:pPr lvl="0" algn="just">
              <a:lnSpc>
                <a:spcPct val="150000"/>
              </a:lnSpc>
            </a:pPr>
            <a:r>
              <a:rPr lang="vi-VN" i="1" u="none" strike="noStrike" cap="none" dirty="0" smtClean="0">
                <a:solidFill>
                  <a:schemeClr val="dk1"/>
                </a:solidFill>
                <a:latin typeface="Sitka Text" pitchFamily="2" charset="0"/>
                <a:ea typeface="Times New Roman"/>
                <a:cs typeface="Times New Roman"/>
                <a:sym typeface="Times New Roman"/>
              </a:rPr>
              <a:t>Hà tự hào về tấm lòng luôn sống chan hoà, đoàn kết, yêu thương và giúp đỡ mọi người của gia đình mình.</a:t>
            </a:r>
            <a:endParaRPr lang="vi-VN" i="1" u="none" strike="noStrike" cap="none" dirty="0">
              <a:solidFill>
                <a:schemeClr val="dk1"/>
              </a:solidFill>
              <a:latin typeface="Sitka Text" pitchFamily="2" charset="0"/>
              <a:ea typeface="Times New Roman"/>
              <a:cs typeface="Times New Roman"/>
              <a:sym typeface="Times New Roman"/>
            </a:endParaRPr>
          </a:p>
        </p:txBody>
      </p:sp>
      <p:sp>
        <p:nvSpPr>
          <p:cNvPr id="13" name="Rectangle 12"/>
          <p:cNvSpPr/>
          <p:nvPr/>
        </p:nvSpPr>
        <p:spPr>
          <a:xfrm>
            <a:off x="3657600" y="4656162"/>
            <a:ext cx="4267200" cy="923330"/>
          </a:xfrm>
          <a:prstGeom prst="rect">
            <a:avLst/>
          </a:prstGeom>
          <a:solidFill>
            <a:schemeClr val="bg1"/>
          </a:solidFill>
          <a:ln w="28575">
            <a:solidFill>
              <a:schemeClr val="accent6">
                <a:lumMod val="20000"/>
                <a:lumOff val="80000"/>
              </a:schemeClr>
            </a:solidFill>
          </a:ln>
        </p:spPr>
        <p:txBody>
          <a:bodyPr wrap="square">
            <a:spAutoFit/>
          </a:bodyPr>
          <a:lstStyle/>
          <a:p>
            <a:pPr lvl="0" algn="just">
              <a:lnSpc>
                <a:spcPct val="150000"/>
              </a:lnSpc>
            </a:pPr>
            <a:r>
              <a:rPr lang="vi-VN" i="1" u="none" strike="noStrike" cap="none" dirty="0" smtClean="0">
                <a:solidFill>
                  <a:schemeClr val="dk1"/>
                </a:solidFill>
                <a:latin typeface="Sitka Text" pitchFamily="2" charset="0"/>
                <a:ea typeface="Times New Roman"/>
                <a:cs typeface="Times New Roman"/>
                <a:sym typeface="Times New Roman"/>
              </a:rPr>
              <a:t>Khuê tự hào về nghề mộc và kinh doanh đồ gỗ của gia đình mình. </a:t>
            </a:r>
            <a:endParaRPr lang="vi-VN" i="1" u="none" strike="noStrike" cap="none" dirty="0">
              <a:solidFill>
                <a:schemeClr val="dk1"/>
              </a:solidFill>
              <a:latin typeface="Sitka Text" pitchFamily="2" charset="0"/>
              <a:ea typeface="Times New Roman"/>
              <a:cs typeface="Times New Roman"/>
              <a:sym typeface="Times New Roman"/>
            </a:endParaRPr>
          </a:p>
        </p:txBody>
      </p:sp>
    </p:spTree>
    <p:extLst>
      <p:ext uri="{BB962C8B-B14F-4D97-AF65-F5344CB8AC3E}">
        <p14:creationId xmlns:p14="http://schemas.microsoft.com/office/powerpoint/2010/main" val="65004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52400"/>
            <a:ext cx="5410200" cy="1846659"/>
          </a:xfrm>
          <a:prstGeom prst="rect">
            <a:avLst/>
          </a:prstGeom>
        </p:spPr>
        <p:txBody>
          <a:bodyPr wrap="square">
            <a:spAutoFit/>
          </a:bodyPr>
          <a:lstStyle/>
          <a:p>
            <a:pPr algn="just" eaLnBrk="0" fontAlgn="base" hangingPunct="0">
              <a:lnSpc>
                <a:spcPct val="150000"/>
              </a:lnSpc>
              <a:spcAft>
                <a:spcPct val="0"/>
              </a:spcAft>
            </a:pPr>
            <a:r>
              <a:rPr lang="en-US" altLang="en-US" sz="2800" i="1" dirty="0" err="1" smtClean="0">
                <a:solidFill>
                  <a:srgbClr val="FF0000"/>
                </a:solidFill>
                <a:latin typeface="Sitka Text" pitchFamily="2" charset="0"/>
                <a:cs typeface="Times New Roman" panose="02020603050405020304" pitchFamily="18" charset="0"/>
              </a:rPr>
              <a:t>Câu</a:t>
            </a:r>
            <a:r>
              <a:rPr lang="en-US" altLang="en-US" sz="2800" i="1" dirty="0" smtClean="0">
                <a:solidFill>
                  <a:srgbClr val="FF0000"/>
                </a:solidFill>
                <a:latin typeface="Sitka Text" pitchFamily="2" charset="0"/>
                <a:cs typeface="Times New Roman" panose="02020603050405020304" pitchFamily="18" charset="0"/>
              </a:rPr>
              <a:t> 2: </a:t>
            </a:r>
            <a:r>
              <a:rPr lang="en-US" sz="2400" i="1" dirty="0" err="1" smtClean="0">
                <a:solidFill>
                  <a:srgbClr val="FF0000"/>
                </a:solidFill>
                <a:latin typeface="Sitka Text" pitchFamily="2" charset="0"/>
                <a:ea typeface="Times New Roman" panose="02020603050405020304" pitchFamily="18" charset="0"/>
              </a:rPr>
              <a:t>Truyền</a:t>
            </a:r>
            <a:r>
              <a:rPr lang="en-US" sz="2400" i="1" dirty="0" smtClean="0">
                <a:solidFill>
                  <a:srgbClr val="FF0000"/>
                </a:solidFill>
                <a:latin typeface="Sitka Text" pitchFamily="2" charset="0"/>
                <a:ea typeface="Times New Roman" panose="02020603050405020304" pitchFamily="18" charset="0"/>
              </a:rPr>
              <a:t> </a:t>
            </a:r>
            <a:r>
              <a:rPr lang="en-US" sz="2400" i="1" dirty="0" err="1" smtClean="0">
                <a:solidFill>
                  <a:srgbClr val="FF0000"/>
                </a:solidFill>
                <a:latin typeface="Sitka Text" pitchFamily="2" charset="0"/>
                <a:ea typeface="Times New Roman" panose="02020603050405020304" pitchFamily="18" charset="0"/>
              </a:rPr>
              <a:t>thống</a:t>
            </a:r>
            <a:r>
              <a:rPr lang="en-US" sz="2400" i="1" dirty="0" smtClean="0">
                <a:solidFill>
                  <a:srgbClr val="FF0000"/>
                </a:solidFill>
                <a:latin typeface="Sitka Text" pitchFamily="2" charset="0"/>
                <a:ea typeface="Times New Roman" panose="02020603050405020304" pitchFamily="18" charset="0"/>
              </a:rPr>
              <a:t> </a:t>
            </a:r>
            <a:r>
              <a:rPr lang="en-US" sz="2400" i="1" dirty="0" err="1" smtClean="0">
                <a:solidFill>
                  <a:srgbClr val="FF0000"/>
                </a:solidFill>
                <a:latin typeface="Sitka Text" pitchFamily="2" charset="0"/>
                <a:ea typeface="Times New Roman" panose="02020603050405020304" pitchFamily="18" charset="0"/>
              </a:rPr>
              <a:t>gia</a:t>
            </a:r>
            <a:r>
              <a:rPr lang="en-US" sz="2400" i="1" dirty="0" smtClean="0">
                <a:solidFill>
                  <a:srgbClr val="FF0000"/>
                </a:solidFill>
                <a:latin typeface="Sitka Text" pitchFamily="2" charset="0"/>
                <a:ea typeface="Times New Roman" panose="02020603050405020304" pitchFamily="18" charset="0"/>
              </a:rPr>
              <a:t> </a:t>
            </a:r>
            <a:r>
              <a:rPr lang="en-US" sz="2400" i="1" dirty="0" err="1" smtClean="0">
                <a:solidFill>
                  <a:srgbClr val="FF0000"/>
                </a:solidFill>
                <a:latin typeface="Sitka Text" pitchFamily="2" charset="0"/>
                <a:ea typeface="Times New Roman" panose="02020603050405020304" pitchFamily="18" charset="0"/>
              </a:rPr>
              <a:t>đình</a:t>
            </a:r>
            <a:r>
              <a:rPr lang="en-US" sz="2400" i="1" dirty="0" smtClean="0">
                <a:solidFill>
                  <a:srgbClr val="FF0000"/>
                </a:solidFill>
                <a:latin typeface="Sitka Text" pitchFamily="2" charset="0"/>
                <a:ea typeface="Times New Roman" panose="02020603050405020304" pitchFamily="18" charset="0"/>
              </a:rPr>
              <a:t>, </a:t>
            </a:r>
            <a:r>
              <a:rPr lang="en-US" sz="2400" i="1" dirty="0" err="1" smtClean="0">
                <a:solidFill>
                  <a:srgbClr val="FF0000"/>
                </a:solidFill>
                <a:latin typeface="Sitka Text" pitchFamily="2" charset="0"/>
                <a:ea typeface="Times New Roman" panose="02020603050405020304" pitchFamily="18" charset="0"/>
              </a:rPr>
              <a:t>dòng</a:t>
            </a:r>
            <a:r>
              <a:rPr lang="en-US" sz="2400" i="1" dirty="0" smtClean="0">
                <a:solidFill>
                  <a:srgbClr val="FF0000"/>
                </a:solidFill>
                <a:latin typeface="Sitka Text" pitchFamily="2" charset="0"/>
                <a:ea typeface="Times New Roman" panose="02020603050405020304" pitchFamily="18" charset="0"/>
              </a:rPr>
              <a:t> </a:t>
            </a:r>
            <a:r>
              <a:rPr lang="en-US" sz="2400" i="1" dirty="0" err="1" smtClean="0">
                <a:solidFill>
                  <a:srgbClr val="FF0000"/>
                </a:solidFill>
                <a:latin typeface="Sitka Text" pitchFamily="2" charset="0"/>
                <a:ea typeface="Times New Roman" panose="02020603050405020304" pitchFamily="18" charset="0"/>
              </a:rPr>
              <a:t>họ</a:t>
            </a:r>
            <a:r>
              <a:rPr lang="en-US" sz="2400" i="1" dirty="0" smtClean="0">
                <a:solidFill>
                  <a:srgbClr val="FF0000"/>
                </a:solidFill>
                <a:latin typeface="Sitka Text" pitchFamily="2" charset="0"/>
                <a:ea typeface="Times New Roman" panose="02020603050405020304" pitchFamily="18" charset="0"/>
              </a:rPr>
              <a:t> </a:t>
            </a:r>
            <a:r>
              <a:rPr lang="en-US" sz="2400" i="1" dirty="0" err="1" smtClean="0">
                <a:solidFill>
                  <a:srgbClr val="FF0000"/>
                </a:solidFill>
                <a:latin typeface="Sitka Text" pitchFamily="2" charset="0"/>
                <a:ea typeface="Times New Roman" panose="02020603050405020304" pitchFamily="18" charset="0"/>
              </a:rPr>
              <a:t>có</a:t>
            </a:r>
            <a:r>
              <a:rPr lang="en-US" sz="2400" i="1" dirty="0" smtClean="0">
                <a:solidFill>
                  <a:srgbClr val="FF0000"/>
                </a:solidFill>
                <a:latin typeface="Sitka Text" pitchFamily="2" charset="0"/>
                <a:ea typeface="Times New Roman" panose="02020603050405020304" pitchFamily="18" charset="0"/>
              </a:rPr>
              <a:t> ý </a:t>
            </a:r>
            <a:r>
              <a:rPr lang="en-US" sz="2400" i="1" dirty="0" err="1" smtClean="0">
                <a:solidFill>
                  <a:srgbClr val="FF0000"/>
                </a:solidFill>
                <a:latin typeface="Sitka Text" pitchFamily="2" charset="0"/>
                <a:ea typeface="Times New Roman" panose="02020603050405020304" pitchFamily="18" charset="0"/>
              </a:rPr>
              <a:t>nghĩa</a:t>
            </a:r>
            <a:r>
              <a:rPr lang="en-US" sz="2400" i="1" dirty="0" smtClean="0">
                <a:solidFill>
                  <a:srgbClr val="FF0000"/>
                </a:solidFill>
                <a:latin typeface="Sitka Text" pitchFamily="2" charset="0"/>
                <a:ea typeface="Times New Roman" panose="02020603050405020304" pitchFamily="18" charset="0"/>
              </a:rPr>
              <a:t> </a:t>
            </a:r>
            <a:r>
              <a:rPr lang="en-US" sz="2400" i="1" dirty="0" err="1" smtClean="0">
                <a:solidFill>
                  <a:srgbClr val="FF0000"/>
                </a:solidFill>
                <a:latin typeface="Sitka Text" pitchFamily="2" charset="0"/>
                <a:ea typeface="Times New Roman" panose="02020603050405020304" pitchFamily="18" charset="0"/>
              </a:rPr>
              <a:t>như</a:t>
            </a:r>
            <a:r>
              <a:rPr lang="en-US" sz="2400" i="1" dirty="0" smtClean="0">
                <a:solidFill>
                  <a:srgbClr val="FF0000"/>
                </a:solidFill>
                <a:latin typeface="Sitka Text" pitchFamily="2" charset="0"/>
                <a:ea typeface="Times New Roman" panose="02020603050405020304" pitchFamily="18" charset="0"/>
              </a:rPr>
              <a:t> </a:t>
            </a:r>
            <a:r>
              <a:rPr lang="en-US" sz="2400" i="1" dirty="0" err="1" smtClean="0">
                <a:solidFill>
                  <a:srgbClr val="FF0000"/>
                </a:solidFill>
                <a:latin typeface="Sitka Text" pitchFamily="2" charset="0"/>
                <a:ea typeface="Times New Roman" panose="02020603050405020304" pitchFamily="18" charset="0"/>
              </a:rPr>
              <a:t>thế</a:t>
            </a:r>
            <a:r>
              <a:rPr lang="en-US" sz="2400" i="1" dirty="0" smtClean="0">
                <a:solidFill>
                  <a:srgbClr val="FF0000"/>
                </a:solidFill>
                <a:latin typeface="Sitka Text" pitchFamily="2" charset="0"/>
                <a:ea typeface="Times New Roman" panose="02020603050405020304" pitchFamily="18" charset="0"/>
              </a:rPr>
              <a:t> </a:t>
            </a:r>
            <a:r>
              <a:rPr lang="en-US" sz="2400" i="1" dirty="0" err="1" smtClean="0">
                <a:solidFill>
                  <a:srgbClr val="FF0000"/>
                </a:solidFill>
                <a:latin typeface="Sitka Text" pitchFamily="2" charset="0"/>
                <a:ea typeface="Times New Roman" panose="02020603050405020304" pitchFamily="18" charset="0"/>
              </a:rPr>
              <a:t>nào</a:t>
            </a:r>
            <a:r>
              <a:rPr lang="en-US" sz="2400" i="1" dirty="0" smtClean="0">
                <a:solidFill>
                  <a:srgbClr val="FF0000"/>
                </a:solidFill>
                <a:latin typeface="Sitka Text" pitchFamily="2" charset="0"/>
                <a:ea typeface="Times New Roman" panose="02020603050405020304" pitchFamily="18" charset="0"/>
              </a:rPr>
              <a:t> </a:t>
            </a:r>
            <a:r>
              <a:rPr lang="en-US" sz="2400" i="1" dirty="0" err="1" smtClean="0">
                <a:solidFill>
                  <a:srgbClr val="FF0000"/>
                </a:solidFill>
                <a:latin typeface="Sitka Text" pitchFamily="2" charset="0"/>
                <a:ea typeface="Times New Roman" panose="02020603050405020304" pitchFamily="18" charset="0"/>
              </a:rPr>
              <a:t>đối</a:t>
            </a:r>
            <a:r>
              <a:rPr lang="en-US" sz="2400" i="1" dirty="0" smtClean="0">
                <a:solidFill>
                  <a:srgbClr val="FF0000"/>
                </a:solidFill>
                <a:latin typeface="Sitka Text" pitchFamily="2" charset="0"/>
                <a:ea typeface="Times New Roman" panose="02020603050405020304" pitchFamily="18" charset="0"/>
              </a:rPr>
              <a:t> </a:t>
            </a:r>
            <a:r>
              <a:rPr lang="en-US" sz="2400" i="1" dirty="0" err="1" smtClean="0">
                <a:solidFill>
                  <a:srgbClr val="FF0000"/>
                </a:solidFill>
                <a:latin typeface="Sitka Text" pitchFamily="2" charset="0"/>
                <a:ea typeface="Times New Roman" panose="02020603050405020304" pitchFamily="18" charset="0"/>
              </a:rPr>
              <a:t>với</a:t>
            </a:r>
            <a:r>
              <a:rPr lang="en-US" sz="2400" i="1" dirty="0" smtClean="0">
                <a:solidFill>
                  <a:srgbClr val="FF0000"/>
                </a:solidFill>
                <a:latin typeface="Sitka Text" pitchFamily="2" charset="0"/>
                <a:ea typeface="Times New Roman" panose="02020603050405020304" pitchFamily="18" charset="0"/>
              </a:rPr>
              <a:t> Nam, </a:t>
            </a:r>
            <a:r>
              <a:rPr lang="en-US" sz="2400" i="1" dirty="0" err="1" smtClean="0">
                <a:solidFill>
                  <a:srgbClr val="FF0000"/>
                </a:solidFill>
                <a:latin typeface="Sitka Text" pitchFamily="2" charset="0"/>
                <a:ea typeface="Times New Roman" panose="02020603050405020304" pitchFamily="18" charset="0"/>
              </a:rPr>
              <a:t>Hà</a:t>
            </a:r>
            <a:r>
              <a:rPr lang="en-US" sz="2400" i="1" dirty="0" smtClean="0">
                <a:solidFill>
                  <a:srgbClr val="FF0000"/>
                </a:solidFill>
                <a:latin typeface="Sitka Text" pitchFamily="2" charset="0"/>
                <a:ea typeface="Times New Roman" panose="02020603050405020304" pitchFamily="18" charset="0"/>
              </a:rPr>
              <a:t>, </a:t>
            </a:r>
            <a:r>
              <a:rPr lang="en-US" sz="2400" i="1" dirty="0" err="1" smtClean="0">
                <a:solidFill>
                  <a:srgbClr val="FF0000"/>
                </a:solidFill>
                <a:latin typeface="Sitka Text" pitchFamily="2" charset="0"/>
                <a:ea typeface="Times New Roman" panose="02020603050405020304" pitchFamily="18" charset="0"/>
              </a:rPr>
              <a:t>Khuê</a:t>
            </a:r>
            <a:r>
              <a:rPr lang="en-US" sz="2400" i="1" dirty="0">
                <a:solidFill>
                  <a:srgbClr val="FF0000"/>
                </a:solidFill>
                <a:latin typeface="Sitka Text" pitchFamily="2" charset="0"/>
                <a:cs typeface="Times New Roman" panose="02020603050405020304" pitchFamily="18" charset="0"/>
              </a:rPr>
              <a:t>?</a:t>
            </a:r>
            <a:endParaRPr lang="en-US" altLang="en-US" sz="2400" i="1" dirty="0">
              <a:solidFill>
                <a:srgbClr val="FF0000"/>
              </a:solidFill>
              <a:latin typeface="Sitka Text" pitchFamily="2" charset="0"/>
              <a:cs typeface="Times" panose="02020603050405020304" pitchFamily="18" charset="0"/>
            </a:endParaRPr>
          </a:p>
        </p:txBody>
      </p:sp>
      <p:sp>
        <p:nvSpPr>
          <p:cNvPr id="3" name="Rectangle 2"/>
          <p:cNvSpPr/>
          <p:nvPr/>
        </p:nvSpPr>
        <p:spPr>
          <a:xfrm>
            <a:off x="152400" y="2105883"/>
            <a:ext cx="5486400" cy="2795637"/>
          </a:xfrm>
          <a:prstGeom prst="rect">
            <a:avLst/>
          </a:prstGeom>
        </p:spPr>
        <p:txBody>
          <a:bodyPr wrap="square">
            <a:spAutoFit/>
          </a:bodyPr>
          <a:lstStyle/>
          <a:p>
            <a:pPr algn="just" eaLnBrk="0" fontAlgn="base" hangingPunct="0">
              <a:lnSpc>
                <a:spcPct val="150000"/>
              </a:lnSpc>
              <a:spcBef>
                <a:spcPts val="0"/>
              </a:spcBef>
            </a:pP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Truyền</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thống</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gia</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đình</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dòng</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họ</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có</a:t>
            </a:r>
            <a:r>
              <a:rPr lang="en-US" sz="2400" dirty="0" smtClean="0">
                <a:latin typeface="Sitka Text" pitchFamily="2" charset="0"/>
                <a:ea typeface="Times New Roman" panose="02020603050405020304" pitchFamily="18" charset="0"/>
              </a:rPr>
              <a:t> ý </a:t>
            </a:r>
            <a:r>
              <a:rPr lang="en-US" sz="2400" dirty="0" err="1" smtClean="0">
                <a:latin typeface="Sitka Text" pitchFamily="2" charset="0"/>
                <a:ea typeface="Times New Roman" panose="02020603050405020304" pitchFamily="18" charset="0"/>
              </a:rPr>
              <a:t>nghĩa</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với</a:t>
            </a:r>
            <a:r>
              <a:rPr lang="en-US" sz="2400" dirty="0" smtClean="0">
                <a:latin typeface="Sitka Text" pitchFamily="2" charset="0"/>
                <a:ea typeface="Times New Roman" panose="02020603050405020304" pitchFamily="18" charset="0"/>
              </a:rPr>
              <a:t> Nam, </a:t>
            </a:r>
            <a:r>
              <a:rPr lang="en-US" sz="2400" dirty="0" err="1" smtClean="0">
                <a:latin typeface="Sitka Text" pitchFamily="2" charset="0"/>
                <a:ea typeface="Times New Roman" panose="02020603050405020304" pitchFamily="18" charset="0"/>
              </a:rPr>
              <a:t>Hà</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Khuê</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tạo</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cho</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các</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bạn</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có</a:t>
            </a:r>
            <a:r>
              <a:rPr lang="en-US" sz="2400" dirty="0" smtClean="0">
                <a:latin typeface="Sitka Text" pitchFamily="2" charset="0"/>
                <a:ea typeface="Times New Roman" panose="02020603050405020304" pitchFamily="18" charset="0"/>
              </a:rPr>
              <a:t> 1 </a:t>
            </a:r>
            <a:r>
              <a:rPr lang="en-US" sz="2400" dirty="0" err="1" smtClean="0">
                <a:latin typeface="Sitka Text" pitchFamily="2" charset="0"/>
                <a:ea typeface="Times New Roman" panose="02020603050405020304" pitchFamily="18" charset="0"/>
              </a:rPr>
              <a:t>sự</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nỗ</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lực</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và</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quyết</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tâm</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rất</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lớn</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để</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nối</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bước</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theo</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những</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truyền</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thống</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đó</a:t>
            </a:r>
            <a:r>
              <a:rPr lang="en-US" sz="2400" dirty="0" smtClean="0">
                <a:latin typeface="Sitka Text" pitchFamily="2" charset="0"/>
                <a:ea typeface="Times New Roman" panose="02020603050405020304" pitchFamily="18" charset="0"/>
              </a:rPr>
              <a:t>.</a:t>
            </a:r>
          </a:p>
        </p:txBody>
      </p:sp>
    </p:spTree>
    <p:extLst>
      <p:ext uri="{BB962C8B-B14F-4D97-AF65-F5344CB8AC3E}">
        <p14:creationId xmlns:p14="http://schemas.microsoft.com/office/powerpoint/2010/main" val="745440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52400"/>
            <a:ext cx="5410200" cy="1953483"/>
          </a:xfrm>
          <a:prstGeom prst="rect">
            <a:avLst/>
          </a:prstGeom>
        </p:spPr>
        <p:txBody>
          <a:bodyPr wrap="square">
            <a:spAutoFit/>
          </a:bodyPr>
          <a:lstStyle/>
          <a:p>
            <a:pPr algn="just" eaLnBrk="0" fontAlgn="base" hangingPunct="0">
              <a:lnSpc>
                <a:spcPct val="150000"/>
              </a:lnSpc>
              <a:spcAft>
                <a:spcPct val="0"/>
              </a:spcAft>
            </a:pPr>
            <a:r>
              <a:rPr lang="en-US" altLang="en-US" sz="2800" i="1" dirty="0" err="1" smtClean="0">
                <a:solidFill>
                  <a:srgbClr val="FF0000"/>
                </a:solidFill>
                <a:latin typeface="Sitka Text" pitchFamily="2" charset="0"/>
                <a:cs typeface="Times New Roman" panose="02020603050405020304" pitchFamily="18" charset="0"/>
              </a:rPr>
              <a:t>Câu</a:t>
            </a:r>
            <a:r>
              <a:rPr lang="en-US" altLang="en-US" sz="2800" i="1" dirty="0" smtClean="0">
                <a:solidFill>
                  <a:srgbClr val="FF0000"/>
                </a:solidFill>
                <a:latin typeface="Sitka Text" pitchFamily="2" charset="0"/>
                <a:cs typeface="Times New Roman" panose="02020603050405020304" pitchFamily="18" charset="0"/>
              </a:rPr>
              <a:t> 2: </a:t>
            </a:r>
            <a:r>
              <a:rPr lang="en-US" altLang="en-US" sz="2800" i="1" dirty="0" err="1" smtClean="0">
                <a:solidFill>
                  <a:srgbClr val="FF0000"/>
                </a:solidFill>
                <a:latin typeface="Sitka Text" pitchFamily="2" charset="0"/>
                <a:cs typeface="Times New Roman" panose="02020603050405020304" pitchFamily="18" charset="0"/>
              </a:rPr>
              <a:t>Các</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bạn</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đã</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làm</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gì</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để</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phát</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huy</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truyền</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thống</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tốt</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đẹp</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của</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gia</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đình</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dòng</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họ</a:t>
            </a:r>
            <a:r>
              <a:rPr lang="en-US" altLang="en-US" sz="2800" i="1" dirty="0" smtClean="0">
                <a:solidFill>
                  <a:srgbClr val="FF0000"/>
                </a:solidFill>
                <a:latin typeface="Sitka Text" pitchFamily="2" charset="0"/>
                <a:cs typeface="Times New Roman" panose="02020603050405020304" pitchFamily="18" charset="0"/>
              </a:rPr>
              <a:t> </a:t>
            </a:r>
            <a:r>
              <a:rPr lang="en-US" altLang="en-US" sz="2800" i="1" dirty="0" err="1" smtClean="0">
                <a:solidFill>
                  <a:srgbClr val="FF0000"/>
                </a:solidFill>
                <a:latin typeface="Sitka Text" pitchFamily="2" charset="0"/>
                <a:cs typeface="Times New Roman" panose="02020603050405020304" pitchFamily="18" charset="0"/>
              </a:rPr>
              <a:t>mình</a:t>
            </a:r>
            <a:r>
              <a:rPr lang="en-US" altLang="en-US" sz="2800" i="1" dirty="0" smtClean="0">
                <a:solidFill>
                  <a:srgbClr val="FF0000"/>
                </a:solidFill>
                <a:latin typeface="Sitka Text" pitchFamily="2" charset="0"/>
                <a:cs typeface="Times New Roman" panose="02020603050405020304" pitchFamily="18" charset="0"/>
              </a:rPr>
              <a:t>?</a:t>
            </a:r>
            <a:endParaRPr lang="en-US" altLang="en-US" sz="2800" i="1" dirty="0">
              <a:solidFill>
                <a:srgbClr val="FF0000"/>
              </a:solidFill>
              <a:latin typeface="Sitka Text" pitchFamily="2" charset="0"/>
              <a:cs typeface="Times" panose="02020603050405020304" pitchFamily="18" charset="0"/>
            </a:endParaRPr>
          </a:p>
        </p:txBody>
      </p:sp>
      <p:sp>
        <p:nvSpPr>
          <p:cNvPr id="3" name="Rectangle 2"/>
          <p:cNvSpPr/>
          <p:nvPr/>
        </p:nvSpPr>
        <p:spPr>
          <a:xfrm>
            <a:off x="152400" y="2105883"/>
            <a:ext cx="5486400" cy="2241639"/>
          </a:xfrm>
          <a:prstGeom prst="rect">
            <a:avLst/>
          </a:prstGeom>
        </p:spPr>
        <p:txBody>
          <a:bodyPr wrap="square">
            <a:spAutoFit/>
          </a:bodyPr>
          <a:lstStyle/>
          <a:p>
            <a:pPr algn="just" eaLnBrk="0" fontAlgn="base" hangingPunct="0">
              <a:lnSpc>
                <a:spcPct val="150000"/>
              </a:lnSpc>
              <a:spcBef>
                <a:spcPts val="0"/>
              </a:spcBef>
            </a:pP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Các</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bạn</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đã</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phát</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huy</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truyền</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thống</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của</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gia</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đình</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dòng</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họ</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mình</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cố</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gắng</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học</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tốt</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vâng</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lời</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ông</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bà</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bố</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mẹ</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và</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ngày</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một</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phấn</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đấu</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nhiều</a:t>
            </a:r>
            <a:r>
              <a:rPr lang="en-US" sz="2400" dirty="0" smtClean="0">
                <a:latin typeface="Sitka Text" pitchFamily="2" charset="0"/>
                <a:ea typeface="Times New Roman" panose="02020603050405020304" pitchFamily="18" charset="0"/>
              </a:rPr>
              <a:t> </a:t>
            </a:r>
            <a:r>
              <a:rPr lang="en-US" sz="2400" dirty="0" err="1" smtClean="0">
                <a:latin typeface="Sitka Text" pitchFamily="2" charset="0"/>
                <a:ea typeface="Times New Roman" panose="02020603050405020304" pitchFamily="18" charset="0"/>
              </a:rPr>
              <a:t>hơn</a:t>
            </a:r>
            <a:r>
              <a:rPr lang="en-US" sz="2400" dirty="0" smtClean="0">
                <a:latin typeface="Sitka Text" pitchFamily="2" charset="0"/>
                <a:ea typeface="Times New Roman" panose="02020603050405020304" pitchFamily="18" charset="0"/>
              </a:rPr>
              <a:t>.</a:t>
            </a:r>
            <a:endParaRPr lang="en-US" sz="2400" dirty="0">
              <a:latin typeface="Sitka Text" pitchFamily="2" charset="0"/>
              <a:ea typeface="Times New Roman" panose="02020603050405020304" pitchFamily="18" charset="0"/>
            </a:endParaRPr>
          </a:p>
        </p:txBody>
      </p:sp>
    </p:spTree>
    <p:extLst>
      <p:ext uri="{BB962C8B-B14F-4D97-AF65-F5344CB8AC3E}">
        <p14:creationId xmlns:p14="http://schemas.microsoft.com/office/powerpoint/2010/main" val="42611828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2246</Words>
  <Application>Microsoft Office PowerPoint</Application>
  <PresentationFormat>On-screen Show (4:3)</PresentationFormat>
  <Paragraphs>126</Paragraphs>
  <Slides>32</Slides>
  <Notes>3</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ANHTHU</dc:creator>
  <cp:lastModifiedBy>ANHTHU</cp:lastModifiedBy>
  <cp:revision>14</cp:revision>
  <dcterms:created xsi:type="dcterms:W3CDTF">2021-11-24T05:08:02Z</dcterms:created>
  <dcterms:modified xsi:type="dcterms:W3CDTF">2022-03-19T06:00:11Z</dcterms:modified>
</cp:coreProperties>
</file>