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0" r:id="rId3"/>
    <p:sldId id="263" r:id="rId4"/>
    <p:sldId id="302" r:id="rId5"/>
    <p:sldId id="303" r:id="rId6"/>
    <p:sldId id="291" r:id="rId7"/>
    <p:sldId id="292" r:id="rId8"/>
    <p:sldId id="293" r:id="rId9"/>
    <p:sldId id="294" r:id="rId10"/>
    <p:sldId id="295" r:id="rId11"/>
    <p:sldId id="296" r:id="rId12"/>
    <p:sldId id="297" r:id="rId13"/>
    <p:sldId id="298" r:id="rId14"/>
    <p:sldId id="299" r:id="rId15"/>
    <p:sldId id="300" r:id="rId16"/>
    <p:sldId id="301" r:id="rId17"/>
    <p:sldId id="266" r:id="rId18"/>
    <p:sldId id="262" r:id="rId19"/>
    <p:sldId id="304" r:id="rId20"/>
    <p:sldId id="306" r:id="rId21"/>
    <p:sldId id="277" r:id="rId22"/>
    <p:sldId id="279" r:id="rId23"/>
    <p:sldId id="278" r:id="rId24"/>
    <p:sldId id="281" r:id="rId25"/>
    <p:sldId id="282" r:id="rId26"/>
    <p:sldId id="307" r:id="rId27"/>
    <p:sldId id="308" r:id="rId28"/>
    <p:sldId id="309" r:id="rId29"/>
    <p:sldId id="310" r:id="rId30"/>
    <p:sldId id="283" r:id="rId31"/>
    <p:sldId id="284" r:id="rId32"/>
    <p:sldId id="288" r:id="rId33"/>
    <p:sldId id="287" r:id="rId34"/>
    <p:sldId id="259" r:id="rId35"/>
    <p:sldId id="311"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48" y="5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1FB35-00AF-4186-9D40-615D14BC4EBA}" type="datetimeFigureOut">
              <a:rPr lang="en-US" smtClean="0"/>
              <a:t>12/15/2021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6C48C-08AA-451E-9BD2-209D25E46FD7}" type="slidenum">
              <a:rPr lang="en-US" smtClean="0"/>
              <a:t>‹#›</a:t>
            </a:fld>
            <a:endParaRPr lang="en-US"/>
          </a:p>
        </p:txBody>
      </p:sp>
    </p:spTree>
    <p:extLst>
      <p:ext uri="{BB962C8B-B14F-4D97-AF65-F5344CB8AC3E}">
        <p14:creationId xmlns:p14="http://schemas.microsoft.com/office/powerpoint/2010/main" val="327437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B41C8B-6161-4A68-A2F8-BF66ED52AA87}" type="slidenum">
              <a:rPr lang="en-US" altLang="en-US"/>
              <a:pPr/>
              <a:t>9</a:t>
            </a:fld>
            <a:endParaRPr lang="en-US" altLang="en-US"/>
          </a:p>
        </p:txBody>
      </p:sp>
      <p:sp>
        <p:nvSpPr>
          <p:cNvPr id="433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VnAvant" pitchFamily="34" charset="0"/>
              </a:defRPr>
            </a:lvl1pPr>
            <a:lvl2pPr marL="742950" indent="-285750" algn="l">
              <a:spcBef>
                <a:spcPct val="0"/>
              </a:spcBef>
              <a:defRPr>
                <a:solidFill>
                  <a:schemeClr val="tx1"/>
                </a:solidFill>
                <a:latin typeface=".VnAvant" pitchFamily="34" charset="0"/>
              </a:defRPr>
            </a:lvl2pPr>
            <a:lvl3pPr marL="1143000" indent="-228600" algn="l">
              <a:spcBef>
                <a:spcPct val="0"/>
              </a:spcBef>
              <a:defRPr>
                <a:solidFill>
                  <a:schemeClr val="tx1"/>
                </a:solidFill>
                <a:latin typeface=".VnAvant" pitchFamily="34" charset="0"/>
              </a:defRPr>
            </a:lvl3pPr>
            <a:lvl4pPr marL="1600200" indent="-228600" algn="l">
              <a:spcBef>
                <a:spcPct val="0"/>
              </a:spcBef>
              <a:defRPr>
                <a:solidFill>
                  <a:schemeClr val="tx1"/>
                </a:solidFill>
                <a:latin typeface=".VnAvant" pitchFamily="34" charset="0"/>
              </a:defRPr>
            </a:lvl4pPr>
            <a:lvl5pPr marL="2057400" indent="-228600" algn="l">
              <a:spcBef>
                <a:spcPct val="0"/>
              </a:spcBef>
              <a:defRPr>
                <a:solidFill>
                  <a:schemeClr val="tx1"/>
                </a:solidFill>
                <a:latin typeface=".VnAvant" pitchFamily="34" charset="0"/>
              </a:defRPr>
            </a:lvl5pPr>
            <a:lvl6pPr marL="2514600" indent="-228600" fontAlgn="base">
              <a:spcBef>
                <a:spcPct val="0"/>
              </a:spcBef>
              <a:spcAft>
                <a:spcPct val="0"/>
              </a:spcAft>
              <a:defRPr>
                <a:solidFill>
                  <a:schemeClr val="tx1"/>
                </a:solidFill>
                <a:latin typeface=".VnAvant" pitchFamily="34" charset="0"/>
              </a:defRPr>
            </a:lvl6pPr>
            <a:lvl7pPr marL="2971800" indent="-228600" fontAlgn="base">
              <a:spcBef>
                <a:spcPct val="0"/>
              </a:spcBef>
              <a:spcAft>
                <a:spcPct val="0"/>
              </a:spcAft>
              <a:defRPr>
                <a:solidFill>
                  <a:schemeClr val="tx1"/>
                </a:solidFill>
                <a:latin typeface=".VnAvant" pitchFamily="34" charset="0"/>
              </a:defRPr>
            </a:lvl7pPr>
            <a:lvl8pPr marL="3429000" indent="-228600" fontAlgn="base">
              <a:spcBef>
                <a:spcPct val="0"/>
              </a:spcBef>
              <a:spcAft>
                <a:spcPct val="0"/>
              </a:spcAft>
              <a:defRPr>
                <a:solidFill>
                  <a:schemeClr val="tx1"/>
                </a:solidFill>
                <a:latin typeface=".VnAvant" pitchFamily="34" charset="0"/>
              </a:defRPr>
            </a:lvl8pPr>
            <a:lvl9pPr marL="3886200" indent="-228600" fontAlgn="base">
              <a:spcBef>
                <a:spcPct val="0"/>
              </a:spcBef>
              <a:spcAft>
                <a:spcPct val="0"/>
              </a:spcAft>
              <a:defRPr>
                <a:solidFill>
                  <a:schemeClr val="tx1"/>
                </a:solidFill>
                <a:latin typeface=".VnAvant" pitchFamily="34" charset="0"/>
              </a:defRPr>
            </a:lvl9pPr>
          </a:lstStyle>
          <a:p>
            <a:pPr algn="r" eaLnBrk="1" hangingPunct="1"/>
            <a:fld id="{0D4191D6-744A-41D4-87CE-DF3699C9015A}" type="slidenum">
              <a:rPr lang="en-US" altLang="en-US" sz="1200">
                <a:latin typeface=".VnSouthern" pitchFamily="34" charset="0"/>
              </a:rPr>
              <a:pPr algn="r" eaLnBrk="1" hangingPunct="1"/>
              <a:t>9</a:t>
            </a:fld>
            <a:endParaRPr lang="en-US" altLang="en-US" sz="1200">
              <a:latin typeface=".VnSouthern" pitchFamily="34" charset="0"/>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4408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B41C8B-6161-4A68-A2F8-BF66ED52AA87}" type="slidenum">
              <a:rPr lang="en-US" altLang="en-US"/>
              <a:pPr/>
              <a:t>10</a:t>
            </a:fld>
            <a:endParaRPr lang="en-US" altLang="en-US"/>
          </a:p>
        </p:txBody>
      </p:sp>
      <p:sp>
        <p:nvSpPr>
          <p:cNvPr id="433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VnAvant" pitchFamily="34" charset="0"/>
              </a:defRPr>
            </a:lvl1pPr>
            <a:lvl2pPr marL="742950" indent="-285750" algn="l">
              <a:spcBef>
                <a:spcPct val="0"/>
              </a:spcBef>
              <a:defRPr>
                <a:solidFill>
                  <a:schemeClr val="tx1"/>
                </a:solidFill>
                <a:latin typeface=".VnAvant" pitchFamily="34" charset="0"/>
              </a:defRPr>
            </a:lvl2pPr>
            <a:lvl3pPr marL="1143000" indent="-228600" algn="l">
              <a:spcBef>
                <a:spcPct val="0"/>
              </a:spcBef>
              <a:defRPr>
                <a:solidFill>
                  <a:schemeClr val="tx1"/>
                </a:solidFill>
                <a:latin typeface=".VnAvant" pitchFamily="34" charset="0"/>
              </a:defRPr>
            </a:lvl3pPr>
            <a:lvl4pPr marL="1600200" indent="-228600" algn="l">
              <a:spcBef>
                <a:spcPct val="0"/>
              </a:spcBef>
              <a:defRPr>
                <a:solidFill>
                  <a:schemeClr val="tx1"/>
                </a:solidFill>
                <a:latin typeface=".VnAvant" pitchFamily="34" charset="0"/>
              </a:defRPr>
            </a:lvl4pPr>
            <a:lvl5pPr marL="2057400" indent="-228600" algn="l">
              <a:spcBef>
                <a:spcPct val="0"/>
              </a:spcBef>
              <a:defRPr>
                <a:solidFill>
                  <a:schemeClr val="tx1"/>
                </a:solidFill>
                <a:latin typeface=".VnAvant" pitchFamily="34" charset="0"/>
              </a:defRPr>
            </a:lvl5pPr>
            <a:lvl6pPr marL="2514600" indent="-228600" fontAlgn="base">
              <a:spcBef>
                <a:spcPct val="0"/>
              </a:spcBef>
              <a:spcAft>
                <a:spcPct val="0"/>
              </a:spcAft>
              <a:defRPr>
                <a:solidFill>
                  <a:schemeClr val="tx1"/>
                </a:solidFill>
                <a:latin typeface=".VnAvant" pitchFamily="34" charset="0"/>
              </a:defRPr>
            </a:lvl6pPr>
            <a:lvl7pPr marL="2971800" indent="-228600" fontAlgn="base">
              <a:spcBef>
                <a:spcPct val="0"/>
              </a:spcBef>
              <a:spcAft>
                <a:spcPct val="0"/>
              </a:spcAft>
              <a:defRPr>
                <a:solidFill>
                  <a:schemeClr val="tx1"/>
                </a:solidFill>
                <a:latin typeface=".VnAvant" pitchFamily="34" charset="0"/>
              </a:defRPr>
            </a:lvl7pPr>
            <a:lvl8pPr marL="3429000" indent="-228600" fontAlgn="base">
              <a:spcBef>
                <a:spcPct val="0"/>
              </a:spcBef>
              <a:spcAft>
                <a:spcPct val="0"/>
              </a:spcAft>
              <a:defRPr>
                <a:solidFill>
                  <a:schemeClr val="tx1"/>
                </a:solidFill>
                <a:latin typeface=".VnAvant" pitchFamily="34" charset="0"/>
              </a:defRPr>
            </a:lvl8pPr>
            <a:lvl9pPr marL="3886200" indent="-228600" fontAlgn="base">
              <a:spcBef>
                <a:spcPct val="0"/>
              </a:spcBef>
              <a:spcAft>
                <a:spcPct val="0"/>
              </a:spcAft>
              <a:defRPr>
                <a:solidFill>
                  <a:schemeClr val="tx1"/>
                </a:solidFill>
                <a:latin typeface=".VnAvant" pitchFamily="34" charset="0"/>
              </a:defRPr>
            </a:lvl9pPr>
          </a:lstStyle>
          <a:p>
            <a:pPr algn="r" eaLnBrk="1" hangingPunct="1"/>
            <a:fld id="{0D4191D6-744A-41D4-87CE-DF3699C9015A}" type="slidenum">
              <a:rPr lang="en-US" altLang="en-US" sz="1200">
                <a:latin typeface=".VnSouthern" pitchFamily="34" charset="0"/>
              </a:rPr>
              <a:pPr algn="r" eaLnBrk="1" hangingPunct="1"/>
              <a:t>10</a:t>
            </a:fld>
            <a:endParaRPr lang="en-US" altLang="en-US" sz="1200">
              <a:latin typeface=".VnSouthern" pitchFamily="34" charset="0"/>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6763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B41C8B-6161-4A68-A2F8-BF66ED52AA87}" type="slidenum">
              <a:rPr lang="en-US" altLang="en-US"/>
              <a:pPr/>
              <a:t>11</a:t>
            </a:fld>
            <a:endParaRPr lang="en-US" altLang="en-US"/>
          </a:p>
        </p:txBody>
      </p:sp>
      <p:sp>
        <p:nvSpPr>
          <p:cNvPr id="433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VnAvant" pitchFamily="34" charset="0"/>
              </a:defRPr>
            </a:lvl1pPr>
            <a:lvl2pPr marL="742950" indent="-285750" algn="l">
              <a:spcBef>
                <a:spcPct val="0"/>
              </a:spcBef>
              <a:defRPr>
                <a:solidFill>
                  <a:schemeClr val="tx1"/>
                </a:solidFill>
                <a:latin typeface=".VnAvant" pitchFamily="34" charset="0"/>
              </a:defRPr>
            </a:lvl2pPr>
            <a:lvl3pPr marL="1143000" indent="-228600" algn="l">
              <a:spcBef>
                <a:spcPct val="0"/>
              </a:spcBef>
              <a:defRPr>
                <a:solidFill>
                  <a:schemeClr val="tx1"/>
                </a:solidFill>
                <a:latin typeface=".VnAvant" pitchFamily="34" charset="0"/>
              </a:defRPr>
            </a:lvl3pPr>
            <a:lvl4pPr marL="1600200" indent="-228600" algn="l">
              <a:spcBef>
                <a:spcPct val="0"/>
              </a:spcBef>
              <a:defRPr>
                <a:solidFill>
                  <a:schemeClr val="tx1"/>
                </a:solidFill>
                <a:latin typeface=".VnAvant" pitchFamily="34" charset="0"/>
              </a:defRPr>
            </a:lvl4pPr>
            <a:lvl5pPr marL="2057400" indent="-228600" algn="l">
              <a:spcBef>
                <a:spcPct val="0"/>
              </a:spcBef>
              <a:defRPr>
                <a:solidFill>
                  <a:schemeClr val="tx1"/>
                </a:solidFill>
                <a:latin typeface=".VnAvant" pitchFamily="34" charset="0"/>
              </a:defRPr>
            </a:lvl5pPr>
            <a:lvl6pPr marL="2514600" indent="-228600" fontAlgn="base">
              <a:spcBef>
                <a:spcPct val="0"/>
              </a:spcBef>
              <a:spcAft>
                <a:spcPct val="0"/>
              </a:spcAft>
              <a:defRPr>
                <a:solidFill>
                  <a:schemeClr val="tx1"/>
                </a:solidFill>
                <a:latin typeface=".VnAvant" pitchFamily="34" charset="0"/>
              </a:defRPr>
            </a:lvl6pPr>
            <a:lvl7pPr marL="2971800" indent="-228600" fontAlgn="base">
              <a:spcBef>
                <a:spcPct val="0"/>
              </a:spcBef>
              <a:spcAft>
                <a:spcPct val="0"/>
              </a:spcAft>
              <a:defRPr>
                <a:solidFill>
                  <a:schemeClr val="tx1"/>
                </a:solidFill>
                <a:latin typeface=".VnAvant" pitchFamily="34" charset="0"/>
              </a:defRPr>
            </a:lvl7pPr>
            <a:lvl8pPr marL="3429000" indent="-228600" fontAlgn="base">
              <a:spcBef>
                <a:spcPct val="0"/>
              </a:spcBef>
              <a:spcAft>
                <a:spcPct val="0"/>
              </a:spcAft>
              <a:defRPr>
                <a:solidFill>
                  <a:schemeClr val="tx1"/>
                </a:solidFill>
                <a:latin typeface=".VnAvant" pitchFamily="34" charset="0"/>
              </a:defRPr>
            </a:lvl8pPr>
            <a:lvl9pPr marL="3886200" indent="-228600" fontAlgn="base">
              <a:spcBef>
                <a:spcPct val="0"/>
              </a:spcBef>
              <a:spcAft>
                <a:spcPct val="0"/>
              </a:spcAft>
              <a:defRPr>
                <a:solidFill>
                  <a:schemeClr val="tx1"/>
                </a:solidFill>
                <a:latin typeface=".VnAvant" pitchFamily="34" charset="0"/>
              </a:defRPr>
            </a:lvl9pPr>
          </a:lstStyle>
          <a:p>
            <a:pPr algn="r" eaLnBrk="1" hangingPunct="1"/>
            <a:fld id="{0D4191D6-744A-41D4-87CE-DF3699C9015A}" type="slidenum">
              <a:rPr lang="en-US" altLang="en-US" sz="1200">
                <a:latin typeface=".VnSouthern" pitchFamily="34" charset="0"/>
              </a:rPr>
              <a:pPr algn="r" eaLnBrk="1" hangingPunct="1"/>
              <a:t>11</a:t>
            </a:fld>
            <a:endParaRPr lang="en-US" altLang="en-US" sz="1200">
              <a:latin typeface=".VnSouthern" pitchFamily="34" charset="0"/>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0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B41C8B-6161-4A68-A2F8-BF66ED52AA87}" type="slidenum">
              <a:rPr lang="en-US" altLang="en-US"/>
              <a:pPr/>
              <a:t>12</a:t>
            </a:fld>
            <a:endParaRPr lang="en-US" altLang="en-US"/>
          </a:p>
        </p:txBody>
      </p:sp>
      <p:sp>
        <p:nvSpPr>
          <p:cNvPr id="433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VnAvant" pitchFamily="34" charset="0"/>
              </a:defRPr>
            </a:lvl1pPr>
            <a:lvl2pPr marL="742950" indent="-285750" algn="l">
              <a:spcBef>
                <a:spcPct val="0"/>
              </a:spcBef>
              <a:defRPr>
                <a:solidFill>
                  <a:schemeClr val="tx1"/>
                </a:solidFill>
                <a:latin typeface=".VnAvant" pitchFamily="34" charset="0"/>
              </a:defRPr>
            </a:lvl2pPr>
            <a:lvl3pPr marL="1143000" indent="-228600" algn="l">
              <a:spcBef>
                <a:spcPct val="0"/>
              </a:spcBef>
              <a:defRPr>
                <a:solidFill>
                  <a:schemeClr val="tx1"/>
                </a:solidFill>
                <a:latin typeface=".VnAvant" pitchFamily="34" charset="0"/>
              </a:defRPr>
            </a:lvl3pPr>
            <a:lvl4pPr marL="1600200" indent="-228600" algn="l">
              <a:spcBef>
                <a:spcPct val="0"/>
              </a:spcBef>
              <a:defRPr>
                <a:solidFill>
                  <a:schemeClr val="tx1"/>
                </a:solidFill>
                <a:latin typeface=".VnAvant" pitchFamily="34" charset="0"/>
              </a:defRPr>
            </a:lvl4pPr>
            <a:lvl5pPr marL="2057400" indent="-228600" algn="l">
              <a:spcBef>
                <a:spcPct val="0"/>
              </a:spcBef>
              <a:defRPr>
                <a:solidFill>
                  <a:schemeClr val="tx1"/>
                </a:solidFill>
                <a:latin typeface=".VnAvant" pitchFamily="34" charset="0"/>
              </a:defRPr>
            </a:lvl5pPr>
            <a:lvl6pPr marL="2514600" indent="-228600" fontAlgn="base">
              <a:spcBef>
                <a:spcPct val="0"/>
              </a:spcBef>
              <a:spcAft>
                <a:spcPct val="0"/>
              </a:spcAft>
              <a:defRPr>
                <a:solidFill>
                  <a:schemeClr val="tx1"/>
                </a:solidFill>
                <a:latin typeface=".VnAvant" pitchFamily="34" charset="0"/>
              </a:defRPr>
            </a:lvl6pPr>
            <a:lvl7pPr marL="2971800" indent="-228600" fontAlgn="base">
              <a:spcBef>
                <a:spcPct val="0"/>
              </a:spcBef>
              <a:spcAft>
                <a:spcPct val="0"/>
              </a:spcAft>
              <a:defRPr>
                <a:solidFill>
                  <a:schemeClr val="tx1"/>
                </a:solidFill>
                <a:latin typeface=".VnAvant" pitchFamily="34" charset="0"/>
              </a:defRPr>
            </a:lvl7pPr>
            <a:lvl8pPr marL="3429000" indent="-228600" fontAlgn="base">
              <a:spcBef>
                <a:spcPct val="0"/>
              </a:spcBef>
              <a:spcAft>
                <a:spcPct val="0"/>
              </a:spcAft>
              <a:defRPr>
                <a:solidFill>
                  <a:schemeClr val="tx1"/>
                </a:solidFill>
                <a:latin typeface=".VnAvant" pitchFamily="34" charset="0"/>
              </a:defRPr>
            </a:lvl8pPr>
            <a:lvl9pPr marL="3886200" indent="-228600" fontAlgn="base">
              <a:spcBef>
                <a:spcPct val="0"/>
              </a:spcBef>
              <a:spcAft>
                <a:spcPct val="0"/>
              </a:spcAft>
              <a:defRPr>
                <a:solidFill>
                  <a:schemeClr val="tx1"/>
                </a:solidFill>
                <a:latin typeface=".VnAvant" pitchFamily="34" charset="0"/>
              </a:defRPr>
            </a:lvl9pPr>
          </a:lstStyle>
          <a:p>
            <a:pPr algn="r" eaLnBrk="1" hangingPunct="1"/>
            <a:fld id="{0D4191D6-744A-41D4-87CE-DF3699C9015A}" type="slidenum">
              <a:rPr lang="en-US" altLang="en-US" sz="1200">
                <a:latin typeface=".VnSouthern" pitchFamily="34" charset="0"/>
              </a:rPr>
              <a:pPr algn="r" eaLnBrk="1" hangingPunct="1"/>
              <a:t>12</a:t>
            </a:fld>
            <a:endParaRPr lang="en-US" altLang="en-US" sz="1200">
              <a:latin typeface=".VnSouthern" pitchFamily="34" charset="0"/>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5100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B41C8B-6161-4A68-A2F8-BF66ED52AA87}" type="slidenum">
              <a:rPr lang="en-US" altLang="en-US"/>
              <a:pPr/>
              <a:t>13</a:t>
            </a:fld>
            <a:endParaRPr lang="en-US" altLang="en-US"/>
          </a:p>
        </p:txBody>
      </p:sp>
      <p:sp>
        <p:nvSpPr>
          <p:cNvPr id="433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VnAvant" pitchFamily="34" charset="0"/>
              </a:defRPr>
            </a:lvl1pPr>
            <a:lvl2pPr marL="742950" indent="-285750" algn="l">
              <a:spcBef>
                <a:spcPct val="0"/>
              </a:spcBef>
              <a:defRPr>
                <a:solidFill>
                  <a:schemeClr val="tx1"/>
                </a:solidFill>
                <a:latin typeface=".VnAvant" pitchFamily="34" charset="0"/>
              </a:defRPr>
            </a:lvl2pPr>
            <a:lvl3pPr marL="1143000" indent="-228600" algn="l">
              <a:spcBef>
                <a:spcPct val="0"/>
              </a:spcBef>
              <a:defRPr>
                <a:solidFill>
                  <a:schemeClr val="tx1"/>
                </a:solidFill>
                <a:latin typeface=".VnAvant" pitchFamily="34" charset="0"/>
              </a:defRPr>
            </a:lvl3pPr>
            <a:lvl4pPr marL="1600200" indent="-228600" algn="l">
              <a:spcBef>
                <a:spcPct val="0"/>
              </a:spcBef>
              <a:defRPr>
                <a:solidFill>
                  <a:schemeClr val="tx1"/>
                </a:solidFill>
                <a:latin typeface=".VnAvant" pitchFamily="34" charset="0"/>
              </a:defRPr>
            </a:lvl4pPr>
            <a:lvl5pPr marL="2057400" indent="-228600" algn="l">
              <a:spcBef>
                <a:spcPct val="0"/>
              </a:spcBef>
              <a:defRPr>
                <a:solidFill>
                  <a:schemeClr val="tx1"/>
                </a:solidFill>
                <a:latin typeface=".VnAvant" pitchFamily="34" charset="0"/>
              </a:defRPr>
            </a:lvl5pPr>
            <a:lvl6pPr marL="2514600" indent="-228600" fontAlgn="base">
              <a:spcBef>
                <a:spcPct val="0"/>
              </a:spcBef>
              <a:spcAft>
                <a:spcPct val="0"/>
              </a:spcAft>
              <a:defRPr>
                <a:solidFill>
                  <a:schemeClr val="tx1"/>
                </a:solidFill>
                <a:latin typeface=".VnAvant" pitchFamily="34" charset="0"/>
              </a:defRPr>
            </a:lvl6pPr>
            <a:lvl7pPr marL="2971800" indent="-228600" fontAlgn="base">
              <a:spcBef>
                <a:spcPct val="0"/>
              </a:spcBef>
              <a:spcAft>
                <a:spcPct val="0"/>
              </a:spcAft>
              <a:defRPr>
                <a:solidFill>
                  <a:schemeClr val="tx1"/>
                </a:solidFill>
                <a:latin typeface=".VnAvant" pitchFamily="34" charset="0"/>
              </a:defRPr>
            </a:lvl7pPr>
            <a:lvl8pPr marL="3429000" indent="-228600" fontAlgn="base">
              <a:spcBef>
                <a:spcPct val="0"/>
              </a:spcBef>
              <a:spcAft>
                <a:spcPct val="0"/>
              </a:spcAft>
              <a:defRPr>
                <a:solidFill>
                  <a:schemeClr val="tx1"/>
                </a:solidFill>
                <a:latin typeface=".VnAvant" pitchFamily="34" charset="0"/>
              </a:defRPr>
            </a:lvl8pPr>
            <a:lvl9pPr marL="3886200" indent="-228600" fontAlgn="base">
              <a:spcBef>
                <a:spcPct val="0"/>
              </a:spcBef>
              <a:spcAft>
                <a:spcPct val="0"/>
              </a:spcAft>
              <a:defRPr>
                <a:solidFill>
                  <a:schemeClr val="tx1"/>
                </a:solidFill>
                <a:latin typeface=".VnAvant" pitchFamily="34" charset="0"/>
              </a:defRPr>
            </a:lvl9pPr>
          </a:lstStyle>
          <a:p>
            <a:pPr algn="r" eaLnBrk="1" hangingPunct="1"/>
            <a:fld id="{0D4191D6-744A-41D4-87CE-DF3699C9015A}" type="slidenum">
              <a:rPr lang="en-US" altLang="en-US" sz="1200">
                <a:latin typeface=".VnSouthern" pitchFamily="34" charset="0"/>
              </a:rPr>
              <a:pPr algn="r" eaLnBrk="1" hangingPunct="1"/>
              <a:t>13</a:t>
            </a:fld>
            <a:endParaRPr lang="en-US" altLang="en-US" sz="1200">
              <a:latin typeface=".VnSouthern" pitchFamily="34" charset="0"/>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1189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B41C8B-6161-4A68-A2F8-BF66ED52AA87}" type="slidenum">
              <a:rPr lang="en-US" altLang="en-US"/>
              <a:pPr/>
              <a:t>15</a:t>
            </a:fld>
            <a:endParaRPr lang="en-US" altLang="en-US"/>
          </a:p>
        </p:txBody>
      </p:sp>
      <p:sp>
        <p:nvSpPr>
          <p:cNvPr id="433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VnAvant" pitchFamily="34" charset="0"/>
              </a:defRPr>
            </a:lvl1pPr>
            <a:lvl2pPr marL="742950" indent="-285750" algn="l">
              <a:spcBef>
                <a:spcPct val="0"/>
              </a:spcBef>
              <a:defRPr>
                <a:solidFill>
                  <a:schemeClr val="tx1"/>
                </a:solidFill>
                <a:latin typeface=".VnAvant" pitchFamily="34" charset="0"/>
              </a:defRPr>
            </a:lvl2pPr>
            <a:lvl3pPr marL="1143000" indent="-228600" algn="l">
              <a:spcBef>
                <a:spcPct val="0"/>
              </a:spcBef>
              <a:defRPr>
                <a:solidFill>
                  <a:schemeClr val="tx1"/>
                </a:solidFill>
                <a:latin typeface=".VnAvant" pitchFamily="34" charset="0"/>
              </a:defRPr>
            </a:lvl3pPr>
            <a:lvl4pPr marL="1600200" indent="-228600" algn="l">
              <a:spcBef>
                <a:spcPct val="0"/>
              </a:spcBef>
              <a:defRPr>
                <a:solidFill>
                  <a:schemeClr val="tx1"/>
                </a:solidFill>
                <a:latin typeface=".VnAvant" pitchFamily="34" charset="0"/>
              </a:defRPr>
            </a:lvl4pPr>
            <a:lvl5pPr marL="2057400" indent="-228600" algn="l">
              <a:spcBef>
                <a:spcPct val="0"/>
              </a:spcBef>
              <a:defRPr>
                <a:solidFill>
                  <a:schemeClr val="tx1"/>
                </a:solidFill>
                <a:latin typeface=".VnAvant" pitchFamily="34" charset="0"/>
              </a:defRPr>
            </a:lvl5pPr>
            <a:lvl6pPr marL="2514600" indent="-228600" fontAlgn="base">
              <a:spcBef>
                <a:spcPct val="0"/>
              </a:spcBef>
              <a:spcAft>
                <a:spcPct val="0"/>
              </a:spcAft>
              <a:defRPr>
                <a:solidFill>
                  <a:schemeClr val="tx1"/>
                </a:solidFill>
                <a:latin typeface=".VnAvant" pitchFamily="34" charset="0"/>
              </a:defRPr>
            </a:lvl6pPr>
            <a:lvl7pPr marL="2971800" indent="-228600" fontAlgn="base">
              <a:spcBef>
                <a:spcPct val="0"/>
              </a:spcBef>
              <a:spcAft>
                <a:spcPct val="0"/>
              </a:spcAft>
              <a:defRPr>
                <a:solidFill>
                  <a:schemeClr val="tx1"/>
                </a:solidFill>
                <a:latin typeface=".VnAvant" pitchFamily="34" charset="0"/>
              </a:defRPr>
            </a:lvl7pPr>
            <a:lvl8pPr marL="3429000" indent="-228600" fontAlgn="base">
              <a:spcBef>
                <a:spcPct val="0"/>
              </a:spcBef>
              <a:spcAft>
                <a:spcPct val="0"/>
              </a:spcAft>
              <a:defRPr>
                <a:solidFill>
                  <a:schemeClr val="tx1"/>
                </a:solidFill>
                <a:latin typeface=".VnAvant" pitchFamily="34" charset="0"/>
              </a:defRPr>
            </a:lvl8pPr>
            <a:lvl9pPr marL="3886200" indent="-228600" fontAlgn="base">
              <a:spcBef>
                <a:spcPct val="0"/>
              </a:spcBef>
              <a:spcAft>
                <a:spcPct val="0"/>
              </a:spcAft>
              <a:defRPr>
                <a:solidFill>
                  <a:schemeClr val="tx1"/>
                </a:solidFill>
                <a:latin typeface=".VnAvant" pitchFamily="34" charset="0"/>
              </a:defRPr>
            </a:lvl9pPr>
          </a:lstStyle>
          <a:p>
            <a:pPr algn="r" eaLnBrk="1" hangingPunct="1"/>
            <a:fld id="{0D4191D6-744A-41D4-87CE-DF3699C9015A}" type="slidenum">
              <a:rPr lang="en-US" altLang="en-US" sz="1200">
                <a:latin typeface=".VnSouthern" pitchFamily="34" charset="0"/>
              </a:rPr>
              <a:pPr algn="r" eaLnBrk="1" hangingPunct="1"/>
              <a:t>15</a:t>
            </a:fld>
            <a:endParaRPr lang="en-US" altLang="en-US" sz="1200">
              <a:latin typeface=".VnSouthern" pitchFamily="34" charset="0"/>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086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B41C8B-6161-4A68-A2F8-BF66ED52AA87}" type="slidenum">
              <a:rPr lang="en-US" altLang="en-US"/>
              <a:pPr/>
              <a:t>19</a:t>
            </a:fld>
            <a:endParaRPr lang="en-US" altLang="en-US"/>
          </a:p>
        </p:txBody>
      </p:sp>
      <p:sp>
        <p:nvSpPr>
          <p:cNvPr id="433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VnAvant" pitchFamily="34" charset="0"/>
              </a:defRPr>
            </a:lvl1pPr>
            <a:lvl2pPr marL="742950" indent="-285750" algn="l">
              <a:spcBef>
                <a:spcPct val="0"/>
              </a:spcBef>
              <a:defRPr>
                <a:solidFill>
                  <a:schemeClr val="tx1"/>
                </a:solidFill>
                <a:latin typeface=".VnAvant" pitchFamily="34" charset="0"/>
              </a:defRPr>
            </a:lvl2pPr>
            <a:lvl3pPr marL="1143000" indent="-228600" algn="l">
              <a:spcBef>
                <a:spcPct val="0"/>
              </a:spcBef>
              <a:defRPr>
                <a:solidFill>
                  <a:schemeClr val="tx1"/>
                </a:solidFill>
                <a:latin typeface=".VnAvant" pitchFamily="34" charset="0"/>
              </a:defRPr>
            </a:lvl3pPr>
            <a:lvl4pPr marL="1600200" indent="-228600" algn="l">
              <a:spcBef>
                <a:spcPct val="0"/>
              </a:spcBef>
              <a:defRPr>
                <a:solidFill>
                  <a:schemeClr val="tx1"/>
                </a:solidFill>
                <a:latin typeface=".VnAvant" pitchFamily="34" charset="0"/>
              </a:defRPr>
            </a:lvl4pPr>
            <a:lvl5pPr marL="2057400" indent="-228600" algn="l">
              <a:spcBef>
                <a:spcPct val="0"/>
              </a:spcBef>
              <a:defRPr>
                <a:solidFill>
                  <a:schemeClr val="tx1"/>
                </a:solidFill>
                <a:latin typeface=".VnAvant" pitchFamily="34" charset="0"/>
              </a:defRPr>
            </a:lvl5pPr>
            <a:lvl6pPr marL="2514600" indent="-228600" fontAlgn="base">
              <a:spcBef>
                <a:spcPct val="0"/>
              </a:spcBef>
              <a:spcAft>
                <a:spcPct val="0"/>
              </a:spcAft>
              <a:defRPr>
                <a:solidFill>
                  <a:schemeClr val="tx1"/>
                </a:solidFill>
                <a:latin typeface=".VnAvant" pitchFamily="34" charset="0"/>
              </a:defRPr>
            </a:lvl6pPr>
            <a:lvl7pPr marL="2971800" indent="-228600" fontAlgn="base">
              <a:spcBef>
                <a:spcPct val="0"/>
              </a:spcBef>
              <a:spcAft>
                <a:spcPct val="0"/>
              </a:spcAft>
              <a:defRPr>
                <a:solidFill>
                  <a:schemeClr val="tx1"/>
                </a:solidFill>
                <a:latin typeface=".VnAvant" pitchFamily="34" charset="0"/>
              </a:defRPr>
            </a:lvl7pPr>
            <a:lvl8pPr marL="3429000" indent="-228600" fontAlgn="base">
              <a:spcBef>
                <a:spcPct val="0"/>
              </a:spcBef>
              <a:spcAft>
                <a:spcPct val="0"/>
              </a:spcAft>
              <a:defRPr>
                <a:solidFill>
                  <a:schemeClr val="tx1"/>
                </a:solidFill>
                <a:latin typeface=".VnAvant" pitchFamily="34" charset="0"/>
              </a:defRPr>
            </a:lvl8pPr>
            <a:lvl9pPr marL="3886200" indent="-228600" fontAlgn="base">
              <a:spcBef>
                <a:spcPct val="0"/>
              </a:spcBef>
              <a:spcAft>
                <a:spcPct val="0"/>
              </a:spcAft>
              <a:defRPr>
                <a:solidFill>
                  <a:schemeClr val="tx1"/>
                </a:solidFill>
                <a:latin typeface=".VnAvant" pitchFamily="34" charset="0"/>
              </a:defRPr>
            </a:lvl9pPr>
          </a:lstStyle>
          <a:p>
            <a:pPr algn="r" eaLnBrk="1" hangingPunct="1"/>
            <a:fld id="{0D4191D6-744A-41D4-87CE-DF3699C9015A}" type="slidenum">
              <a:rPr lang="en-US" altLang="en-US" sz="1200">
                <a:latin typeface=".VnSouthern" pitchFamily="34" charset="0"/>
              </a:rPr>
              <a:pPr algn="r" eaLnBrk="1" hangingPunct="1"/>
              <a:t>19</a:t>
            </a:fld>
            <a:endParaRPr lang="en-US" altLang="en-US" sz="1200">
              <a:latin typeface=".VnSouthern" pitchFamily="34" charset="0"/>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5758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D49562-076F-423E-A190-3614D538F00A}"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248672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49562-076F-423E-A190-3614D538F00A}"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215206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49562-076F-423E-A190-3614D538F00A}"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178931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49562-076F-423E-A190-3614D538F00A}"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232469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D49562-076F-423E-A190-3614D538F00A}"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379314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D49562-076F-423E-A190-3614D538F00A}"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45344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D49562-076F-423E-A190-3614D538F00A}"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340962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49562-076F-423E-A190-3614D538F00A}"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130924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49562-076F-423E-A190-3614D538F00A}"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112885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49562-076F-423E-A190-3614D538F00A}"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340647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49562-076F-423E-A190-3614D538F00A}"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6AC38-99A1-4E68-8337-CBBCF342BD26}" type="slidenum">
              <a:rPr lang="en-US" smtClean="0"/>
              <a:t>‹#›</a:t>
            </a:fld>
            <a:endParaRPr lang="en-US"/>
          </a:p>
        </p:txBody>
      </p:sp>
    </p:spTree>
    <p:extLst>
      <p:ext uri="{BB962C8B-B14F-4D97-AF65-F5344CB8AC3E}">
        <p14:creationId xmlns:p14="http://schemas.microsoft.com/office/powerpoint/2010/main" val="191003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49562-076F-423E-A190-3614D538F00A}" type="datetimeFigureOut">
              <a:rPr lang="en-US" smtClean="0"/>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6AC38-99A1-4E68-8337-CBBCF342BD26}" type="slidenum">
              <a:rPr lang="en-US" smtClean="0"/>
              <a:t>‹#›</a:t>
            </a:fld>
            <a:endParaRPr lang="en-US"/>
          </a:p>
        </p:txBody>
      </p:sp>
    </p:spTree>
    <p:extLst>
      <p:ext uri="{BB962C8B-B14F-4D97-AF65-F5344CB8AC3E}">
        <p14:creationId xmlns:p14="http://schemas.microsoft.com/office/powerpoint/2010/main" val="962958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762000"/>
            <a:ext cx="7315200" cy="1815882"/>
          </a:xfrm>
          <a:prstGeom prst="rect">
            <a:avLst/>
          </a:prstGeom>
          <a:noFill/>
        </p:spPr>
        <p:txBody>
          <a:bodyPr wrap="square" rtlCol="0">
            <a:spAutoFit/>
          </a:bodyPr>
          <a:lstStyle/>
          <a:p>
            <a:pPr algn="just"/>
            <a:r>
              <a:rPr lang="en-US" sz="2800" dirty="0" err="1" smtClean="0">
                <a:latin typeface="Sitka Subheading" pitchFamily="2" charset="0"/>
              </a:rPr>
              <a:t>Tuần</a:t>
            </a:r>
            <a:r>
              <a:rPr lang="en-US" sz="2800" dirty="0" smtClean="0">
                <a:latin typeface="Sitka Subheading" pitchFamily="2" charset="0"/>
              </a:rPr>
              <a:t> 14,15</a:t>
            </a:r>
          </a:p>
          <a:p>
            <a:pPr algn="ctr">
              <a:lnSpc>
                <a:spcPct val="150000"/>
              </a:lnSpc>
            </a:pPr>
            <a:r>
              <a:rPr lang="en-US" sz="2800" b="1" i="1" dirty="0" err="1" smtClean="0">
                <a:solidFill>
                  <a:srgbClr val="FF0000"/>
                </a:solidFill>
                <a:latin typeface="Sitka Subheading" pitchFamily="2" charset="0"/>
              </a:rPr>
              <a:t>Bài</a:t>
            </a:r>
            <a:r>
              <a:rPr lang="en-US" sz="2800" b="1" i="1" dirty="0" smtClean="0">
                <a:solidFill>
                  <a:srgbClr val="FF0000"/>
                </a:solidFill>
                <a:latin typeface="Sitka Subheading" pitchFamily="2" charset="0"/>
              </a:rPr>
              <a:t> 10: </a:t>
            </a:r>
            <a:r>
              <a:rPr lang="en-US" sz="2800" b="1" i="1" dirty="0" err="1" smtClean="0">
                <a:solidFill>
                  <a:srgbClr val="FF0000"/>
                </a:solidFill>
                <a:latin typeface="Sitka Subheading" pitchFamily="2" charset="0"/>
              </a:rPr>
              <a:t>Giữ</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gìn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và</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phát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huy</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truyền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thống</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tốt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đẹp</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của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gia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đình</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dòng</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họ</a:t>
            </a:r>
            <a:endParaRPr lang="en-US" sz="2800" b="1" i="1" dirty="0">
              <a:solidFill>
                <a:srgbClr val="FF0000"/>
              </a:solidFill>
              <a:latin typeface="Sitka Subheading" pitchFamily="2" charset="0"/>
            </a:endParaRPr>
          </a:p>
        </p:txBody>
      </p:sp>
      <p:sp>
        <p:nvSpPr>
          <p:cNvPr id="5" name="TextBox 4"/>
          <p:cNvSpPr txBox="1"/>
          <p:nvPr/>
        </p:nvSpPr>
        <p:spPr>
          <a:xfrm>
            <a:off x="2438400" y="2743200"/>
            <a:ext cx="6477000" cy="3416320"/>
          </a:xfrm>
          <a:prstGeom prst="rect">
            <a:avLst/>
          </a:prstGeom>
          <a:noFill/>
        </p:spPr>
        <p:txBody>
          <a:bodyPr wrap="square" rtlCol="0">
            <a:spAutoFit/>
          </a:bodyPr>
          <a:lstStyle/>
          <a:p>
            <a:pPr algn="just">
              <a:lnSpc>
                <a:spcPct val="150000"/>
              </a:lnSpc>
            </a:pPr>
            <a:r>
              <a:rPr lang="en-US" sz="2400" b="1" i="1" dirty="0" smtClean="0">
                <a:solidFill>
                  <a:srgbClr val="0070C0"/>
                </a:solidFill>
                <a:latin typeface="Sitka Subheading" pitchFamily="2" charset="0"/>
              </a:rPr>
              <a:t>I/ </a:t>
            </a:r>
            <a:r>
              <a:rPr lang="en-US" sz="2400" b="1" i="1" dirty="0" err="1" smtClean="0">
                <a:solidFill>
                  <a:srgbClr val="0070C0"/>
                </a:solidFill>
                <a:latin typeface="Sitka Subheading" pitchFamily="2" charset="0"/>
              </a:rPr>
              <a:t>Truyện</a:t>
            </a:r>
            <a:r>
              <a:rPr lang="en-US" sz="2400" b="1" i="1" dirty="0" smtClean="0">
                <a:solidFill>
                  <a:srgbClr val="0070C0"/>
                </a:solidFill>
                <a:latin typeface="Sitka Subheading" pitchFamily="2" charset="0"/>
              </a:rPr>
              <a:t> </a:t>
            </a:r>
            <a:r>
              <a:rPr lang="en-US" sz="2400" b="1" i="1" dirty="0" err="1" smtClean="0">
                <a:solidFill>
                  <a:srgbClr val="0070C0"/>
                </a:solidFill>
                <a:latin typeface="Sitka Subheading" pitchFamily="2" charset="0"/>
              </a:rPr>
              <a:t>đọc</a:t>
            </a:r>
            <a:r>
              <a:rPr lang="en-US" sz="2400" b="1" i="1" dirty="0" smtClean="0">
                <a:solidFill>
                  <a:srgbClr val="0070C0"/>
                </a:solidFill>
                <a:latin typeface="Sitka Subheading" pitchFamily="2" charset="0"/>
              </a:rPr>
              <a:t>: </a:t>
            </a:r>
            <a:r>
              <a:rPr lang="en-US" sz="2400" dirty="0" smtClean="0">
                <a:latin typeface="Sitka Subheading" pitchFamily="2" charset="0"/>
              </a:rPr>
              <a:t>“</a:t>
            </a:r>
            <a:r>
              <a:rPr lang="en-US" sz="2400" dirty="0" err="1" smtClean="0">
                <a:latin typeface="Sitka Subheading" pitchFamily="2" charset="0"/>
              </a:rPr>
              <a:t>Truyện</a:t>
            </a:r>
            <a:r>
              <a:rPr lang="en-US" sz="2400" dirty="0" smtClean="0">
                <a:latin typeface="Sitka Subheading" pitchFamily="2" charset="0"/>
              </a:rPr>
              <a:t> </a:t>
            </a:r>
            <a:r>
              <a:rPr lang="en-US" sz="2400" dirty="0" err="1" smtClean="0">
                <a:latin typeface="Sitka Subheading" pitchFamily="2" charset="0"/>
              </a:rPr>
              <a:t>kể</a:t>
            </a:r>
            <a:r>
              <a:rPr lang="en-US" sz="2400" dirty="0" smtClean="0">
                <a:latin typeface="Sitka Subheading" pitchFamily="2" charset="0"/>
              </a:rPr>
              <a:t> </a:t>
            </a:r>
            <a:r>
              <a:rPr lang="en-US" sz="2400" dirty="0" err="1" smtClean="0">
                <a:latin typeface="Sitka Subheading" pitchFamily="2" charset="0"/>
              </a:rPr>
              <a:t>từ</a:t>
            </a:r>
            <a:r>
              <a:rPr lang="en-US" sz="2400" dirty="0" smtClean="0">
                <a:latin typeface="Sitka Subheading" pitchFamily="2" charset="0"/>
              </a:rPr>
              <a:t> </a:t>
            </a:r>
            <a:r>
              <a:rPr lang="en-US" sz="2400" dirty="0" err="1" smtClean="0">
                <a:latin typeface="Sitka Subheading" pitchFamily="2" charset="0"/>
              </a:rPr>
              <a:t>trang</a:t>
            </a:r>
            <a:r>
              <a:rPr lang="en-US" sz="2400" dirty="0" smtClean="0">
                <a:latin typeface="Sitka Subheading" pitchFamily="2" charset="0"/>
              </a:rPr>
              <a:t> </a:t>
            </a:r>
            <a:r>
              <a:rPr lang="en-US" sz="2400" dirty="0" err="1" smtClean="0">
                <a:latin typeface="Sitka Subheading" pitchFamily="2" charset="0"/>
              </a:rPr>
              <a:t>trại</a:t>
            </a:r>
            <a:r>
              <a:rPr lang="en-US" sz="2400" dirty="0" smtClean="0">
                <a:latin typeface="Sitka Subheading" pitchFamily="2" charset="0"/>
              </a:rPr>
              <a:t>”</a:t>
            </a:r>
          </a:p>
          <a:p>
            <a:pPr algn="just">
              <a:lnSpc>
                <a:spcPct val="150000"/>
              </a:lnSpc>
            </a:pPr>
            <a:r>
              <a:rPr lang="en-US" sz="2400" b="1" i="1" dirty="0" smtClean="0">
                <a:solidFill>
                  <a:srgbClr val="0070C0"/>
                </a:solidFill>
                <a:latin typeface="Sitka Subheading" pitchFamily="2" charset="0"/>
              </a:rPr>
              <a:t>II/ </a:t>
            </a:r>
            <a:r>
              <a:rPr lang="en-US" sz="2400" b="1" i="1" dirty="0" err="1" smtClean="0">
                <a:solidFill>
                  <a:srgbClr val="0070C0"/>
                </a:solidFill>
                <a:latin typeface="Sitka Subheading" pitchFamily="2" charset="0"/>
              </a:rPr>
              <a:t>Nội</a:t>
            </a:r>
            <a:r>
              <a:rPr lang="en-US" sz="2400" b="1" i="1" dirty="0" smtClean="0">
                <a:solidFill>
                  <a:srgbClr val="0070C0"/>
                </a:solidFill>
                <a:latin typeface="Sitka Subheading" pitchFamily="2" charset="0"/>
              </a:rPr>
              <a:t> dung </a:t>
            </a:r>
            <a:r>
              <a:rPr lang="en-US" sz="2400" b="1" i="1" dirty="0" err="1" smtClean="0">
                <a:solidFill>
                  <a:srgbClr val="0070C0"/>
                </a:solidFill>
                <a:latin typeface="Sitka Subheading" pitchFamily="2" charset="0"/>
              </a:rPr>
              <a:t>bài</a:t>
            </a:r>
            <a:r>
              <a:rPr lang="en-US" sz="2400" b="1" i="1" dirty="0" smtClean="0">
                <a:solidFill>
                  <a:srgbClr val="0070C0"/>
                </a:solidFill>
                <a:latin typeface="Sitka Subheading" pitchFamily="2" charset="0"/>
              </a:rPr>
              <a:t> </a:t>
            </a:r>
            <a:r>
              <a:rPr lang="en-US" sz="2400" b="1" i="1" dirty="0" err="1" smtClean="0">
                <a:solidFill>
                  <a:srgbClr val="0070C0"/>
                </a:solidFill>
                <a:latin typeface="Sitka Subheading" pitchFamily="2" charset="0"/>
              </a:rPr>
              <a:t>học</a:t>
            </a:r>
            <a:endParaRPr lang="en-US" sz="2400" b="1" i="1" dirty="0" smtClean="0">
              <a:solidFill>
                <a:srgbClr val="0070C0"/>
              </a:solidFill>
              <a:latin typeface="Sitka Subheading" pitchFamily="2" charset="0"/>
            </a:endParaRPr>
          </a:p>
          <a:p>
            <a:pPr algn="just">
              <a:lnSpc>
                <a:spcPct val="150000"/>
              </a:lnSpc>
            </a:pPr>
            <a:r>
              <a:rPr lang="en-US" sz="2400" dirty="0" smtClean="0">
                <a:latin typeface="Sitka Subheading" pitchFamily="2" charset="0"/>
              </a:rPr>
              <a:t>1/ </a:t>
            </a:r>
            <a:r>
              <a:rPr lang="en-US" sz="2400" dirty="0" err="1" smtClean="0">
                <a:latin typeface="Sitka Subheading" pitchFamily="2" charset="0"/>
              </a:rPr>
              <a:t>Khái</a:t>
            </a:r>
            <a:r>
              <a:rPr lang="en-US" sz="2400" dirty="0" smtClean="0">
                <a:latin typeface="Sitka Subheading" pitchFamily="2" charset="0"/>
              </a:rPr>
              <a:t> </a:t>
            </a:r>
            <a:r>
              <a:rPr lang="en-US" sz="2400" dirty="0" err="1" smtClean="0">
                <a:latin typeface="Sitka Subheading" pitchFamily="2" charset="0"/>
              </a:rPr>
              <a:t>niệm</a:t>
            </a:r>
            <a:endParaRPr lang="en-US" sz="2400" dirty="0" smtClean="0">
              <a:latin typeface="Sitka Subheading" pitchFamily="2" charset="0"/>
            </a:endParaRPr>
          </a:p>
          <a:p>
            <a:pPr algn="just">
              <a:lnSpc>
                <a:spcPct val="150000"/>
              </a:lnSpc>
            </a:pPr>
            <a:r>
              <a:rPr lang="en-US" sz="2400" dirty="0" smtClean="0">
                <a:latin typeface="Sitka Subheading" pitchFamily="2" charset="0"/>
              </a:rPr>
              <a:t>2/ Ý </a:t>
            </a:r>
            <a:r>
              <a:rPr lang="en-US" sz="2400" dirty="0" err="1" smtClean="0">
                <a:latin typeface="Sitka Subheading" pitchFamily="2" charset="0"/>
              </a:rPr>
              <a:t>nghĩa</a:t>
            </a:r>
            <a:endParaRPr lang="en-US" sz="2400" dirty="0" smtClean="0">
              <a:latin typeface="Sitka Subheading" pitchFamily="2" charset="0"/>
            </a:endParaRPr>
          </a:p>
          <a:p>
            <a:pPr algn="just">
              <a:lnSpc>
                <a:spcPct val="150000"/>
              </a:lnSpc>
            </a:pPr>
            <a:r>
              <a:rPr lang="en-US" sz="2400" dirty="0" smtClean="0">
                <a:latin typeface="Sitka Subheading" pitchFamily="2" charset="0"/>
              </a:rPr>
              <a:t>3/ </a:t>
            </a:r>
            <a:r>
              <a:rPr lang="en-US" sz="2400" dirty="0" err="1" smtClean="0">
                <a:latin typeface="Sitka Subheading" pitchFamily="2" charset="0"/>
              </a:rPr>
              <a:t>Trách</a:t>
            </a:r>
            <a:r>
              <a:rPr lang="en-US" sz="2400" dirty="0" smtClean="0">
                <a:latin typeface="Sitka Subheading" pitchFamily="2" charset="0"/>
              </a:rPr>
              <a:t> </a:t>
            </a:r>
            <a:r>
              <a:rPr lang="en-US" sz="2400" dirty="0" err="1" smtClean="0">
                <a:latin typeface="Sitka Subheading" pitchFamily="2" charset="0"/>
              </a:rPr>
              <a:t>nhiệm</a:t>
            </a:r>
            <a:endParaRPr lang="en-US" sz="2400" dirty="0" smtClean="0">
              <a:latin typeface="Sitka Subheading" pitchFamily="2" charset="0"/>
            </a:endParaRPr>
          </a:p>
          <a:p>
            <a:pPr algn="just">
              <a:lnSpc>
                <a:spcPct val="150000"/>
              </a:lnSpc>
            </a:pPr>
            <a:r>
              <a:rPr lang="en-US" sz="2400" b="1" i="1" dirty="0" smtClean="0">
                <a:solidFill>
                  <a:srgbClr val="0070C0"/>
                </a:solidFill>
                <a:latin typeface="Sitka Subheading" pitchFamily="2" charset="0"/>
              </a:rPr>
              <a:t>III/ </a:t>
            </a:r>
            <a:r>
              <a:rPr lang="en-US" sz="2400" b="1" i="1" dirty="0" err="1" smtClean="0">
                <a:solidFill>
                  <a:srgbClr val="0070C0"/>
                </a:solidFill>
                <a:latin typeface="Sitka Subheading" pitchFamily="2" charset="0"/>
              </a:rPr>
              <a:t>Luyện</a:t>
            </a:r>
            <a:r>
              <a:rPr lang="en-US" sz="2400" b="1" i="1" dirty="0" smtClean="0">
                <a:solidFill>
                  <a:srgbClr val="0070C0"/>
                </a:solidFill>
                <a:latin typeface="Sitka Subheading" pitchFamily="2" charset="0"/>
              </a:rPr>
              <a:t> </a:t>
            </a:r>
            <a:r>
              <a:rPr lang="en-US" sz="2400" b="1" i="1" dirty="0" err="1" smtClean="0">
                <a:solidFill>
                  <a:srgbClr val="0070C0"/>
                </a:solidFill>
                <a:latin typeface="Sitka Subheading" pitchFamily="2" charset="0"/>
              </a:rPr>
              <a:t>tập</a:t>
            </a:r>
            <a:endParaRPr lang="en-US" sz="2400" b="1" i="1" dirty="0">
              <a:solidFill>
                <a:srgbClr val="0070C0"/>
              </a:solidFill>
              <a:latin typeface="Sitka Subheading" pitchFamily="2" charset="0"/>
            </a:endParaRPr>
          </a:p>
        </p:txBody>
      </p:sp>
    </p:spTree>
    <p:extLst>
      <p:ext uri="{BB962C8B-B14F-4D97-AF65-F5344CB8AC3E}">
        <p14:creationId xmlns:p14="http://schemas.microsoft.com/office/powerpoint/2010/main" val="716023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9789" y="5727941"/>
            <a:ext cx="5680494" cy="584775"/>
          </a:xfrm>
          <a:prstGeom prst="rect">
            <a:avLst/>
          </a:prstGeom>
          <a:noFill/>
        </p:spPr>
        <p:txBody>
          <a:bodyPr wrap="square" rtlCol="0">
            <a:spAutoFit/>
          </a:bodyPr>
          <a:lstStyle/>
          <a:p>
            <a:pPr algn="ctr"/>
            <a:r>
              <a:rPr lang="vi-VN" sz="3200" b="1" dirty="0" smtClean="0">
                <a:latin typeface="+mj-lt"/>
              </a:rPr>
              <a:t>Truyền thống nghề dệt tơ tằm</a:t>
            </a:r>
            <a:endParaRPr lang="en-US" sz="3200" b="1" dirty="0">
              <a:latin typeface="+mj-lt"/>
            </a:endParaRPr>
          </a:p>
        </p:txBody>
      </p:sp>
      <p:pic>
        <p:nvPicPr>
          <p:cNvPr id="6146" name="Picture 2" descr="Về thăm làng dệt lụa tơ tằm Nha Xá (Hà Nam) | Văn hóa | Báo ảnh Dân tộc và  Miền nú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1" y="1457216"/>
            <a:ext cx="3571875" cy="37531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20 năm bền bỉ với nghề ươm tơ dệt lụa - Báo Lâm Đồng điện t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970" y="1526876"/>
            <a:ext cx="3519578" cy="36834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93299"/>
            <a:ext cx="9144001" cy="923330"/>
          </a:xfrm>
          <a:prstGeom prst="rect">
            <a:avLst/>
          </a:prstGeom>
          <a:noFill/>
        </p:spPr>
        <p:txBody>
          <a:bodyPr wrap="square" rtlCol="0">
            <a:spAutoFit/>
          </a:bodyPr>
          <a:lstStyle/>
          <a:p>
            <a:pPr algn="ctr">
              <a:lnSpc>
                <a:spcPct val="150000"/>
              </a:lnSpc>
            </a:pPr>
            <a:r>
              <a:rPr lang="vi-VN" sz="3600" b="1" dirty="0" smtClean="0">
                <a:solidFill>
                  <a:srgbClr val="FF0000"/>
                </a:solidFill>
                <a:latin typeface="Sitka Subheading" pitchFamily="2" charset="0"/>
              </a:rPr>
              <a:t>Một số truyền thống của dân tộc </a:t>
            </a:r>
            <a:r>
              <a:rPr lang="en-US" sz="3600" b="1" dirty="0" smtClean="0">
                <a:solidFill>
                  <a:srgbClr val="FF0000"/>
                </a:solidFill>
                <a:latin typeface="Sitka Subheading" pitchFamily="2" charset="0"/>
              </a:rPr>
              <a:t>V</a:t>
            </a:r>
            <a:r>
              <a:rPr lang="vi-VN" sz="3600" b="1" dirty="0" smtClean="0">
                <a:solidFill>
                  <a:srgbClr val="FF0000"/>
                </a:solidFill>
                <a:latin typeface="Sitka Subheading" pitchFamily="2" charset="0"/>
              </a:rPr>
              <a:t>iệt </a:t>
            </a:r>
            <a:r>
              <a:rPr lang="en-US" sz="3600" b="1" dirty="0" smtClean="0">
                <a:solidFill>
                  <a:srgbClr val="FF0000"/>
                </a:solidFill>
                <a:latin typeface="Sitka Subheading" pitchFamily="2" charset="0"/>
              </a:rPr>
              <a:t>N</a:t>
            </a:r>
            <a:r>
              <a:rPr lang="vi-VN" sz="3600" b="1" dirty="0" smtClean="0">
                <a:solidFill>
                  <a:srgbClr val="FF0000"/>
                </a:solidFill>
                <a:latin typeface="Sitka Subheading" pitchFamily="2" charset="0"/>
              </a:rPr>
              <a:t>am</a:t>
            </a:r>
            <a:endParaRPr lang="en-US" sz="3600" b="1" dirty="0">
              <a:solidFill>
                <a:srgbClr val="FF0000"/>
              </a:solidFill>
              <a:latin typeface="Sitka Subheading" pitchFamily="2" charset="0"/>
            </a:endParaRPr>
          </a:p>
        </p:txBody>
      </p:sp>
    </p:spTree>
    <p:custDataLst>
      <p:tags r:id="rId1"/>
    </p:custDataLst>
    <p:extLst>
      <p:ext uri="{BB962C8B-B14F-4D97-AF65-F5344CB8AC3E}">
        <p14:creationId xmlns:p14="http://schemas.microsoft.com/office/powerpoint/2010/main" val="2709474535"/>
      </p:ext>
    </p:extLst>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3299"/>
            <a:ext cx="9144001" cy="923330"/>
          </a:xfrm>
          <a:prstGeom prst="rect">
            <a:avLst/>
          </a:prstGeom>
          <a:noFill/>
        </p:spPr>
        <p:txBody>
          <a:bodyPr wrap="square" rtlCol="0">
            <a:spAutoFit/>
          </a:bodyPr>
          <a:lstStyle/>
          <a:p>
            <a:pPr algn="ctr">
              <a:lnSpc>
                <a:spcPct val="150000"/>
              </a:lnSpc>
            </a:pPr>
            <a:r>
              <a:rPr lang="vi-VN" sz="3600" b="1" dirty="0">
                <a:solidFill>
                  <a:srgbClr val="FF0000"/>
                </a:solidFill>
                <a:latin typeface="Sitka Subheading" pitchFamily="2" charset="0"/>
              </a:rPr>
              <a:t>Một số truyền thống của dân tộc </a:t>
            </a:r>
            <a:r>
              <a:rPr lang="en-US" sz="3600" b="1" dirty="0">
                <a:solidFill>
                  <a:srgbClr val="FF0000"/>
                </a:solidFill>
                <a:latin typeface="Sitka Subheading" pitchFamily="2" charset="0"/>
              </a:rPr>
              <a:t>V</a:t>
            </a:r>
            <a:r>
              <a:rPr lang="vi-VN" sz="3600" b="1" dirty="0">
                <a:solidFill>
                  <a:srgbClr val="FF0000"/>
                </a:solidFill>
                <a:latin typeface="Sitka Subheading" pitchFamily="2" charset="0"/>
              </a:rPr>
              <a:t>iệt </a:t>
            </a:r>
            <a:r>
              <a:rPr lang="en-US" sz="3600" b="1" dirty="0">
                <a:solidFill>
                  <a:srgbClr val="FF0000"/>
                </a:solidFill>
                <a:latin typeface="Sitka Subheading" pitchFamily="2" charset="0"/>
              </a:rPr>
              <a:t>N</a:t>
            </a:r>
            <a:r>
              <a:rPr lang="vi-VN" sz="3600" b="1" dirty="0">
                <a:solidFill>
                  <a:srgbClr val="FF0000"/>
                </a:solidFill>
                <a:latin typeface="Sitka Subheading" pitchFamily="2" charset="0"/>
              </a:rPr>
              <a:t>am</a:t>
            </a:r>
            <a:endParaRPr lang="en-US" sz="3600" b="1" dirty="0">
              <a:solidFill>
                <a:srgbClr val="FF0000"/>
              </a:solidFill>
              <a:latin typeface="Sitka Subheading" pitchFamily="2" charset="0"/>
            </a:endParaRPr>
          </a:p>
        </p:txBody>
      </p:sp>
      <p:sp>
        <p:nvSpPr>
          <p:cNvPr id="3" name="TextBox 2"/>
          <p:cNvSpPr txBox="1"/>
          <p:nvPr/>
        </p:nvSpPr>
        <p:spPr>
          <a:xfrm>
            <a:off x="1662742" y="5702709"/>
            <a:ext cx="5680494" cy="584775"/>
          </a:xfrm>
          <a:prstGeom prst="rect">
            <a:avLst/>
          </a:prstGeom>
          <a:noFill/>
        </p:spPr>
        <p:txBody>
          <a:bodyPr wrap="square" rtlCol="0">
            <a:spAutoFit/>
          </a:bodyPr>
          <a:lstStyle/>
          <a:p>
            <a:pPr algn="ctr"/>
            <a:r>
              <a:rPr lang="vi-VN" sz="3200" b="1" dirty="0" smtClean="0">
                <a:latin typeface="+mj-lt"/>
              </a:rPr>
              <a:t>Truyền </a:t>
            </a:r>
            <a:r>
              <a:rPr lang="vi-VN" sz="3200" b="1" smtClean="0">
                <a:latin typeface="+mj-lt"/>
              </a:rPr>
              <a:t>thống hiếu học</a:t>
            </a:r>
            <a:endParaRPr lang="en-US" sz="3200" b="1" dirty="0">
              <a:latin typeface="+mj-lt"/>
            </a:endParaRPr>
          </a:p>
        </p:txBody>
      </p:sp>
      <p:pic>
        <p:nvPicPr>
          <p:cNvPr id="8194" name="Picture 2" descr="Khơi dậy và phát huy truyền thống hiếu học trên quê hương Đất Tổ"/>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85" y="1526875"/>
            <a:ext cx="3657600" cy="35885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ruyền thống hiếu học ở một dòng họ - Báo Nam Định điện t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0287" y="1526875"/>
            <a:ext cx="4023998" cy="35885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42934039"/>
      </p:ext>
    </p:extLst>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3299"/>
            <a:ext cx="9144001" cy="923330"/>
          </a:xfrm>
          <a:prstGeom prst="rect">
            <a:avLst/>
          </a:prstGeom>
          <a:noFill/>
        </p:spPr>
        <p:txBody>
          <a:bodyPr wrap="square" rtlCol="0">
            <a:spAutoFit/>
          </a:bodyPr>
          <a:lstStyle/>
          <a:p>
            <a:pPr algn="ctr">
              <a:lnSpc>
                <a:spcPct val="150000"/>
              </a:lnSpc>
            </a:pPr>
            <a:r>
              <a:rPr lang="vi-VN" sz="3600" b="1" dirty="0">
                <a:solidFill>
                  <a:srgbClr val="FF0000"/>
                </a:solidFill>
                <a:latin typeface="Sitka Subheading" pitchFamily="2" charset="0"/>
              </a:rPr>
              <a:t>Một số truyền thống của dân tộc </a:t>
            </a:r>
            <a:r>
              <a:rPr lang="en-US" sz="3600" b="1" dirty="0">
                <a:solidFill>
                  <a:srgbClr val="FF0000"/>
                </a:solidFill>
                <a:latin typeface="Sitka Subheading" pitchFamily="2" charset="0"/>
              </a:rPr>
              <a:t>V</a:t>
            </a:r>
            <a:r>
              <a:rPr lang="vi-VN" sz="3600" b="1" dirty="0">
                <a:solidFill>
                  <a:srgbClr val="FF0000"/>
                </a:solidFill>
                <a:latin typeface="Sitka Subheading" pitchFamily="2" charset="0"/>
              </a:rPr>
              <a:t>iệt </a:t>
            </a:r>
            <a:r>
              <a:rPr lang="en-US" sz="3600" b="1" dirty="0">
                <a:solidFill>
                  <a:srgbClr val="FF0000"/>
                </a:solidFill>
                <a:latin typeface="Sitka Subheading" pitchFamily="2" charset="0"/>
              </a:rPr>
              <a:t>N</a:t>
            </a:r>
            <a:r>
              <a:rPr lang="vi-VN" sz="3600" b="1" dirty="0">
                <a:solidFill>
                  <a:srgbClr val="FF0000"/>
                </a:solidFill>
                <a:latin typeface="Sitka Subheading" pitchFamily="2" charset="0"/>
              </a:rPr>
              <a:t>am</a:t>
            </a:r>
            <a:endParaRPr lang="en-US" sz="3600" b="1" dirty="0">
              <a:solidFill>
                <a:srgbClr val="FF0000"/>
              </a:solidFill>
              <a:latin typeface="Sitka Subheading" pitchFamily="2" charset="0"/>
            </a:endParaRPr>
          </a:p>
        </p:txBody>
      </p:sp>
      <p:sp>
        <p:nvSpPr>
          <p:cNvPr id="3" name="TextBox 2"/>
          <p:cNvSpPr txBox="1"/>
          <p:nvPr/>
        </p:nvSpPr>
        <p:spPr>
          <a:xfrm>
            <a:off x="1371600" y="5410321"/>
            <a:ext cx="6578181" cy="584775"/>
          </a:xfrm>
          <a:prstGeom prst="rect">
            <a:avLst/>
          </a:prstGeom>
          <a:noFill/>
        </p:spPr>
        <p:txBody>
          <a:bodyPr wrap="square" rtlCol="0">
            <a:spAutoFit/>
          </a:bodyPr>
          <a:lstStyle/>
          <a:p>
            <a:pPr algn="ctr"/>
            <a:r>
              <a:rPr lang="vi-VN" sz="3200" b="1" dirty="0" smtClean="0">
                <a:latin typeface="+mj-lt"/>
              </a:rPr>
              <a:t>Truyền thống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hóa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thuật</a:t>
            </a:r>
            <a:endParaRPr lang="en-US" sz="3200" b="1" dirty="0">
              <a:latin typeface="Times New Roman" panose="02020603050405020304" pitchFamily="18" charset="0"/>
              <a:cs typeface="Times New Roman" panose="02020603050405020304" pitchFamily="18" charset="0"/>
            </a:endParaRPr>
          </a:p>
        </p:txBody>
      </p:sp>
      <p:pic>
        <p:nvPicPr>
          <p:cNvPr id="2050" name="Picture 2" descr="Nét duyên Quan họ xưa và nay | Tạp chí điện tử Thế giới Di sả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52600"/>
            <a:ext cx="3051827" cy="32268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 trù thành đặc sản du lịch được kh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52600"/>
            <a:ext cx="3668923" cy="32588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4214527"/>
      </p:ext>
    </p:extLst>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3299"/>
            <a:ext cx="9144001" cy="923330"/>
          </a:xfrm>
          <a:prstGeom prst="rect">
            <a:avLst/>
          </a:prstGeom>
          <a:noFill/>
        </p:spPr>
        <p:txBody>
          <a:bodyPr wrap="square" rtlCol="0">
            <a:spAutoFit/>
          </a:bodyPr>
          <a:lstStyle/>
          <a:p>
            <a:pPr algn="ctr">
              <a:lnSpc>
                <a:spcPct val="150000"/>
              </a:lnSpc>
            </a:pPr>
            <a:r>
              <a:rPr lang="vi-VN" sz="3600" b="1" dirty="0">
                <a:solidFill>
                  <a:srgbClr val="FF0000"/>
                </a:solidFill>
                <a:latin typeface="Sitka Subheading" pitchFamily="2" charset="0"/>
              </a:rPr>
              <a:t>Một số truyền thống của dân tộc </a:t>
            </a:r>
            <a:r>
              <a:rPr lang="en-US" sz="3600" b="1" dirty="0">
                <a:solidFill>
                  <a:srgbClr val="FF0000"/>
                </a:solidFill>
                <a:latin typeface="Sitka Subheading" pitchFamily="2" charset="0"/>
              </a:rPr>
              <a:t>V</a:t>
            </a:r>
            <a:r>
              <a:rPr lang="vi-VN" sz="3600" b="1" dirty="0">
                <a:solidFill>
                  <a:srgbClr val="FF0000"/>
                </a:solidFill>
                <a:latin typeface="Sitka Subheading" pitchFamily="2" charset="0"/>
              </a:rPr>
              <a:t>iệt </a:t>
            </a:r>
            <a:r>
              <a:rPr lang="en-US" sz="3600" b="1" dirty="0">
                <a:solidFill>
                  <a:srgbClr val="FF0000"/>
                </a:solidFill>
                <a:latin typeface="Sitka Subheading" pitchFamily="2" charset="0"/>
              </a:rPr>
              <a:t>N</a:t>
            </a:r>
            <a:r>
              <a:rPr lang="vi-VN" sz="3600" b="1" dirty="0">
                <a:solidFill>
                  <a:srgbClr val="FF0000"/>
                </a:solidFill>
                <a:latin typeface="Sitka Subheading" pitchFamily="2" charset="0"/>
              </a:rPr>
              <a:t>am</a:t>
            </a:r>
            <a:endParaRPr lang="en-US" sz="3600" b="1" dirty="0">
              <a:solidFill>
                <a:srgbClr val="FF0000"/>
              </a:solidFill>
              <a:latin typeface="Sitka Subheading" pitchFamily="2" charset="0"/>
            </a:endParaRPr>
          </a:p>
        </p:txBody>
      </p:sp>
      <p:sp>
        <p:nvSpPr>
          <p:cNvPr id="3" name="TextBox 2"/>
          <p:cNvSpPr txBox="1"/>
          <p:nvPr/>
        </p:nvSpPr>
        <p:spPr>
          <a:xfrm>
            <a:off x="533400" y="5642323"/>
            <a:ext cx="8153400" cy="584775"/>
          </a:xfrm>
          <a:prstGeom prst="rect">
            <a:avLst/>
          </a:prstGeom>
          <a:noFill/>
        </p:spPr>
        <p:txBody>
          <a:bodyPr wrap="square" rtlCol="0">
            <a:spAutoFit/>
          </a:bodyPr>
          <a:lstStyle/>
          <a:p>
            <a:pPr algn="ctr"/>
            <a:r>
              <a:rPr lang="vi-VN" sz="3200" b="1" dirty="0" smtClean="0">
                <a:latin typeface="+mj-lt"/>
              </a:rPr>
              <a:t>Truyền thống </a:t>
            </a:r>
            <a:r>
              <a:rPr lang="en-US" sz="3200" b="1" dirty="0" err="1" smtClean="0">
                <a:latin typeface="Times New Roman" panose="02020603050405020304" pitchFamily="18" charset="0"/>
                <a:cs typeface="Times New Roman" panose="02020603050405020304" pitchFamily="18" charset="0"/>
              </a:rPr>
              <a:t>đoàn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Việt</a:t>
            </a:r>
            <a:r>
              <a:rPr lang="en-US" sz="3200" b="1" dirty="0" smtClean="0">
                <a:latin typeface="Times New Roman" panose="02020603050405020304" pitchFamily="18" charset="0"/>
                <a:cs typeface="Times New Roman" panose="02020603050405020304" pitchFamily="18" charset="0"/>
              </a:rPr>
              <a:t> Nam</a:t>
            </a:r>
            <a:endParaRPr lang="en-US" sz="3200" b="1" dirty="0">
              <a:latin typeface="Times New Roman" panose="02020603050405020304" pitchFamily="18" charset="0"/>
              <a:cs typeface="Times New Roman" panose="02020603050405020304" pitchFamily="18" charset="0"/>
            </a:endParaRPr>
          </a:p>
        </p:txBody>
      </p:sp>
      <p:pic>
        <p:nvPicPr>
          <p:cNvPr id="3074" name="Picture 2" descr="Đoàn kết là sức mạnh để vượt qua COVID-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104" y="1515375"/>
            <a:ext cx="3108847" cy="34476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ắng lợi của tinh thần đoàn kế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524000"/>
            <a:ext cx="3440029" cy="34476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8681625"/>
      </p:ext>
    </p:extLst>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D6DBF06-ED71-4045-AA4E-BF107E4A4B07}"/>
              </a:ext>
            </a:extLst>
          </p:cNvPr>
          <p:cNvSpPr txBox="1"/>
          <p:nvPr/>
        </p:nvSpPr>
        <p:spPr>
          <a:xfrm>
            <a:off x="1" y="138024"/>
            <a:ext cx="9144000" cy="82330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vi-VN" sz="3600" b="1" dirty="0">
                <a:solidFill>
                  <a:srgbClr val="FF0000"/>
                </a:solidFill>
                <a:latin typeface="Sitka Subheading" pitchFamily="2" charset="0"/>
              </a:rPr>
              <a:t>Một số truyền thống của dân tộc </a:t>
            </a:r>
            <a:r>
              <a:rPr lang="en-US" sz="3600" b="1" dirty="0">
                <a:solidFill>
                  <a:srgbClr val="FF0000"/>
                </a:solidFill>
                <a:latin typeface="Sitka Subheading" pitchFamily="2" charset="0"/>
              </a:rPr>
              <a:t>V</a:t>
            </a:r>
            <a:r>
              <a:rPr lang="vi-VN" sz="3600" b="1" dirty="0">
                <a:solidFill>
                  <a:srgbClr val="FF0000"/>
                </a:solidFill>
                <a:latin typeface="Sitka Subheading" pitchFamily="2" charset="0"/>
              </a:rPr>
              <a:t>iệt </a:t>
            </a:r>
            <a:r>
              <a:rPr lang="en-US" sz="3600" b="1" dirty="0">
                <a:solidFill>
                  <a:srgbClr val="FF0000"/>
                </a:solidFill>
                <a:latin typeface="Sitka Subheading" pitchFamily="2" charset="0"/>
              </a:rPr>
              <a:t>N</a:t>
            </a:r>
            <a:r>
              <a:rPr lang="vi-VN" sz="3600" b="1" dirty="0">
                <a:solidFill>
                  <a:srgbClr val="FF0000"/>
                </a:solidFill>
                <a:latin typeface="Sitka Subheading" pitchFamily="2" charset="0"/>
              </a:rPr>
              <a:t>am</a:t>
            </a:r>
            <a:endParaRPr lang="en-US" sz="3600" b="1" dirty="0">
              <a:solidFill>
                <a:srgbClr val="FF0000"/>
              </a:solidFill>
              <a:latin typeface="Sitka Subheading" pitchFamily="2" charset="0"/>
            </a:endParaRPr>
          </a:p>
        </p:txBody>
      </p:sp>
      <p:sp>
        <p:nvSpPr>
          <p:cNvPr id="7" name="TextBox 6">
            <a:extLst>
              <a:ext uri="{FF2B5EF4-FFF2-40B4-BE49-F238E27FC236}">
                <a16:creationId xmlns:a16="http://schemas.microsoft.com/office/drawing/2014/main" xmlns="" id="{99EF7287-54DF-4389-86F0-D4D33A5A4642}"/>
              </a:ext>
            </a:extLst>
          </p:cNvPr>
          <p:cNvSpPr txBox="1"/>
          <p:nvPr/>
        </p:nvSpPr>
        <p:spPr>
          <a:xfrm>
            <a:off x="139148" y="5029200"/>
            <a:ext cx="8905461" cy="1307537"/>
          </a:xfrm>
          <a:prstGeom prst="rect">
            <a:avLst/>
          </a:prstGeom>
          <a:noFill/>
        </p:spPr>
        <p:txBody>
          <a:bodyPr wrap="square" rtlCol="0">
            <a:spAutoFit/>
          </a:bodyPr>
          <a:lstStyle/>
          <a:p>
            <a:pPr algn="ctr">
              <a:lnSpc>
                <a:spcPct val="150000"/>
              </a:lnSpc>
            </a:pPr>
            <a:r>
              <a:rPr lang="en-US" sz="2800" b="1" dirty="0" err="1" smtClean="0">
                <a:latin typeface="Times New Roman" panose="02020603050405020304" pitchFamily="18" charset="0"/>
                <a:cs typeface="Times New Roman" panose="02020603050405020304" pitchFamily="18" charset="0"/>
              </a:rPr>
              <a:t>Truyền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đoàn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y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Y ở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tỉnh</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trợ</a:t>
            </a:r>
            <a:r>
              <a:rPr lang="en-US" sz="2800" b="1" dirty="0">
                <a:latin typeface="Times New Roman" panose="02020603050405020304" pitchFamily="18" charset="0"/>
                <a:cs typeface="Times New Roman" panose="02020603050405020304" pitchFamily="18" charset="0"/>
              </a:rPr>
              <a:t> TP. HCM </a:t>
            </a:r>
            <a:r>
              <a:rPr lang="en-US" sz="2800" b="1" dirty="0" err="1">
                <a:latin typeface="Times New Roman" panose="02020603050405020304" pitchFamily="18" charset="0"/>
                <a:cs typeface="Times New Roman" panose="02020603050405020304" pitchFamily="18" charset="0"/>
              </a:rPr>
              <a:t>chống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dịch</a:t>
            </a:r>
            <a:endParaRPr lang="en-US" sz="2800" b="1" dirty="0">
              <a:latin typeface="Times New Roman" panose="02020603050405020304" pitchFamily="18" charset="0"/>
              <a:cs typeface="Times New Roman" panose="02020603050405020304" pitchFamily="18" charset="0"/>
            </a:endParaRPr>
          </a:p>
        </p:txBody>
      </p:sp>
      <p:pic>
        <p:nvPicPr>
          <p:cNvPr id="3074" name="Picture 2" descr="114 bác sĩ, điều dưỡng Hải Phòng xung phong vào TP HCM - Báo Người lao động">
            <a:extLst>
              <a:ext uri="{FF2B5EF4-FFF2-40B4-BE49-F238E27FC236}">
                <a16:creationId xmlns:a16="http://schemas.microsoft.com/office/drawing/2014/main" xmlns="" id="{DAD20420-1A96-4FB5-B584-DE965F729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44" y="1403177"/>
            <a:ext cx="3797779" cy="3171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Nhiều y, bác sỹ lên đường hỗ trợ TP.HCM, Bình Dương chống dịch | Xã hội |  Vietnam+ (VietnamPlus)">
            <a:extLst>
              <a:ext uri="{FF2B5EF4-FFF2-40B4-BE49-F238E27FC236}">
                <a16:creationId xmlns:a16="http://schemas.microsoft.com/office/drawing/2014/main" xmlns="" id="{B32F38DD-68BC-4882-B94A-9AAF24FEE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695" y="1403179"/>
            <a:ext cx="4470671" cy="3171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89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93299"/>
            <a:ext cx="9220201" cy="923330"/>
          </a:xfrm>
          <a:prstGeom prst="rect">
            <a:avLst/>
          </a:prstGeom>
          <a:noFill/>
        </p:spPr>
        <p:txBody>
          <a:bodyPr wrap="square" rtlCol="0">
            <a:spAutoFit/>
          </a:bodyPr>
          <a:lstStyle/>
          <a:p>
            <a:pPr algn="ctr">
              <a:lnSpc>
                <a:spcPct val="150000"/>
              </a:lnSpc>
            </a:pPr>
            <a:r>
              <a:rPr lang="vi-VN" sz="3600" b="1" dirty="0">
                <a:solidFill>
                  <a:srgbClr val="FF0000"/>
                </a:solidFill>
                <a:latin typeface="Sitka Subheading" pitchFamily="2" charset="0"/>
              </a:rPr>
              <a:t>Một số truyền thống của dân tộc </a:t>
            </a:r>
            <a:r>
              <a:rPr lang="en-US" sz="3600" b="1" dirty="0">
                <a:solidFill>
                  <a:srgbClr val="FF0000"/>
                </a:solidFill>
                <a:latin typeface="Sitka Subheading" pitchFamily="2" charset="0"/>
              </a:rPr>
              <a:t>V</a:t>
            </a:r>
            <a:r>
              <a:rPr lang="vi-VN" sz="3600" b="1" dirty="0">
                <a:solidFill>
                  <a:srgbClr val="FF0000"/>
                </a:solidFill>
                <a:latin typeface="Sitka Subheading" pitchFamily="2" charset="0"/>
              </a:rPr>
              <a:t>iệt </a:t>
            </a:r>
            <a:r>
              <a:rPr lang="en-US" sz="3600" b="1" dirty="0">
                <a:solidFill>
                  <a:srgbClr val="FF0000"/>
                </a:solidFill>
                <a:latin typeface="Sitka Subheading" pitchFamily="2" charset="0"/>
              </a:rPr>
              <a:t>N</a:t>
            </a:r>
            <a:r>
              <a:rPr lang="vi-VN" sz="3600" b="1" dirty="0">
                <a:solidFill>
                  <a:srgbClr val="FF0000"/>
                </a:solidFill>
                <a:latin typeface="Sitka Subheading" pitchFamily="2" charset="0"/>
              </a:rPr>
              <a:t>am</a:t>
            </a:r>
            <a:endParaRPr lang="en-US" sz="3600" b="1" dirty="0">
              <a:solidFill>
                <a:srgbClr val="FF0000"/>
              </a:solidFill>
              <a:latin typeface="Sitka Subheading" pitchFamily="2" charset="0"/>
            </a:endParaRPr>
          </a:p>
        </p:txBody>
      </p:sp>
      <p:sp>
        <p:nvSpPr>
          <p:cNvPr id="3" name="TextBox 2"/>
          <p:cNvSpPr txBox="1"/>
          <p:nvPr/>
        </p:nvSpPr>
        <p:spPr>
          <a:xfrm>
            <a:off x="-1" y="5129176"/>
            <a:ext cx="9144001" cy="507831"/>
          </a:xfrm>
          <a:prstGeom prst="rect">
            <a:avLst/>
          </a:prstGeom>
          <a:noFill/>
        </p:spPr>
        <p:txBody>
          <a:bodyPr wrap="square" rtlCol="0">
            <a:spAutoFit/>
          </a:bodyPr>
          <a:lstStyle/>
          <a:p>
            <a:pPr algn="ctr"/>
            <a:r>
              <a:rPr lang="vi-VN" sz="2700" b="1" dirty="0" smtClean="0">
                <a:latin typeface="Sitka Subheading" pitchFamily="2" charset="0"/>
              </a:rPr>
              <a:t>Truyền thống </a:t>
            </a:r>
            <a:r>
              <a:rPr lang="en-US" sz="2700" b="1" dirty="0" err="1" smtClean="0">
                <a:latin typeface="Sitka Subheading" pitchFamily="2" charset="0"/>
                <a:cs typeface="Times New Roman" panose="02020603050405020304" pitchFamily="18" charset="0"/>
              </a:rPr>
              <a:t>yêu</a:t>
            </a:r>
            <a:r>
              <a:rPr lang="en-US" sz="2700" b="1" dirty="0" smtClean="0">
                <a:latin typeface="Sitka Subheading" pitchFamily="2" charset="0"/>
                <a:cs typeface="Times New Roman" panose="02020603050405020304" pitchFamily="18" charset="0"/>
              </a:rPr>
              <a:t> </a:t>
            </a:r>
            <a:r>
              <a:rPr lang="en-US" sz="2700" b="1" dirty="0" err="1" smtClean="0">
                <a:latin typeface="Sitka Subheading" pitchFamily="2" charset="0"/>
                <a:cs typeface="Times New Roman" panose="02020603050405020304" pitchFamily="18" charset="0"/>
              </a:rPr>
              <a:t>thương</a:t>
            </a:r>
            <a:r>
              <a:rPr lang="en-US" sz="2700" b="1" dirty="0" smtClean="0">
                <a:latin typeface="Sitka Subheading" pitchFamily="2" charset="0"/>
                <a:cs typeface="Times New Roman" panose="02020603050405020304" pitchFamily="18" charset="0"/>
              </a:rPr>
              <a:t>, chia </a:t>
            </a:r>
            <a:r>
              <a:rPr lang="en-US" sz="2700" b="1" dirty="0" err="1" smtClean="0">
                <a:latin typeface="Sitka Subheading" pitchFamily="2" charset="0"/>
                <a:cs typeface="Times New Roman" panose="02020603050405020304" pitchFamily="18" charset="0"/>
              </a:rPr>
              <a:t>sẻ</a:t>
            </a:r>
            <a:r>
              <a:rPr lang="en-US" sz="2700" b="1" dirty="0" smtClean="0">
                <a:latin typeface="Sitka Subheading" pitchFamily="2" charset="0"/>
                <a:cs typeface="Times New Roman" panose="02020603050405020304" pitchFamily="18" charset="0"/>
              </a:rPr>
              <a:t> </a:t>
            </a:r>
            <a:r>
              <a:rPr lang="en-US" sz="2700" b="1" dirty="0" err="1" smtClean="0">
                <a:latin typeface="Sitka Subheading" pitchFamily="2" charset="0"/>
                <a:cs typeface="Times New Roman" panose="02020603050405020304" pitchFamily="18" charset="0"/>
              </a:rPr>
              <a:t>của</a:t>
            </a:r>
            <a:r>
              <a:rPr lang="en-US" sz="2700" b="1" dirty="0" smtClean="0">
                <a:latin typeface="Sitka Subheading" pitchFamily="2" charset="0"/>
                <a:cs typeface="Times New Roman" panose="02020603050405020304" pitchFamily="18" charset="0"/>
              </a:rPr>
              <a:t> </a:t>
            </a:r>
            <a:r>
              <a:rPr lang="en-US" sz="2700" b="1" dirty="0" err="1" smtClean="0">
                <a:latin typeface="Sitka Subheading" pitchFamily="2" charset="0"/>
                <a:cs typeface="Times New Roman" panose="02020603050405020304" pitchFamily="18" charset="0"/>
              </a:rPr>
              <a:t>dân</a:t>
            </a:r>
            <a:r>
              <a:rPr lang="en-US" sz="2700" b="1" dirty="0" smtClean="0">
                <a:latin typeface="Sitka Subheading" pitchFamily="2" charset="0"/>
                <a:cs typeface="Times New Roman" panose="02020603050405020304" pitchFamily="18" charset="0"/>
              </a:rPr>
              <a:t> </a:t>
            </a:r>
            <a:r>
              <a:rPr lang="en-US" sz="2700" b="1" dirty="0" err="1" smtClean="0">
                <a:latin typeface="Sitka Subheading" pitchFamily="2" charset="0"/>
                <a:cs typeface="Times New Roman" panose="02020603050405020304" pitchFamily="18" charset="0"/>
              </a:rPr>
              <a:t>tộc</a:t>
            </a:r>
            <a:r>
              <a:rPr lang="en-US" sz="2700" b="1" dirty="0" smtClean="0">
                <a:latin typeface="Sitka Subheading" pitchFamily="2" charset="0"/>
                <a:cs typeface="Times New Roman" panose="02020603050405020304" pitchFamily="18" charset="0"/>
              </a:rPr>
              <a:t> </a:t>
            </a:r>
            <a:r>
              <a:rPr lang="en-US" sz="2700" b="1" dirty="0" err="1" smtClean="0">
                <a:latin typeface="Sitka Subheading" pitchFamily="2" charset="0"/>
                <a:cs typeface="Times New Roman" panose="02020603050405020304" pitchFamily="18" charset="0"/>
              </a:rPr>
              <a:t>Việt</a:t>
            </a:r>
            <a:r>
              <a:rPr lang="en-US" sz="2700" b="1" dirty="0" smtClean="0">
                <a:latin typeface="Sitka Subheading" pitchFamily="2" charset="0"/>
                <a:cs typeface="Times New Roman" panose="02020603050405020304" pitchFamily="18" charset="0"/>
              </a:rPr>
              <a:t> Nam</a:t>
            </a:r>
            <a:endParaRPr lang="en-US" sz="2700" b="1" dirty="0">
              <a:latin typeface="Sitka Subheading" pitchFamily="2" charset="0"/>
              <a:cs typeface="Times New Roman" panose="02020603050405020304" pitchFamily="18" charset="0"/>
            </a:endParaRPr>
          </a:p>
        </p:txBody>
      </p:sp>
      <p:pic>
        <p:nvPicPr>
          <p:cNvPr id="4098" name="Picture 2" descr="Chia sẻ tình yêu thương trong “cuộc chiến” chống dịch bệnh Covid-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82" y="1454748"/>
            <a:ext cx="3231776" cy="33645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hiều địa phương ở thành phố Huế ủng hộ TP. Hồ Chí Minh vượt khó do dịch  bệnh, phát động quyên góp ủng hộ phòng chống dịch Covid 19 - huecity.gov.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47800"/>
            <a:ext cx="3179830" cy="33714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1951913"/>
      </p:ext>
    </p:extLst>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ATM phát gạo miễn phí &amp;quot;Gửi yêu thương – Thay lời muốn nói&amp;quot;">
            <a:extLst>
              <a:ext uri="{FF2B5EF4-FFF2-40B4-BE49-F238E27FC236}">
                <a16:creationId xmlns:a16="http://schemas.microsoft.com/office/drawing/2014/main" xmlns="" id="{58AA38E8-8542-4F2D-BDA7-600FF042E6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177910"/>
            <a:ext cx="2221893" cy="1961324"/>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pic>
        <p:nvPicPr>
          <p:cNvPr id="2052" name="Picture 4" descr="ATM Oxy lần đầu ra đời ở Sài Gòn, trao oxy - nối dài sự sống cho F0 tại nhà  của “cha đẻ” ATM gạo">
            <a:extLst>
              <a:ext uri="{FF2B5EF4-FFF2-40B4-BE49-F238E27FC236}">
                <a16:creationId xmlns:a16="http://schemas.microsoft.com/office/drawing/2014/main" xmlns="" id="{0EC77647-E1A4-4BD5-91F7-92F8B5404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297" y="1172812"/>
            <a:ext cx="2860218" cy="1961324"/>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99EF7287-54DF-4389-86F0-D4D33A5A4642}"/>
              </a:ext>
            </a:extLst>
          </p:cNvPr>
          <p:cNvSpPr txBox="1"/>
          <p:nvPr/>
        </p:nvSpPr>
        <p:spPr>
          <a:xfrm>
            <a:off x="254921" y="5848953"/>
            <a:ext cx="8315325" cy="1046440"/>
          </a:xfrm>
          <a:prstGeom prst="rect">
            <a:avLst/>
          </a:prstGeom>
          <a:noFill/>
        </p:spPr>
        <p:txBody>
          <a:bodyPr wrap="square" rtlCol="0">
            <a:spAutoFit/>
          </a:bodyPr>
          <a:lstStyle/>
          <a:p>
            <a:pPr algn="ctr"/>
            <a:r>
              <a:rPr lang="vi-VN" sz="3200" b="1" dirty="0">
                <a:latin typeface="Sitka Subheading" pitchFamily="2" charset="0"/>
              </a:rPr>
              <a:t>Truyền thống </a:t>
            </a:r>
            <a:r>
              <a:rPr lang="en-US" sz="3200" b="1" dirty="0" err="1">
                <a:latin typeface="Sitka Subheading" pitchFamily="2" charset="0"/>
                <a:cs typeface="Times New Roman" panose="02020603050405020304" pitchFamily="18" charset="0"/>
              </a:rPr>
              <a:t>yêu</a:t>
            </a:r>
            <a:r>
              <a:rPr lang="en-US" sz="3200" b="1" dirty="0">
                <a:latin typeface="Sitka Subheading" pitchFamily="2" charset="0"/>
                <a:cs typeface="Times New Roman" panose="02020603050405020304" pitchFamily="18" charset="0"/>
              </a:rPr>
              <a:t> </a:t>
            </a:r>
            <a:r>
              <a:rPr lang="en-US" sz="3200" b="1" dirty="0" err="1">
                <a:latin typeface="Sitka Subheading" pitchFamily="2" charset="0"/>
                <a:cs typeface="Times New Roman" panose="02020603050405020304" pitchFamily="18" charset="0"/>
              </a:rPr>
              <a:t>thương</a:t>
            </a:r>
            <a:r>
              <a:rPr lang="en-US" sz="3200" b="1" dirty="0">
                <a:latin typeface="Sitka Subheading" pitchFamily="2" charset="0"/>
                <a:cs typeface="Times New Roman" panose="02020603050405020304" pitchFamily="18" charset="0"/>
              </a:rPr>
              <a:t>, chia </a:t>
            </a:r>
            <a:r>
              <a:rPr lang="en-US" sz="3200" b="1" dirty="0" err="1" smtClean="0">
                <a:latin typeface="Sitka Subheading" pitchFamily="2" charset="0"/>
                <a:cs typeface="Times New Roman" panose="02020603050405020304" pitchFamily="18" charset="0"/>
              </a:rPr>
              <a:t>sẻ</a:t>
            </a:r>
            <a:r>
              <a:rPr lang="en-US" sz="3200" b="1" dirty="0" smtClean="0">
                <a:latin typeface="Sitka Subheading" pitchFamily="2" charset="0"/>
                <a:cs typeface="Times New Roman" panose="02020603050405020304" pitchFamily="18" charset="0"/>
              </a:rPr>
              <a:t>: </a:t>
            </a:r>
            <a:r>
              <a:rPr lang="en-US" sz="2800" b="1" dirty="0" smtClean="0">
                <a:solidFill>
                  <a:srgbClr val="0000FF"/>
                </a:solidFill>
                <a:latin typeface="Sitka Subheading" pitchFamily="2" charset="0"/>
                <a:cs typeface="Times New Roman" panose="02020603050405020304" pitchFamily="18" charset="0"/>
              </a:rPr>
              <a:t>ATM </a:t>
            </a:r>
            <a:r>
              <a:rPr lang="en-US" sz="2800" b="1" dirty="0" err="1">
                <a:solidFill>
                  <a:srgbClr val="0000FF"/>
                </a:solidFill>
                <a:latin typeface="Sitka Subheading" pitchFamily="2" charset="0"/>
                <a:cs typeface="Times New Roman" panose="02020603050405020304" pitchFamily="18" charset="0"/>
              </a:rPr>
              <a:t>gạo</a:t>
            </a:r>
            <a:r>
              <a:rPr lang="en-US" sz="2800" b="1" dirty="0">
                <a:solidFill>
                  <a:srgbClr val="0000FF"/>
                </a:solidFill>
                <a:latin typeface="Sitka Subheading" pitchFamily="2" charset="0"/>
                <a:cs typeface="Times New Roman" panose="02020603050405020304" pitchFamily="18" charset="0"/>
              </a:rPr>
              <a:t>, ATM oxy, ATM </a:t>
            </a:r>
            <a:r>
              <a:rPr lang="en-US" sz="2800" b="1" dirty="0" err="1">
                <a:solidFill>
                  <a:srgbClr val="0000FF"/>
                </a:solidFill>
                <a:latin typeface="Sitka Subheading" pitchFamily="2" charset="0"/>
                <a:cs typeface="Times New Roman" panose="02020603050405020304" pitchFamily="18" charset="0"/>
              </a:rPr>
              <a:t>nhà</a:t>
            </a:r>
            <a:r>
              <a:rPr lang="en-US" sz="2800" b="1" dirty="0">
                <a:solidFill>
                  <a:srgbClr val="0000FF"/>
                </a:solidFill>
                <a:latin typeface="Sitka Subheading" pitchFamily="2" charset="0"/>
                <a:cs typeface="Times New Roman" panose="02020603050405020304" pitchFamily="18" charset="0"/>
              </a:rPr>
              <a:t> </a:t>
            </a:r>
            <a:r>
              <a:rPr lang="en-US" sz="2800" b="1" dirty="0" err="1">
                <a:solidFill>
                  <a:srgbClr val="0000FF"/>
                </a:solidFill>
                <a:latin typeface="Sitka Subheading" pitchFamily="2" charset="0"/>
                <a:cs typeface="Times New Roman" panose="02020603050405020304" pitchFamily="18" charset="0"/>
              </a:rPr>
              <a:t>trọ</a:t>
            </a:r>
            <a:r>
              <a:rPr lang="en-US" sz="2800" b="1" dirty="0">
                <a:solidFill>
                  <a:srgbClr val="0000FF"/>
                </a:solidFill>
                <a:latin typeface="Sitka Subheading" pitchFamily="2" charset="0"/>
                <a:cs typeface="Times New Roman" panose="02020603050405020304" pitchFamily="18" charset="0"/>
              </a:rPr>
              <a:t> </a:t>
            </a:r>
            <a:r>
              <a:rPr lang="en-US" sz="2800" b="1" dirty="0" err="1">
                <a:solidFill>
                  <a:srgbClr val="0000FF"/>
                </a:solidFill>
                <a:latin typeface="Sitka Subheading" pitchFamily="2" charset="0"/>
                <a:cs typeface="Times New Roman" panose="02020603050405020304" pitchFamily="18" charset="0"/>
              </a:rPr>
              <a:t>miễn</a:t>
            </a:r>
            <a:r>
              <a:rPr lang="en-US" sz="2800" b="1" dirty="0">
                <a:solidFill>
                  <a:srgbClr val="0000FF"/>
                </a:solidFill>
                <a:latin typeface="Sitka Subheading" pitchFamily="2" charset="0"/>
                <a:cs typeface="Times New Roman" panose="02020603050405020304" pitchFamily="18" charset="0"/>
              </a:rPr>
              <a:t> </a:t>
            </a:r>
            <a:r>
              <a:rPr lang="en-US" sz="2800" b="1" dirty="0" err="1">
                <a:solidFill>
                  <a:srgbClr val="0000FF"/>
                </a:solidFill>
                <a:latin typeface="Sitka Subheading" pitchFamily="2" charset="0"/>
                <a:cs typeface="Times New Roman" panose="02020603050405020304" pitchFamily="18" charset="0"/>
              </a:rPr>
              <a:t>phí</a:t>
            </a:r>
            <a:r>
              <a:rPr lang="en-US" sz="2800" b="1" dirty="0">
                <a:solidFill>
                  <a:srgbClr val="0000FF"/>
                </a:solidFill>
                <a:latin typeface="Sitka Subheading" pitchFamily="2" charset="0"/>
                <a:cs typeface="Times New Roman" panose="02020603050405020304" pitchFamily="18" charset="0"/>
              </a:rPr>
              <a:t> </a:t>
            </a:r>
          </a:p>
        </p:txBody>
      </p:sp>
      <p:pic>
        <p:nvPicPr>
          <p:cNvPr id="1026" name="Picture 2" descr="ATM nhà trọ, ATM việc làm hỗ trợ người lao động mùa dịch | VTV.VN">
            <a:extLst>
              <a:ext uri="{FF2B5EF4-FFF2-40B4-BE49-F238E27FC236}">
                <a16:creationId xmlns:a16="http://schemas.microsoft.com/office/drawing/2014/main" xmlns="" id="{26F9CE7E-1873-4381-A737-E543CF2F8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200400"/>
            <a:ext cx="5142915" cy="240051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1D6DBF06-ED71-4045-AA4E-BF107E4A4B07}"/>
              </a:ext>
            </a:extLst>
          </p:cNvPr>
          <p:cNvSpPr txBox="1"/>
          <p:nvPr/>
        </p:nvSpPr>
        <p:spPr>
          <a:xfrm>
            <a:off x="1" y="138024"/>
            <a:ext cx="9144000" cy="82330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vi-VN" sz="3600" b="1" dirty="0">
                <a:solidFill>
                  <a:srgbClr val="FF0000"/>
                </a:solidFill>
                <a:latin typeface="Sitka Subheading" pitchFamily="2" charset="0"/>
              </a:rPr>
              <a:t>Một số truyền thống của dân tộc </a:t>
            </a:r>
            <a:r>
              <a:rPr lang="en-US" sz="3600" b="1" dirty="0">
                <a:solidFill>
                  <a:srgbClr val="FF0000"/>
                </a:solidFill>
                <a:latin typeface="Sitka Subheading" pitchFamily="2" charset="0"/>
              </a:rPr>
              <a:t>V</a:t>
            </a:r>
            <a:r>
              <a:rPr lang="vi-VN" sz="3600" b="1" dirty="0">
                <a:solidFill>
                  <a:srgbClr val="FF0000"/>
                </a:solidFill>
                <a:latin typeface="Sitka Subheading" pitchFamily="2" charset="0"/>
              </a:rPr>
              <a:t>iệt </a:t>
            </a:r>
            <a:r>
              <a:rPr lang="en-US" sz="3600" b="1" dirty="0">
                <a:solidFill>
                  <a:srgbClr val="FF0000"/>
                </a:solidFill>
                <a:latin typeface="Sitka Subheading" pitchFamily="2" charset="0"/>
              </a:rPr>
              <a:t>N</a:t>
            </a:r>
            <a:r>
              <a:rPr lang="vi-VN" sz="3600" b="1" dirty="0">
                <a:solidFill>
                  <a:srgbClr val="FF0000"/>
                </a:solidFill>
                <a:latin typeface="Sitka Subheading" pitchFamily="2" charset="0"/>
              </a:rPr>
              <a:t>am</a:t>
            </a:r>
            <a:endParaRPr lang="en-US" sz="3600" b="1" dirty="0">
              <a:solidFill>
                <a:srgbClr val="FF0000"/>
              </a:solidFill>
              <a:latin typeface="Sitka Subheading" pitchFamily="2" charset="0"/>
            </a:endParaRPr>
          </a:p>
        </p:txBody>
      </p:sp>
    </p:spTree>
    <p:extLst>
      <p:ext uri="{BB962C8B-B14F-4D97-AF65-F5344CB8AC3E}">
        <p14:creationId xmlns:p14="http://schemas.microsoft.com/office/powerpoint/2010/main" val="787666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71600" y="2362200"/>
            <a:ext cx="6324600" cy="2031325"/>
          </a:xfrm>
          <a:prstGeom prst="rect">
            <a:avLst/>
          </a:prstGeom>
          <a:noFill/>
        </p:spPr>
        <p:txBody>
          <a:bodyPr wrap="square" rtlCol="0">
            <a:spAutoFit/>
          </a:bodyPr>
          <a:lstStyle/>
          <a:p>
            <a:pPr algn="just">
              <a:lnSpc>
                <a:spcPct val="150000"/>
              </a:lnSpc>
            </a:pPr>
            <a:r>
              <a:rPr lang="en-US" sz="2800" i="1" dirty="0" smtClean="0">
                <a:latin typeface="Sitka Subheading" pitchFamily="2" charset="0"/>
              </a:rPr>
              <a:t>Qua </a:t>
            </a:r>
            <a:r>
              <a:rPr lang="en-US" sz="2800" i="1" dirty="0" err="1" smtClean="0">
                <a:latin typeface="Sitka Subheading" pitchFamily="2" charset="0"/>
              </a:rPr>
              <a:t>phần</a:t>
            </a:r>
            <a:r>
              <a:rPr lang="en-US" sz="2800" i="1" dirty="0" smtClean="0">
                <a:latin typeface="Sitka Subheading" pitchFamily="2" charset="0"/>
              </a:rPr>
              <a:t> </a:t>
            </a:r>
            <a:r>
              <a:rPr lang="en-US" sz="2800" i="1" dirty="0" err="1" smtClean="0">
                <a:latin typeface="Sitka Subheading" pitchFamily="2" charset="0"/>
              </a:rPr>
              <a:t>phân</a:t>
            </a:r>
            <a:r>
              <a:rPr lang="en-US" sz="2800" i="1" dirty="0" smtClean="0">
                <a:latin typeface="Sitka Subheading" pitchFamily="2" charset="0"/>
              </a:rPr>
              <a:t> </a:t>
            </a:r>
            <a:r>
              <a:rPr lang="en-US" sz="2800" i="1" dirty="0" err="1" smtClean="0">
                <a:latin typeface="Sitka Subheading" pitchFamily="2" charset="0"/>
              </a:rPr>
              <a:t>tích</a:t>
            </a:r>
            <a:r>
              <a:rPr lang="en-US" sz="2800" i="1" dirty="0" smtClean="0">
                <a:latin typeface="Sitka Subheading" pitchFamily="2" charset="0"/>
              </a:rPr>
              <a:t> </a:t>
            </a:r>
            <a:r>
              <a:rPr lang="en-US" sz="2800" i="1" dirty="0" err="1" smtClean="0">
                <a:latin typeface="Sitka Subheading" pitchFamily="2" charset="0"/>
              </a:rPr>
              <a:t>truyện</a:t>
            </a:r>
            <a:r>
              <a:rPr lang="en-US" sz="2800" i="1" dirty="0" smtClean="0">
                <a:latin typeface="Sitka Subheading" pitchFamily="2" charset="0"/>
              </a:rPr>
              <a:t> </a:t>
            </a:r>
            <a:r>
              <a:rPr lang="en-US" sz="2800" i="1" dirty="0" err="1" smtClean="0">
                <a:latin typeface="Sitka Subheading" pitchFamily="2" charset="0"/>
              </a:rPr>
              <a:t>đọc</a:t>
            </a:r>
            <a:r>
              <a:rPr lang="en-US" sz="2800" i="1" dirty="0" smtClean="0">
                <a:latin typeface="Sitka Subheading" pitchFamily="2" charset="0"/>
              </a:rPr>
              <a:t>, </a:t>
            </a:r>
            <a:r>
              <a:rPr lang="en-US" sz="2800" i="1" dirty="0" err="1" smtClean="0">
                <a:latin typeface="Sitka Subheading" pitchFamily="2" charset="0"/>
              </a:rPr>
              <a:t>em</a:t>
            </a:r>
            <a:r>
              <a:rPr lang="en-US" sz="2800" i="1" dirty="0" smtClean="0">
                <a:latin typeface="Sitka Subheading" pitchFamily="2" charset="0"/>
              </a:rPr>
              <a:t> </a:t>
            </a:r>
            <a:r>
              <a:rPr lang="en-US" sz="2800" i="1" dirty="0" err="1" smtClean="0">
                <a:latin typeface="Sitka Subheading" pitchFamily="2" charset="0"/>
              </a:rPr>
              <a:t>hiểu</a:t>
            </a:r>
            <a:r>
              <a:rPr lang="en-US" sz="2800" i="1" dirty="0" smtClean="0">
                <a:latin typeface="Sitka Subheading" pitchFamily="2" charset="0"/>
              </a:rPr>
              <a:t> </a:t>
            </a:r>
            <a:r>
              <a:rPr lang="en-US" sz="2800" i="1" dirty="0" err="1" smtClean="0">
                <a:latin typeface="Sitka Subheading" pitchFamily="2" charset="0"/>
              </a:rPr>
              <a:t>thế</a:t>
            </a:r>
            <a:r>
              <a:rPr lang="en-US" sz="2800" i="1" dirty="0" smtClean="0">
                <a:latin typeface="Sitka Subheading" pitchFamily="2" charset="0"/>
              </a:rPr>
              <a:t> </a:t>
            </a:r>
            <a:r>
              <a:rPr lang="en-US" sz="2800" i="1" dirty="0" err="1" smtClean="0">
                <a:latin typeface="Sitka Subheading" pitchFamily="2" charset="0"/>
              </a:rPr>
              <a:t>nào</a:t>
            </a:r>
            <a:r>
              <a:rPr lang="en-US" sz="2800" i="1" dirty="0" smtClean="0">
                <a:latin typeface="Sitka Subheading" pitchFamily="2" charset="0"/>
              </a:rPr>
              <a:t> </a:t>
            </a:r>
            <a:r>
              <a:rPr lang="en-US" sz="2800" i="1" dirty="0" err="1" smtClean="0">
                <a:latin typeface="Sitka Subheading" pitchFamily="2" charset="0"/>
              </a:rPr>
              <a:t>là</a:t>
            </a:r>
            <a:r>
              <a:rPr lang="en-US" sz="2800" i="1" dirty="0" smtClean="0">
                <a:latin typeface="Sitka Subheading" pitchFamily="2" charset="0"/>
              </a:rPr>
              <a:t> </a:t>
            </a:r>
            <a:r>
              <a:rPr lang="en-US" sz="2800" i="1" dirty="0" err="1" smtClean="0">
                <a:latin typeface="Sitka Subheading" pitchFamily="2" charset="0"/>
              </a:rPr>
              <a:t>giữ</a:t>
            </a:r>
            <a:r>
              <a:rPr lang="en-US" sz="2800" i="1" dirty="0" smtClean="0">
                <a:latin typeface="Sitka Subheading" pitchFamily="2" charset="0"/>
              </a:rPr>
              <a:t> </a:t>
            </a:r>
            <a:r>
              <a:rPr lang="en-US" sz="2800" i="1" dirty="0" err="1" smtClean="0">
                <a:latin typeface="Sitka Subheading" pitchFamily="2" charset="0"/>
              </a:rPr>
              <a:t>gìn</a:t>
            </a:r>
            <a:r>
              <a:rPr lang="en-US" sz="2800" i="1" dirty="0" smtClean="0">
                <a:latin typeface="Sitka Subheading" pitchFamily="2" charset="0"/>
              </a:rPr>
              <a:t> </a:t>
            </a:r>
            <a:r>
              <a:rPr lang="en-US" sz="2800" i="1" dirty="0" err="1" smtClean="0">
                <a:latin typeface="Sitka Subheading" pitchFamily="2" charset="0"/>
              </a:rPr>
              <a:t>và</a:t>
            </a:r>
            <a:r>
              <a:rPr lang="en-US" sz="2800" i="1" dirty="0" smtClean="0">
                <a:latin typeface="Sitka Subheading" pitchFamily="2" charset="0"/>
              </a:rPr>
              <a:t> </a:t>
            </a:r>
            <a:r>
              <a:rPr lang="en-US" sz="2800" i="1" dirty="0" err="1" smtClean="0">
                <a:latin typeface="Sitka Subheading" pitchFamily="2" charset="0"/>
              </a:rPr>
              <a:t>phát</a:t>
            </a:r>
            <a:r>
              <a:rPr lang="en-US" sz="2800" i="1" dirty="0" smtClean="0">
                <a:latin typeface="Sitka Subheading" pitchFamily="2" charset="0"/>
              </a:rPr>
              <a:t> </a:t>
            </a:r>
            <a:r>
              <a:rPr lang="en-US" sz="2800" i="1" dirty="0" err="1" smtClean="0">
                <a:latin typeface="Sitka Subheading" pitchFamily="2" charset="0"/>
              </a:rPr>
              <a:t>huy</a:t>
            </a:r>
            <a:r>
              <a:rPr lang="en-US" sz="2800" i="1" dirty="0" smtClean="0">
                <a:latin typeface="Sitka Subheading" pitchFamily="2" charset="0"/>
              </a:rPr>
              <a:t> </a:t>
            </a:r>
            <a:r>
              <a:rPr lang="en-US" sz="2800" i="1" dirty="0" err="1" smtClean="0">
                <a:latin typeface="Sitka Subheading" pitchFamily="2" charset="0"/>
              </a:rPr>
              <a:t>truyền</a:t>
            </a:r>
            <a:r>
              <a:rPr lang="en-US" sz="2800" i="1" dirty="0" smtClean="0">
                <a:latin typeface="Sitka Subheading" pitchFamily="2" charset="0"/>
              </a:rPr>
              <a:t> </a:t>
            </a:r>
            <a:r>
              <a:rPr lang="en-US" sz="2800" i="1" dirty="0" err="1" smtClean="0">
                <a:latin typeface="Sitka Subheading" pitchFamily="2" charset="0"/>
              </a:rPr>
              <a:t>thống</a:t>
            </a:r>
            <a:r>
              <a:rPr lang="en-US" sz="2800" i="1" dirty="0" smtClean="0">
                <a:latin typeface="Sitka Subheading" pitchFamily="2" charset="0"/>
              </a:rPr>
              <a:t> </a:t>
            </a:r>
            <a:r>
              <a:rPr lang="en-US" sz="2800" i="1" dirty="0" err="1" smtClean="0">
                <a:latin typeface="Sitka Subheading" pitchFamily="2" charset="0"/>
              </a:rPr>
              <a:t>tốt</a:t>
            </a:r>
            <a:r>
              <a:rPr lang="en-US" sz="2800" i="1" dirty="0" smtClean="0">
                <a:latin typeface="Sitka Subheading" pitchFamily="2" charset="0"/>
              </a:rPr>
              <a:t> </a:t>
            </a:r>
            <a:r>
              <a:rPr lang="en-US" sz="2800" i="1" dirty="0" err="1" smtClean="0">
                <a:latin typeface="Sitka Subheading" pitchFamily="2" charset="0"/>
              </a:rPr>
              <a:t>đẹp</a:t>
            </a:r>
            <a:r>
              <a:rPr lang="en-US" sz="2800" i="1" dirty="0" smtClean="0">
                <a:latin typeface="Sitka Subheading" pitchFamily="2" charset="0"/>
              </a:rPr>
              <a:t> </a:t>
            </a:r>
            <a:r>
              <a:rPr lang="en-US" sz="2800" i="1" dirty="0" err="1" smtClean="0">
                <a:latin typeface="Sitka Subheading" pitchFamily="2" charset="0"/>
              </a:rPr>
              <a:t>của</a:t>
            </a:r>
            <a:r>
              <a:rPr lang="en-US" sz="2800" i="1" dirty="0" smtClean="0">
                <a:latin typeface="Sitka Subheading" pitchFamily="2" charset="0"/>
              </a:rPr>
              <a:t> </a:t>
            </a:r>
            <a:r>
              <a:rPr lang="en-US" sz="2800" i="1" dirty="0" err="1" smtClean="0">
                <a:latin typeface="Sitka Subheading" pitchFamily="2" charset="0"/>
              </a:rPr>
              <a:t>gia</a:t>
            </a:r>
            <a:r>
              <a:rPr lang="en-US" sz="2800" i="1" dirty="0" smtClean="0">
                <a:latin typeface="Sitka Subheading" pitchFamily="2" charset="0"/>
              </a:rPr>
              <a:t> </a:t>
            </a:r>
            <a:r>
              <a:rPr lang="en-US" sz="2800" i="1" dirty="0" err="1" smtClean="0">
                <a:latin typeface="Sitka Subheading" pitchFamily="2" charset="0"/>
              </a:rPr>
              <a:t>đình</a:t>
            </a:r>
            <a:r>
              <a:rPr lang="en-US" sz="2800" i="1" dirty="0" smtClean="0">
                <a:latin typeface="Sitka Subheading" pitchFamily="2" charset="0"/>
              </a:rPr>
              <a:t>, </a:t>
            </a:r>
            <a:r>
              <a:rPr lang="en-US" sz="2800" i="1" dirty="0" err="1" smtClean="0">
                <a:latin typeface="Sitka Subheading" pitchFamily="2" charset="0"/>
              </a:rPr>
              <a:t>dòng</a:t>
            </a:r>
            <a:r>
              <a:rPr lang="en-US" sz="2800" i="1" dirty="0" smtClean="0">
                <a:latin typeface="Sitka Subheading" pitchFamily="2" charset="0"/>
              </a:rPr>
              <a:t> </a:t>
            </a:r>
            <a:r>
              <a:rPr lang="en-US" sz="2800" i="1" dirty="0" err="1" smtClean="0">
                <a:latin typeface="Sitka Subheading" pitchFamily="2" charset="0"/>
              </a:rPr>
              <a:t>họ</a:t>
            </a:r>
            <a:r>
              <a:rPr lang="en-US" sz="2800" i="1" dirty="0" smtClean="0">
                <a:latin typeface="Sitka Subheading" pitchFamily="2" charset="0"/>
              </a:rPr>
              <a:t>?</a:t>
            </a:r>
            <a:endParaRPr lang="en-US" sz="2800" i="1" dirty="0">
              <a:latin typeface="Sitka Subheading" pitchFamily="2" charset="0"/>
            </a:endParaRPr>
          </a:p>
        </p:txBody>
      </p:sp>
    </p:spTree>
    <p:extLst>
      <p:ext uri="{BB962C8B-B14F-4D97-AF65-F5344CB8AC3E}">
        <p14:creationId xmlns:p14="http://schemas.microsoft.com/office/powerpoint/2010/main" val="152894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47800" y="76200"/>
            <a:ext cx="7772400" cy="1815882"/>
          </a:xfrm>
          <a:prstGeom prst="rect">
            <a:avLst/>
          </a:prstGeom>
          <a:noFill/>
        </p:spPr>
        <p:txBody>
          <a:bodyPr wrap="square" rtlCol="0">
            <a:spAutoFit/>
          </a:bodyPr>
          <a:lstStyle/>
          <a:p>
            <a:pPr algn="just"/>
            <a:r>
              <a:rPr lang="en-US" sz="2800" dirty="0" err="1" smtClean="0">
                <a:latin typeface="Sitka Subheading" pitchFamily="2" charset="0"/>
              </a:rPr>
              <a:t>Tuần</a:t>
            </a:r>
            <a:r>
              <a:rPr lang="en-US" sz="2800" dirty="0" smtClean="0">
                <a:latin typeface="Sitka Subheading" pitchFamily="2" charset="0"/>
              </a:rPr>
              <a:t> 14,15</a:t>
            </a:r>
          </a:p>
          <a:p>
            <a:pPr algn="ctr">
              <a:lnSpc>
                <a:spcPct val="150000"/>
              </a:lnSpc>
            </a:pPr>
            <a:r>
              <a:rPr lang="en-US" sz="2800" b="1" i="1" dirty="0" err="1" smtClean="0">
                <a:solidFill>
                  <a:srgbClr val="FF0000"/>
                </a:solidFill>
                <a:latin typeface="Sitka Subheading" pitchFamily="2" charset="0"/>
              </a:rPr>
              <a:t>Bài</a:t>
            </a:r>
            <a:r>
              <a:rPr lang="en-US" sz="2800" b="1" i="1" dirty="0" smtClean="0">
                <a:solidFill>
                  <a:srgbClr val="FF0000"/>
                </a:solidFill>
                <a:latin typeface="Sitka Subheading" pitchFamily="2" charset="0"/>
              </a:rPr>
              <a:t> 10: </a:t>
            </a:r>
            <a:r>
              <a:rPr lang="en-US" sz="2800" b="1" i="1" dirty="0" err="1" smtClean="0">
                <a:solidFill>
                  <a:srgbClr val="FF0000"/>
                </a:solidFill>
                <a:latin typeface="Sitka Subheading" pitchFamily="2" charset="0"/>
              </a:rPr>
              <a:t>Giữ</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gìn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và</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phát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huy</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truyền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thống</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tốt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đẹp</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của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gia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đình</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dòng</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họ</a:t>
            </a:r>
            <a:endParaRPr lang="en-US" sz="2800" b="1" i="1" dirty="0">
              <a:solidFill>
                <a:srgbClr val="FF0000"/>
              </a:solidFill>
              <a:latin typeface="Sitka Subheading" pitchFamily="2" charset="0"/>
            </a:endParaRPr>
          </a:p>
        </p:txBody>
      </p:sp>
      <p:sp>
        <p:nvSpPr>
          <p:cNvPr id="3" name="TextBox 2"/>
          <p:cNvSpPr txBox="1"/>
          <p:nvPr/>
        </p:nvSpPr>
        <p:spPr>
          <a:xfrm>
            <a:off x="1981200" y="1905000"/>
            <a:ext cx="7162800" cy="2862322"/>
          </a:xfrm>
          <a:prstGeom prst="rect">
            <a:avLst/>
          </a:prstGeom>
          <a:noFill/>
        </p:spPr>
        <p:txBody>
          <a:bodyPr wrap="square" rtlCol="0">
            <a:spAutoFit/>
          </a:bodyPr>
          <a:lstStyle/>
          <a:p>
            <a:pPr algn="just">
              <a:lnSpc>
                <a:spcPct val="150000"/>
              </a:lnSpc>
            </a:pPr>
            <a:r>
              <a:rPr lang="en-US" sz="2400" b="1" i="1" dirty="0" smtClean="0">
                <a:solidFill>
                  <a:srgbClr val="00B050"/>
                </a:solidFill>
                <a:latin typeface="Sitka Subheading" pitchFamily="2" charset="0"/>
              </a:rPr>
              <a:t>I/ </a:t>
            </a:r>
            <a:r>
              <a:rPr lang="en-US" sz="2400" b="1" i="1" dirty="0" err="1" smtClean="0">
                <a:solidFill>
                  <a:srgbClr val="00B050"/>
                </a:solidFill>
                <a:latin typeface="Sitka Subheading" pitchFamily="2" charset="0"/>
              </a:rPr>
              <a:t>Truyện</a:t>
            </a:r>
            <a:r>
              <a:rPr lang="en-US" sz="2400" b="1" i="1" dirty="0" smtClean="0">
                <a:solidFill>
                  <a:srgbClr val="00B050"/>
                </a:solidFill>
                <a:latin typeface="Sitka Subheading" pitchFamily="2" charset="0"/>
              </a:rPr>
              <a:t> </a:t>
            </a:r>
            <a:r>
              <a:rPr lang="en-US" sz="2400" b="1" i="1" dirty="0" err="1" smtClean="0">
                <a:solidFill>
                  <a:srgbClr val="00B050"/>
                </a:solidFill>
                <a:latin typeface="Sitka Subheading" pitchFamily="2" charset="0"/>
              </a:rPr>
              <a:t>đọc</a:t>
            </a:r>
            <a:r>
              <a:rPr lang="en-US" sz="2400" b="1" i="1" dirty="0" smtClean="0">
                <a:solidFill>
                  <a:srgbClr val="00B050"/>
                </a:solidFill>
                <a:latin typeface="Sitka Subheading" pitchFamily="2" charset="0"/>
              </a:rPr>
              <a:t>: </a:t>
            </a:r>
            <a:r>
              <a:rPr lang="en-US" sz="2400" dirty="0" smtClean="0">
                <a:latin typeface="Sitka Subheading" pitchFamily="2" charset="0"/>
              </a:rPr>
              <a:t>“</a:t>
            </a:r>
            <a:r>
              <a:rPr lang="en-US" sz="2400" dirty="0" err="1" smtClean="0">
                <a:latin typeface="Sitka Subheading" pitchFamily="2" charset="0"/>
              </a:rPr>
              <a:t>Truyện</a:t>
            </a:r>
            <a:r>
              <a:rPr lang="en-US" sz="2400" dirty="0" smtClean="0">
                <a:latin typeface="Sitka Subheading" pitchFamily="2" charset="0"/>
              </a:rPr>
              <a:t> </a:t>
            </a:r>
            <a:r>
              <a:rPr lang="en-US" sz="2400" dirty="0" err="1" smtClean="0">
                <a:latin typeface="Sitka Subheading" pitchFamily="2" charset="0"/>
              </a:rPr>
              <a:t>kể</a:t>
            </a:r>
            <a:r>
              <a:rPr lang="en-US" sz="2400" dirty="0" smtClean="0">
                <a:latin typeface="Sitka Subheading" pitchFamily="2" charset="0"/>
              </a:rPr>
              <a:t> </a:t>
            </a:r>
            <a:r>
              <a:rPr lang="en-US" sz="2400" dirty="0" err="1" smtClean="0">
                <a:latin typeface="Sitka Subheading" pitchFamily="2" charset="0"/>
              </a:rPr>
              <a:t>từ</a:t>
            </a:r>
            <a:r>
              <a:rPr lang="en-US" sz="2400" dirty="0" smtClean="0">
                <a:latin typeface="Sitka Subheading" pitchFamily="2" charset="0"/>
              </a:rPr>
              <a:t> </a:t>
            </a:r>
            <a:r>
              <a:rPr lang="en-US" sz="2400" dirty="0" err="1" smtClean="0">
                <a:latin typeface="Sitka Subheading" pitchFamily="2" charset="0"/>
              </a:rPr>
              <a:t>trang</a:t>
            </a:r>
            <a:r>
              <a:rPr lang="en-US" sz="2400" dirty="0" smtClean="0">
                <a:latin typeface="Sitka Subheading" pitchFamily="2" charset="0"/>
              </a:rPr>
              <a:t> </a:t>
            </a:r>
            <a:r>
              <a:rPr lang="en-US" sz="2400" dirty="0" err="1" smtClean="0">
                <a:latin typeface="Sitka Subheading" pitchFamily="2" charset="0"/>
              </a:rPr>
              <a:t>trại</a:t>
            </a:r>
            <a:r>
              <a:rPr lang="en-US" sz="2400" dirty="0" smtClean="0">
                <a:latin typeface="Sitka Subheading" pitchFamily="2" charset="0"/>
              </a:rPr>
              <a:t>” (</a:t>
            </a:r>
            <a:r>
              <a:rPr lang="en-US" sz="2400" dirty="0" err="1" smtClean="0">
                <a:latin typeface="Sitka Subheading" pitchFamily="2" charset="0"/>
              </a:rPr>
              <a:t>sgk</a:t>
            </a:r>
            <a:r>
              <a:rPr lang="en-US" sz="2400" dirty="0" smtClean="0">
                <a:latin typeface="Sitka Subheading" pitchFamily="2" charset="0"/>
              </a:rPr>
              <a:t>/30)</a:t>
            </a:r>
          </a:p>
          <a:p>
            <a:pPr algn="just">
              <a:lnSpc>
                <a:spcPct val="150000"/>
              </a:lnSpc>
            </a:pPr>
            <a:r>
              <a:rPr lang="en-US" sz="2400" b="1" i="1" dirty="0" smtClean="0">
                <a:solidFill>
                  <a:srgbClr val="00B050"/>
                </a:solidFill>
                <a:latin typeface="Sitka Subheading" pitchFamily="2" charset="0"/>
              </a:rPr>
              <a:t>II/ </a:t>
            </a:r>
            <a:r>
              <a:rPr lang="en-US" sz="2400" b="1" i="1" dirty="0" err="1" smtClean="0">
                <a:solidFill>
                  <a:srgbClr val="00B050"/>
                </a:solidFill>
                <a:latin typeface="Sitka Subheading" pitchFamily="2" charset="0"/>
              </a:rPr>
              <a:t>Nội</a:t>
            </a:r>
            <a:r>
              <a:rPr lang="en-US" sz="2400" b="1" i="1" dirty="0" smtClean="0">
                <a:solidFill>
                  <a:srgbClr val="00B050"/>
                </a:solidFill>
                <a:latin typeface="Sitka Subheading" pitchFamily="2" charset="0"/>
              </a:rPr>
              <a:t> dung </a:t>
            </a:r>
            <a:r>
              <a:rPr lang="en-US" sz="2400" b="1" i="1" dirty="0" err="1" smtClean="0">
                <a:solidFill>
                  <a:srgbClr val="00B050"/>
                </a:solidFill>
                <a:latin typeface="Sitka Subheading" pitchFamily="2" charset="0"/>
              </a:rPr>
              <a:t>bài</a:t>
            </a:r>
            <a:r>
              <a:rPr lang="en-US" sz="2400" b="1" i="1" dirty="0" smtClean="0">
                <a:solidFill>
                  <a:srgbClr val="00B050"/>
                </a:solidFill>
                <a:latin typeface="Sitka Subheading" pitchFamily="2" charset="0"/>
              </a:rPr>
              <a:t> </a:t>
            </a:r>
            <a:r>
              <a:rPr lang="en-US" sz="2400" b="1" i="1" dirty="0" err="1" smtClean="0">
                <a:solidFill>
                  <a:srgbClr val="00B050"/>
                </a:solidFill>
                <a:latin typeface="Sitka Subheading" pitchFamily="2" charset="0"/>
              </a:rPr>
              <a:t>học</a:t>
            </a:r>
            <a:r>
              <a:rPr lang="en-US" sz="2400" b="1" i="1" dirty="0" smtClean="0">
                <a:solidFill>
                  <a:srgbClr val="00B050"/>
                </a:solidFill>
                <a:latin typeface="Sitka Subheading" pitchFamily="2" charset="0"/>
              </a:rPr>
              <a:t>:</a:t>
            </a:r>
          </a:p>
          <a:p>
            <a:pPr algn="just">
              <a:lnSpc>
                <a:spcPct val="150000"/>
              </a:lnSpc>
            </a:pPr>
            <a:r>
              <a:rPr lang="en-US" sz="2400" b="1" i="1" dirty="0" smtClean="0">
                <a:latin typeface="Sitka Subheading" pitchFamily="2" charset="0"/>
              </a:rPr>
              <a:t>1/ </a:t>
            </a:r>
            <a:r>
              <a:rPr lang="en-US" sz="2400" b="1" i="1" dirty="0" err="1" smtClean="0">
                <a:latin typeface="Sitka Subheading" pitchFamily="2" charset="0"/>
              </a:rPr>
              <a:t>Khái</a:t>
            </a:r>
            <a:r>
              <a:rPr lang="en-US" sz="2400" b="1" i="1" dirty="0" smtClean="0">
                <a:latin typeface="Sitka Subheading" pitchFamily="2" charset="0"/>
              </a:rPr>
              <a:t> </a:t>
            </a:r>
            <a:r>
              <a:rPr lang="en-US" sz="2400" b="1" i="1" dirty="0" err="1" smtClean="0">
                <a:latin typeface="Sitka Subheading" pitchFamily="2" charset="0"/>
              </a:rPr>
              <a:t>niệm</a:t>
            </a:r>
            <a:r>
              <a:rPr lang="en-US" sz="2400" b="1" i="1" dirty="0" smtClean="0">
                <a:latin typeface="Sitka Subheading" pitchFamily="2" charset="0"/>
              </a:rPr>
              <a:t>:</a:t>
            </a:r>
            <a:r>
              <a:rPr lang="en-US" sz="2400" b="1" i="1" dirty="0">
                <a:latin typeface="Sitka Subheading" pitchFamily="2" charset="0"/>
              </a:rPr>
              <a:t> </a:t>
            </a:r>
            <a:r>
              <a:rPr lang="en-US" sz="2400" i="1" dirty="0" err="1" smtClean="0">
                <a:solidFill>
                  <a:srgbClr val="0070C0"/>
                </a:solidFill>
                <a:latin typeface="Sitka Subheading" pitchFamily="2" charset="0"/>
              </a:rPr>
              <a:t>Giữ</a:t>
            </a:r>
            <a:r>
              <a:rPr lang="en-US" sz="2400" i="1" dirty="0" smtClean="0">
                <a:solidFill>
                  <a:srgbClr val="0070C0"/>
                </a:solidFill>
                <a:latin typeface="Sitka Subheading" pitchFamily="2" charset="0"/>
              </a:rPr>
              <a:t> </a:t>
            </a:r>
            <a:r>
              <a:rPr lang="en-US" sz="2400" i="1" dirty="0" err="1">
                <a:solidFill>
                  <a:srgbClr val="0070C0"/>
                </a:solidFill>
                <a:latin typeface="Sitka Subheading" pitchFamily="2" charset="0"/>
              </a:rPr>
              <a:t>gìn</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và</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phát</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huy</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truyền</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thống</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tốt</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đẹp</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của</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gia</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đình</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dòng</a:t>
            </a:r>
            <a:r>
              <a:rPr lang="en-US" sz="2400" i="1" dirty="0">
                <a:solidFill>
                  <a:srgbClr val="0070C0"/>
                </a:solidFill>
                <a:latin typeface="Sitka Subheading" pitchFamily="2" charset="0"/>
              </a:rPr>
              <a:t> </a:t>
            </a:r>
            <a:r>
              <a:rPr lang="en-US" sz="2400" i="1" dirty="0" err="1">
                <a:solidFill>
                  <a:srgbClr val="0070C0"/>
                </a:solidFill>
                <a:latin typeface="Sitka Subheading" pitchFamily="2" charset="0"/>
              </a:rPr>
              <a:t>họ</a:t>
            </a:r>
            <a:r>
              <a:rPr lang="en-US" sz="2400" dirty="0">
                <a:solidFill>
                  <a:srgbClr val="0070C0"/>
                </a:solidFill>
                <a:latin typeface="Sitka Subheading" pitchFamily="2" charset="0"/>
              </a:rPr>
              <a:t> </a:t>
            </a:r>
            <a:r>
              <a:rPr lang="en-US" sz="2400" dirty="0" err="1">
                <a:latin typeface="Sitka Subheading" pitchFamily="2" charset="0"/>
              </a:rPr>
              <a:t>là</a:t>
            </a:r>
            <a:r>
              <a:rPr lang="en-US" sz="2400" dirty="0">
                <a:latin typeface="Sitka Subheading" pitchFamily="2" charset="0"/>
              </a:rPr>
              <a:t> </a:t>
            </a:r>
            <a:r>
              <a:rPr lang="en-US" sz="2400" dirty="0" err="1">
                <a:latin typeface="Sitka Subheading" pitchFamily="2" charset="0"/>
              </a:rPr>
              <a:t>tiếp</a:t>
            </a:r>
            <a:r>
              <a:rPr lang="en-US" sz="2400" dirty="0">
                <a:latin typeface="Sitka Subheading" pitchFamily="2" charset="0"/>
              </a:rPr>
              <a:t> </a:t>
            </a:r>
            <a:r>
              <a:rPr lang="en-US" sz="2400" dirty="0" err="1">
                <a:latin typeface="Sitka Subheading" pitchFamily="2" charset="0"/>
              </a:rPr>
              <a:t>nối</a:t>
            </a:r>
            <a:r>
              <a:rPr lang="en-US" sz="2400" dirty="0">
                <a:latin typeface="Sitka Subheading" pitchFamily="2" charset="0"/>
              </a:rPr>
              <a:t>, </a:t>
            </a:r>
            <a:r>
              <a:rPr lang="en-US" sz="2400" dirty="0" err="1">
                <a:latin typeface="Sitka Subheading" pitchFamily="2" charset="0"/>
              </a:rPr>
              <a:t>phát</a:t>
            </a:r>
            <a:r>
              <a:rPr lang="en-US" sz="2400" dirty="0">
                <a:latin typeface="Sitka Subheading" pitchFamily="2" charset="0"/>
              </a:rPr>
              <a:t> </a:t>
            </a:r>
            <a:r>
              <a:rPr lang="en-US" sz="2400" dirty="0" err="1">
                <a:latin typeface="Sitka Subheading" pitchFamily="2" charset="0"/>
              </a:rPr>
              <a:t>triển</a:t>
            </a:r>
            <a:r>
              <a:rPr lang="en-US" sz="2400" dirty="0">
                <a:latin typeface="Sitka Subheading" pitchFamily="2" charset="0"/>
              </a:rPr>
              <a:t> </a:t>
            </a:r>
            <a:r>
              <a:rPr lang="en-US" sz="2400" dirty="0" err="1">
                <a:latin typeface="Sitka Subheading" pitchFamily="2" charset="0"/>
              </a:rPr>
              <a:t>và</a:t>
            </a:r>
            <a:r>
              <a:rPr lang="en-US" sz="2400" dirty="0">
                <a:latin typeface="Sitka Subheading" pitchFamily="2" charset="0"/>
              </a:rPr>
              <a:t> </a:t>
            </a:r>
            <a:r>
              <a:rPr lang="en-US" sz="2400" dirty="0" err="1">
                <a:latin typeface="Sitka Subheading" pitchFamily="2" charset="0"/>
              </a:rPr>
              <a:t>làm</a:t>
            </a:r>
            <a:r>
              <a:rPr lang="en-US" sz="2400" dirty="0">
                <a:latin typeface="Sitka Subheading" pitchFamily="2" charset="0"/>
              </a:rPr>
              <a:t> </a:t>
            </a:r>
            <a:r>
              <a:rPr lang="en-US" sz="2400" dirty="0" err="1">
                <a:latin typeface="Sitka Subheading" pitchFamily="2" charset="0"/>
              </a:rPr>
              <a:t>rạng</a:t>
            </a:r>
            <a:r>
              <a:rPr lang="en-US" sz="2400" dirty="0">
                <a:latin typeface="Sitka Subheading" pitchFamily="2" charset="0"/>
              </a:rPr>
              <a:t> </a:t>
            </a:r>
            <a:r>
              <a:rPr lang="en-US" sz="2400" dirty="0" err="1">
                <a:latin typeface="Sitka Subheading" pitchFamily="2" charset="0"/>
              </a:rPr>
              <a:t>rỡ</a:t>
            </a:r>
            <a:r>
              <a:rPr lang="en-US" sz="2400" dirty="0">
                <a:latin typeface="Sitka Subheading" pitchFamily="2" charset="0"/>
              </a:rPr>
              <a:t> </a:t>
            </a:r>
            <a:r>
              <a:rPr lang="en-US" sz="2400" dirty="0" err="1">
                <a:latin typeface="Sitka Subheading" pitchFamily="2" charset="0"/>
              </a:rPr>
              <a:t>thêm</a:t>
            </a:r>
            <a:r>
              <a:rPr lang="en-US" sz="2400" dirty="0">
                <a:latin typeface="Sitka Subheading" pitchFamily="2" charset="0"/>
              </a:rPr>
              <a:t> </a:t>
            </a:r>
            <a:r>
              <a:rPr lang="en-US" sz="2400" dirty="0" err="1">
                <a:latin typeface="Sitka Subheading" pitchFamily="2" charset="0"/>
              </a:rPr>
              <a:t>truyền</a:t>
            </a:r>
            <a:r>
              <a:rPr lang="en-US" sz="2400" dirty="0">
                <a:latin typeface="Sitka Subheading" pitchFamily="2" charset="0"/>
              </a:rPr>
              <a:t> </a:t>
            </a:r>
            <a:r>
              <a:rPr lang="en-US" sz="2400" dirty="0" err="1">
                <a:latin typeface="Sitka Subheading" pitchFamily="2" charset="0"/>
              </a:rPr>
              <a:t>thống</a:t>
            </a:r>
            <a:r>
              <a:rPr lang="en-US" sz="2400" dirty="0">
                <a:latin typeface="Sitka Subheading" pitchFamily="2" charset="0"/>
              </a:rPr>
              <a:t> </a:t>
            </a:r>
            <a:r>
              <a:rPr lang="en-US" sz="2400" dirty="0" err="1">
                <a:latin typeface="Sitka Subheading" pitchFamily="2" charset="0"/>
              </a:rPr>
              <a:t>đó</a:t>
            </a:r>
            <a:r>
              <a:rPr lang="en-US" sz="2400" dirty="0">
                <a:latin typeface="Sitka Subheading" pitchFamily="2" charset="0"/>
              </a:rPr>
              <a:t>. </a:t>
            </a:r>
          </a:p>
        </p:txBody>
      </p:sp>
    </p:spTree>
    <p:extLst>
      <p:ext uri="{BB962C8B-B14F-4D97-AF65-F5344CB8AC3E}">
        <p14:creationId xmlns:p14="http://schemas.microsoft.com/office/powerpoint/2010/main" val="285469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8098" y="5504299"/>
            <a:ext cx="6625086" cy="1077218"/>
          </a:xfrm>
          <a:prstGeom prst="rect">
            <a:avLst/>
          </a:prstGeom>
          <a:noFill/>
        </p:spPr>
        <p:txBody>
          <a:bodyPr wrap="square" rtlCol="0">
            <a:spAutoFit/>
          </a:bodyPr>
          <a:lstStyle/>
          <a:p>
            <a:pPr algn="ctr"/>
            <a:r>
              <a:rPr lang="en-US" sz="3200" b="1" dirty="0" err="1" smtClean="0">
                <a:latin typeface="Times New Roman" panose="02020603050405020304" pitchFamily="18" charset="0"/>
                <a:cs typeface="Times New Roman" panose="02020603050405020304" pitchFamily="18" charset="0"/>
              </a:rPr>
              <a:t>Giữ</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gìn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huy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truyền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thống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tốt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đẹp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dòng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4"/>
          <a:srcRect l="23490" t="3648" r="24010" b="3145"/>
          <a:stretch/>
        </p:blipFill>
        <p:spPr>
          <a:xfrm>
            <a:off x="135866" y="284672"/>
            <a:ext cx="4800600" cy="5055080"/>
          </a:xfrm>
          <a:prstGeom prst="rect">
            <a:avLst/>
          </a:prstGeom>
        </p:spPr>
      </p:pic>
      <p:pic>
        <p:nvPicPr>
          <p:cNvPr id="5" name="Picture 4"/>
          <p:cNvPicPr>
            <a:picLocks noChangeAspect="1"/>
          </p:cNvPicPr>
          <p:nvPr/>
        </p:nvPicPr>
        <p:blipFill rotWithShape="1">
          <a:blip r:embed="rId5"/>
          <a:srcRect l="56605" t="14465" r="2358" b="31572"/>
          <a:stretch/>
        </p:blipFill>
        <p:spPr>
          <a:xfrm>
            <a:off x="5091742" y="284673"/>
            <a:ext cx="3972464" cy="5055080"/>
          </a:xfrm>
          <a:prstGeom prst="rect">
            <a:avLst/>
          </a:prstGeom>
        </p:spPr>
      </p:pic>
    </p:spTree>
    <p:custDataLst>
      <p:tags r:id="rId1"/>
    </p:custDataLst>
    <p:extLst>
      <p:ext uri="{BB962C8B-B14F-4D97-AF65-F5344CB8AC3E}">
        <p14:creationId xmlns:p14="http://schemas.microsoft.com/office/powerpoint/2010/main" val="1048546846"/>
      </p:ext>
    </p:extLst>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609600"/>
            <a:ext cx="7162800" cy="461665"/>
          </a:xfrm>
          <a:prstGeom prst="rect">
            <a:avLst/>
          </a:prstGeom>
          <a:noFill/>
        </p:spPr>
        <p:txBody>
          <a:bodyPr wrap="square" rtlCol="0">
            <a:spAutoFit/>
          </a:bodyPr>
          <a:lstStyle/>
          <a:p>
            <a:pPr algn="ctr"/>
            <a:r>
              <a:rPr lang="en-US" sz="2400" i="1" dirty="0" smtClean="0">
                <a:solidFill>
                  <a:srgbClr val="FF0000"/>
                </a:solidFill>
                <a:latin typeface="Sitka Subheading" pitchFamily="2" charset="0"/>
              </a:rPr>
              <a:t>I/ </a:t>
            </a:r>
            <a:r>
              <a:rPr lang="en-US" sz="2400" i="1" dirty="0" err="1" smtClean="0">
                <a:solidFill>
                  <a:srgbClr val="FF0000"/>
                </a:solidFill>
                <a:latin typeface="Sitka Subheading" pitchFamily="2" charset="0"/>
              </a:rPr>
              <a:t>Truyện</a:t>
            </a:r>
            <a:r>
              <a:rPr lang="en-US" sz="2400" i="1" dirty="0" smtClean="0">
                <a:solidFill>
                  <a:srgbClr val="FF0000"/>
                </a:solidFill>
                <a:latin typeface="Sitka Subheading" pitchFamily="2" charset="0"/>
              </a:rPr>
              <a:t> </a:t>
            </a:r>
            <a:r>
              <a:rPr lang="en-US" sz="2400" i="1" dirty="0" err="1" smtClean="0">
                <a:solidFill>
                  <a:srgbClr val="FF0000"/>
                </a:solidFill>
                <a:latin typeface="Sitka Subheading" pitchFamily="2" charset="0"/>
              </a:rPr>
              <a:t>đọc</a:t>
            </a:r>
            <a:r>
              <a:rPr lang="en-US" sz="2400" i="1" dirty="0" smtClean="0">
                <a:solidFill>
                  <a:srgbClr val="FF0000"/>
                </a:solidFill>
                <a:latin typeface="Sitka Subheading" pitchFamily="2" charset="0"/>
              </a:rPr>
              <a:t>: </a:t>
            </a:r>
            <a:r>
              <a:rPr lang="en-US" sz="2400" i="1" dirty="0" smtClean="0">
                <a:latin typeface="Sitka Subheading" pitchFamily="2" charset="0"/>
              </a:rPr>
              <a:t>“</a:t>
            </a:r>
            <a:r>
              <a:rPr lang="en-US" sz="2400" i="1" dirty="0" err="1" smtClean="0">
                <a:latin typeface="Sitka Subheading" pitchFamily="2" charset="0"/>
              </a:rPr>
              <a:t>Truyện</a:t>
            </a:r>
            <a:r>
              <a:rPr lang="en-US" sz="2400" i="1" dirty="0" smtClean="0">
                <a:latin typeface="Sitka Subheading" pitchFamily="2" charset="0"/>
              </a:rPr>
              <a:t> </a:t>
            </a:r>
            <a:r>
              <a:rPr lang="en-US" sz="2400" i="1" dirty="0" err="1" smtClean="0">
                <a:latin typeface="Sitka Subheading" pitchFamily="2" charset="0"/>
              </a:rPr>
              <a:t>kể</a:t>
            </a:r>
            <a:r>
              <a:rPr lang="en-US" sz="2400" i="1" dirty="0" smtClean="0">
                <a:latin typeface="Sitka Subheading" pitchFamily="2" charset="0"/>
              </a:rPr>
              <a:t> </a:t>
            </a:r>
            <a:r>
              <a:rPr lang="en-US" sz="2400" i="1" dirty="0" err="1" smtClean="0">
                <a:latin typeface="Sitka Subheading" pitchFamily="2" charset="0"/>
              </a:rPr>
              <a:t>từ</a:t>
            </a:r>
            <a:r>
              <a:rPr lang="en-US" sz="2400" i="1" dirty="0" smtClean="0">
                <a:latin typeface="Sitka Subheading" pitchFamily="2" charset="0"/>
              </a:rPr>
              <a:t> </a:t>
            </a:r>
            <a:r>
              <a:rPr lang="en-US" sz="2400" i="1" dirty="0" err="1" smtClean="0">
                <a:latin typeface="Sitka Subheading" pitchFamily="2" charset="0"/>
              </a:rPr>
              <a:t>trang</a:t>
            </a:r>
            <a:r>
              <a:rPr lang="en-US" sz="2400" i="1" dirty="0" smtClean="0">
                <a:latin typeface="Sitka Subheading" pitchFamily="2" charset="0"/>
              </a:rPr>
              <a:t> </a:t>
            </a:r>
            <a:r>
              <a:rPr lang="en-US" sz="2400" i="1" dirty="0" err="1" smtClean="0">
                <a:latin typeface="Sitka Subheading" pitchFamily="2" charset="0"/>
              </a:rPr>
              <a:t>trại</a:t>
            </a:r>
            <a:r>
              <a:rPr lang="en-US" sz="2400" i="1" dirty="0" smtClean="0">
                <a:latin typeface="Sitka Subheading" pitchFamily="2" charset="0"/>
              </a:rPr>
              <a:t>” (</a:t>
            </a:r>
            <a:r>
              <a:rPr lang="en-US" sz="2400" i="1" dirty="0" err="1" smtClean="0">
                <a:latin typeface="Sitka Subheading" pitchFamily="2" charset="0"/>
              </a:rPr>
              <a:t>sgk</a:t>
            </a:r>
            <a:r>
              <a:rPr lang="en-US" sz="2400" i="1" dirty="0" smtClean="0">
                <a:latin typeface="Sitka Subheading" pitchFamily="2" charset="0"/>
              </a:rPr>
              <a:t>/30)</a:t>
            </a:r>
            <a:endParaRPr lang="en-US" sz="2400" i="1" dirty="0">
              <a:latin typeface="Sitka Subheading" pitchFamily="2" charset="0"/>
            </a:endParaRPr>
          </a:p>
        </p:txBody>
      </p:sp>
      <p:sp>
        <p:nvSpPr>
          <p:cNvPr id="3" name="TextBox 2"/>
          <p:cNvSpPr txBox="1"/>
          <p:nvPr/>
        </p:nvSpPr>
        <p:spPr>
          <a:xfrm>
            <a:off x="425400" y="1071265"/>
            <a:ext cx="8153400" cy="5493812"/>
          </a:xfrm>
          <a:prstGeom prst="rect">
            <a:avLst/>
          </a:prstGeom>
          <a:noFill/>
        </p:spPr>
        <p:txBody>
          <a:bodyPr wrap="square" rtlCol="0">
            <a:spAutoFit/>
          </a:bodyPr>
          <a:lstStyle/>
          <a:p>
            <a:pPr algn="just">
              <a:lnSpc>
                <a:spcPct val="150000"/>
              </a:lnSpc>
            </a:pPr>
            <a:r>
              <a:rPr lang="en-US" dirty="0" smtClean="0">
                <a:latin typeface="Sitka Subheading" pitchFamily="2" charset="0"/>
              </a:rPr>
              <a:t>	</a:t>
            </a:r>
            <a:r>
              <a:rPr lang="en-US" dirty="0" err="1" smtClean="0">
                <a:latin typeface="Sitka Subheading" pitchFamily="2" charset="0"/>
              </a:rPr>
              <a:t>Câu</a:t>
            </a:r>
            <a:r>
              <a:rPr lang="en-US" dirty="0" smtClean="0">
                <a:latin typeface="Sitka Subheading" pitchFamily="2" charset="0"/>
              </a:rPr>
              <a:t> </a:t>
            </a:r>
            <a:r>
              <a:rPr lang="en-US" dirty="0" err="1" smtClean="0">
                <a:latin typeface="Sitka Subheading" pitchFamily="2" charset="0"/>
              </a:rPr>
              <a:t>chuyện</a:t>
            </a:r>
            <a:r>
              <a:rPr lang="en-US" dirty="0" smtClean="0">
                <a:latin typeface="Sitka Subheading" pitchFamily="2" charset="0"/>
              </a:rPr>
              <a:t> </a:t>
            </a:r>
            <a:r>
              <a:rPr lang="en-US" dirty="0" err="1" smtClean="0">
                <a:latin typeface="Sitka Subheading" pitchFamily="2" charset="0"/>
              </a:rPr>
              <a:t>mà</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muốn</a:t>
            </a:r>
            <a:r>
              <a:rPr lang="en-US" dirty="0" smtClean="0">
                <a:latin typeface="Sitka Subheading" pitchFamily="2" charset="0"/>
              </a:rPr>
              <a:t> </a:t>
            </a:r>
            <a:r>
              <a:rPr lang="en-US" dirty="0" err="1" smtClean="0">
                <a:latin typeface="Sitka Subheading" pitchFamily="2" charset="0"/>
              </a:rPr>
              <a:t>kể</a:t>
            </a:r>
            <a:r>
              <a:rPr lang="en-US" dirty="0" smtClean="0">
                <a:latin typeface="Sitka Subheading" pitchFamily="2" charset="0"/>
              </a:rPr>
              <a:t> </a:t>
            </a:r>
            <a:r>
              <a:rPr lang="en-US" dirty="0" err="1" smtClean="0">
                <a:latin typeface="Sitka Subheading" pitchFamily="2" charset="0"/>
              </a:rPr>
              <a:t>với</a:t>
            </a:r>
            <a:r>
              <a:rPr lang="en-US" dirty="0" smtClean="0">
                <a:latin typeface="Sitka Subheading" pitchFamily="2" charset="0"/>
              </a:rPr>
              <a:t> </a:t>
            </a:r>
            <a:r>
              <a:rPr lang="en-US" dirty="0" err="1" smtClean="0">
                <a:latin typeface="Sitka Subheading" pitchFamily="2" charset="0"/>
              </a:rPr>
              <a:t>các</a:t>
            </a:r>
            <a:r>
              <a:rPr lang="en-US" dirty="0" smtClean="0">
                <a:latin typeface="Sitka Subheading" pitchFamily="2" charset="0"/>
              </a:rPr>
              <a:t> </a:t>
            </a:r>
            <a:r>
              <a:rPr lang="en-US" dirty="0" err="1" smtClean="0">
                <a:latin typeface="Sitka Subheading" pitchFamily="2" charset="0"/>
              </a:rPr>
              <a:t>bạn</a:t>
            </a:r>
            <a:r>
              <a:rPr lang="en-US" dirty="0" smtClean="0">
                <a:latin typeface="Sitka Subheading" pitchFamily="2" charset="0"/>
              </a:rPr>
              <a:t> </a:t>
            </a:r>
            <a:r>
              <a:rPr lang="en-US" dirty="0" err="1" smtClean="0">
                <a:latin typeface="Sitka Subheading" pitchFamily="2" charset="0"/>
              </a:rPr>
              <a:t>hôm</a:t>
            </a:r>
            <a:r>
              <a:rPr lang="en-US" dirty="0" smtClean="0">
                <a:latin typeface="Sitka Subheading" pitchFamily="2" charset="0"/>
              </a:rPr>
              <a:t> nay </a:t>
            </a:r>
            <a:r>
              <a:rPr lang="en-US" dirty="0" err="1" smtClean="0">
                <a:latin typeface="Sitka Subheading" pitchFamily="2" charset="0"/>
              </a:rPr>
              <a:t>chính</a:t>
            </a:r>
            <a:r>
              <a:rPr lang="en-US" dirty="0" smtClean="0">
                <a:latin typeface="Sitka Subheading" pitchFamily="2" charset="0"/>
              </a:rPr>
              <a:t> </a:t>
            </a:r>
            <a:r>
              <a:rPr lang="en-US" dirty="0" err="1" smtClean="0">
                <a:latin typeface="Sitka Subheading" pitchFamily="2" charset="0"/>
              </a:rPr>
              <a:t>là</a:t>
            </a:r>
            <a:r>
              <a:rPr lang="en-US" dirty="0" smtClean="0">
                <a:latin typeface="Sitka Subheading" pitchFamily="2" charset="0"/>
              </a:rPr>
              <a:t> </a:t>
            </a:r>
            <a:r>
              <a:rPr lang="en-US" dirty="0" err="1" smtClean="0">
                <a:latin typeface="Sitka Subheading" pitchFamily="2" charset="0"/>
              </a:rPr>
              <a:t>chuyện</a:t>
            </a:r>
            <a:r>
              <a:rPr lang="en-US" dirty="0" smtClean="0">
                <a:latin typeface="Sitka Subheading" pitchFamily="2" charset="0"/>
              </a:rPr>
              <a:t> </a:t>
            </a:r>
            <a:r>
              <a:rPr lang="en-US" dirty="0" err="1" smtClean="0">
                <a:latin typeface="Sitka Subheading" pitchFamily="2" charset="0"/>
              </a:rPr>
              <a:t>về</a:t>
            </a:r>
            <a:r>
              <a:rPr lang="en-US" dirty="0" smtClean="0">
                <a:latin typeface="Sitka Subheading" pitchFamily="2" charset="0"/>
              </a:rPr>
              <a:t> </a:t>
            </a:r>
            <a:r>
              <a:rPr lang="en-US" dirty="0" err="1" smtClean="0">
                <a:latin typeface="Sitka Subheading" pitchFamily="2" charset="0"/>
              </a:rPr>
              <a:t>gia</a:t>
            </a:r>
            <a:r>
              <a:rPr lang="en-US" dirty="0" smtClean="0">
                <a:latin typeface="Sitka Subheading" pitchFamily="2" charset="0"/>
              </a:rPr>
              <a:t> </a:t>
            </a:r>
            <a:r>
              <a:rPr lang="en-US" dirty="0" err="1" smtClean="0">
                <a:latin typeface="Sitka Subheading" pitchFamily="2" charset="0"/>
              </a:rPr>
              <a:t>đình</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Bằng</a:t>
            </a:r>
            <a:r>
              <a:rPr lang="en-US" dirty="0" smtClean="0">
                <a:latin typeface="Sitka Subheading" pitchFamily="2" charset="0"/>
              </a:rPr>
              <a:t> </a:t>
            </a:r>
            <a:r>
              <a:rPr lang="en-US" dirty="0" err="1" smtClean="0">
                <a:latin typeface="Sitka Subheading" pitchFamily="2" charset="0"/>
              </a:rPr>
              <a:t>sức</a:t>
            </a:r>
            <a:r>
              <a:rPr lang="en-US" dirty="0" smtClean="0">
                <a:latin typeface="Sitka Subheading" pitchFamily="2" charset="0"/>
              </a:rPr>
              <a:t> </a:t>
            </a:r>
            <a:r>
              <a:rPr lang="en-US" dirty="0" err="1" smtClean="0">
                <a:latin typeface="Sitka Subheading" pitchFamily="2" charset="0"/>
              </a:rPr>
              <a:t>lao</a:t>
            </a:r>
            <a:r>
              <a:rPr lang="en-US" dirty="0" smtClean="0">
                <a:latin typeface="Sitka Subheading" pitchFamily="2" charset="0"/>
              </a:rPr>
              <a:t> </a:t>
            </a:r>
            <a:r>
              <a:rPr lang="en-US" dirty="0" err="1" smtClean="0">
                <a:latin typeface="Sitka Subheading" pitchFamily="2" charset="0"/>
              </a:rPr>
              <a:t>động</a:t>
            </a:r>
            <a:r>
              <a:rPr lang="en-US" dirty="0" smtClean="0">
                <a:latin typeface="Sitka Subheading" pitchFamily="2" charset="0"/>
              </a:rPr>
              <a:t> </a:t>
            </a:r>
            <a:r>
              <a:rPr lang="en-US" dirty="0" err="1" smtClean="0">
                <a:latin typeface="Sitka Subheading" pitchFamily="2" charset="0"/>
              </a:rPr>
              <a:t>của</a:t>
            </a:r>
            <a:r>
              <a:rPr lang="en-US" dirty="0" smtClean="0">
                <a:latin typeface="Sitka Subheading" pitchFamily="2" charset="0"/>
              </a:rPr>
              <a:t> </a:t>
            </a:r>
            <a:r>
              <a:rPr lang="en-US" dirty="0" err="1" smtClean="0">
                <a:latin typeface="Sitka Subheading" pitchFamily="2" charset="0"/>
              </a:rPr>
              <a:t>mình</a:t>
            </a:r>
            <a:r>
              <a:rPr lang="en-US" dirty="0" smtClean="0">
                <a:latin typeface="Sitka Subheading" pitchFamily="2" charset="0"/>
              </a:rPr>
              <a:t>, </a:t>
            </a:r>
            <a:r>
              <a:rPr lang="en-US" dirty="0" err="1" smtClean="0">
                <a:latin typeface="Sitka Subheading" pitchFamily="2" charset="0"/>
              </a:rPr>
              <a:t>chúng</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đã</a:t>
            </a:r>
            <a:r>
              <a:rPr lang="en-US" dirty="0" smtClean="0">
                <a:latin typeface="Sitka Subheading" pitchFamily="2" charset="0"/>
              </a:rPr>
              <a:t> </a:t>
            </a:r>
            <a:r>
              <a:rPr lang="en-US" dirty="0" err="1" smtClean="0">
                <a:latin typeface="Sitka Subheading" pitchFamily="2" charset="0"/>
              </a:rPr>
              <a:t>biến</a:t>
            </a:r>
            <a:r>
              <a:rPr lang="en-US" dirty="0" smtClean="0">
                <a:latin typeface="Sitka Subheading" pitchFamily="2" charset="0"/>
              </a:rPr>
              <a:t> </a:t>
            </a:r>
            <a:r>
              <a:rPr lang="en-US" dirty="0" err="1" smtClean="0">
                <a:latin typeface="Sitka Subheading" pitchFamily="2" charset="0"/>
              </a:rPr>
              <a:t>những</a:t>
            </a:r>
            <a:r>
              <a:rPr lang="en-US" dirty="0" smtClean="0">
                <a:latin typeface="Sitka Subheading" pitchFamily="2" charset="0"/>
              </a:rPr>
              <a:t> </a:t>
            </a:r>
            <a:r>
              <a:rPr lang="en-US" dirty="0" err="1" smtClean="0">
                <a:latin typeface="Sitka Subheading" pitchFamily="2" charset="0"/>
              </a:rPr>
              <a:t>quả</a:t>
            </a:r>
            <a:r>
              <a:rPr lang="en-US" dirty="0" smtClean="0">
                <a:latin typeface="Sitka Subheading" pitchFamily="2" charset="0"/>
              </a:rPr>
              <a:t> </a:t>
            </a:r>
            <a:r>
              <a:rPr lang="en-US" dirty="0" err="1" smtClean="0">
                <a:latin typeface="Sitka Subheading" pitchFamily="2" charset="0"/>
              </a:rPr>
              <a:t>đồi</a:t>
            </a:r>
            <a:r>
              <a:rPr lang="en-US" dirty="0" smtClean="0">
                <a:latin typeface="Sitka Subheading" pitchFamily="2" charset="0"/>
              </a:rPr>
              <a:t> </a:t>
            </a:r>
            <a:r>
              <a:rPr lang="en-US" dirty="0" err="1" smtClean="0">
                <a:latin typeface="Sitka Subheading" pitchFamily="2" charset="0"/>
              </a:rPr>
              <a:t>trọc</a:t>
            </a:r>
            <a:r>
              <a:rPr lang="en-US" dirty="0" smtClean="0">
                <a:latin typeface="Sitka Subheading" pitchFamily="2" charset="0"/>
              </a:rPr>
              <a:t> </a:t>
            </a:r>
            <a:r>
              <a:rPr lang="en-US" dirty="0" err="1" smtClean="0">
                <a:latin typeface="Sitka Subheading" pitchFamily="2" charset="0"/>
              </a:rPr>
              <a:t>cần</a:t>
            </a:r>
            <a:r>
              <a:rPr lang="en-US" dirty="0" smtClean="0">
                <a:latin typeface="Sitka Subheading" pitchFamily="2" charset="0"/>
              </a:rPr>
              <a:t> </a:t>
            </a:r>
            <a:r>
              <a:rPr lang="en-US" dirty="0" err="1" smtClean="0">
                <a:latin typeface="Sitka Subheading" pitchFamily="2" charset="0"/>
              </a:rPr>
              <a:t>cõi</a:t>
            </a:r>
            <a:r>
              <a:rPr lang="en-US" dirty="0" smtClean="0">
                <a:latin typeface="Sitka Subheading" pitchFamily="2" charset="0"/>
              </a:rPr>
              <a:t> </a:t>
            </a:r>
            <a:r>
              <a:rPr lang="en-US" dirty="0" err="1" smtClean="0">
                <a:latin typeface="Sitka Subheading" pitchFamily="2" charset="0"/>
              </a:rPr>
              <a:t>thành</a:t>
            </a:r>
            <a:r>
              <a:rPr lang="en-US" dirty="0" smtClean="0">
                <a:latin typeface="Sitka Subheading" pitchFamily="2" charset="0"/>
              </a:rPr>
              <a:t> </a:t>
            </a:r>
            <a:r>
              <a:rPr lang="en-US" dirty="0" err="1" smtClean="0">
                <a:latin typeface="Sitka Subheading" pitchFamily="2" charset="0"/>
              </a:rPr>
              <a:t>một</a:t>
            </a:r>
            <a:r>
              <a:rPr lang="en-US" dirty="0" smtClean="0">
                <a:latin typeface="Sitka Subheading" pitchFamily="2" charset="0"/>
              </a:rPr>
              <a:t> </a:t>
            </a:r>
            <a:r>
              <a:rPr lang="en-US" dirty="0" err="1" smtClean="0">
                <a:latin typeface="Sitka Subheading" pitchFamily="2" charset="0"/>
              </a:rPr>
              <a:t>trang</a:t>
            </a:r>
            <a:r>
              <a:rPr lang="en-US" dirty="0" smtClean="0">
                <a:latin typeface="Sitka Subheading" pitchFamily="2" charset="0"/>
              </a:rPr>
              <a:t> </a:t>
            </a:r>
            <a:r>
              <a:rPr lang="en-US" dirty="0" err="1" smtClean="0">
                <a:latin typeface="Sitka Subheading" pitchFamily="2" charset="0"/>
              </a:rPr>
              <a:t>trại</a:t>
            </a:r>
            <a:r>
              <a:rPr lang="en-US" dirty="0" smtClean="0">
                <a:latin typeface="Sitka Subheading" pitchFamily="2" charset="0"/>
              </a:rPr>
              <a:t> </a:t>
            </a:r>
            <a:r>
              <a:rPr lang="en-US" dirty="0" err="1" smtClean="0">
                <a:latin typeface="Sitka Subheading" pitchFamily="2" charset="0"/>
              </a:rPr>
              <a:t>kiểu</a:t>
            </a:r>
            <a:r>
              <a:rPr lang="en-US" dirty="0" smtClean="0">
                <a:latin typeface="Sitka Subheading" pitchFamily="2" charset="0"/>
              </a:rPr>
              <a:t> </a:t>
            </a:r>
            <a:r>
              <a:rPr lang="en-US" dirty="0" err="1" smtClean="0">
                <a:latin typeface="Sitka Subheading" pitchFamily="2" charset="0"/>
              </a:rPr>
              <a:t>mẫu</a:t>
            </a:r>
            <a:r>
              <a:rPr lang="en-US" dirty="0" smtClean="0">
                <a:latin typeface="Sitka Subheading" pitchFamily="2" charset="0"/>
              </a:rPr>
              <a:t>. </a:t>
            </a:r>
            <a:r>
              <a:rPr lang="en-US" dirty="0" err="1" smtClean="0">
                <a:latin typeface="Sitka Subheading" pitchFamily="2" charset="0"/>
              </a:rPr>
              <a:t>Đó</a:t>
            </a:r>
            <a:r>
              <a:rPr lang="en-US" dirty="0" smtClean="0">
                <a:latin typeface="Sitka Subheading" pitchFamily="2" charset="0"/>
              </a:rPr>
              <a:t> </a:t>
            </a:r>
            <a:r>
              <a:rPr lang="en-US" dirty="0" err="1" smtClean="0">
                <a:latin typeface="Sitka Subheading" pitchFamily="2" charset="0"/>
              </a:rPr>
              <a:t>là</a:t>
            </a:r>
            <a:r>
              <a:rPr lang="en-US" dirty="0" smtClean="0">
                <a:latin typeface="Sitka Subheading" pitchFamily="2" charset="0"/>
              </a:rPr>
              <a:t> </a:t>
            </a:r>
            <a:r>
              <a:rPr lang="en-US" dirty="0" err="1" smtClean="0">
                <a:latin typeface="Sitka Subheading" pitchFamily="2" charset="0"/>
              </a:rPr>
              <a:t>cả</a:t>
            </a:r>
            <a:r>
              <a:rPr lang="en-US" dirty="0" smtClean="0">
                <a:latin typeface="Sitka Subheading" pitchFamily="2" charset="0"/>
              </a:rPr>
              <a:t> </a:t>
            </a:r>
            <a:r>
              <a:rPr lang="en-US" dirty="0" err="1" smtClean="0">
                <a:latin typeface="Sitka Subheading" pitchFamily="2" charset="0"/>
              </a:rPr>
              <a:t>một</a:t>
            </a:r>
            <a:r>
              <a:rPr lang="en-US" dirty="0" smtClean="0">
                <a:latin typeface="Sitka Subheading" pitchFamily="2" charset="0"/>
              </a:rPr>
              <a:t> </a:t>
            </a:r>
            <a:r>
              <a:rPr lang="en-US" dirty="0" err="1" smtClean="0">
                <a:latin typeface="Sitka Subheading" pitchFamily="2" charset="0"/>
              </a:rPr>
              <a:t>cuộc</a:t>
            </a:r>
            <a:r>
              <a:rPr lang="en-US" dirty="0" smtClean="0">
                <a:latin typeface="Sitka Subheading" pitchFamily="2" charset="0"/>
              </a:rPr>
              <a:t> </a:t>
            </a:r>
            <a:r>
              <a:rPr lang="en-US" dirty="0" err="1" smtClean="0">
                <a:latin typeface="Sitka Subheading" pitchFamily="2" charset="0"/>
              </a:rPr>
              <a:t>tranh</a:t>
            </a:r>
            <a:r>
              <a:rPr lang="en-US" dirty="0" smtClean="0">
                <a:latin typeface="Sitka Subheading" pitchFamily="2" charset="0"/>
              </a:rPr>
              <a:t> </a:t>
            </a:r>
            <a:r>
              <a:rPr lang="en-US" dirty="0" err="1" smtClean="0">
                <a:latin typeface="Sitka Subheading" pitchFamily="2" charset="0"/>
              </a:rPr>
              <a:t>đấu</a:t>
            </a:r>
            <a:r>
              <a:rPr lang="en-US" dirty="0" smtClean="0">
                <a:latin typeface="Sitka Subheading" pitchFamily="2" charset="0"/>
              </a:rPr>
              <a:t> </a:t>
            </a:r>
            <a:r>
              <a:rPr lang="en-US" dirty="0" err="1" smtClean="0">
                <a:latin typeface="Sitka Subheading" pitchFamily="2" charset="0"/>
              </a:rPr>
              <a:t>thực</a:t>
            </a:r>
            <a:r>
              <a:rPr lang="en-US" dirty="0" smtClean="0">
                <a:latin typeface="Sitka Subheading" pitchFamily="2" charset="0"/>
              </a:rPr>
              <a:t> </a:t>
            </a:r>
            <a:r>
              <a:rPr lang="en-US" dirty="0" err="1" smtClean="0">
                <a:latin typeface="Sitka Subheading" pitchFamily="2" charset="0"/>
              </a:rPr>
              <a:t>sự</a:t>
            </a:r>
            <a:r>
              <a:rPr lang="en-US" dirty="0" smtClean="0">
                <a:latin typeface="Sitka Subheading" pitchFamily="2" charset="0"/>
              </a:rPr>
              <a:t> gay go, </a:t>
            </a:r>
            <a:r>
              <a:rPr lang="en-US" dirty="0" err="1" smtClean="0">
                <a:latin typeface="Sitka Subheading" pitchFamily="2" charset="0"/>
              </a:rPr>
              <a:t>quyết</a:t>
            </a:r>
            <a:r>
              <a:rPr lang="en-US" dirty="0" smtClean="0">
                <a:latin typeface="Sitka Subheading" pitchFamily="2" charset="0"/>
              </a:rPr>
              <a:t> </a:t>
            </a:r>
            <a:r>
              <a:rPr lang="en-US" dirty="0" err="1" smtClean="0">
                <a:latin typeface="Sitka Subheading" pitchFamily="2" charset="0"/>
              </a:rPr>
              <a:t>liệt</a:t>
            </a:r>
            <a:r>
              <a:rPr lang="en-US" dirty="0" smtClean="0">
                <a:latin typeface="Sitka Subheading" pitchFamily="2" charset="0"/>
              </a:rPr>
              <a:t> </a:t>
            </a:r>
            <a:r>
              <a:rPr lang="en-US" dirty="0" err="1" smtClean="0">
                <a:latin typeface="Sitka Subheading" pitchFamily="2" charset="0"/>
              </a:rPr>
              <a:t>của</a:t>
            </a:r>
            <a:r>
              <a:rPr lang="en-US" dirty="0" smtClean="0">
                <a:latin typeface="Sitka Subheading" pitchFamily="2" charset="0"/>
              </a:rPr>
              <a:t> </a:t>
            </a:r>
            <a:r>
              <a:rPr lang="en-US" dirty="0" err="1" smtClean="0">
                <a:latin typeface="Sitka Subheading" pitchFamily="2" charset="0"/>
              </a:rPr>
              <a:t>chúng</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để</a:t>
            </a:r>
            <a:r>
              <a:rPr lang="en-US" dirty="0" smtClean="0">
                <a:latin typeface="Sitka Subheading" pitchFamily="2" charset="0"/>
              </a:rPr>
              <a:t> </a:t>
            </a:r>
            <a:r>
              <a:rPr lang="en-US" dirty="0" err="1" smtClean="0">
                <a:latin typeface="Sitka Subheading" pitchFamily="2" charset="0"/>
              </a:rPr>
              <a:t>chiên</a:t>
            </a:r>
            <a:r>
              <a:rPr lang="en-US" dirty="0" smtClean="0">
                <a:latin typeface="Sitka Subheading" pitchFamily="2" charset="0"/>
              </a:rPr>
              <a:t> </a:t>
            </a:r>
            <a:r>
              <a:rPr lang="en-US" dirty="0" err="1" smtClean="0">
                <a:latin typeface="Sitka Subheading" pitchFamily="2" charset="0"/>
              </a:rPr>
              <a:t>thắng</a:t>
            </a:r>
            <a:r>
              <a:rPr lang="en-US" dirty="0" smtClean="0">
                <a:latin typeface="Sitka Subheading" pitchFamily="2" charset="0"/>
              </a:rPr>
              <a:t> </a:t>
            </a:r>
            <a:r>
              <a:rPr lang="en-US" dirty="0" err="1" smtClean="0">
                <a:latin typeface="Sitka Subheading" pitchFamily="2" charset="0"/>
              </a:rPr>
              <a:t>đói</a:t>
            </a:r>
            <a:r>
              <a:rPr lang="en-US" dirty="0" smtClean="0">
                <a:latin typeface="Sitka Subheading" pitchFamily="2" charset="0"/>
              </a:rPr>
              <a:t> </a:t>
            </a:r>
            <a:r>
              <a:rPr lang="en-US" dirty="0" err="1" smtClean="0">
                <a:latin typeface="Sitka Subheading" pitchFamily="2" charset="0"/>
              </a:rPr>
              <a:t>nghèo</a:t>
            </a:r>
            <a:r>
              <a:rPr lang="en-US" dirty="0" smtClean="0">
                <a:latin typeface="Sitka Subheading" pitchFamily="2" charset="0"/>
              </a:rPr>
              <a:t>.</a:t>
            </a:r>
          </a:p>
          <a:p>
            <a:pPr algn="just">
              <a:lnSpc>
                <a:spcPct val="150000"/>
              </a:lnSpc>
            </a:pPr>
            <a:r>
              <a:rPr lang="en-US" dirty="0" smtClean="0">
                <a:latin typeface="Sitka Subheading" pitchFamily="2" charset="0"/>
              </a:rPr>
              <a:t>	</a:t>
            </a:r>
            <a:r>
              <a:rPr lang="en-US" dirty="0" err="1" smtClean="0">
                <a:latin typeface="Sitka Subheading" pitchFamily="2" charset="0"/>
              </a:rPr>
              <a:t>Ngày</a:t>
            </a:r>
            <a:r>
              <a:rPr lang="en-US" dirty="0" smtClean="0">
                <a:latin typeface="Sitka Subheading" pitchFamily="2" charset="0"/>
              </a:rPr>
              <a:t> </a:t>
            </a:r>
            <a:r>
              <a:rPr lang="en-US" dirty="0" err="1" smtClean="0">
                <a:latin typeface="Sitka Subheading" pitchFamily="2" charset="0"/>
              </a:rPr>
              <a:t>ấy</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còn</a:t>
            </a:r>
            <a:r>
              <a:rPr lang="en-US" dirty="0" smtClean="0">
                <a:latin typeface="Sitka Subheading" pitchFamily="2" charset="0"/>
              </a:rPr>
              <a:t> </a:t>
            </a:r>
            <a:r>
              <a:rPr lang="en-US" dirty="0" err="1" smtClean="0">
                <a:latin typeface="Sitka Subheading" pitchFamily="2" charset="0"/>
              </a:rPr>
              <a:t>bé</a:t>
            </a:r>
            <a:r>
              <a:rPr lang="en-US" dirty="0" smtClean="0">
                <a:latin typeface="Sitka Subheading" pitchFamily="2" charset="0"/>
              </a:rPr>
              <a:t> </a:t>
            </a:r>
            <a:r>
              <a:rPr lang="en-US" dirty="0" err="1" smtClean="0">
                <a:latin typeface="Sitka Subheading" pitchFamily="2" charset="0"/>
              </a:rPr>
              <a:t>lắm</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chỉ</a:t>
            </a:r>
            <a:r>
              <a:rPr lang="en-US" dirty="0" smtClean="0">
                <a:latin typeface="Sitka Subheading" pitchFamily="2" charset="0"/>
              </a:rPr>
              <a:t> </a:t>
            </a:r>
            <a:r>
              <a:rPr lang="en-US" dirty="0" err="1" smtClean="0">
                <a:latin typeface="Sitka Subheading" pitchFamily="2" charset="0"/>
              </a:rPr>
              <a:t>nhớ</a:t>
            </a:r>
            <a:r>
              <a:rPr lang="en-US" dirty="0" smtClean="0">
                <a:latin typeface="Sitka Subheading" pitchFamily="2" charset="0"/>
              </a:rPr>
              <a:t> </a:t>
            </a:r>
            <a:r>
              <a:rPr lang="en-US" dirty="0" err="1" smtClean="0">
                <a:latin typeface="Sitka Subheading" pitchFamily="2" charset="0"/>
              </a:rPr>
              <a:t>bàn</a:t>
            </a:r>
            <a:r>
              <a:rPr lang="en-US" dirty="0" smtClean="0">
                <a:latin typeface="Sitka Subheading" pitchFamily="2" charset="0"/>
              </a:rPr>
              <a:t> </a:t>
            </a:r>
            <a:r>
              <a:rPr lang="en-US" dirty="0" err="1" smtClean="0">
                <a:latin typeface="Sitka Subheading" pitchFamily="2" charset="0"/>
              </a:rPr>
              <a:t>tay</a:t>
            </a:r>
            <a:r>
              <a:rPr lang="en-US" dirty="0" smtClean="0">
                <a:latin typeface="Sitka Subheading" pitchFamily="2" charset="0"/>
              </a:rPr>
              <a:t> </a:t>
            </a:r>
            <a:r>
              <a:rPr lang="en-US" dirty="0" err="1" smtClean="0">
                <a:latin typeface="Sitka Subheading" pitchFamily="2" charset="0"/>
              </a:rPr>
              <a:t>của</a:t>
            </a:r>
            <a:r>
              <a:rPr lang="en-US" dirty="0" smtClean="0">
                <a:latin typeface="Sitka Subheading" pitchFamily="2" charset="0"/>
              </a:rPr>
              <a:t> cha </a:t>
            </a:r>
            <a:r>
              <a:rPr lang="en-US" dirty="0" err="1" smtClean="0">
                <a:latin typeface="Sitka Subheading" pitchFamily="2" charset="0"/>
              </a:rPr>
              <a:t>và</a:t>
            </a:r>
            <a:r>
              <a:rPr lang="en-US" dirty="0" smtClean="0">
                <a:latin typeface="Sitka Subheading" pitchFamily="2" charset="0"/>
              </a:rPr>
              <a:t> </a:t>
            </a:r>
            <a:r>
              <a:rPr lang="en-US" dirty="0" err="1" smtClean="0">
                <a:latin typeface="Sitka Subheading" pitchFamily="2" charset="0"/>
              </a:rPr>
              <a:t>anh</a:t>
            </a:r>
            <a:r>
              <a:rPr lang="en-US" dirty="0" smtClean="0">
                <a:latin typeface="Sitka Subheading" pitchFamily="2" charset="0"/>
              </a:rPr>
              <a:t> </a:t>
            </a:r>
            <a:r>
              <a:rPr lang="en-US" dirty="0" err="1" smtClean="0">
                <a:latin typeface="Sitka Subheading" pitchFamily="2" charset="0"/>
              </a:rPr>
              <a:t>trai</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dày</a:t>
            </a:r>
            <a:r>
              <a:rPr lang="en-US" dirty="0" smtClean="0">
                <a:latin typeface="Sitka Subheading" pitchFamily="2" charset="0"/>
              </a:rPr>
              <a:t> </a:t>
            </a:r>
            <a:r>
              <a:rPr lang="en-US" dirty="0" err="1" smtClean="0">
                <a:latin typeface="Sitka Subheading" pitchFamily="2" charset="0"/>
              </a:rPr>
              <a:t>lên</a:t>
            </a:r>
            <a:r>
              <a:rPr lang="en-US" dirty="0" smtClean="0">
                <a:latin typeface="Sitka Subheading" pitchFamily="2" charset="0"/>
              </a:rPr>
              <a:t>, chai </a:t>
            </a:r>
            <a:r>
              <a:rPr lang="en-US" dirty="0" err="1" smtClean="0">
                <a:latin typeface="Sitka Subheading" pitchFamily="2" charset="0"/>
              </a:rPr>
              <a:t>sạn</a:t>
            </a:r>
            <a:r>
              <a:rPr lang="en-US" dirty="0" smtClean="0">
                <a:latin typeface="Sitka Subheading" pitchFamily="2" charset="0"/>
              </a:rPr>
              <a:t> </a:t>
            </a:r>
            <a:r>
              <a:rPr lang="en-US" dirty="0" err="1" smtClean="0">
                <a:latin typeface="Sitka Subheading" pitchFamily="2" charset="0"/>
              </a:rPr>
              <a:t>vì</a:t>
            </a:r>
            <a:r>
              <a:rPr lang="en-US" dirty="0" smtClean="0">
                <a:latin typeface="Sitka Subheading" pitchFamily="2" charset="0"/>
              </a:rPr>
              <a:t> </a:t>
            </a:r>
            <a:r>
              <a:rPr lang="en-US" dirty="0" err="1" smtClean="0">
                <a:latin typeface="Sitka Subheading" pitchFamily="2" charset="0"/>
              </a:rPr>
              <a:t>phát</a:t>
            </a:r>
            <a:r>
              <a:rPr lang="en-US" dirty="0" smtClean="0">
                <a:latin typeface="Sitka Subheading" pitchFamily="2" charset="0"/>
              </a:rPr>
              <a:t> </a:t>
            </a:r>
            <a:r>
              <a:rPr lang="en-US" dirty="0" err="1" smtClean="0">
                <a:latin typeface="Sitka Subheading" pitchFamily="2" charset="0"/>
              </a:rPr>
              <a:t>cây</a:t>
            </a:r>
            <a:r>
              <a:rPr lang="en-US" dirty="0" smtClean="0">
                <a:latin typeface="Sitka Subheading" pitchFamily="2" charset="0"/>
              </a:rPr>
              <a:t>, </a:t>
            </a:r>
            <a:r>
              <a:rPr lang="en-US" dirty="0" err="1" smtClean="0">
                <a:latin typeface="Sitka Subheading" pitchFamily="2" charset="0"/>
              </a:rPr>
              <a:t>cuốc</a:t>
            </a:r>
            <a:r>
              <a:rPr lang="en-US" dirty="0" smtClean="0">
                <a:latin typeface="Sitka Subheading" pitchFamily="2" charset="0"/>
              </a:rPr>
              <a:t> </a:t>
            </a:r>
            <a:r>
              <a:rPr lang="en-US" dirty="0" err="1" smtClean="0">
                <a:latin typeface="Sitka Subheading" pitchFamily="2" charset="0"/>
              </a:rPr>
              <a:t>đất</a:t>
            </a:r>
            <a:r>
              <a:rPr lang="en-US" dirty="0" smtClean="0">
                <a:latin typeface="Sitka Subheading" pitchFamily="2" charset="0"/>
              </a:rPr>
              <a:t>, </a:t>
            </a:r>
            <a:r>
              <a:rPr lang="en-US" dirty="0" err="1" smtClean="0">
                <a:latin typeface="Sitka Subheading" pitchFamily="2" charset="0"/>
              </a:rPr>
              <a:t>quyết</a:t>
            </a:r>
            <a:r>
              <a:rPr lang="en-US" dirty="0" smtClean="0">
                <a:latin typeface="Sitka Subheading" pitchFamily="2" charset="0"/>
              </a:rPr>
              <a:t> </a:t>
            </a:r>
            <a:r>
              <a:rPr lang="en-US" dirty="0" err="1" smtClean="0">
                <a:latin typeface="Sitka Subheading" pitchFamily="2" charset="0"/>
              </a:rPr>
              <a:t>tâm</a:t>
            </a:r>
            <a:r>
              <a:rPr lang="en-US" dirty="0" smtClean="0">
                <a:latin typeface="Sitka Subheading" pitchFamily="2" charset="0"/>
              </a:rPr>
              <a:t> </a:t>
            </a:r>
            <a:r>
              <a:rPr lang="en-US" dirty="0" err="1" smtClean="0">
                <a:latin typeface="Sitka Subheading" pitchFamily="2" charset="0"/>
              </a:rPr>
              <a:t>bắt</a:t>
            </a:r>
            <a:r>
              <a:rPr lang="en-US" dirty="0" smtClean="0">
                <a:latin typeface="Sitka Subheading" pitchFamily="2" charset="0"/>
              </a:rPr>
              <a:t> </a:t>
            </a:r>
            <a:r>
              <a:rPr lang="en-US" dirty="0" err="1" smtClean="0">
                <a:latin typeface="Sitka Subheading" pitchFamily="2" charset="0"/>
              </a:rPr>
              <a:t>đất</a:t>
            </a:r>
            <a:r>
              <a:rPr lang="en-US" dirty="0" smtClean="0">
                <a:latin typeface="Sitka Subheading" pitchFamily="2" charset="0"/>
              </a:rPr>
              <a:t> </a:t>
            </a:r>
            <a:r>
              <a:rPr lang="en-US" dirty="0" err="1" smtClean="0">
                <a:latin typeface="Sitka Subheading" pitchFamily="2" charset="0"/>
              </a:rPr>
              <a:t>sinh</a:t>
            </a:r>
            <a:r>
              <a:rPr lang="en-US" dirty="0" smtClean="0">
                <a:latin typeface="Sitka Subheading" pitchFamily="2" charset="0"/>
              </a:rPr>
              <a:t> </a:t>
            </a:r>
            <a:r>
              <a:rPr lang="en-US" dirty="0" err="1" smtClean="0">
                <a:latin typeface="Sitka Subheading" pitchFamily="2" charset="0"/>
              </a:rPr>
              <a:t>lời</a:t>
            </a:r>
            <a:r>
              <a:rPr lang="en-US" dirty="0" smtClean="0">
                <a:latin typeface="Sitka Subheading" pitchFamily="2" charset="0"/>
              </a:rPr>
              <a:t>. </a:t>
            </a:r>
            <a:r>
              <a:rPr lang="en-US" dirty="0" err="1" smtClean="0">
                <a:latin typeface="Sitka Subheading" pitchFamily="2" charset="0"/>
              </a:rPr>
              <a:t>Bất</a:t>
            </a:r>
            <a:r>
              <a:rPr lang="en-US" dirty="0" smtClean="0">
                <a:latin typeface="Sitka Subheading" pitchFamily="2" charset="0"/>
              </a:rPr>
              <a:t> </a:t>
            </a:r>
            <a:r>
              <a:rPr lang="en-US" dirty="0" err="1" smtClean="0">
                <a:latin typeface="Sitka Subheading" pitchFamily="2" charset="0"/>
              </a:rPr>
              <a:t>kể</a:t>
            </a:r>
            <a:r>
              <a:rPr lang="en-US" dirty="0" smtClean="0">
                <a:latin typeface="Sitka Subheading" pitchFamily="2" charset="0"/>
              </a:rPr>
              <a:t> </a:t>
            </a:r>
            <a:r>
              <a:rPr lang="en-US" dirty="0" err="1" smtClean="0">
                <a:latin typeface="Sitka Subheading" pitchFamily="2" charset="0"/>
              </a:rPr>
              <a:t>thời</a:t>
            </a:r>
            <a:r>
              <a:rPr lang="en-US" dirty="0" smtClean="0">
                <a:latin typeface="Sitka Subheading" pitchFamily="2" charset="0"/>
              </a:rPr>
              <a:t> </a:t>
            </a:r>
            <a:r>
              <a:rPr lang="en-US" dirty="0" err="1" smtClean="0">
                <a:latin typeface="Sitka Subheading" pitchFamily="2" charset="0"/>
              </a:rPr>
              <a:t>tiết</a:t>
            </a:r>
            <a:r>
              <a:rPr lang="en-US" dirty="0" smtClean="0">
                <a:latin typeface="Sitka Subheading" pitchFamily="2" charset="0"/>
              </a:rPr>
              <a:t> </a:t>
            </a:r>
            <a:r>
              <a:rPr lang="en-US" dirty="0" err="1" smtClean="0">
                <a:latin typeface="Sitka Subheading" pitchFamily="2" charset="0"/>
              </a:rPr>
              <a:t>khắc</a:t>
            </a:r>
            <a:r>
              <a:rPr lang="en-US" dirty="0" smtClean="0">
                <a:latin typeface="Sitka Subheading" pitchFamily="2" charset="0"/>
              </a:rPr>
              <a:t> </a:t>
            </a:r>
            <a:r>
              <a:rPr lang="en-US" dirty="0" err="1" smtClean="0">
                <a:latin typeface="Sitka Subheading" pitchFamily="2" charset="0"/>
              </a:rPr>
              <a:t>nghiệt</a:t>
            </a:r>
            <a:r>
              <a:rPr lang="en-US" dirty="0" smtClean="0">
                <a:latin typeface="Sitka Subheading" pitchFamily="2" charset="0"/>
              </a:rPr>
              <a:t> </a:t>
            </a:r>
            <a:r>
              <a:rPr lang="en-US" dirty="0" err="1" smtClean="0">
                <a:latin typeface="Sitka Subheading" pitchFamily="2" charset="0"/>
              </a:rPr>
              <a:t>đến</a:t>
            </a:r>
            <a:r>
              <a:rPr lang="en-US" dirty="0" smtClean="0">
                <a:latin typeface="Sitka Subheading" pitchFamily="2" charset="0"/>
              </a:rPr>
              <a:t> </a:t>
            </a:r>
            <a:r>
              <a:rPr lang="en-US" dirty="0" err="1" smtClean="0">
                <a:latin typeface="Sitka Subheading" pitchFamily="2" charset="0"/>
              </a:rPr>
              <a:t>đâu</a:t>
            </a:r>
            <a:r>
              <a:rPr lang="en-US" dirty="0" smtClean="0">
                <a:latin typeface="Sitka Subheading" pitchFamily="2" charset="0"/>
              </a:rPr>
              <a:t>, cha </a:t>
            </a:r>
            <a:r>
              <a:rPr lang="en-US" dirty="0" err="1" smtClean="0">
                <a:latin typeface="Sitka Subheading" pitchFamily="2" charset="0"/>
              </a:rPr>
              <a:t>và</a:t>
            </a:r>
            <a:r>
              <a:rPr lang="en-US" dirty="0" smtClean="0">
                <a:latin typeface="Sitka Subheading" pitchFamily="2" charset="0"/>
              </a:rPr>
              <a:t> </a:t>
            </a:r>
            <a:r>
              <a:rPr lang="en-US" dirty="0" err="1" smtClean="0">
                <a:latin typeface="Sitka Subheading" pitchFamily="2" charset="0"/>
              </a:rPr>
              <a:t>anh</a:t>
            </a:r>
            <a:r>
              <a:rPr lang="en-US" dirty="0" smtClean="0">
                <a:latin typeface="Sitka Subheading" pitchFamily="2" charset="0"/>
              </a:rPr>
              <a:t> </a:t>
            </a:r>
            <a:r>
              <a:rPr lang="en-US" dirty="0" err="1" smtClean="0">
                <a:latin typeface="Sitka Subheading" pitchFamily="2" charset="0"/>
              </a:rPr>
              <a:t>cũng</a:t>
            </a:r>
            <a:r>
              <a:rPr lang="en-US" dirty="0" smtClean="0">
                <a:latin typeface="Sitka Subheading" pitchFamily="2" charset="0"/>
              </a:rPr>
              <a:t> </a:t>
            </a:r>
            <a:r>
              <a:rPr lang="en-US" dirty="0" err="1" smtClean="0">
                <a:latin typeface="Sitka Subheading" pitchFamily="2" charset="0"/>
              </a:rPr>
              <a:t>không</a:t>
            </a:r>
            <a:r>
              <a:rPr lang="en-US" dirty="0" smtClean="0">
                <a:latin typeface="Sitka Subheading" pitchFamily="2" charset="0"/>
              </a:rPr>
              <a:t> </a:t>
            </a:r>
            <a:r>
              <a:rPr lang="en-US" dirty="0" err="1" smtClean="0">
                <a:latin typeface="Sitka Subheading" pitchFamily="2" charset="0"/>
              </a:rPr>
              <a:t>bao</a:t>
            </a:r>
            <a:r>
              <a:rPr lang="en-US" dirty="0" smtClean="0">
                <a:latin typeface="Sitka Subheading" pitchFamily="2" charset="0"/>
              </a:rPr>
              <a:t> </a:t>
            </a:r>
            <a:r>
              <a:rPr lang="en-US" dirty="0" err="1" smtClean="0">
                <a:latin typeface="Sitka Subheading" pitchFamily="2" charset="0"/>
              </a:rPr>
              <a:t>giờ</a:t>
            </a:r>
            <a:r>
              <a:rPr lang="en-US" dirty="0" smtClean="0">
                <a:latin typeface="Sitka Subheading" pitchFamily="2" charset="0"/>
              </a:rPr>
              <a:t> </a:t>
            </a:r>
            <a:r>
              <a:rPr lang="en-US" dirty="0" err="1" smtClean="0">
                <a:latin typeface="Sitka Subheading" pitchFamily="2" charset="0"/>
              </a:rPr>
              <a:t>rời</a:t>
            </a:r>
            <a:r>
              <a:rPr lang="en-US" dirty="0" smtClean="0">
                <a:latin typeface="Sitka Subheading" pitchFamily="2" charset="0"/>
              </a:rPr>
              <a:t> “</a:t>
            </a:r>
            <a:r>
              <a:rPr lang="en-US" dirty="0" err="1" smtClean="0">
                <a:latin typeface="Sitka Subheading" pitchFamily="2" charset="0"/>
              </a:rPr>
              <a:t>trận</a:t>
            </a:r>
            <a:r>
              <a:rPr lang="en-US" dirty="0" smtClean="0">
                <a:latin typeface="Sitka Subheading" pitchFamily="2" charset="0"/>
              </a:rPr>
              <a:t> </a:t>
            </a:r>
            <a:r>
              <a:rPr lang="en-US" dirty="0" err="1" smtClean="0">
                <a:latin typeface="Sitka Subheading" pitchFamily="2" charset="0"/>
              </a:rPr>
              <a:t>địa</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cũng</a:t>
            </a:r>
            <a:r>
              <a:rPr lang="en-US" dirty="0" smtClean="0">
                <a:latin typeface="Sitka Subheading" pitchFamily="2" charset="0"/>
              </a:rPr>
              <a:t> </a:t>
            </a:r>
            <a:r>
              <a:rPr lang="en-US" dirty="0" err="1" smtClean="0">
                <a:latin typeface="Sitka Subheading" pitchFamily="2" charset="0"/>
              </a:rPr>
              <a:t>tích</a:t>
            </a:r>
            <a:r>
              <a:rPr lang="en-US" dirty="0" smtClean="0">
                <a:latin typeface="Sitka Subheading" pitchFamily="2" charset="0"/>
              </a:rPr>
              <a:t> </a:t>
            </a:r>
            <a:r>
              <a:rPr lang="en-US" dirty="0" err="1" smtClean="0">
                <a:latin typeface="Sitka Subheading" pitchFamily="2" charset="0"/>
              </a:rPr>
              <a:t>cực</a:t>
            </a:r>
            <a:r>
              <a:rPr lang="en-US" dirty="0" smtClean="0">
                <a:latin typeface="Sitka Subheading" pitchFamily="2" charset="0"/>
              </a:rPr>
              <a:t> </a:t>
            </a:r>
            <a:r>
              <a:rPr lang="en-US" dirty="0" err="1" smtClean="0">
                <a:latin typeface="Sitka Subheading" pitchFamily="2" charset="0"/>
              </a:rPr>
              <a:t>tham</a:t>
            </a:r>
            <a:r>
              <a:rPr lang="en-US" dirty="0" smtClean="0">
                <a:latin typeface="Sitka Subheading" pitchFamily="2" charset="0"/>
              </a:rPr>
              <a:t> </a:t>
            </a:r>
            <a:r>
              <a:rPr lang="en-US" dirty="0" err="1" smtClean="0">
                <a:latin typeface="Sitka Subheading" pitchFamily="2" charset="0"/>
              </a:rPr>
              <a:t>gia</a:t>
            </a:r>
            <a:r>
              <a:rPr lang="en-US" dirty="0" smtClean="0">
                <a:latin typeface="Sitka Subheading" pitchFamily="2" charset="0"/>
              </a:rPr>
              <a:t> </a:t>
            </a:r>
            <a:r>
              <a:rPr lang="en-US" dirty="0" err="1" smtClean="0">
                <a:latin typeface="Sitka Subheading" pitchFamily="2" charset="0"/>
              </a:rPr>
              <a:t>với</a:t>
            </a:r>
            <a:r>
              <a:rPr lang="en-US" dirty="0" smtClean="0">
                <a:latin typeface="Sitka Subheading" pitchFamily="2" charset="0"/>
              </a:rPr>
              <a:t> </a:t>
            </a:r>
            <a:r>
              <a:rPr lang="en-US" dirty="0" err="1" smtClean="0">
                <a:latin typeface="Sitka Subheading" pitchFamily="2" charset="0"/>
              </a:rPr>
              <a:t>cả</a:t>
            </a:r>
            <a:r>
              <a:rPr lang="en-US" dirty="0" smtClean="0">
                <a:latin typeface="Sitka Subheading" pitchFamily="2" charset="0"/>
              </a:rPr>
              <a:t> </a:t>
            </a:r>
            <a:r>
              <a:rPr lang="en-US" dirty="0" err="1" smtClean="0">
                <a:latin typeface="Sitka Subheading" pitchFamily="2" charset="0"/>
              </a:rPr>
              <a:t>nhà</a:t>
            </a:r>
            <a:r>
              <a:rPr lang="en-US" dirty="0" smtClean="0">
                <a:latin typeface="Sitka Subheading" pitchFamily="2" charset="0"/>
              </a:rPr>
              <a:t> </a:t>
            </a:r>
            <a:r>
              <a:rPr lang="en-US" dirty="0" err="1" smtClean="0">
                <a:latin typeface="Sitka Subheading" pitchFamily="2" charset="0"/>
              </a:rPr>
              <a:t>bằng</a:t>
            </a:r>
            <a:r>
              <a:rPr lang="en-US" dirty="0" smtClean="0">
                <a:latin typeface="Sitka Subheading" pitchFamily="2" charset="0"/>
              </a:rPr>
              <a:t> </a:t>
            </a:r>
            <a:r>
              <a:rPr lang="en-US" dirty="0" err="1" smtClean="0">
                <a:latin typeface="Sitka Subheading" pitchFamily="2" charset="0"/>
              </a:rPr>
              <a:t>cách</a:t>
            </a:r>
            <a:r>
              <a:rPr lang="en-US" dirty="0" smtClean="0">
                <a:latin typeface="Sitka Subheading" pitchFamily="2" charset="0"/>
              </a:rPr>
              <a:t> </a:t>
            </a:r>
            <a:r>
              <a:rPr lang="en-US" dirty="0" err="1" smtClean="0">
                <a:latin typeface="Sitka Subheading" pitchFamily="2" charset="0"/>
              </a:rPr>
              <a:t>ngày</a:t>
            </a:r>
            <a:r>
              <a:rPr lang="en-US" dirty="0" smtClean="0">
                <a:latin typeface="Sitka Subheading" pitchFamily="2" charset="0"/>
              </a:rPr>
              <a:t> </a:t>
            </a:r>
            <a:r>
              <a:rPr lang="en-US" dirty="0" err="1" smtClean="0">
                <a:latin typeface="Sitka Subheading" pitchFamily="2" charset="0"/>
              </a:rPr>
              <a:t>ngày</a:t>
            </a:r>
            <a:r>
              <a:rPr lang="en-US" dirty="0" smtClean="0">
                <a:latin typeface="Sitka Subheading" pitchFamily="2" charset="0"/>
              </a:rPr>
              <a:t> </a:t>
            </a:r>
            <a:r>
              <a:rPr lang="en-US" dirty="0" err="1" smtClean="0">
                <a:latin typeface="Sitka Subheading" pitchFamily="2" charset="0"/>
              </a:rPr>
              <a:t>mang</a:t>
            </a:r>
            <a:r>
              <a:rPr lang="en-US" dirty="0" smtClean="0">
                <a:latin typeface="Sitka Subheading" pitchFamily="2" charset="0"/>
              </a:rPr>
              <a:t> </a:t>
            </a:r>
            <a:r>
              <a:rPr lang="en-US" dirty="0" err="1" smtClean="0">
                <a:latin typeface="Sitka Subheading" pitchFamily="2" charset="0"/>
              </a:rPr>
              <a:t>những</a:t>
            </a:r>
            <a:r>
              <a:rPr lang="en-US" dirty="0" smtClean="0">
                <a:latin typeface="Sitka Subheading" pitchFamily="2" charset="0"/>
              </a:rPr>
              <a:t> </a:t>
            </a:r>
            <a:r>
              <a:rPr lang="en-US" dirty="0" err="1" smtClean="0">
                <a:latin typeface="Sitka Subheading" pitchFamily="2" charset="0"/>
              </a:rPr>
              <a:t>cây</a:t>
            </a:r>
            <a:r>
              <a:rPr lang="en-US" dirty="0" smtClean="0">
                <a:latin typeface="Sitka Subheading" pitchFamily="2" charset="0"/>
              </a:rPr>
              <a:t> </a:t>
            </a:r>
            <a:r>
              <a:rPr lang="en-US" dirty="0" err="1" smtClean="0">
                <a:latin typeface="Sitka Subheading" pitchFamily="2" charset="0"/>
              </a:rPr>
              <a:t>bạch</a:t>
            </a:r>
            <a:r>
              <a:rPr lang="en-US" dirty="0" smtClean="0">
                <a:latin typeface="Sitka Subheading" pitchFamily="2" charset="0"/>
              </a:rPr>
              <a:t> </a:t>
            </a:r>
            <a:r>
              <a:rPr lang="en-US" dirty="0" err="1" smtClean="0">
                <a:latin typeface="Sitka Subheading" pitchFamily="2" charset="0"/>
              </a:rPr>
              <a:t>đàn</a:t>
            </a:r>
            <a:r>
              <a:rPr lang="en-US" dirty="0" smtClean="0">
                <a:latin typeface="Sitka Subheading" pitchFamily="2" charset="0"/>
              </a:rPr>
              <a:t> non </a:t>
            </a:r>
            <a:r>
              <a:rPr lang="en-US" dirty="0" err="1" smtClean="0">
                <a:latin typeface="Sitka Subheading" pitchFamily="2" charset="0"/>
              </a:rPr>
              <a:t>lên</a:t>
            </a:r>
            <a:r>
              <a:rPr lang="en-US" dirty="0" smtClean="0">
                <a:latin typeface="Sitka Subheading" pitchFamily="2" charset="0"/>
              </a:rPr>
              <a:t> </a:t>
            </a:r>
            <a:r>
              <a:rPr lang="en-US" dirty="0" err="1" smtClean="0">
                <a:latin typeface="Sitka Subheading" pitchFamily="2" charset="0"/>
              </a:rPr>
              <a:t>ngọn</a:t>
            </a:r>
            <a:r>
              <a:rPr lang="en-US" dirty="0" smtClean="0">
                <a:latin typeface="Sitka Subheading" pitchFamily="2" charset="0"/>
              </a:rPr>
              <a:t> </a:t>
            </a:r>
            <a:r>
              <a:rPr lang="en-US" dirty="0" err="1" smtClean="0">
                <a:latin typeface="Sitka Subheading" pitchFamily="2" charset="0"/>
              </a:rPr>
              <a:t>đồi</a:t>
            </a:r>
            <a:r>
              <a:rPr lang="en-US" dirty="0" smtClean="0">
                <a:latin typeface="Sitka Subheading" pitchFamily="2" charset="0"/>
              </a:rPr>
              <a:t> </a:t>
            </a:r>
            <a:r>
              <a:rPr lang="en-US" dirty="0" err="1" smtClean="0">
                <a:latin typeface="Sitka Subheading" pitchFamily="2" charset="0"/>
              </a:rPr>
              <a:t>cao</a:t>
            </a:r>
            <a:r>
              <a:rPr lang="en-US" dirty="0" smtClean="0">
                <a:latin typeface="Sitka Subheading" pitchFamily="2" charset="0"/>
              </a:rPr>
              <a:t> </a:t>
            </a:r>
            <a:r>
              <a:rPr lang="en-US" dirty="0" err="1" smtClean="0">
                <a:latin typeface="Sitka Subheading" pitchFamily="2" charset="0"/>
              </a:rPr>
              <a:t>kia</a:t>
            </a:r>
            <a:r>
              <a:rPr lang="en-US" dirty="0" smtClean="0">
                <a:latin typeface="Sitka Subheading" pitchFamily="2" charset="0"/>
              </a:rPr>
              <a:t> </a:t>
            </a:r>
            <a:r>
              <a:rPr lang="en-US" dirty="0" err="1" smtClean="0">
                <a:latin typeface="Sitka Subheading" pitchFamily="2" charset="0"/>
              </a:rPr>
              <a:t>để</a:t>
            </a:r>
            <a:r>
              <a:rPr lang="en-US" dirty="0" smtClean="0">
                <a:latin typeface="Sitka Subheading" pitchFamily="2" charset="0"/>
              </a:rPr>
              <a:t> cha </a:t>
            </a:r>
            <a:r>
              <a:rPr lang="en-US" dirty="0" err="1" smtClean="0">
                <a:latin typeface="Sitka Subheading" pitchFamily="2" charset="0"/>
              </a:rPr>
              <a:t>và</a:t>
            </a:r>
            <a:r>
              <a:rPr lang="en-US" dirty="0" smtClean="0">
                <a:latin typeface="Sitka Subheading" pitchFamily="2" charset="0"/>
              </a:rPr>
              <a:t> </a:t>
            </a:r>
            <a:r>
              <a:rPr lang="en-US" dirty="0" err="1" smtClean="0">
                <a:latin typeface="Sitka Subheading" pitchFamily="2" charset="0"/>
              </a:rPr>
              <a:t>anh</a:t>
            </a:r>
            <a:r>
              <a:rPr lang="en-US" dirty="0" smtClean="0">
                <a:latin typeface="Sitka Subheading" pitchFamily="2" charset="0"/>
              </a:rPr>
              <a:t> </a:t>
            </a:r>
            <a:r>
              <a:rPr lang="en-US" dirty="0" err="1" smtClean="0">
                <a:latin typeface="Sitka Subheading" pitchFamily="2" charset="0"/>
              </a:rPr>
              <a:t>trồng</a:t>
            </a:r>
            <a:r>
              <a:rPr lang="en-US" dirty="0" smtClean="0">
                <a:latin typeface="Sitka Subheading" pitchFamily="2" charset="0"/>
              </a:rPr>
              <a:t>. Cha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đã</a:t>
            </a:r>
            <a:r>
              <a:rPr lang="en-US" dirty="0" smtClean="0">
                <a:latin typeface="Sitka Subheading" pitchFamily="2" charset="0"/>
              </a:rPr>
              <a:t> </a:t>
            </a:r>
            <a:r>
              <a:rPr lang="en-US" dirty="0" err="1" smtClean="0">
                <a:latin typeface="Sitka Subheading" pitchFamily="2" charset="0"/>
              </a:rPr>
              <a:t>từng</a:t>
            </a:r>
            <a:r>
              <a:rPr lang="en-US" dirty="0">
                <a:latin typeface="Sitka Subheading" pitchFamily="2" charset="0"/>
              </a:rPr>
              <a:t> </a:t>
            </a:r>
            <a:r>
              <a:rPr lang="en-US" dirty="0" err="1" smtClean="0">
                <a:latin typeface="Sitka Subheading" pitchFamily="2" charset="0"/>
              </a:rPr>
              <a:t>là</a:t>
            </a:r>
            <a:r>
              <a:rPr lang="en-US" dirty="0" smtClean="0">
                <a:latin typeface="Sitka Subheading" pitchFamily="2" charset="0"/>
              </a:rPr>
              <a:t> </a:t>
            </a:r>
            <a:r>
              <a:rPr lang="en-US" dirty="0" err="1" smtClean="0">
                <a:latin typeface="Sitka Subheading" pitchFamily="2" charset="0"/>
              </a:rPr>
              <a:t>lính</a:t>
            </a:r>
            <a:r>
              <a:rPr lang="en-US" dirty="0" smtClean="0">
                <a:latin typeface="Sitka Subheading" pitchFamily="2" charset="0"/>
              </a:rPr>
              <a:t> </a:t>
            </a:r>
            <a:r>
              <a:rPr lang="en-US" dirty="0" err="1" smtClean="0">
                <a:latin typeface="Sitka Subheading" pitchFamily="2" charset="0"/>
              </a:rPr>
              <a:t>vận</a:t>
            </a:r>
            <a:r>
              <a:rPr lang="en-US" dirty="0" smtClean="0">
                <a:latin typeface="Sitka Subheading" pitchFamily="2" charset="0"/>
              </a:rPr>
              <a:t> </a:t>
            </a:r>
            <a:r>
              <a:rPr lang="en-US" dirty="0" err="1" smtClean="0">
                <a:latin typeface="Sitka Subheading" pitchFamily="2" charset="0"/>
              </a:rPr>
              <a:t>tải</a:t>
            </a:r>
            <a:r>
              <a:rPr lang="en-US" dirty="0" smtClean="0">
                <a:latin typeface="Sitka Subheading" pitchFamily="2" charset="0"/>
              </a:rPr>
              <a:t> </a:t>
            </a:r>
            <a:r>
              <a:rPr lang="en-US" dirty="0" err="1" smtClean="0">
                <a:latin typeface="Sitka Subheading" pitchFamily="2" charset="0"/>
              </a:rPr>
              <a:t>biển</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vô</a:t>
            </a:r>
            <a:r>
              <a:rPr lang="en-US" dirty="0" smtClean="0">
                <a:latin typeface="Sitka Subheading" pitchFamily="2" charset="0"/>
              </a:rPr>
              <a:t> </a:t>
            </a:r>
            <a:r>
              <a:rPr lang="en-US" dirty="0" err="1" smtClean="0">
                <a:latin typeface="Sitka Subheading" pitchFamily="2" charset="0"/>
              </a:rPr>
              <a:t>cùng</a:t>
            </a:r>
            <a:r>
              <a:rPr lang="en-US" dirty="0" smtClean="0">
                <a:latin typeface="Sitka Subheading" pitchFamily="2" charset="0"/>
              </a:rPr>
              <a:t> </a:t>
            </a:r>
            <a:r>
              <a:rPr lang="en-US" dirty="0" err="1" smtClean="0">
                <a:latin typeface="Sitka Subheading" pitchFamily="2" charset="0"/>
              </a:rPr>
              <a:t>ngưỡng</a:t>
            </a:r>
            <a:r>
              <a:rPr lang="en-US" dirty="0" smtClean="0">
                <a:latin typeface="Sitka Subheading" pitchFamily="2" charset="0"/>
              </a:rPr>
              <a:t> </a:t>
            </a:r>
            <a:r>
              <a:rPr lang="en-US" dirty="0" err="1" smtClean="0">
                <a:latin typeface="Sitka Subheading" pitchFamily="2" charset="0"/>
              </a:rPr>
              <a:t>mộ</a:t>
            </a:r>
            <a:r>
              <a:rPr lang="en-US" dirty="0" smtClean="0">
                <a:latin typeface="Sitka Subheading" pitchFamily="2" charset="0"/>
              </a:rPr>
              <a:t> </a:t>
            </a:r>
            <a:r>
              <a:rPr lang="en-US" dirty="0" err="1" smtClean="0">
                <a:latin typeface="Sitka Subheading" pitchFamily="2" charset="0"/>
              </a:rPr>
              <a:t>lòng</a:t>
            </a:r>
            <a:r>
              <a:rPr lang="en-US" dirty="0" smtClean="0">
                <a:latin typeface="Sitka Subheading" pitchFamily="2" charset="0"/>
              </a:rPr>
              <a:t> </a:t>
            </a:r>
            <a:r>
              <a:rPr lang="en-US" dirty="0" err="1" smtClean="0">
                <a:latin typeface="Sitka Subheading" pitchFamily="2" charset="0"/>
              </a:rPr>
              <a:t>kiên</a:t>
            </a:r>
            <a:r>
              <a:rPr lang="en-US" dirty="0" smtClean="0">
                <a:latin typeface="Sitka Subheading" pitchFamily="2" charset="0"/>
              </a:rPr>
              <a:t> </a:t>
            </a:r>
            <a:r>
              <a:rPr lang="en-US" dirty="0" err="1" smtClean="0">
                <a:latin typeface="Sitka Subheading" pitchFamily="2" charset="0"/>
              </a:rPr>
              <a:t>trì</a:t>
            </a:r>
            <a:r>
              <a:rPr lang="en-US" dirty="0" smtClean="0">
                <a:latin typeface="Sitka Subheading" pitchFamily="2" charset="0"/>
              </a:rPr>
              <a:t>, </a:t>
            </a:r>
            <a:r>
              <a:rPr lang="en-US" dirty="0" err="1" smtClean="0">
                <a:latin typeface="Sitka Subheading" pitchFamily="2" charset="0"/>
              </a:rPr>
              <a:t>bền</a:t>
            </a:r>
            <a:r>
              <a:rPr lang="en-US" dirty="0" smtClean="0">
                <a:latin typeface="Sitka Subheading" pitchFamily="2" charset="0"/>
              </a:rPr>
              <a:t> </a:t>
            </a:r>
            <a:r>
              <a:rPr lang="en-US" dirty="0" err="1" smtClean="0">
                <a:latin typeface="Sitka Subheading" pitchFamily="2" charset="0"/>
              </a:rPr>
              <a:t>bỉ</a:t>
            </a:r>
            <a:r>
              <a:rPr lang="en-US" dirty="0" smtClean="0">
                <a:latin typeface="Sitka Subheading" pitchFamily="2" charset="0"/>
              </a:rPr>
              <a:t> </a:t>
            </a:r>
            <a:r>
              <a:rPr lang="en-US" dirty="0" err="1" smtClean="0">
                <a:latin typeface="Sitka Subheading" pitchFamily="2" charset="0"/>
              </a:rPr>
              <a:t>của</a:t>
            </a:r>
            <a:r>
              <a:rPr lang="en-US" dirty="0" smtClean="0">
                <a:latin typeface="Sitka Subheading" pitchFamily="2" charset="0"/>
              </a:rPr>
              <a:t> cha. </a:t>
            </a:r>
            <a:r>
              <a:rPr lang="en-US" dirty="0" err="1" smtClean="0">
                <a:latin typeface="Sitka Subheading" pitchFamily="2" charset="0"/>
              </a:rPr>
              <a:t>Đến</a:t>
            </a:r>
            <a:r>
              <a:rPr lang="en-US" dirty="0" smtClean="0">
                <a:latin typeface="Sitka Subheading" pitchFamily="2" charset="0"/>
              </a:rPr>
              <a:t> nay, </a:t>
            </a:r>
            <a:r>
              <a:rPr lang="en-US" dirty="0" err="1" smtClean="0">
                <a:latin typeface="Sitka Subheading" pitchFamily="2" charset="0"/>
              </a:rPr>
              <a:t>trang</a:t>
            </a:r>
            <a:r>
              <a:rPr lang="en-US" dirty="0" smtClean="0">
                <a:latin typeface="Sitka Subheading" pitchFamily="2" charset="0"/>
              </a:rPr>
              <a:t> </a:t>
            </a:r>
            <a:r>
              <a:rPr lang="en-US" dirty="0" err="1" smtClean="0">
                <a:latin typeface="Sitka Subheading" pitchFamily="2" charset="0"/>
              </a:rPr>
              <a:t>trại</a:t>
            </a:r>
            <a:r>
              <a:rPr lang="en-US" dirty="0" smtClean="0">
                <a:latin typeface="Sitka Subheading" pitchFamily="2" charset="0"/>
              </a:rPr>
              <a:t> </a:t>
            </a:r>
            <a:r>
              <a:rPr lang="en-US" dirty="0" err="1" smtClean="0">
                <a:latin typeface="Sitka Subheading" pitchFamily="2" charset="0"/>
              </a:rPr>
              <a:t>nhà</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có</a:t>
            </a:r>
            <a:r>
              <a:rPr lang="en-US" dirty="0" smtClean="0">
                <a:latin typeface="Sitka Subheading" pitchFamily="2" charset="0"/>
              </a:rPr>
              <a:t> </a:t>
            </a:r>
            <a:r>
              <a:rPr lang="en-US" dirty="0" err="1" smtClean="0">
                <a:latin typeface="Sitka Subheading" pitchFamily="2" charset="0"/>
              </a:rPr>
              <a:t>hơn</a:t>
            </a:r>
            <a:r>
              <a:rPr lang="en-US" dirty="0" smtClean="0">
                <a:latin typeface="Sitka Subheading" pitchFamily="2" charset="0"/>
              </a:rPr>
              <a:t> 100 </a:t>
            </a:r>
            <a:r>
              <a:rPr lang="en-US" dirty="0" err="1" smtClean="0">
                <a:latin typeface="Sitka Subheading" pitchFamily="2" charset="0"/>
              </a:rPr>
              <a:t>hect</a:t>
            </a:r>
            <a:r>
              <a:rPr lang="en-US" dirty="0" smtClean="0">
                <a:latin typeface="Sitka Subheading" pitchFamily="2" charset="0"/>
              </a:rPr>
              <a:t> ta </a:t>
            </a:r>
            <a:r>
              <a:rPr lang="en-US" dirty="0" err="1" smtClean="0">
                <a:latin typeface="Sitka Subheading" pitchFamily="2" charset="0"/>
              </a:rPr>
              <a:t>đất</a:t>
            </a:r>
            <a:r>
              <a:rPr lang="en-US" dirty="0" smtClean="0">
                <a:latin typeface="Sitka Subheading" pitchFamily="2" charset="0"/>
              </a:rPr>
              <a:t> </a:t>
            </a:r>
            <a:r>
              <a:rPr lang="en-US" dirty="0" err="1" smtClean="0">
                <a:latin typeface="Sitka Subheading" pitchFamily="2" charset="0"/>
              </a:rPr>
              <a:t>đai</a:t>
            </a:r>
            <a:r>
              <a:rPr lang="en-US" dirty="0" smtClean="0">
                <a:latin typeface="Sitka Subheading" pitchFamily="2" charset="0"/>
              </a:rPr>
              <a:t> </a:t>
            </a:r>
            <a:r>
              <a:rPr lang="en-US" dirty="0" err="1" smtClean="0">
                <a:latin typeface="Sitka Subheading" pitchFamily="2" charset="0"/>
              </a:rPr>
              <a:t>màu</a:t>
            </a:r>
            <a:r>
              <a:rPr lang="en-US" dirty="0" smtClean="0">
                <a:latin typeface="Sitka Subheading" pitchFamily="2" charset="0"/>
              </a:rPr>
              <a:t> </a:t>
            </a:r>
            <a:r>
              <a:rPr lang="en-US" dirty="0" err="1" smtClean="0">
                <a:latin typeface="Sitka Subheading" pitchFamily="2" charset="0"/>
              </a:rPr>
              <a:t>mỡ</a:t>
            </a:r>
            <a:r>
              <a:rPr lang="en-US" dirty="0" smtClean="0">
                <a:latin typeface="Sitka Subheading" pitchFamily="2" charset="0"/>
              </a:rPr>
              <a:t> </a:t>
            </a:r>
            <a:r>
              <a:rPr lang="en-US" dirty="0" err="1" smtClean="0">
                <a:latin typeface="Sitka Subheading" pitchFamily="2" charset="0"/>
              </a:rPr>
              <a:t>trồng</a:t>
            </a:r>
            <a:r>
              <a:rPr lang="en-US" dirty="0" smtClean="0">
                <a:latin typeface="Sitka Subheading" pitchFamily="2" charset="0"/>
              </a:rPr>
              <a:t> </a:t>
            </a:r>
            <a:r>
              <a:rPr lang="en-US" dirty="0" err="1" smtClean="0">
                <a:latin typeface="Sitka Subheading" pitchFamily="2" charset="0"/>
              </a:rPr>
              <a:t>bạch</a:t>
            </a:r>
            <a:r>
              <a:rPr lang="en-US" dirty="0" smtClean="0">
                <a:latin typeface="Sitka Subheading" pitchFamily="2" charset="0"/>
              </a:rPr>
              <a:t> </a:t>
            </a:r>
            <a:r>
              <a:rPr lang="en-US" dirty="0" err="1" smtClean="0">
                <a:latin typeface="Sitka Subheading" pitchFamily="2" charset="0"/>
              </a:rPr>
              <a:t>đàn</a:t>
            </a:r>
            <a:r>
              <a:rPr lang="en-US" dirty="0" smtClean="0">
                <a:latin typeface="Sitka Subheading" pitchFamily="2" charset="0"/>
              </a:rPr>
              <a:t>, </a:t>
            </a:r>
            <a:r>
              <a:rPr lang="en-US" dirty="0" err="1" smtClean="0">
                <a:latin typeface="Sitka Subheading" pitchFamily="2" charset="0"/>
              </a:rPr>
              <a:t>hòe</a:t>
            </a:r>
            <a:r>
              <a:rPr lang="en-US" dirty="0" smtClean="0">
                <a:latin typeface="Sitka Subheading" pitchFamily="2" charset="0"/>
              </a:rPr>
              <a:t>, </a:t>
            </a:r>
            <a:r>
              <a:rPr lang="en-US" dirty="0" err="1" smtClean="0">
                <a:latin typeface="Sitka Subheading" pitchFamily="2" charset="0"/>
              </a:rPr>
              <a:t>mía</a:t>
            </a:r>
            <a:r>
              <a:rPr lang="en-US" dirty="0" smtClean="0">
                <a:latin typeface="Sitka Subheading" pitchFamily="2" charset="0"/>
              </a:rPr>
              <a:t> </a:t>
            </a:r>
            <a:r>
              <a:rPr lang="en-US" dirty="0" err="1" smtClean="0">
                <a:latin typeface="Sitka Subheading" pitchFamily="2" charset="0"/>
              </a:rPr>
              <a:t>và</a:t>
            </a:r>
            <a:r>
              <a:rPr lang="en-US" dirty="0" smtClean="0">
                <a:latin typeface="Sitka Subheading" pitchFamily="2" charset="0"/>
              </a:rPr>
              <a:t> </a:t>
            </a:r>
            <a:r>
              <a:rPr lang="en-US" dirty="0" err="1" smtClean="0">
                <a:latin typeface="Sitka Subheading" pitchFamily="2" charset="0"/>
              </a:rPr>
              <a:t>các</a:t>
            </a:r>
            <a:r>
              <a:rPr lang="en-US" dirty="0" smtClean="0">
                <a:latin typeface="Sitka Subheading" pitchFamily="2" charset="0"/>
              </a:rPr>
              <a:t> </a:t>
            </a:r>
            <a:r>
              <a:rPr lang="en-US" dirty="0" err="1" smtClean="0">
                <a:latin typeface="Sitka Subheading" pitchFamily="2" charset="0"/>
              </a:rPr>
              <a:t>loại</a:t>
            </a:r>
            <a:r>
              <a:rPr lang="en-US" dirty="0" smtClean="0">
                <a:latin typeface="Sitka Subheading" pitchFamily="2" charset="0"/>
              </a:rPr>
              <a:t> </a:t>
            </a:r>
            <a:r>
              <a:rPr lang="en-US" dirty="0" err="1" smtClean="0">
                <a:latin typeface="Sitka Subheading" pitchFamily="2" charset="0"/>
              </a:rPr>
              <a:t>cây</a:t>
            </a:r>
            <a:r>
              <a:rPr lang="en-US" dirty="0" smtClean="0">
                <a:latin typeface="Sitka Subheading" pitchFamily="2" charset="0"/>
              </a:rPr>
              <a:t> </a:t>
            </a:r>
            <a:r>
              <a:rPr lang="en-US" dirty="0" err="1" smtClean="0">
                <a:latin typeface="Sitka Subheading" pitchFamily="2" charset="0"/>
              </a:rPr>
              <a:t>ăn</a:t>
            </a:r>
            <a:r>
              <a:rPr lang="en-US" dirty="0" smtClean="0">
                <a:latin typeface="Sitka Subheading" pitchFamily="2" charset="0"/>
              </a:rPr>
              <a:t> </a:t>
            </a:r>
            <a:r>
              <a:rPr lang="en-US" dirty="0" err="1" smtClean="0">
                <a:latin typeface="Sitka Subheading" pitchFamily="2" charset="0"/>
              </a:rPr>
              <a:t>quả</a:t>
            </a:r>
            <a:r>
              <a:rPr lang="en-US" dirty="0" smtClean="0">
                <a:latin typeface="Sitka Subheading" pitchFamily="2" charset="0"/>
              </a:rPr>
              <a:t>. </a:t>
            </a:r>
            <a:r>
              <a:rPr lang="en-US" dirty="0" err="1" smtClean="0">
                <a:latin typeface="Sitka Subheading" pitchFamily="2" charset="0"/>
              </a:rPr>
              <a:t>Ngoài</a:t>
            </a:r>
            <a:r>
              <a:rPr lang="en-US" dirty="0" smtClean="0">
                <a:latin typeface="Sitka Subheading" pitchFamily="2" charset="0"/>
              </a:rPr>
              <a:t> </a:t>
            </a:r>
            <a:r>
              <a:rPr lang="en-US" dirty="0" err="1" smtClean="0">
                <a:latin typeface="Sitka Subheading" pitchFamily="2" charset="0"/>
              </a:rPr>
              <a:t>ra</a:t>
            </a:r>
            <a:r>
              <a:rPr lang="en-US" dirty="0" smtClean="0">
                <a:latin typeface="Sitka Subheading" pitchFamily="2" charset="0"/>
              </a:rPr>
              <a:t>, cha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còn</a:t>
            </a:r>
            <a:r>
              <a:rPr lang="en-US" dirty="0" smtClean="0">
                <a:latin typeface="Sitka Subheading" pitchFamily="2" charset="0"/>
              </a:rPr>
              <a:t> </a:t>
            </a:r>
            <a:r>
              <a:rPr lang="en-US" dirty="0" err="1" smtClean="0">
                <a:latin typeface="Sitka Subheading" pitchFamily="2" charset="0"/>
              </a:rPr>
              <a:t>nuôi</a:t>
            </a:r>
            <a:r>
              <a:rPr lang="en-US" dirty="0" smtClean="0">
                <a:latin typeface="Sitka Subheading" pitchFamily="2" charset="0"/>
              </a:rPr>
              <a:t> </a:t>
            </a:r>
            <a:r>
              <a:rPr lang="en-US" dirty="0" err="1" smtClean="0">
                <a:latin typeface="Sitka Subheading" pitchFamily="2" charset="0"/>
              </a:rPr>
              <a:t>rất</a:t>
            </a:r>
            <a:r>
              <a:rPr lang="en-US" dirty="0" smtClean="0">
                <a:latin typeface="Sitka Subheading" pitchFamily="2" charset="0"/>
              </a:rPr>
              <a:t> </a:t>
            </a:r>
            <a:r>
              <a:rPr lang="en-US" dirty="0" err="1" smtClean="0">
                <a:latin typeface="Sitka Subheading" pitchFamily="2" charset="0"/>
              </a:rPr>
              <a:t>nhiều</a:t>
            </a:r>
            <a:r>
              <a:rPr lang="en-US" dirty="0" smtClean="0">
                <a:latin typeface="Sitka Subheading" pitchFamily="2" charset="0"/>
              </a:rPr>
              <a:t> </a:t>
            </a:r>
            <a:r>
              <a:rPr lang="en-US" dirty="0" err="1" smtClean="0">
                <a:latin typeface="Sitka Subheading" pitchFamily="2" charset="0"/>
              </a:rPr>
              <a:t>bò</a:t>
            </a:r>
            <a:r>
              <a:rPr lang="en-US" dirty="0" smtClean="0">
                <a:latin typeface="Sitka Subheading" pitchFamily="2" charset="0"/>
              </a:rPr>
              <a:t>, </a:t>
            </a:r>
            <a:r>
              <a:rPr lang="en-US" dirty="0" err="1" smtClean="0">
                <a:latin typeface="Sitka Subheading" pitchFamily="2" charset="0"/>
              </a:rPr>
              <a:t>dê</a:t>
            </a:r>
            <a:r>
              <a:rPr lang="en-US" dirty="0" smtClean="0">
                <a:latin typeface="Sitka Subheading" pitchFamily="2" charset="0"/>
              </a:rPr>
              <a:t>, </a:t>
            </a:r>
            <a:r>
              <a:rPr lang="en-US" dirty="0" err="1" smtClean="0">
                <a:latin typeface="Sitka Subheading" pitchFamily="2" charset="0"/>
              </a:rPr>
              <a:t>gà</a:t>
            </a:r>
            <a:r>
              <a:rPr lang="en-US" dirty="0" smtClean="0">
                <a:latin typeface="Sitka Subheading" pitchFamily="2" charset="0"/>
              </a:rPr>
              <a:t>. </a:t>
            </a:r>
            <a:r>
              <a:rPr lang="en-US" dirty="0" err="1" smtClean="0">
                <a:latin typeface="Sitka Subheading" pitchFamily="2" charset="0"/>
              </a:rPr>
              <a:t>Cách</a:t>
            </a:r>
            <a:r>
              <a:rPr lang="en-US" dirty="0" smtClean="0">
                <a:latin typeface="Sitka Subheading" pitchFamily="2" charset="0"/>
              </a:rPr>
              <a:t> </a:t>
            </a:r>
            <a:r>
              <a:rPr lang="en-US" dirty="0" err="1" smtClean="0">
                <a:latin typeface="Sitka Subheading" pitchFamily="2" charset="0"/>
              </a:rPr>
              <a:t>đây</a:t>
            </a:r>
            <a:r>
              <a:rPr lang="en-US" dirty="0" smtClean="0">
                <a:latin typeface="Sitka Subheading" pitchFamily="2" charset="0"/>
              </a:rPr>
              <a:t> 2 </a:t>
            </a:r>
            <a:r>
              <a:rPr lang="en-US" dirty="0" err="1" smtClean="0">
                <a:latin typeface="Sitka Subheading" pitchFamily="2" charset="0"/>
              </a:rPr>
              <a:t>năm</a:t>
            </a:r>
            <a:r>
              <a:rPr lang="en-US" dirty="0" smtClean="0">
                <a:latin typeface="Sitka Subheading" pitchFamily="2" charset="0"/>
              </a:rPr>
              <a:t>, </a:t>
            </a:r>
            <a:r>
              <a:rPr lang="en-US" dirty="0" err="1" smtClean="0">
                <a:latin typeface="Sitka Subheading" pitchFamily="2" charset="0"/>
              </a:rPr>
              <a:t>trang</a:t>
            </a:r>
            <a:r>
              <a:rPr lang="en-US" dirty="0" smtClean="0">
                <a:latin typeface="Sitka Subheading" pitchFamily="2" charset="0"/>
              </a:rPr>
              <a:t> </a:t>
            </a:r>
            <a:r>
              <a:rPr lang="en-US" dirty="0" err="1" smtClean="0">
                <a:latin typeface="Sitka Subheading" pitchFamily="2" charset="0"/>
              </a:rPr>
              <a:t>trại</a:t>
            </a:r>
            <a:r>
              <a:rPr lang="en-US" dirty="0" smtClean="0">
                <a:latin typeface="Sitka Subheading" pitchFamily="2" charset="0"/>
              </a:rPr>
              <a:t> </a:t>
            </a:r>
            <a:r>
              <a:rPr lang="en-US" dirty="0" err="1" smtClean="0">
                <a:latin typeface="Sitka Subheading" pitchFamily="2" charset="0"/>
              </a:rPr>
              <a:t>nhà</a:t>
            </a:r>
            <a:r>
              <a:rPr lang="en-US" dirty="0" smtClean="0">
                <a:latin typeface="Sitka Subheading" pitchFamily="2" charset="0"/>
              </a:rPr>
              <a:t> </a:t>
            </a:r>
            <a:r>
              <a:rPr lang="en-US" dirty="0" err="1" smtClean="0">
                <a:latin typeface="Sitka Subheading" pitchFamily="2" charset="0"/>
              </a:rPr>
              <a:t>tôi</a:t>
            </a:r>
            <a:r>
              <a:rPr lang="en-US" dirty="0" err="1" smtClean="0">
                <a:latin typeface="Sitka Subheading" pitchFamily="2" charset="0"/>
              </a:rPr>
              <a:t>mới</a:t>
            </a:r>
            <a:r>
              <a:rPr lang="en-US" dirty="0" smtClean="0">
                <a:latin typeface="Sitka Subheading" pitchFamily="2" charset="0"/>
              </a:rPr>
              <a:t> </a:t>
            </a:r>
            <a:r>
              <a:rPr lang="en-US" dirty="0" err="1" smtClean="0">
                <a:latin typeface="Sitka Subheading" pitchFamily="2" charset="0"/>
              </a:rPr>
              <a:t>được</a:t>
            </a:r>
            <a:r>
              <a:rPr lang="en-US" dirty="0" smtClean="0">
                <a:latin typeface="Sitka Subheading" pitchFamily="2" charset="0"/>
              </a:rPr>
              <a:t> </a:t>
            </a:r>
            <a:r>
              <a:rPr lang="en-US" dirty="0" err="1" smtClean="0">
                <a:latin typeface="Sitka Subheading" pitchFamily="2" charset="0"/>
              </a:rPr>
              <a:t>gặt</a:t>
            </a:r>
            <a:r>
              <a:rPr lang="en-US" dirty="0" smtClean="0">
                <a:latin typeface="Sitka Subheading" pitchFamily="2" charset="0"/>
              </a:rPr>
              <a:t> </a:t>
            </a:r>
            <a:r>
              <a:rPr lang="en-US" dirty="0" err="1" smtClean="0">
                <a:latin typeface="Sitka Subheading" pitchFamily="2" charset="0"/>
              </a:rPr>
              <a:t>hái</a:t>
            </a:r>
            <a:r>
              <a:rPr lang="en-US" dirty="0" smtClean="0">
                <a:latin typeface="Sitka Subheading" pitchFamily="2" charset="0"/>
              </a:rPr>
              <a:t> </a:t>
            </a:r>
            <a:r>
              <a:rPr lang="en-US" dirty="0" err="1" smtClean="0">
                <a:latin typeface="Sitka Subheading" pitchFamily="2" charset="0"/>
              </a:rPr>
              <a:t>những</a:t>
            </a:r>
            <a:r>
              <a:rPr lang="en-US" dirty="0" smtClean="0">
                <a:latin typeface="Sitka Subheading" pitchFamily="2" charset="0"/>
              </a:rPr>
              <a:t> </a:t>
            </a:r>
            <a:r>
              <a:rPr lang="en-US" dirty="0" err="1" smtClean="0">
                <a:latin typeface="Sitka Subheading" pitchFamily="2" charset="0"/>
              </a:rPr>
              <a:t>thành</a:t>
            </a:r>
            <a:r>
              <a:rPr lang="en-US" dirty="0" smtClean="0">
                <a:latin typeface="Sitka Subheading" pitchFamily="2" charset="0"/>
              </a:rPr>
              <a:t> </a:t>
            </a:r>
            <a:r>
              <a:rPr lang="en-US" dirty="0" err="1" smtClean="0">
                <a:latin typeface="Sitka Subheading" pitchFamily="2" charset="0"/>
              </a:rPr>
              <a:t>quả</a:t>
            </a:r>
            <a:r>
              <a:rPr lang="en-US" dirty="0" smtClean="0">
                <a:latin typeface="Sitka Subheading" pitchFamily="2" charset="0"/>
              </a:rPr>
              <a:t> ban </a:t>
            </a:r>
            <a:r>
              <a:rPr lang="en-US" dirty="0" err="1" smtClean="0">
                <a:latin typeface="Sitka Subheading" pitchFamily="2" charset="0"/>
              </a:rPr>
              <a:t>đầu</a:t>
            </a:r>
            <a:r>
              <a:rPr lang="en-US" dirty="0">
                <a:latin typeface="Sitka Subheading" pitchFamily="2" charset="0"/>
              </a:rPr>
              <a:t>.</a:t>
            </a:r>
            <a:endParaRPr lang="en-US" dirty="0" smtClean="0">
              <a:latin typeface="Sitka Subheading" pitchFamily="2" charset="0"/>
            </a:endParaRPr>
          </a:p>
        </p:txBody>
      </p:sp>
    </p:spTree>
    <p:extLst>
      <p:ext uri="{BB962C8B-B14F-4D97-AF65-F5344CB8AC3E}">
        <p14:creationId xmlns:p14="http://schemas.microsoft.com/office/powerpoint/2010/main" val="2304940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71600" y="2362200"/>
            <a:ext cx="6324600" cy="1953483"/>
          </a:xfrm>
          <a:prstGeom prst="rect">
            <a:avLst/>
          </a:prstGeom>
          <a:noFill/>
        </p:spPr>
        <p:txBody>
          <a:bodyPr wrap="square" rtlCol="0">
            <a:spAutoFit/>
          </a:bodyPr>
          <a:lstStyle/>
          <a:p>
            <a:pPr algn="ctr">
              <a:lnSpc>
                <a:spcPct val="150000"/>
              </a:lnSpc>
            </a:pPr>
            <a:r>
              <a:rPr lang="en-US" sz="2800" dirty="0" err="1" smtClean="0">
                <a:latin typeface="Sitka Subheading" pitchFamily="2" charset="0"/>
                <a:cs typeface="Times New Roman" panose="02020603050405020304" pitchFamily="18" charset="0"/>
              </a:rPr>
              <a:t>Giữ</a:t>
            </a:r>
            <a:r>
              <a:rPr lang="en-US" sz="2800" dirty="0" smtClean="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gìn</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và</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phát</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huy</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truyền</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thống</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của</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gia</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đình</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dòng</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họ</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có</a:t>
            </a:r>
            <a:r>
              <a:rPr lang="en-US" sz="2800" dirty="0">
                <a:latin typeface="Sitka Subheading" pitchFamily="2" charset="0"/>
                <a:cs typeface="Times New Roman" panose="02020603050405020304" pitchFamily="18" charset="0"/>
              </a:rPr>
              <a:t> ý </a:t>
            </a:r>
            <a:r>
              <a:rPr lang="en-US" sz="2800" dirty="0" err="1">
                <a:latin typeface="Sitka Subheading" pitchFamily="2" charset="0"/>
                <a:cs typeface="Times New Roman" panose="02020603050405020304" pitchFamily="18" charset="0"/>
              </a:rPr>
              <a:t>nghĩa</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đối</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với</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cá</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nhân</a:t>
            </a:r>
            <a:r>
              <a:rPr lang="en-US" sz="2800" dirty="0">
                <a:latin typeface="Sitka Subheading" pitchFamily="2" charset="0"/>
                <a:cs typeface="Times New Roman" panose="02020603050405020304" pitchFamily="18" charset="0"/>
              </a:rPr>
              <a:t>, </a:t>
            </a:r>
            <a:r>
              <a:rPr lang="en-US" sz="2800" dirty="0" err="1" smtClean="0">
                <a:latin typeface="Sitka Subheading" pitchFamily="2" charset="0"/>
                <a:cs typeface="Times New Roman" panose="02020603050405020304" pitchFamily="18" charset="0"/>
              </a:rPr>
              <a:t>với</a:t>
            </a:r>
            <a:r>
              <a:rPr lang="en-US" sz="2800" dirty="0" smtClean="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đời</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sống</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cộng</a:t>
            </a:r>
            <a:r>
              <a:rPr lang="en-US" sz="2800" dirty="0">
                <a:latin typeface="Sitka Subheading" pitchFamily="2" charset="0"/>
                <a:cs typeface="Times New Roman" panose="02020603050405020304" pitchFamily="18" charset="0"/>
              </a:rPr>
              <a:t> </a:t>
            </a:r>
            <a:r>
              <a:rPr lang="en-US" sz="2800" dirty="0" err="1">
                <a:latin typeface="Sitka Subheading" pitchFamily="2" charset="0"/>
                <a:cs typeface="Times New Roman" panose="02020603050405020304" pitchFamily="18" charset="0"/>
              </a:rPr>
              <a:t>đồng</a:t>
            </a:r>
            <a:r>
              <a:rPr lang="en-US" sz="2800" dirty="0">
                <a:latin typeface="Sitka Subheading" pitchFamily="2" charset="0"/>
                <a:cs typeface="Times New Roman" panose="02020603050405020304" pitchFamily="18" charset="0"/>
              </a:rPr>
              <a:t>? </a:t>
            </a:r>
          </a:p>
        </p:txBody>
      </p:sp>
    </p:spTree>
    <p:extLst>
      <p:ext uri="{BB962C8B-B14F-4D97-AF65-F5344CB8AC3E}">
        <p14:creationId xmlns:p14="http://schemas.microsoft.com/office/powerpoint/2010/main" val="2745935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762000"/>
            <a:ext cx="7315200" cy="1815882"/>
          </a:xfrm>
          <a:prstGeom prst="rect">
            <a:avLst/>
          </a:prstGeom>
          <a:noFill/>
        </p:spPr>
        <p:txBody>
          <a:bodyPr wrap="square" rtlCol="0">
            <a:spAutoFit/>
          </a:bodyPr>
          <a:lstStyle/>
          <a:p>
            <a:pPr algn="just"/>
            <a:r>
              <a:rPr lang="en-US" sz="2800" dirty="0" err="1" smtClean="0">
                <a:latin typeface="Sitka Subheading" pitchFamily="2" charset="0"/>
              </a:rPr>
              <a:t>Tuần</a:t>
            </a:r>
            <a:r>
              <a:rPr lang="en-US" sz="2800" dirty="0" smtClean="0">
                <a:latin typeface="Sitka Subheading" pitchFamily="2" charset="0"/>
              </a:rPr>
              <a:t> 14,15</a:t>
            </a:r>
          </a:p>
          <a:p>
            <a:pPr algn="ctr">
              <a:lnSpc>
                <a:spcPct val="150000"/>
              </a:lnSpc>
            </a:pPr>
            <a:r>
              <a:rPr lang="en-US" sz="2800" b="1" i="1" dirty="0" err="1" smtClean="0">
                <a:solidFill>
                  <a:srgbClr val="FF0000"/>
                </a:solidFill>
                <a:latin typeface="Sitka Subheading" pitchFamily="2" charset="0"/>
              </a:rPr>
              <a:t>Bài</a:t>
            </a:r>
            <a:r>
              <a:rPr lang="en-US" sz="2800" b="1" i="1" dirty="0" smtClean="0">
                <a:solidFill>
                  <a:srgbClr val="FF0000"/>
                </a:solidFill>
                <a:latin typeface="Sitka Subheading" pitchFamily="2" charset="0"/>
              </a:rPr>
              <a:t> 10: </a:t>
            </a:r>
            <a:r>
              <a:rPr lang="en-US" sz="2800" b="1" i="1" dirty="0" err="1" smtClean="0">
                <a:solidFill>
                  <a:srgbClr val="FF0000"/>
                </a:solidFill>
                <a:latin typeface="Sitka Subheading" pitchFamily="2" charset="0"/>
              </a:rPr>
              <a:t>Giữ</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gìn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và</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phát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huy</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truyền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thống</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tốt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đẹp</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của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gia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đình</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dòng</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họ</a:t>
            </a:r>
            <a:endParaRPr lang="en-US" sz="2800" b="1" i="1" dirty="0">
              <a:solidFill>
                <a:srgbClr val="FF0000"/>
              </a:solidFill>
              <a:latin typeface="Sitka Subheading" pitchFamily="2" charset="0"/>
            </a:endParaRPr>
          </a:p>
        </p:txBody>
      </p:sp>
      <p:sp>
        <p:nvSpPr>
          <p:cNvPr id="5" name="TextBox 4"/>
          <p:cNvSpPr txBox="1"/>
          <p:nvPr/>
        </p:nvSpPr>
        <p:spPr>
          <a:xfrm>
            <a:off x="2895600" y="2743200"/>
            <a:ext cx="6248400" cy="3647152"/>
          </a:xfrm>
          <a:prstGeom prst="rect">
            <a:avLst/>
          </a:prstGeom>
          <a:noFill/>
        </p:spPr>
        <p:txBody>
          <a:bodyPr wrap="square" rtlCol="0">
            <a:spAutoFit/>
          </a:bodyPr>
          <a:lstStyle/>
          <a:p>
            <a:pPr algn="just">
              <a:lnSpc>
                <a:spcPct val="150000"/>
              </a:lnSpc>
            </a:pPr>
            <a:r>
              <a:rPr lang="en-US" sz="2200" b="1" i="1" dirty="0">
                <a:solidFill>
                  <a:srgbClr val="00B050"/>
                </a:solidFill>
                <a:latin typeface="Sitka Subheading" pitchFamily="2" charset="0"/>
              </a:rPr>
              <a:t>I/ </a:t>
            </a:r>
            <a:r>
              <a:rPr lang="en-US" sz="2200" b="1" i="1" dirty="0" err="1">
                <a:solidFill>
                  <a:srgbClr val="00B050"/>
                </a:solidFill>
                <a:latin typeface="Sitka Subheading" pitchFamily="2" charset="0"/>
              </a:rPr>
              <a:t>Truyện</a:t>
            </a:r>
            <a:r>
              <a:rPr lang="en-US" sz="2200" b="1" i="1" dirty="0">
                <a:solidFill>
                  <a:srgbClr val="00B050"/>
                </a:solidFill>
                <a:latin typeface="Sitka Subheading" pitchFamily="2" charset="0"/>
              </a:rPr>
              <a:t> </a:t>
            </a:r>
            <a:r>
              <a:rPr lang="en-US" sz="2200" b="1" i="1" dirty="0" err="1">
                <a:solidFill>
                  <a:srgbClr val="00B050"/>
                </a:solidFill>
                <a:latin typeface="Sitka Subheading" pitchFamily="2" charset="0"/>
              </a:rPr>
              <a:t>đọc</a:t>
            </a:r>
            <a:r>
              <a:rPr lang="en-US" sz="2200" b="1" i="1" dirty="0">
                <a:solidFill>
                  <a:srgbClr val="00B050"/>
                </a:solidFill>
                <a:latin typeface="Sitka Subheading" pitchFamily="2" charset="0"/>
              </a:rPr>
              <a:t>: </a:t>
            </a:r>
          </a:p>
          <a:p>
            <a:pPr algn="ctr">
              <a:lnSpc>
                <a:spcPct val="150000"/>
              </a:lnSpc>
            </a:pPr>
            <a:r>
              <a:rPr lang="en-US" sz="2200" dirty="0">
                <a:latin typeface="Sitka Subheading" pitchFamily="2" charset="0"/>
              </a:rPr>
              <a:t>“</a:t>
            </a:r>
            <a:r>
              <a:rPr lang="en-US" sz="2200" dirty="0" err="1">
                <a:latin typeface="Sitka Subheading" pitchFamily="2" charset="0"/>
              </a:rPr>
              <a:t>Truyện</a:t>
            </a:r>
            <a:r>
              <a:rPr lang="en-US" sz="2200" dirty="0">
                <a:latin typeface="Sitka Subheading" pitchFamily="2" charset="0"/>
              </a:rPr>
              <a:t> </a:t>
            </a:r>
            <a:r>
              <a:rPr lang="en-US" sz="2200" dirty="0" err="1">
                <a:latin typeface="Sitka Subheading" pitchFamily="2" charset="0"/>
              </a:rPr>
              <a:t>kể</a:t>
            </a:r>
            <a:r>
              <a:rPr lang="en-US" sz="2200" dirty="0">
                <a:latin typeface="Sitka Subheading" pitchFamily="2" charset="0"/>
              </a:rPr>
              <a:t> </a:t>
            </a:r>
            <a:r>
              <a:rPr lang="en-US" sz="2200" dirty="0" err="1">
                <a:latin typeface="Sitka Subheading" pitchFamily="2" charset="0"/>
              </a:rPr>
              <a:t>từ</a:t>
            </a:r>
            <a:r>
              <a:rPr lang="en-US" sz="2200" dirty="0">
                <a:latin typeface="Sitka Subheading" pitchFamily="2" charset="0"/>
              </a:rPr>
              <a:t> </a:t>
            </a:r>
            <a:r>
              <a:rPr lang="en-US" sz="2200" dirty="0" err="1">
                <a:latin typeface="Sitka Subheading" pitchFamily="2" charset="0"/>
              </a:rPr>
              <a:t>trang</a:t>
            </a:r>
            <a:r>
              <a:rPr lang="en-US" sz="2200" dirty="0">
                <a:latin typeface="Sitka Subheading" pitchFamily="2" charset="0"/>
              </a:rPr>
              <a:t> </a:t>
            </a:r>
            <a:r>
              <a:rPr lang="en-US" sz="2200" dirty="0" err="1">
                <a:latin typeface="Sitka Subheading" pitchFamily="2" charset="0"/>
              </a:rPr>
              <a:t>trại</a:t>
            </a:r>
            <a:r>
              <a:rPr lang="en-US" sz="2200" dirty="0">
                <a:latin typeface="Sitka Subheading" pitchFamily="2" charset="0"/>
              </a:rPr>
              <a:t>” (</a:t>
            </a:r>
            <a:r>
              <a:rPr lang="en-US" sz="2200" dirty="0" err="1">
                <a:latin typeface="Sitka Subheading" pitchFamily="2" charset="0"/>
              </a:rPr>
              <a:t>sgk</a:t>
            </a:r>
            <a:r>
              <a:rPr lang="en-US" sz="2200" dirty="0">
                <a:latin typeface="Sitka Subheading" pitchFamily="2" charset="0"/>
              </a:rPr>
              <a:t>/30)</a:t>
            </a:r>
          </a:p>
          <a:p>
            <a:pPr algn="just">
              <a:lnSpc>
                <a:spcPct val="150000"/>
              </a:lnSpc>
            </a:pPr>
            <a:r>
              <a:rPr lang="en-US" sz="2200" b="1" i="1" dirty="0">
                <a:solidFill>
                  <a:srgbClr val="00B050"/>
                </a:solidFill>
                <a:latin typeface="Sitka Subheading" pitchFamily="2" charset="0"/>
              </a:rPr>
              <a:t>II/ </a:t>
            </a:r>
            <a:r>
              <a:rPr lang="en-US" sz="2200" b="1" i="1" dirty="0" err="1">
                <a:solidFill>
                  <a:srgbClr val="00B050"/>
                </a:solidFill>
                <a:latin typeface="Sitka Subheading" pitchFamily="2" charset="0"/>
              </a:rPr>
              <a:t>Nội</a:t>
            </a:r>
            <a:r>
              <a:rPr lang="en-US" sz="2200" b="1" i="1" dirty="0">
                <a:solidFill>
                  <a:srgbClr val="00B050"/>
                </a:solidFill>
                <a:latin typeface="Sitka Subheading" pitchFamily="2" charset="0"/>
              </a:rPr>
              <a:t> dung </a:t>
            </a:r>
            <a:r>
              <a:rPr lang="en-US" sz="2200" b="1" i="1" dirty="0" err="1">
                <a:solidFill>
                  <a:srgbClr val="00B050"/>
                </a:solidFill>
                <a:latin typeface="Sitka Subheading" pitchFamily="2" charset="0"/>
              </a:rPr>
              <a:t>bài</a:t>
            </a:r>
            <a:r>
              <a:rPr lang="en-US" sz="2200" b="1" i="1" dirty="0">
                <a:solidFill>
                  <a:srgbClr val="00B050"/>
                </a:solidFill>
                <a:latin typeface="Sitka Subheading" pitchFamily="2" charset="0"/>
              </a:rPr>
              <a:t> </a:t>
            </a:r>
            <a:r>
              <a:rPr lang="en-US" sz="2200" b="1" i="1" dirty="0" err="1">
                <a:solidFill>
                  <a:srgbClr val="00B050"/>
                </a:solidFill>
                <a:latin typeface="Sitka Subheading" pitchFamily="2" charset="0"/>
              </a:rPr>
              <a:t>học</a:t>
            </a:r>
            <a:r>
              <a:rPr lang="en-US" sz="2200" b="1" i="1" dirty="0">
                <a:solidFill>
                  <a:srgbClr val="00B050"/>
                </a:solidFill>
                <a:latin typeface="Sitka Subheading" pitchFamily="2" charset="0"/>
              </a:rPr>
              <a:t>:</a:t>
            </a:r>
          </a:p>
          <a:p>
            <a:pPr algn="just">
              <a:lnSpc>
                <a:spcPct val="150000"/>
              </a:lnSpc>
            </a:pPr>
            <a:r>
              <a:rPr lang="en-US" sz="2200" b="1" i="1" dirty="0">
                <a:latin typeface="Sitka Subheading" pitchFamily="2" charset="0"/>
              </a:rPr>
              <a:t>2/ Ý </a:t>
            </a:r>
            <a:r>
              <a:rPr lang="en-US" sz="2200" b="1" i="1" dirty="0" err="1">
                <a:latin typeface="Sitka Subheading" pitchFamily="2" charset="0"/>
              </a:rPr>
              <a:t>nghĩa</a:t>
            </a:r>
            <a:endParaRPr lang="en-US" sz="2200" b="1" i="1" dirty="0">
              <a:latin typeface="Sitka Subheading" pitchFamily="2" charset="0"/>
            </a:endParaRPr>
          </a:p>
          <a:p>
            <a:pPr algn="just">
              <a:lnSpc>
                <a:spcPct val="150000"/>
              </a:lnSpc>
            </a:pPr>
            <a:r>
              <a:rPr lang="en-US" sz="2200" i="1" dirty="0">
                <a:latin typeface="Sitka Subheading" pitchFamily="2" charset="0"/>
              </a:rPr>
              <a:t>- </a:t>
            </a:r>
            <a:r>
              <a:rPr lang="en-US" sz="2200" i="1" dirty="0" err="1">
                <a:latin typeface="Sitka Subheading" pitchFamily="2" charset="0"/>
              </a:rPr>
              <a:t>Giúp</a:t>
            </a:r>
            <a:r>
              <a:rPr lang="en-US" sz="2200" i="1" dirty="0">
                <a:latin typeface="Sitka Subheading" pitchFamily="2" charset="0"/>
              </a:rPr>
              <a:t> ta </a:t>
            </a:r>
            <a:r>
              <a:rPr lang="en-US" sz="2200" i="1" dirty="0" err="1">
                <a:latin typeface="Sitka Subheading" pitchFamily="2" charset="0"/>
              </a:rPr>
              <a:t>có</a:t>
            </a:r>
            <a:r>
              <a:rPr lang="en-US" sz="2200" i="1" dirty="0">
                <a:latin typeface="Sitka Subheading" pitchFamily="2" charset="0"/>
              </a:rPr>
              <a:t> </a:t>
            </a:r>
            <a:r>
              <a:rPr lang="en-US" sz="2200" i="1" dirty="0" err="1">
                <a:latin typeface="Sitka Subheading" pitchFamily="2" charset="0"/>
              </a:rPr>
              <a:t>thêm</a:t>
            </a:r>
            <a:r>
              <a:rPr lang="en-US" sz="2200" i="1" dirty="0">
                <a:latin typeface="Sitka Subheading" pitchFamily="2" charset="0"/>
              </a:rPr>
              <a:t> </a:t>
            </a:r>
            <a:r>
              <a:rPr lang="en-US" sz="2200" i="1" dirty="0" err="1">
                <a:latin typeface="Sitka Subheading" pitchFamily="2" charset="0"/>
              </a:rPr>
              <a:t>kinh</a:t>
            </a:r>
            <a:r>
              <a:rPr lang="en-US" sz="2200" i="1" dirty="0">
                <a:latin typeface="Sitka Subheading" pitchFamily="2" charset="0"/>
              </a:rPr>
              <a:t> </a:t>
            </a:r>
            <a:r>
              <a:rPr lang="en-US" sz="2200" i="1" dirty="0" err="1">
                <a:latin typeface="Sitka Subheading" pitchFamily="2" charset="0"/>
              </a:rPr>
              <a:t>nghiệm</a:t>
            </a:r>
            <a:r>
              <a:rPr lang="en-US" sz="2200" i="1" dirty="0">
                <a:latin typeface="Sitka Subheading" pitchFamily="2" charset="0"/>
              </a:rPr>
              <a:t> </a:t>
            </a:r>
            <a:r>
              <a:rPr lang="en-US" sz="2200" i="1" dirty="0" err="1">
                <a:latin typeface="Sitka Subheading" pitchFamily="2" charset="0"/>
              </a:rPr>
              <a:t>và</a:t>
            </a:r>
            <a:r>
              <a:rPr lang="en-US" sz="2200" i="1" dirty="0">
                <a:latin typeface="Sitka Subheading" pitchFamily="2" charset="0"/>
              </a:rPr>
              <a:t> </a:t>
            </a:r>
            <a:r>
              <a:rPr lang="en-US" sz="2200" i="1" dirty="0" err="1">
                <a:latin typeface="Sitka Subheading" pitchFamily="2" charset="0"/>
              </a:rPr>
              <a:t>sức</a:t>
            </a:r>
            <a:r>
              <a:rPr lang="en-US" sz="2200" i="1" dirty="0">
                <a:latin typeface="Sitka Subheading" pitchFamily="2" charset="0"/>
              </a:rPr>
              <a:t> </a:t>
            </a:r>
            <a:r>
              <a:rPr lang="en-US" sz="2200" i="1" dirty="0" err="1">
                <a:latin typeface="Sitka Subheading" pitchFamily="2" charset="0"/>
              </a:rPr>
              <a:t>mạnh</a:t>
            </a:r>
            <a:r>
              <a:rPr lang="en-US" sz="2200" i="1" dirty="0">
                <a:latin typeface="Sitka Subheading" pitchFamily="2" charset="0"/>
              </a:rPr>
              <a:t> </a:t>
            </a:r>
            <a:r>
              <a:rPr lang="en-US" sz="2200" i="1" dirty="0" err="1">
                <a:latin typeface="Sitka Subheading" pitchFamily="2" charset="0"/>
              </a:rPr>
              <a:t>trong</a:t>
            </a:r>
            <a:r>
              <a:rPr lang="en-US" sz="2200" i="1" dirty="0">
                <a:latin typeface="Sitka Subheading" pitchFamily="2" charset="0"/>
              </a:rPr>
              <a:t> </a:t>
            </a:r>
            <a:r>
              <a:rPr lang="en-US" sz="2200" i="1" dirty="0" err="1">
                <a:latin typeface="Sitka Subheading" pitchFamily="2" charset="0"/>
              </a:rPr>
              <a:t>cuộc</a:t>
            </a:r>
            <a:r>
              <a:rPr lang="en-US" sz="2200" i="1" dirty="0">
                <a:latin typeface="Sitka Subheading" pitchFamily="2" charset="0"/>
              </a:rPr>
              <a:t> </a:t>
            </a:r>
            <a:r>
              <a:rPr lang="en-US" sz="2200" i="1" dirty="0" err="1">
                <a:latin typeface="Sitka Subheading" pitchFamily="2" charset="0"/>
              </a:rPr>
              <a:t>sống</a:t>
            </a:r>
            <a:r>
              <a:rPr lang="en-US" sz="2200" i="1" dirty="0">
                <a:latin typeface="Sitka Subheading" pitchFamily="2" charset="0"/>
              </a:rPr>
              <a:t>;</a:t>
            </a:r>
          </a:p>
          <a:p>
            <a:pPr algn="just">
              <a:lnSpc>
                <a:spcPct val="150000"/>
              </a:lnSpc>
            </a:pPr>
            <a:r>
              <a:rPr lang="en-US" sz="2200" dirty="0">
                <a:latin typeface="Sitka Subheading" pitchFamily="2" charset="0"/>
              </a:rPr>
              <a:t>- </a:t>
            </a:r>
            <a:r>
              <a:rPr lang="en-US" sz="2200" dirty="0" err="1">
                <a:latin typeface="Sitka Subheading" pitchFamily="2" charset="0"/>
              </a:rPr>
              <a:t>Làm</a:t>
            </a:r>
            <a:r>
              <a:rPr lang="en-US" sz="2200" dirty="0">
                <a:latin typeface="Sitka Subheading" pitchFamily="2" charset="0"/>
              </a:rPr>
              <a:t> </a:t>
            </a:r>
            <a:r>
              <a:rPr lang="en-US" sz="2200" dirty="0" err="1">
                <a:latin typeface="Sitka Subheading" pitchFamily="2" charset="0"/>
              </a:rPr>
              <a:t>phong</a:t>
            </a:r>
            <a:r>
              <a:rPr lang="en-US" sz="2200" dirty="0">
                <a:latin typeface="Sitka Subheading" pitchFamily="2" charset="0"/>
              </a:rPr>
              <a:t> </a:t>
            </a:r>
            <a:r>
              <a:rPr lang="en-US" sz="2200" dirty="0" err="1">
                <a:latin typeface="Sitka Subheading" pitchFamily="2" charset="0"/>
              </a:rPr>
              <a:t>phú</a:t>
            </a:r>
            <a:r>
              <a:rPr lang="en-US" sz="2200" dirty="0">
                <a:latin typeface="Sitka Subheading" pitchFamily="2" charset="0"/>
              </a:rPr>
              <a:t> </a:t>
            </a:r>
            <a:r>
              <a:rPr lang="en-US" sz="2200" dirty="0" err="1">
                <a:latin typeface="Sitka Subheading" pitchFamily="2" charset="0"/>
              </a:rPr>
              <a:t>truyền</a:t>
            </a:r>
            <a:r>
              <a:rPr lang="en-US" sz="2200" dirty="0">
                <a:latin typeface="Sitka Subheading" pitchFamily="2" charset="0"/>
              </a:rPr>
              <a:t> </a:t>
            </a:r>
            <a:r>
              <a:rPr lang="en-US" sz="2200" dirty="0" err="1">
                <a:latin typeface="Sitka Subheading" pitchFamily="2" charset="0"/>
              </a:rPr>
              <a:t>thống</a:t>
            </a:r>
            <a:r>
              <a:rPr lang="en-US" sz="2200" dirty="0">
                <a:latin typeface="Sitka Subheading" pitchFamily="2" charset="0"/>
              </a:rPr>
              <a:t>, </a:t>
            </a:r>
            <a:r>
              <a:rPr lang="en-US" sz="2200" dirty="0" err="1">
                <a:latin typeface="Sitka Subheading" pitchFamily="2" charset="0"/>
              </a:rPr>
              <a:t>bản</a:t>
            </a:r>
            <a:r>
              <a:rPr lang="en-US" sz="2200" dirty="0">
                <a:latin typeface="Sitka Subheading" pitchFamily="2" charset="0"/>
              </a:rPr>
              <a:t> </a:t>
            </a:r>
            <a:r>
              <a:rPr lang="en-US" sz="2200" dirty="0" err="1">
                <a:latin typeface="Sitka Subheading" pitchFamily="2" charset="0"/>
              </a:rPr>
              <a:t>sắc</a:t>
            </a:r>
            <a:r>
              <a:rPr lang="en-US" sz="2200" dirty="0">
                <a:latin typeface="Sitka Subheading" pitchFamily="2" charset="0"/>
              </a:rPr>
              <a:t> </a:t>
            </a:r>
            <a:r>
              <a:rPr lang="en-US" sz="2200" dirty="0" err="1">
                <a:latin typeface="Sitka Subheading" pitchFamily="2" charset="0"/>
              </a:rPr>
              <a:t>dân</a:t>
            </a:r>
            <a:r>
              <a:rPr lang="en-US" sz="2200" dirty="0">
                <a:latin typeface="Sitka Subheading" pitchFamily="2" charset="0"/>
              </a:rPr>
              <a:t> </a:t>
            </a:r>
            <a:r>
              <a:rPr lang="en-US" sz="2200" dirty="0" err="1">
                <a:latin typeface="Sitka Subheading" pitchFamily="2" charset="0"/>
              </a:rPr>
              <a:t>tộc</a:t>
            </a:r>
            <a:r>
              <a:rPr lang="en-US" sz="2200" dirty="0">
                <a:latin typeface="Sitka Subheading" pitchFamily="2" charset="0"/>
              </a:rPr>
              <a:t>.</a:t>
            </a:r>
          </a:p>
        </p:txBody>
      </p:sp>
    </p:spTree>
    <p:extLst>
      <p:ext uri="{BB962C8B-B14F-4D97-AF65-F5344CB8AC3E}">
        <p14:creationId xmlns:p14="http://schemas.microsoft.com/office/powerpoint/2010/main" val="121237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2" descr="Hình ảnh dấu chấm hỏi đẹp, ấn tượng và độc đáo nhất">
            <a:extLst>
              <a:ext uri="{FF2B5EF4-FFF2-40B4-BE49-F238E27FC236}">
                <a16:creationId xmlns:a16="http://schemas.microsoft.com/office/drawing/2014/main" xmlns="" id="{0BC7395E-B9BA-4DD3-86A8-C6286047E3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53"/>
          <a:stretch/>
        </p:blipFill>
        <p:spPr bwMode="auto">
          <a:xfrm>
            <a:off x="3341077" y="3733800"/>
            <a:ext cx="2988029" cy="2926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1D325C35-52E6-497F-B511-564BFB0D6E3B}"/>
              </a:ext>
            </a:extLst>
          </p:cNvPr>
          <p:cNvSpPr txBox="1"/>
          <p:nvPr/>
        </p:nvSpPr>
        <p:spPr>
          <a:xfrm>
            <a:off x="1905000" y="2362200"/>
            <a:ext cx="7391400" cy="1133644"/>
          </a:xfrm>
          <a:prstGeom prst="rect">
            <a:avLst/>
          </a:prstGeom>
          <a:noFill/>
        </p:spPr>
        <p:txBody>
          <a:bodyPr wrap="square" rtlCol="0">
            <a:spAutoFit/>
          </a:bodyPr>
          <a:lstStyle/>
          <a:p>
            <a:pPr algn="ctr">
              <a:lnSpc>
                <a:spcPct val="150000"/>
              </a:lnSpc>
            </a:pPr>
            <a:r>
              <a:rPr lang="en-US" sz="2400" i="1" dirty="0" err="1" smtClean="0">
                <a:latin typeface="Sitka Subheading" pitchFamily="2" charset="0"/>
                <a:cs typeface="Times New Roman" panose="02020603050405020304" pitchFamily="18" charset="0"/>
              </a:rPr>
              <a:t>Bản</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thân</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em</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đã</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làm</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gì</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để</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giữ</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gìn</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và</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phát</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huy</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truyền</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thống</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tốt</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đẹp</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của</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gia</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đình</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dòng</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họ</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của</a:t>
            </a:r>
            <a:r>
              <a:rPr lang="en-US" sz="2400" i="1" dirty="0" smtClean="0">
                <a:latin typeface="Sitka Subheading" pitchFamily="2" charset="0"/>
                <a:cs typeface="Times New Roman" panose="02020603050405020304" pitchFamily="18" charset="0"/>
              </a:rPr>
              <a:t> </a:t>
            </a:r>
            <a:r>
              <a:rPr lang="en-US" sz="2400" i="1" dirty="0" err="1" smtClean="0">
                <a:latin typeface="Sitka Subheading" pitchFamily="2" charset="0"/>
                <a:cs typeface="Times New Roman" panose="02020603050405020304" pitchFamily="18" charset="0"/>
              </a:rPr>
              <a:t>mình</a:t>
            </a:r>
            <a:r>
              <a:rPr lang="en-US" sz="2400" i="1" dirty="0" smtClean="0">
                <a:latin typeface="Sitka Subheading" pitchFamily="2" charset="0"/>
                <a:cs typeface="Times New Roman" panose="02020603050405020304" pitchFamily="18" charset="0"/>
              </a:rPr>
              <a:t>?</a:t>
            </a:r>
            <a:endParaRPr lang="en-US" sz="2400" i="1" dirty="0">
              <a:latin typeface="Sitka Subheading"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86178255"/>
      </p:ext>
    </p:extLst>
  </p:cSld>
  <p:clrMapOvr>
    <a:masterClrMapping/>
  </p:clrMapOvr>
  <mc:AlternateContent xmlns:mc="http://schemas.openxmlformats.org/markup-compatibility/2006" xmlns:p14="http://schemas.microsoft.com/office/powerpoint/2010/main">
    <mc:Choice Requires="p14">
      <p:transition spd="slow" p14:dur="2000" advTm="10337"/>
    </mc:Choice>
    <mc:Fallback xmlns="">
      <p:transition spd="slow" advTm="103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8" name="Rectangle 4"/>
          <p:cNvSpPr>
            <a:spLocks noGrp="1" noChangeArrowheads="1"/>
          </p:cNvSpPr>
          <p:nvPr>
            <p:ph type="body" idx="1"/>
          </p:nvPr>
        </p:nvSpPr>
        <p:spPr>
          <a:xfrm>
            <a:off x="745645" y="1604558"/>
            <a:ext cx="7652710" cy="2786804"/>
          </a:xfrm>
        </p:spPr>
        <p:txBody>
          <a:bodyPr>
            <a:noAutofit/>
          </a:bodyPr>
          <a:lstStyle/>
          <a:p>
            <a:pPr marL="0" indent="0" algn="just">
              <a:buNone/>
            </a:pPr>
            <a:r>
              <a:rPr lang="en-US" altLang="en-US" sz="3000" dirty="0">
                <a:solidFill>
                  <a:srgbClr val="000000"/>
                </a:solidFill>
                <a:latin typeface="Times New Roman" panose="02020603050405020304" pitchFamily="18" charset="0"/>
              </a:rPr>
              <a:t>                </a:t>
            </a:r>
            <a:endParaRPr lang="vi-VN" sz="3000" dirty="0">
              <a:latin typeface="+mj-lt"/>
            </a:endParaRPr>
          </a:p>
        </p:txBody>
      </p:sp>
      <p:sp>
        <p:nvSpPr>
          <p:cNvPr id="472069" name="Text Box 5"/>
          <p:cNvSpPr txBox="1">
            <a:spLocks noChangeArrowheads="1"/>
          </p:cNvSpPr>
          <p:nvPr/>
        </p:nvSpPr>
        <p:spPr bwMode="auto">
          <a:xfrm>
            <a:off x="5657850" y="1676402"/>
            <a:ext cx="138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a:latin typeface="Comic Sans MS" panose="030F0702030302020204" pitchFamily="66" charset="0"/>
            </a:endParaRPr>
          </a:p>
        </p:txBody>
      </p:sp>
      <p:sp>
        <p:nvSpPr>
          <p:cNvPr id="2" name="TextBox 1"/>
          <p:cNvSpPr txBox="1"/>
          <p:nvPr/>
        </p:nvSpPr>
        <p:spPr>
          <a:xfrm>
            <a:off x="12000" y="1143000"/>
            <a:ext cx="9121200" cy="3231654"/>
          </a:xfrm>
          <a:prstGeom prst="rect">
            <a:avLst/>
          </a:prstGeom>
          <a:noFill/>
        </p:spPr>
        <p:txBody>
          <a:bodyPr wrap="square" rtlCol="0">
            <a:spAutoFit/>
          </a:bodyPr>
          <a:lstStyle/>
          <a:p>
            <a:pPr algn="ctr">
              <a:lnSpc>
                <a:spcPct val="150000"/>
              </a:lnSpc>
            </a:pPr>
            <a:r>
              <a:rPr lang="en-US" sz="2400" b="1" i="1" dirty="0" err="1" smtClean="0">
                <a:solidFill>
                  <a:srgbClr val="FF0000"/>
                </a:solidFill>
                <a:latin typeface="Sitka Subheading" pitchFamily="2" charset="0"/>
                <a:cs typeface="Times New Roman" panose="02020603050405020304" pitchFamily="18" charset="0"/>
              </a:rPr>
              <a:t>Một</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số</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việc</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làm</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học</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sinh</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có</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thể</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thực</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hiện</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để</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giữ</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gìn</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và</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phát</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huy</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truyền</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thống</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tốt</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đẹp</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của</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gia</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đình</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và</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dòng</a:t>
            </a:r>
            <a:r>
              <a:rPr lang="en-US" sz="2400" b="1" i="1" dirty="0" smtClean="0">
                <a:solidFill>
                  <a:srgbClr val="FF0000"/>
                </a:solidFill>
                <a:latin typeface="Sitka Subheading" pitchFamily="2" charset="0"/>
                <a:cs typeface="Times New Roman" panose="02020603050405020304" pitchFamily="18" charset="0"/>
              </a:rPr>
              <a:t> </a:t>
            </a:r>
            <a:r>
              <a:rPr lang="en-US" sz="2400" b="1" i="1" dirty="0" err="1" smtClean="0">
                <a:solidFill>
                  <a:srgbClr val="FF0000"/>
                </a:solidFill>
                <a:latin typeface="Sitka Subheading" pitchFamily="2" charset="0"/>
                <a:cs typeface="Times New Roman" panose="02020603050405020304" pitchFamily="18" charset="0"/>
              </a:rPr>
              <a:t>họ</a:t>
            </a:r>
            <a:r>
              <a:rPr lang="en-US" sz="2400" b="1" i="1" dirty="0" smtClean="0">
                <a:solidFill>
                  <a:srgbClr val="FF0000"/>
                </a:solidFill>
                <a:latin typeface="Sitka Subheading" pitchFamily="2" charset="0"/>
                <a:cs typeface="Times New Roman" panose="02020603050405020304" pitchFamily="18" charset="0"/>
              </a:rPr>
              <a:t>: </a:t>
            </a:r>
          </a:p>
          <a:p>
            <a:pPr marL="285750" indent="-285750" algn="just">
              <a:lnSpc>
                <a:spcPct val="150000"/>
              </a:lnSpc>
              <a:buFontTx/>
              <a:buChar char="-"/>
            </a:pPr>
            <a:r>
              <a:rPr lang="en-US" sz="2200" dirty="0" err="1" smtClean="0">
                <a:latin typeface="Sitka Subheading" pitchFamily="2" charset="0"/>
                <a:cs typeface="Times New Roman" panose="02020603050405020304" pitchFamily="18" charset="0"/>
              </a:rPr>
              <a:t>Học</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tập</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tiếp</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nối</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truyền</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thống</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của</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gia</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đình</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dòng</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họ</a:t>
            </a:r>
            <a:endParaRPr lang="en-US" sz="2200" dirty="0" smtClean="0">
              <a:latin typeface="Sitka Subheading" pitchFamily="2" charset="0"/>
              <a:cs typeface="Times New Roman" panose="02020603050405020304" pitchFamily="18" charset="0"/>
            </a:endParaRPr>
          </a:p>
          <a:p>
            <a:pPr marL="285750" indent="-285750" algn="just">
              <a:lnSpc>
                <a:spcPct val="150000"/>
              </a:lnSpc>
              <a:buFontTx/>
              <a:buChar char="-"/>
            </a:pPr>
            <a:r>
              <a:rPr lang="en-US" sz="2200" dirty="0" err="1" smtClean="0">
                <a:latin typeface="Sitka Subheading" pitchFamily="2" charset="0"/>
                <a:cs typeface="Times New Roman" panose="02020603050405020304" pitchFamily="18" charset="0"/>
              </a:rPr>
              <a:t>Giữ</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gìn</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và</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phát</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huy</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những</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giá</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trị</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tốt</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đẹp</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của</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gia</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đình</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dòng</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họ</a:t>
            </a:r>
            <a:r>
              <a:rPr lang="en-US" sz="2200" dirty="0">
                <a:latin typeface="Sitka Subheading" pitchFamily="2" charset="0"/>
                <a:cs typeface="Times New Roman" panose="02020603050405020304" pitchFamily="18" charset="0"/>
              </a:rPr>
              <a:t>;</a:t>
            </a:r>
            <a:endParaRPr lang="en-US" sz="2200" dirty="0" smtClean="0">
              <a:latin typeface="Sitka Subheading" pitchFamily="2" charset="0"/>
              <a:cs typeface="Times New Roman" panose="02020603050405020304" pitchFamily="18" charset="0"/>
            </a:endParaRPr>
          </a:p>
          <a:p>
            <a:pPr marL="285750" indent="-285750" algn="just">
              <a:lnSpc>
                <a:spcPct val="150000"/>
              </a:lnSpc>
              <a:buFontTx/>
              <a:buChar char="-"/>
            </a:pPr>
            <a:r>
              <a:rPr lang="en-US" sz="2200" dirty="0" err="1" smtClean="0">
                <a:latin typeface="Sitka Subheading" pitchFamily="2" charset="0"/>
                <a:cs typeface="Times New Roman" panose="02020603050405020304" pitchFamily="18" charset="0"/>
              </a:rPr>
              <a:t>Chăm</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chỉ</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học</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tập</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trở</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thành</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những</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công</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dân</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tốt</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có</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ích</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góp</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phần</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làm</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rạng</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rỡ</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truyền</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thống</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của</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gia</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đình</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dòng</a:t>
            </a:r>
            <a:r>
              <a:rPr lang="en-US" sz="2200" dirty="0" smtClean="0">
                <a:latin typeface="Sitka Subheading" pitchFamily="2" charset="0"/>
                <a:cs typeface="Times New Roman" panose="02020603050405020304" pitchFamily="18" charset="0"/>
              </a:rPr>
              <a:t> </a:t>
            </a:r>
            <a:r>
              <a:rPr lang="en-US" sz="2200" dirty="0" err="1" smtClean="0">
                <a:latin typeface="Sitka Subheading" pitchFamily="2" charset="0"/>
                <a:cs typeface="Times New Roman" panose="02020603050405020304" pitchFamily="18" charset="0"/>
              </a:rPr>
              <a:t>họ</a:t>
            </a:r>
            <a:r>
              <a:rPr lang="en-US" sz="2200" dirty="0" smtClean="0">
                <a:latin typeface="Sitka Subheading" pitchFamily="2" charset="0"/>
                <a:cs typeface="Times New Roman" panose="02020603050405020304" pitchFamily="18" charset="0"/>
              </a:rPr>
              <a:t>;</a:t>
            </a:r>
            <a:endParaRPr lang="en-US" sz="2200" dirty="0" smtClean="0">
              <a:latin typeface="Sitka Subheading" pitchFamily="2" charset="0"/>
              <a:cs typeface="Times New Roman" panose="02020603050405020304" pitchFamily="18" charset="0"/>
            </a:endParaRPr>
          </a:p>
        </p:txBody>
      </p:sp>
    </p:spTree>
    <p:extLst>
      <p:ext uri="{BB962C8B-B14F-4D97-AF65-F5344CB8AC3E}">
        <p14:creationId xmlns:p14="http://schemas.microsoft.com/office/powerpoint/2010/main" val="106409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72068">
                                            <p:txEl>
                                              <p:pRg st="0" end="0"/>
                                            </p:txEl>
                                          </p:spTgt>
                                        </p:tgtEl>
                                        <p:attrNameLst>
                                          <p:attrName>style.visibility</p:attrName>
                                        </p:attrNameLst>
                                      </p:cBhvr>
                                      <p:to>
                                        <p:strVal val="visible"/>
                                      </p:to>
                                    </p:set>
                                    <p:animEffect transition="in" filter="wipe(down)">
                                      <p:cBhvr>
                                        <p:cTn id="7" dur="500"/>
                                        <p:tgtEl>
                                          <p:spTgt spid="4720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2" descr="Hình ảnh dấu chấm hỏi đẹp, ấn tượng và độc đáo nhất">
            <a:extLst>
              <a:ext uri="{FF2B5EF4-FFF2-40B4-BE49-F238E27FC236}">
                <a16:creationId xmlns:a16="http://schemas.microsoft.com/office/drawing/2014/main" xmlns="" id="{0BC7395E-B9BA-4DD3-86A8-C6286047E3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53"/>
          <a:stretch/>
        </p:blipFill>
        <p:spPr bwMode="auto">
          <a:xfrm>
            <a:off x="3341077" y="4036692"/>
            <a:ext cx="2678723" cy="2623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1D325C35-52E6-497F-B511-564BFB0D6E3B}"/>
              </a:ext>
            </a:extLst>
          </p:cNvPr>
          <p:cNvSpPr txBox="1"/>
          <p:nvPr/>
        </p:nvSpPr>
        <p:spPr>
          <a:xfrm>
            <a:off x="1878000" y="2209800"/>
            <a:ext cx="7391400" cy="1687641"/>
          </a:xfrm>
          <a:prstGeom prst="rect">
            <a:avLst/>
          </a:prstGeom>
          <a:noFill/>
        </p:spPr>
        <p:txBody>
          <a:bodyPr wrap="square" rtlCol="0">
            <a:spAutoFit/>
          </a:bodyPr>
          <a:lstStyle/>
          <a:p>
            <a:pPr algn="ctr">
              <a:lnSpc>
                <a:spcPct val="150000"/>
              </a:lnSpc>
            </a:pPr>
            <a:r>
              <a:rPr lang="en-US" sz="2400" i="1" dirty="0" err="1">
                <a:latin typeface="Sitka Text" pitchFamily="2" charset="0"/>
                <a:cs typeface="Times New Roman" panose="02020603050405020304" pitchFamily="18" charset="0"/>
              </a:rPr>
              <a:t>Trách</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nhiệm</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của</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công</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dân</a:t>
            </a:r>
            <a:r>
              <a:rPr lang="en-US" sz="2400" i="1" dirty="0">
                <a:latin typeface="Sitka Text" pitchFamily="2" charset="0"/>
                <a:cs typeface="Times New Roman" panose="02020603050405020304" pitchFamily="18" charset="0"/>
              </a:rPr>
              <a:t> - </a:t>
            </a:r>
            <a:r>
              <a:rPr lang="en-US" sz="2400" i="1" dirty="0" err="1">
                <a:latin typeface="Sitka Text" pitchFamily="2" charset="0"/>
                <a:cs typeface="Times New Roman" panose="02020603050405020304" pitchFamily="18" charset="0"/>
              </a:rPr>
              <a:t>học</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sinh</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cần</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phải</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làm</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gì</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để</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giữ</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gìn</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và</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phát</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huy</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truyền</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thống</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tốt</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đẹp</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của</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gia</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đình</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dòng</a:t>
            </a:r>
            <a:r>
              <a:rPr lang="en-US" sz="2400" i="1" dirty="0">
                <a:latin typeface="Sitka Text" pitchFamily="2" charset="0"/>
                <a:cs typeface="Times New Roman" panose="02020603050405020304" pitchFamily="18" charset="0"/>
              </a:rPr>
              <a:t> </a:t>
            </a:r>
            <a:r>
              <a:rPr lang="en-US" sz="2400" i="1" dirty="0" err="1">
                <a:latin typeface="Sitka Text" pitchFamily="2" charset="0"/>
                <a:cs typeface="Times New Roman" panose="02020603050405020304" pitchFamily="18" charset="0"/>
              </a:rPr>
              <a:t>họ</a:t>
            </a:r>
            <a:r>
              <a:rPr lang="en-US" sz="2400" i="1" dirty="0">
                <a:latin typeface="Sitka Text" pitchFamily="2"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490948683"/>
      </p:ext>
    </p:extLst>
  </p:cSld>
  <p:clrMapOvr>
    <a:masterClrMapping/>
  </p:clrMapOvr>
  <mc:AlternateContent xmlns:mc="http://schemas.openxmlformats.org/markup-compatibility/2006" xmlns:p14="http://schemas.microsoft.com/office/powerpoint/2010/main">
    <mc:Choice Requires="p14">
      <p:transition spd="slow" p14:dur="2000" advTm="10337"/>
    </mc:Choice>
    <mc:Fallback xmlns="">
      <p:transition spd="slow" advTm="103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762000"/>
            <a:ext cx="7315200" cy="1815882"/>
          </a:xfrm>
          <a:prstGeom prst="rect">
            <a:avLst/>
          </a:prstGeom>
          <a:noFill/>
        </p:spPr>
        <p:txBody>
          <a:bodyPr wrap="square" rtlCol="0">
            <a:spAutoFit/>
          </a:bodyPr>
          <a:lstStyle/>
          <a:p>
            <a:pPr algn="just"/>
            <a:r>
              <a:rPr lang="en-US" sz="2800" dirty="0" err="1" smtClean="0">
                <a:latin typeface="Sitka Subheading" pitchFamily="2" charset="0"/>
              </a:rPr>
              <a:t>Tuần</a:t>
            </a:r>
            <a:r>
              <a:rPr lang="en-US" sz="2800" dirty="0" smtClean="0">
                <a:latin typeface="Sitka Subheading" pitchFamily="2" charset="0"/>
              </a:rPr>
              <a:t> 14,15</a:t>
            </a:r>
          </a:p>
          <a:p>
            <a:pPr algn="ctr">
              <a:lnSpc>
                <a:spcPct val="150000"/>
              </a:lnSpc>
            </a:pPr>
            <a:r>
              <a:rPr lang="en-US" sz="2800" b="1" i="1" dirty="0" err="1" smtClean="0">
                <a:solidFill>
                  <a:srgbClr val="FF0000"/>
                </a:solidFill>
                <a:latin typeface="Sitka Subheading" pitchFamily="2" charset="0"/>
              </a:rPr>
              <a:t>Bài</a:t>
            </a:r>
            <a:r>
              <a:rPr lang="en-US" sz="2800" b="1" i="1" dirty="0" smtClean="0">
                <a:solidFill>
                  <a:srgbClr val="FF0000"/>
                </a:solidFill>
                <a:latin typeface="Sitka Subheading" pitchFamily="2" charset="0"/>
              </a:rPr>
              <a:t> 10: </a:t>
            </a:r>
            <a:r>
              <a:rPr lang="en-US" sz="2800" b="1" i="1" dirty="0" err="1" smtClean="0">
                <a:solidFill>
                  <a:srgbClr val="FF0000"/>
                </a:solidFill>
                <a:latin typeface="Sitka Subheading" pitchFamily="2" charset="0"/>
              </a:rPr>
              <a:t>Giữ</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gìn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và</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phát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huy</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truyền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thống</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tốt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đẹp</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của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gia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đình</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dòng</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họ</a:t>
            </a:r>
            <a:endParaRPr lang="en-US" sz="2800" b="1" i="1" dirty="0">
              <a:solidFill>
                <a:srgbClr val="FF0000"/>
              </a:solidFill>
              <a:latin typeface="Sitka Subheading" pitchFamily="2" charset="0"/>
            </a:endParaRPr>
          </a:p>
        </p:txBody>
      </p:sp>
      <p:sp>
        <p:nvSpPr>
          <p:cNvPr id="5" name="TextBox 4"/>
          <p:cNvSpPr txBox="1"/>
          <p:nvPr/>
        </p:nvSpPr>
        <p:spPr>
          <a:xfrm>
            <a:off x="2286000" y="2743200"/>
            <a:ext cx="6858000" cy="3647152"/>
          </a:xfrm>
          <a:prstGeom prst="rect">
            <a:avLst/>
          </a:prstGeom>
          <a:noFill/>
        </p:spPr>
        <p:txBody>
          <a:bodyPr wrap="square" rtlCol="0">
            <a:spAutoFit/>
          </a:bodyPr>
          <a:lstStyle/>
          <a:p>
            <a:pPr algn="just">
              <a:lnSpc>
                <a:spcPct val="150000"/>
              </a:lnSpc>
            </a:pPr>
            <a:r>
              <a:rPr lang="en-US" sz="2200" b="1" i="1" dirty="0">
                <a:solidFill>
                  <a:srgbClr val="00B050"/>
                </a:solidFill>
                <a:latin typeface="Sitka Subheading" pitchFamily="2" charset="0"/>
              </a:rPr>
              <a:t>I/ </a:t>
            </a:r>
            <a:r>
              <a:rPr lang="en-US" sz="2200" b="1" i="1" dirty="0" err="1">
                <a:solidFill>
                  <a:srgbClr val="00B050"/>
                </a:solidFill>
                <a:latin typeface="Sitka Subheading" pitchFamily="2" charset="0"/>
              </a:rPr>
              <a:t>Truyện</a:t>
            </a:r>
            <a:r>
              <a:rPr lang="en-US" sz="2200" b="1" i="1" dirty="0">
                <a:solidFill>
                  <a:srgbClr val="00B050"/>
                </a:solidFill>
                <a:latin typeface="Sitka Subheading" pitchFamily="2" charset="0"/>
              </a:rPr>
              <a:t> </a:t>
            </a:r>
            <a:r>
              <a:rPr lang="en-US" sz="2200" b="1" i="1" dirty="0" err="1">
                <a:solidFill>
                  <a:srgbClr val="00B050"/>
                </a:solidFill>
                <a:latin typeface="Sitka Subheading" pitchFamily="2" charset="0"/>
              </a:rPr>
              <a:t>đọc</a:t>
            </a:r>
            <a:r>
              <a:rPr lang="en-US" sz="2200" b="1" i="1" dirty="0">
                <a:solidFill>
                  <a:srgbClr val="00B050"/>
                </a:solidFill>
                <a:latin typeface="Sitka Subheading" pitchFamily="2" charset="0"/>
              </a:rPr>
              <a:t>: </a:t>
            </a:r>
          </a:p>
          <a:p>
            <a:pPr algn="ctr">
              <a:lnSpc>
                <a:spcPct val="150000"/>
              </a:lnSpc>
            </a:pPr>
            <a:r>
              <a:rPr lang="en-US" sz="2200" dirty="0">
                <a:latin typeface="Sitka Subheading" pitchFamily="2" charset="0"/>
              </a:rPr>
              <a:t>“</a:t>
            </a:r>
            <a:r>
              <a:rPr lang="en-US" sz="2200" dirty="0" err="1">
                <a:latin typeface="Sitka Subheading" pitchFamily="2" charset="0"/>
              </a:rPr>
              <a:t>Truyện</a:t>
            </a:r>
            <a:r>
              <a:rPr lang="en-US" sz="2200" dirty="0">
                <a:latin typeface="Sitka Subheading" pitchFamily="2" charset="0"/>
              </a:rPr>
              <a:t> </a:t>
            </a:r>
            <a:r>
              <a:rPr lang="en-US" sz="2200" dirty="0" err="1">
                <a:latin typeface="Sitka Subheading" pitchFamily="2" charset="0"/>
              </a:rPr>
              <a:t>kể</a:t>
            </a:r>
            <a:r>
              <a:rPr lang="en-US" sz="2200" dirty="0">
                <a:latin typeface="Sitka Subheading" pitchFamily="2" charset="0"/>
              </a:rPr>
              <a:t> </a:t>
            </a:r>
            <a:r>
              <a:rPr lang="en-US" sz="2200" dirty="0" err="1">
                <a:latin typeface="Sitka Subheading" pitchFamily="2" charset="0"/>
              </a:rPr>
              <a:t>từ</a:t>
            </a:r>
            <a:r>
              <a:rPr lang="en-US" sz="2200" dirty="0">
                <a:latin typeface="Sitka Subheading" pitchFamily="2" charset="0"/>
              </a:rPr>
              <a:t> </a:t>
            </a:r>
            <a:r>
              <a:rPr lang="en-US" sz="2200" dirty="0" err="1">
                <a:latin typeface="Sitka Subheading" pitchFamily="2" charset="0"/>
              </a:rPr>
              <a:t>trang</a:t>
            </a:r>
            <a:r>
              <a:rPr lang="en-US" sz="2200" dirty="0">
                <a:latin typeface="Sitka Subheading" pitchFamily="2" charset="0"/>
              </a:rPr>
              <a:t> </a:t>
            </a:r>
            <a:r>
              <a:rPr lang="en-US" sz="2200" dirty="0" err="1">
                <a:latin typeface="Sitka Subheading" pitchFamily="2" charset="0"/>
              </a:rPr>
              <a:t>trại</a:t>
            </a:r>
            <a:r>
              <a:rPr lang="en-US" sz="2200" dirty="0">
                <a:latin typeface="Sitka Subheading" pitchFamily="2" charset="0"/>
              </a:rPr>
              <a:t>” (</a:t>
            </a:r>
            <a:r>
              <a:rPr lang="en-US" sz="2200" dirty="0" err="1">
                <a:latin typeface="Sitka Subheading" pitchFamily="2" charset="0"/>
              </a:rPr>
              <a:t>sgk</a:t>
            </a:r>
            <a:r>
              <a:rPr lang="en-US" sz="2200" dirty="0">
                <a:latin typeface="Sitka Subheading" pitchFamily="2" charset="0"/>
              </a:rPr>
              <a:t>/30)</a:t>
            </a:r>
          </a:p>
          <a:p>
            <a:pPr algn="just">
              <a:lnSpc>
                <a:spcPct val="150000"/>
              </a:lnSpc>
            </a:pPr>
            <a:r>
              <a:rPr lang="en-US" sz="2200" b="1" i="1" dirty="0">
                <a:solidFill>
                  <a:srgbClr val="00B050"/>
                </a:solidFill>
                <a:latin typeface="Sitka Subheading" pitchFamily="2" charset="0"/>
              </a:rPr>
              <a:t>II/ </a:t>
            </a:r>
            <a:r>
              <a:rPr lang="en-US" sz="2200" b="1" i="1" dirty="0" err="1">
                <a:solidFill>
                  <a:srgbClr val="00B050"/>
                </a:solidFill>
                <a:latin typeface="Sitka Subheading" pitchFamily="2" charset="0"/>
              </a:rPr>
              <a:t>Nội</a:t>
            </a:r>
            <a:r>
              <a:rPr lang="en-US" sz="2200" b="1" i="1" dirty="0">
                <a:solidFill>
                  <a:srgbClr val="00B050"/>
                </a:solidFill>
                <a:latin typeface="Sitka Subheading" pitchFamily="2" charset="0"/>
              </a:rPr>
              <a:t> dung </a:t>
            </a:r>
            <a:r>
              <a:rPr lang="en-US" sz="2200" b="1" i="1" dirty="0" err="1">
                <a:solidFill>
                  <a:srgbClr val="00B050"/>
                </a:solidFill>
                <a:latin typeface="Sitka Subheading" pitchFamily="2" charset="0"/>
              </a:rPr>
              <a:t>bài</a:t>
            </a:r>
            <a:r>
              <a:rPr lang="en-US" sz="2200" b="1" i="1" dirty="0">
                <a:solidFill>
                  <a:srgbClr val="00B050"/>
                </a:solidFill>
                <a:latin typeface="Sitka Subheading" pitchFamily="2" charset="0"/>
              </a:rPr>
              <a:t> </a:t>
            </a:r>
            <a:r>
              <a:rPr lang="en-US" sz="2200" b="1" i="1" dirty="0" err="1">
                <a:solidFill>
                  <a:srgbClr val="00B050"/>
                </a:solidFill>
                <a:latin typeface="Sitka Subheading" pitchFamily="2" charset="0"/>
              </a:rPr>
              <a:t>học</a:t>
            </a:r>
            <a:r>
              <a:rPr lang="en-US" sz="2200" b="1" i="1" dirty="0">
                <a:solidFill>
                  <a:srgbClr val="00B050"/>
                </a:solidFill>
                <a:latin typeface="Sitka Subheading" pitchFamily="2" charset="0"/>
              </a:rPr>
              <a:t>:</a:t>
            </a:r>
          </a:p>
          <a:p>
            <a:pPr algn="just">
              <a:lnSpc>
                <a:spcPct val="150000"/>
              </a:lnSpc>
            </a:pPr>
            <a:r>
              <a:rPr lang="en-US" sz="2200" b="1" i="1" dirty="0">
                <a:latin typeface="Sitka Subheading" pitchFamily="2" charset="0"/>
              </a:rPr>
              <a:t>3/ </a:t>
            </a:r>
            <a:r>
              <a:rPr lang="en-US" sz="2200" b="1" i="1" dirty="0" err="1">
                <a:latin typeface="Sitka Subheading" pitchFamily="2" charset="0"/>
              </a:rPr>
              <a:t>Trách</a:t>
            </a:r>
            <a:r>
              <a:rPr lang="en-US" sz="2200" b="1" i="1" dirty="0">
                <a:latin typeface="Sitka Subheading" pitchFamily="2" charset="0"/>
              </a:rPr>
              <a:t> </a:t>
            </a:r>
            <a:r>
              <a:rPr lang="en-US" sz="2200" b="1" i="1" dirty="0" err="1">
                <a:latin typeface="Sitka Subheading" pitchFamily="2" charset="0"/>
              </a:rPr>
              <a:t>nhiệm</a:t>
            </a:r>
            <a:r>
              <a:rPr lang="en-US" sz="2200" b="1" i="1" dirty="0">
                <a:latin typeface="Sitka Subheading" pitchFamily="2" charset="0"/>
              </a:rPr>
              <a:t> </a:t>
            </a:r>
            <a:r>
              <a:rPr lang="en-US" sz="2200" b="1" i="1" dirty="0" err="1">
                <a:latin typeface="Sitka Subheading" pitchFamily="2" charset="0"/>
              </a:rPr>
              <a:t>của</a:t>
            </a:r>
            <a:r>
              <a:rPr lang="en-US" sz="2200" b="1" i="1" dirty="0">
                <a:latin typeface="Sitka Subheading" pitchFamily="2" charset="0"/>
              </a:rPr>
              <a:t> </a:t>
            </a:r>
            <a:r>
              <a:rPr lang="en-US" sz="2200" b="1" i="1" dirty="0" err="1">
                <a:latin typeface="Sitka Subheading" pitchFamily="2" charset="0"/>
              </a:rPr>
              <a:t>công</a:t>
            </a:r>
            <a:r>
              <a:rPr lang="en-US" sz="2200" b="1" i="1" dirty="0">
                <a:latin typeface="Sitka Subheading" pitchFamily="2" charset="0"/>
              </a:rPr>
              <a:t> </a:t>
            </a:r>
            <a:r>
              <a:rPr lang="en-US" sz="2200" b="1" i="1" dirty="0" err="1">
                <a:latin typeface="Sitka Subheading" pitchFamily="2" charset="0"/>
              </a:rPr>
              <a:t>dân</a:t>
            </a:r>
            <a:r>
              <a:rPr lang="en-US" sz="2200" b="1" i="1" dirty="0">
                <a:latin typeface="Sitka Subheading" pitchFamily="2" charset="0"/>
              </a:rPr>
              <a:t> – </a:t>
            </a:r>
            <a:r>
              <a:rPr lang="en-US" sz="2200" b="1" i="1" dirty="0" err="1">
                <a:latin typeface="Sitka Subheading" pitchFamily="2" charset="0"/>
              </a:rPr>
              <a:t>học</a:t>
            </a:r>
            <a:r>
              <a:rPr lang="en-US" sz="2200" b="1" i="1" dirty="0">
                <a:latin typeface="Sitka Subheading" pitchFamily="2" charset="0"/>
              </a:rPr>
              <a:t> </a:t>
            </a:r>
            <a:r>
              <a:rPr lang="en-US" sz="2200" b="1" i="1" dirty="0" err="1">
                <a:latin typeface="Sitka Subheading" pitchFamily="2" charset="0"/>
              </a:rPr>
              <a:t>sinh</a:t>
            </a:r>
            <a:endParaRPr lang="en-US" sz="2200" b="1" i="1" dirty="0">
              <a:latin typeface="Sitka Subheading" pitchFamily="2" charset="0"/>
            </a:endParaRPr>
          </a:p>
          <a:p>
            <a:pPr algn="just">
              <a:lnSpc>
                <a:spcPct val="150000"/>
              </a:lnSpc>
            </a:pPr>
            <a:r>
              <a:rPr lang="en-US" sz="2200" i="1" dirty="0">
                <a:latin typeface="Sitka Subheading" pitchFamily="2" charset="0"/>
              </a:rPr>
              <a:t>- </a:t>
            </a:r>
            <a:r>
              <a:rPr lang="en-US" sz="2200" i="1" dirty="0" err="1">
                <a:latin typeface="Sitka Subheading" pitchFamily="2" charset="0"/>
              </a:rPr>
              <a:t>Trân</a:t>
            </a:r>
            <a:r>
              <a:rPr lang="en-US" sz="2200" i="1" dirty="0">
                <a:latin typeface="Sitka Subheading" pitchFamily="2" charset="0"/>
              </a:rPr>
              <a:t> </a:t>
            </a:r>
            <a:r>
              <a:rPr lang="en-US" sz="2200" i="1" dirty="0" err="1">
                <a:latin typeface="Sitka Subheading" pitchFamily="2" charset="0"/>
              </a:rPr>
              <a:t>trọng</a:t>
            </a:r>
            <a:r>
              <a:rPr lang="en-US" sz="2200" i="1" dirty="0">
                <a:latin typeface="Sitka Subheading" pitchFamily="2" charset="0"/>
              </a:rPr>
              <a:t> </a:t>
            </a:r>
            <a:r>
              <a:rPr lang="en-US" sz="2200" i="1" dirty="0" err="1">
                <a:latin typeface="Sitka Subheading" pitchFamily="2" charset="0"/>
              </a:rPr>
              <a:t>tự</a:t>
            </a:r>
            <a:r>
              <a:rPr lang="en-US" sz="2200" i="1" dirty="0">
                <a:latin typeface="Sitka Subheading" pitchFamily="2" charset="0"/>
              </a:rPr>
              <a:t> </a:t>
            </a:r>
            <a:r>
              <a:rPr lang="en-US" sz="2200" i="1" dirty="0" err="1">
                <a:latin typeface="Sitka Subheading" pitchFamily="2" charset="0"/>
              </a:rPr>
              <a:t>hào</a:t>
            </a:r>
            <a:r>
              <a:rPr lang="en-US" sz="2200" i="1" dirty="0">
                <a:latin typeface="Sitka Subheading" pitchFamily="2" charset="0"/>
              </a:rPr>
              <a:t> </a:t>
            </a:r>
            <a:r>
              <a:rPr lang="en-US" sz="2200" i="1" dirty="0" err="1">
                <a:latin typeface="Sitka Subheading" pitchFamily="2" charset="0"/>
              </a:rPr>
              <a:t>phát</a:t>
            </a:r>
            <a:r>
              <a:rPr lang="en-US" sz="2200" i="1" dirty="0">
                <a:latin typeface="Sitka Subheading" pitchFamily="2" charset="0"/>
              </a:rPr>
              <a:t> </a:t>
            </a:r>
            <a:r>
              <a:rPr lang="en-US" sz="2200" i="1" dirty="0" err="1">
                <a:latin typeface="Sitka Subheading" pitchFamily="2" charset="0"/>
              </a:rPr>
              <a:t>huy</a:t>
            </a:r>
            <a:r>
              <a:rPr lang="en-US" sz="2200" i="1" dirty="0">
                <a:latin typeface="Sitka Subheading" pitchFamily="2" charset="0"/>
              </a:rPr>
              <a:t> </a:t>
            </a:r>
            <a:r>
              <a:rPr lang="en-US" sz="2200" i="1" dirty="0" err="1">
                <a:latin typeface="Sitka Subheading" pitchFamily="2" charset="0"/>
              </a:rPr>
              <a:t>truyền</a:t>
            </a:r>
            <a:r>
              <a:rPr lang="en-US" sz="2200" i="1" dirty="0">
                <a:latin typeface="Sitka Subheading" pitchFamily="2" charset="0"/>
              </a:rPr>
              <a:t> </a:t>
            </a:r>
            <a:r>
              <a:rPr lang="en-US" sz="2200" i="1" dirty="0" err="1">
                <a:latin typeface="Sitka Subheading" pitchFamily="2" charset="0"/>
              </a:rPr>
              <a:t>thống</a:t>
            </a:r>
            <a:r>
              <a:rPr lang="en-US" sz="2200" i="1" dirty="0">
                <a:latin typeface="Sitka Subheading" pitchFamily="2" charset="0"/>
              </a:rPr>
              <a:t>.</a:t>
            </a:r>
          </a:p>
          <a:p>
            <a:pPr algn="just">
              <a:lnSpc>
                <a:spcPct val="150000"/>
              </a:lnSpc>
            </a:pPr>
            <a:r>
              <a:rPr lang="en-US" sz="2200" i="1" dirty="0">
                <a:latin typeface="Sitka Subheading" pitchFamily="2" charset="0"/>
              </a:rPr>
              <a:t>- </a:t>
            </a:r>
            <a:r>
              <a:rPr lang="en-US" sz="2200" i="1" dirty="0" err="1">
                <a:latin typeface="Sitka Subheading" pitchFamily="2" charset="0"/>
              </a:rPr>
              <a:t>Phải</a:t>
            </a:r>
            <a:r>
              <a:rPr lang="en-US" sz="2200" i="1" dirty="0">
                <a:latin typeface="Sitka Subheading" pitchFamily="2" charset="0"/>
              </a:rPr>
              <a:t> </a:t>
            </a:r>
            <a:r>
              <a:rPr lang="en-US" sz="2200" i="1" dirty="0" err="1">
                <a:latin typeface="Sitka Subheading" pitchFamily="2" charset="0"/>
              </a:rPr>
              <a:t>sống</a:t>
            </a:r>
            <a:r>
              <a:rPr lang="en-US" sz="2200" i="1" dirty="0">
                <a:latin typeface="Sitka Subheading" pitchFamily="2" charset="0"/>
              </a:rPr>
              <a:t> </a:t>
            </a:r>
            <a:r>
              <a:rPr lang="en-US" sz="2200" i="1" dirty="0" err="1">
                <a:latin typeface="Sitka Subheading" pitchFamily="2" charset="0"/>
              </a:rPr>
              <a:t>trong</a:t>
            </a:r>
            <a:r>
              <a:rPr lang="en-US" sz="2200" i="1" dirty="0">
                <a:latin typeface="Sitka Subheading" pitchFamily="2" charset="0"/>
              </a:rPr>
              <a:t> </a:t>
            </a:r>
            <a:r>
              <a:rPr lang="en-US" sz="2200" i="1" dirty="0" err="1">
                <a:latin typeface="Sitka Subheading" pitchFamily="2" charset="0"/>
              </a:rPr>
              <a:t>sạch</a:t>
            </a:r>
            <a:r>
              <a:rPr lang="en-US" sz="2200" i="1" dirty="0">
                <a:latin typeface="Sitka Subheading" pitchFamily="2" charset="0"/>
              </a:rPr>
              <a:t> </a:t>
            </a:r>
            <a:r>
              <a:rPr lang="en-US" sz="2200" i="1" dirty="0" err="1">
                <a:latin typeface="Sitka Subheading" pitchFamily="2" charset="0"/>
              </a:rPr>
              <a:t>lương</a:t>
            </a:r>
            <a:r>
              <a:rPr lang="en-US" sz="2200" i="1" dirty="0">
                <a:latin typeface="Sitka Subheading" pitchFamily="2" charset="0"/>
              </a:rPr>
              <a:t> </a:t>
            </a:r>
            <a:r>
              <a:rPr lang="en-US" sz="2200" i="1" dirty="0" err="1">
                <a:latin typeface="Sitka Subheading" pitchFamily="2" charset="0"/>
              </a:rPr>
              <a:t>thiện</a:t>
            </a:r>
            <a:r>
              <a:rPr lang="en-US" sz="2200" i="1" dirty="0">
                <a:latin typeface="Sitka Subheading" pitchFamily="2" charset="0"/>
              </a:rPr>
              <a:t>.</a:t>
            </a:r>
          </a:p>
          <a:p>
            <a:pPr algn="just">
              <a:lnSpc>
                <a:spcPct val="150000"/>
              </a:lnSpc>
            </a:pPr>
            <a:r>
              <a:rPr lang="en-US" sz="2200" i="1" dirty="0">
                <a:latin typeface="Sitka Subheading" pitchFamily="2" charset="0"/>
              </a:rPr>
              <a:t>- </a:t>
            </a:r>
            <a:r>
              <a:rPr lang="en-US" sz="2200" i="1" dirty="0" err="1">
                <a:latin typeface="Sitka Subheading" pitchFamily="2" charset="0"/>
              </a:rPr>
              <a:t>Không</a:t>
            </a:r>
            <a:r>
              <a:rPr lang="en-US" sz="2200" i="1" dirty="0">
                <a:latin typeface="Sitka Subheading" pitchFamily="2" charset="0"/>
              </a:rPr>
              <a:t> </a:t>
            </a:r>
            <a:r>
              <a:rPr lang="en-US" sz="2200" i="1" dirty="0" err="1">
                <a:latin typeface="Sitka Subheading" pitchFamily="2" charset="0"/>
              </a:rPr>
              <a:t>làm</a:t>
            </a:r>
            <a:r>
              <a:rPr lang="en-US" sz="2200" i="1" dirty="0">
                <a:latin typeface="Sitka Subheading" pitchFamily="2" charset="0"/>
              </a:rPr>
              <a:t> </a:t>
            </a:r>
            <a:r>
              <a:rPr lang="en-US" sz="2200" i="1" dirty="0" err="1">
                <a:latin typeface="Sitka Subheading" pitchFamily="2" charset="0"/>
              </a:rPr>
              <a:t>tổn</a:t>
            </a:r>
            <a:r>
              <a:rPr lang="en-US" sz="2200" i="1" dirty="0">
                <a:latin typeface="Sitka Subheading" pitchFamily="2" charset="0"/>
              </a:rPr>
              <a:t> </a:t>
            </a:r>
            <a:r>
              <a:rPr lang="en-US" sz="2200" i="1" dirty="0" err="1">
                <a:latin typeface="Sitka Subheading" pitchFamily="2" charset="0"/>
              </a:rPr>
              <a:t>hại</a:t>
            </a:r>
            <a:r>
              <a:rPr lang="en-US" sz="2200" i="1" dirty="0">
                <a:latin typeface="Sitka Subheading" pitchFamily="2" charset="0"/>
              </a:rPr>
              <a:t> </a:t>
            </a:r>
            <a:r>
              <a:rPr lang="en-US" sz="2200" i="1" dirty="0" err="1">
                <a:latin typeface="Sitka Subheading" pitchFamily="2" charset="0"/>
              </a:rPr>
              <a:t>đến</a:t>
            </a:r>
            <a:r>
              <a:rPr lang="en-US" sz="2200" i="1" dirty="0">
                <a:latin typeface="Sitka Subheading" pitchFamily="2" charset="0"/>
              </a:rPr>
              <a:t> </a:t>
            </a:r>
            <a:r>
              <a:rPr lang="en-US" sz="2200" i="1" dirty="0" err="1">
                <a:latin typeface="Sitka Subheading" pitchFamily="2" charset="0"/>
              </a:rPr>
              <a:t>thanh</a:t>
            </a:r>
            <a:r>
              <a:rPr lang="en-US" sz="2200" i="1" dirty="0">
                <a:latin typeface="Sitka Subheading" pitchFamily="2" charset="0"/>
              </a:rPr>
              <a:t> </a:t>
            </a:r>
            <a:r>
              <a:rPr lang="en-US" sz="2200" i="1" dirty="0" err="1">
                <a:latin typeface="Sitka Subheading" pitchFamily="2" charset="0"/>
              </a:rPr>
              <a:t>danh</a:t>
            </a:r>
            <a:r>
              <a:rPr lang="en-US" sz="2200" i="1" dirty="0">
                <a:latin typeface="Sitka Subheading" pitchFamily="2" charset="0"/>
              </a:rPr>
              <a:t> </a:t>
            </a:r>
            <a:r>
              <a:rPr lang="en-US" sz="2200" i="1" dirty="0" err="1">
                <a:latin typeface="Sitka Subheading" pitchFamily="2" charset="0"/>
              </a:rPr>
              <a:t>gia</a:t>
            </a:r>
            <a:r>
              <a:rPr lang="en-US" sz="2200" i="1" dirty="0">
                <a:latin typeface="Sitka Subheading" pitchFamily="2" charset="0"/>
              </a:rPr>
              <a:t> </a:t>
            </a:r>
            <a:r>
              <a:rPr lang="en-US" sz="2200" i="1" dirty="0" err="1">
                <a:latin typeface="Sitka Subheading" pitchFamily="2" charset="0"/>
              </a:rPr>
              <a:t>đình</a:t>
            </a:r>
            <a:r>
              <a:rPr lang="en-US" sz="2200" i="1" dirty="0">
                <a:latin typeface="Sitka Subheading" pitchFamily="2" charset="0"/>
              </a:rPr>
              <a:t> </a:t>
            </a:r>
            <a:r>
              <a:rPr lang="en-US" sz="2200" i="1" dirty="0" err="1">
                <a:latin typeface="Sitka Subheading" pitchFamily="2" charset="0"/>
              </a:rPr>
              <a:t>dòng</a:t>
            </a:r>
            <a:r>
              <a:rPr lang="en-US" sz="2200" i="1" dirty="0">
                <a:latin typeface="Sitka Subheading" pitchFamily="2" charset="0"/>
              </a:rPr>
              <a:t> </a:t>
            </a:r>
            <a:r>
              <a:rPr lang="en-US" sz="2200" i="1" dirty="0" err="1">
                <a:latin typeface="Sitka Subheading" pitchFamily="2" charset="0"/>
              </a:rPr>
              <a:t>họ</a:t>
            </a:r>
            <a:r>
              <a:rPr lang="en-US" sz="2200" i="1" dirty="0">
                <a:latin typeface="Sitka Subheading" pitchFamily="2" charset="0"/>
              </a:rPr>
              <a:t>.</a:t>
            </a:r>
          </a:p>
        </p:txBody>
      </p:sp>
    </p:spTree>
    <p:extLst>
      <p:ext uri="{BB962C8B-B14F-4D97-AF65-F5344CB8AC3E}">
        <p14:creationId xmlns:p14="http://schemas.microsoft.com/office/powerpoint/2010/main" val="29601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9EF7287-54DF-4389-86F0-D4D33A5A4642}"/>
              </a:ext>
            </a:extLst>
          </p:cNvPr>
          <p:cNvSpPr txBox="1"/>
          <p:nvPr/>
        </p:nvSpPr>
        <p:spPr>
          <a:xfrm>
            <a:off x="254921" y="5848954"/>
            <a:ext cx="8315325" cy="954107"/>
          </a:xfrm>
          <a:prstGeom prst="rect">
            <a:avLst/>
          </a:prstGeom>
          <a:noFill/>
        </p:spPr>
        <p:txBody>
          <a:bodyPr wrap="square" rtlCol="0">
            <a:spAutoFit/>
          </a:bodyPr>
          <a:lstStyle/>
          <a:p>
            <a:pPr algn="ctr"/>
            <a:r>
              <a:rPr lang="en-US" sz="2800" b="1" dirty="0" err="1" smtClean="0">
                <a:solidFill>
                  <a:srgbClr val="0000FF"/>
                </a:solidFill>
                <a:latin typeface="Sitka Subheading" pitchFamily="2" charset="0"/>
                <a:cs typeface="Times New Roman" panose="02020603050405020304" pitchFamily="18" charset="0"/>
              </a:rPr>
              <a:t>Học</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tập</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tiếp</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nối</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những</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truyền</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thống</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của</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gia</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đình</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dòng</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họ</a:t>
            </a:r>
            <a:r>
              <a:rPr lang="en-US" sz="2800" b="1" dirty="0">
                <a:solidFill>
                  <a:srgbClr val="0000FF"/>
                </a:solidFill>
                <a:latin typeface="Sitka Subheading" pitchFamily="2" charset="0"/>
                <a:cs typeface="Times New Roman" panose="02020603050405020304" pitchFamily="18" charset="0"/>
              </a:rPr>
              <a:t>.</a:t>
            </a:r>
          </a:p>
        </p:txBody>
      </p:sp>
      <p:pic>
        <p:nvPicPr>
          <p:cNvPr id="1026" name="Picture 2" descr="Trả lời gợi ý Bài 10 trang 30 SGK GDCD lớp 7 | SGK GDCD lớp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54" y="1613141"/>
            <a:ext cx="3448409" cy="39851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àm Yên giữ gìn văn hóa truyền th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495" y="1613141"/>
            <a:ext cx="4197627" cy="39851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1D6DBF06-ED71-4045-AA4E-BF107E4A4B07}"/>
              </a:ext>
            </a:extLst>
          </p:cNvPr>
          <p:cNvSpPr txBox="1"/>
          <p:nvPr/>
        </p:nvSpPr>
        <p:spPr>
          <a:xfrm>
            <a:off x="279115" y="0"/>
            <a:ext cx="8560085" cy="12003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Một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số</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việc</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làm</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của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học</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sinh</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góp</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phần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giữ</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gìn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và</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phát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huy</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truyền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thống</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tốt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đẹp</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của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gia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đình</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dòng</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họ</a:t>
            </a:r>
            <a:r>
              <a:rPr lang="en-US" sz="2400" b="1" dirty="0" smtClean="0">
                <a:solidFill>
                  <a:srgbClr val="FF0000"/>
                </a:solidFill>
                <a:latin typeface="Sitka Subheading" pitchFamily="2" charset="0"/>
                <a:cs typeface="Times New Roman" panose="02020603050405020304" pitchFamily="18" charset="0"/>
              </a:rPr>
              <a:t>.</a:t>
            </a:r>
            <a:endParaRPr lang="en-US" sz="2400" b="1" dirty="0">
              <a:solidFill>
                <a:srgbClr val="FF0000"/>
              </a:solidFill>
              <a:latin typeface="Sitka Subheading" pitchFamily="2" charset="0"/>
              <a:cs typeface="Times New Roman" panose="02020603050405020304" pitchFamily="18" charset="0"/>
            </a:endParaRPr>
          </a:p>
        </p:txBody>
      </p:sp>
    </p:spTree>
    <p:extLst>
      <p:ext uri="{BB962C8B-B14F-4D97-AF65-F5344CB8AC3E}">
        <p14:creationId xmlns:p14="http://schemas.microsoft.com/office/powerpoint/2010/main" val="29833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9EF7287-54DF-4389-86F0-D4D33A5A4642}"/>
              </a:ext>
            </a:extLst>
          </p:cNvPr>
          <p:cNvSpPr txBox="1"/>
          <p:nvPr/>
        </p:nvSpPr>
        <p:spPr>
          <a:xfrm>
            <a:off x="254921" y="5848954"/>
            <a:ext cx="8315325" cy="954107"/>
          </a:xfrm>
          <a:prstGeom prst="rect">
            <a:avLst/>
          </a:prstGeom>
          <a:noFill/>
        </p:spPr>
        <p:txBody>
          <a:bodyPr wrap="square" rtlCol="0">
            <a:spAutoFit/>
          </a:bodyPr>
          <a:lstStyle/>
          <a:p>
            <a:pPr algn="ctr"/>
            <a:r>
              <a:rPr lang="en-US" sz="2800" b="1" dirty="0" err="1" smtClean="0">
                <a:solidFill>
                  <a:srgbClr val="0000FF"/>
                </a:solidFill>
                <a:latin typeface="Sitka Subheading" pitchFamily="2" charset="0"/>
                <a:cs typeface="Times New Roman" panose="02020603050405020304" pitchFamily="18" charset="0"/>
              </a:rPr>
              <a:t>Học</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tập</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tiếp</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nối</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những</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truyền</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thống</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của</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gia</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đình</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dòng</a:t>
            </a:r>
            <a:r>
              <a:rPr lang="en-US" sz="2800" b="1" dirty="0" smtClean="0">
                <a:solidFill>
                  <a:srgbClr val="0000FF"/>
                </a:solidFill>
                <a:latin typeface="Sitka Subheading" pitchFamily="2" charset="0"/>
                <a:cs typeface="Times New Roman" panose="02020603050405020304" pitchFamily="18" charset="0"/>
              </a:rPr>
              <a:t> </a:t>
            </a:r>
            <a:r>
              <a:rPr lang="en-US" sz="2800" b="1" dirty="0" err="1" smtClean="0">
                <a:solidFill>
                  <a:srgbClr val="0000FF"/>
                </a:solidFill>
                <a:latin typeface="Sitka Subheading" pitchFamily="2" charset="0"/>
                <a:cs typeface="Times New Roman" panose="02020603050405020304" pitchFamily="18" charset="0"/>
              </a:rPr>
              <a:t>họ</a:t>
            </a:r>
            <a:r>
              <a:rPr lang="en-US" sz="2800" b="1" dirty="0">
                <a:solidFill>
                  <a:srgbClr val="0000FF"/>
                </a:solidFill>
                <a:latin typeface="Sitka Subheading" pitchFamily="2" charset="0"/>
                <a:cs typeface="Times New Roman" panose="02020603050405020304" pitchFamily="18" charset="0"/>
              </a:rPr>
              <a:t>.</a:t>
            </a:r>
          </a:p>
        </p:txBody>
      </p:sp>
      <p:pic>
        <p:nvPicPr>
          <p:cNvPr id="6" name="Picture 2" descr="Xẩm chợ, nghệ thuật hát Xẩm tại Hà Nam | songnhac.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30" y="1613141"/>
            <a:ext cx="3616850" cy="40195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át Sình 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225" y="1613141"/>
            <a:ext cx="3935896" cy="4019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1D6DBF06-ED71-4045-AA4E-BF107E4A4B07}"/>
              </a:ext>
            </a:extLst>
          </p:cNvPr>
          <p:cNvSpPr txBox="1"/>
          <p:nvPr/>
        </p:nvSpPr>
        <p:spPr>
          <a:xfrm>
            <a:off x="279115" y="0"/>
            <a:ext cx="8560085" cy="12003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Một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số</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việc</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làm</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của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học</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sinh</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góp</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phần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giữ</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gìn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và</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phát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huy</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truyền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thống</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tốt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đẹp</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của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gia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đình</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dòng</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họ</a:t>
            </a:r>
            <a:r>
              <a:rPr lang="en-US" sz="2400" b="1" dirty="0" smtClean="0">
                <a:solidFill>
                  <a:srgbClr val="FF0000"/>
                </a:solidFill>
                <a:latin typeface="Sitka Subheading" pitchFamily="2" charset="0"/>
                <a:cs typeface="Times New Roman" panose="02020603050405020304" pitchFamily="18" charset="0"/>
              </a:rPr>
              <a:t>.</a:t>
            </a:r>
            <a:endParaRPr lang="en-US" sz="2400" b="1" dirty="0">
              <a:solidFill>
                <a:srgbClr val="FF0000"/>
              </a:solidFill>
              <a:latin typeface="Sitka Subheading" pitchFamily="2" charset="0"/>
              <a:cs typeface="Times New Roman" panose="02020603050405020304" pitchFamily="18" charset="0"/>
            </a:endParaRPr>
          </a:p>
        </p:txBody>
      </p:sp>
    </p:spTree>
    <p:extLst>
      <p:ext uri="{BB962C8B-B14F-4D97-AF65-F5344CB8AC3E}">
        <p14:creationId xmlns:p14="http://schemas.microsoft.com/office/powerpoint/2010/main" val="94735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9EF7287-54DF-4389-86F0-D4D33A5A4642}"/>
              </a:ext>
            </a:extLst>
          </p:cNvPr>
          <p:cNvSpPr txBox="1"/>
          <p:nvPr/>
        </p:nvSpPr>
        <p:spPr>
          <a:xfrm>
            <a:off x="304800" y="5715000"/>
            <a:ext cx="8315325" cy="1077218"/>
          </a:xfrm>
          <a:prstGeom prst="rect">
            <a:avLst/>
          </a:prstGeom>
          <a:noFill/>
        </p:spPr>
        <p:txBody>
          <a:bodyPr wrap="square" rtlCol="0">
            <a:spAutoFit/>
          </a:bodyPr>
          <a:lstStyle/>
          <a:p>
            <a:pPr algn="ctr"/>
            <a:r>
              <a:rPr lang="en-US" sz="3200" b="1" dirty="0" err="1" smtClean="0">
                <a:solidFill>
                  <a:srgbClr val="0000FF"/>
                </a:solidFill>
                <a:latin typeface="Sitka Subheading" pitchFamily="2" charset="0"/>
                <a:cs typeface="Times New Roman" panose="02020603050405020304" pitchFamily="18" charset="0"/>
              </a:rPr>
              <a:t>Giữ</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gìn</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phát</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triển</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những</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giá</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trị</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tốt</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đẹp</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của</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gia</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đình</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dòng</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họ</a:t>
            </a:r>
            <a:r>
              <a:rPr lang="en-US" sz="3200" b="1" dirty="0">
                <a:solidFill>
                  <a:srgbClr val="0000FF"/>
                </a:solidFill>
                <a:latin typeface="Sitka Subheading" pitchFamily="2" charset="0"/>
                <a:cs typeface="Times New Roman" panose="02020603050405020304" pitchFamily="18" charset="0"/>
              </a:rPr>
              <a:t>.</a:t>
            </a:r>
          </a:p>
        </p:txBody>
      </p:sp>
      <p:pic>
        <p:nvPicPr>
          <p:cNvPr id="4098" name="Picture 2" descr="Bảo tồn và phát huy giá trị truyền thống gia đình Việt Nam |=&amp;gt; Đăng trên  báo Bắc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30" y="1613141"/>
            <a:ext cx="3935895" cy="4019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ùm ảnh: Thấy nhà nhà quây quần nhộn nhịp gói bánh chưng đủ thấy Tết đến  thật gần rồ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993" y="1613141"/>
            <a:ext cx="3714129" cy="4019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1D6DBF06-ED71-4045-AA4E-BF107E4A4B07}"/>
              </a:ext>
            </a:extLst>
          </p:cNvPr>
          <p:cNvSpPr txBox="1"/>
          <p:nvPr/>
        </p:nvSpPr>
        <p:spPr>
          <a:xfrm>
            <a:off x="279115" y="0"/>
            <a:ext cx="8560085" cy="12003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Một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số</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việc</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làm</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của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học</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sinh</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góp</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phần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giữ</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gìn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và</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phát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huy</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truyền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thống</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tốt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đẹp</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của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gia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đình</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dòng</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họ</a:t>
            </a:r>
            <a:r>
              <a:rPr lang="en-US" sz="2400" b="1" dirty="0" smtClean="0">
                <a:solidFill>
                  <a:srgbClr val="FF0000"/>
                </a:solidFill>
                <a:latin typeface="Sitka Subheading" pitchFamily="2" charset="0"/>
                <a:cs typeface="Times New Roman" panose="02020603050405020304" pitchFamily="18" charset="0"/>
              </a:rPr>
              <a:t>.</a:t>
            </a:r>
            <a:endParaRPr lang="en-US" sz="2400" b="1" dirty="0">
              <a:solidFill>
                <a:srgbClr val="FF0000"/>
              </a:solidFill>
              <a:latin typeface="Sitka Subheading" pitchFamily="2" charset="0"/>
              <a:cs typeface="Times New Roman" panose="02020603050405020304" pitchFamily="18" charset="0"/>
            </a:endParaRPr>
          </a:p>
        </p:txBody>
      </p:sp>
    </p:spTree>
    <p:extLst>
      <p:ext uri="{BB962C8B-B14F-4D97-AF65-F5344CB8AC3E}">
        <p14:creationId xmlns:p14="http://schemas.microsoft.com/office/powerpoint/2010/main" val="41176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par>
                                <p:cTn id="8" presetID="21" presetClass="entr" presetSubtype="1"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wheel(1)">
                                      <p:cBhvr>
                                        <p:cTn id="10" dur="2000"/>
                                        <p:tgtEl>
                                          <p:spTgt spid="410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D6DBF06-ED71-4045-AA4E-BF107E4A4B07}"/>
              </a:ext>
            </a:extLst>
          </p:cNvPr>
          <p:cNvSpPr txBox="1"/>
          <p:nvPr/>
        </p:nvSpPr>
        <p:spPr>
          <a:xfrm>
            <a:off x="279115" y="0"/>
            <a:ext cx="8560085" cy="12003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b="1" dirty="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Một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số</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việc</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làm</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của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học</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sinh</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góp</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phần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giữ</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gìn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và</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phát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huy</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truyền</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thống</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tốt</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đẹp</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của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gia</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đình</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dòng</a:t>
            </a:r>
            <a:r>
              <a:rPr lang="en-US" sz="2400" b="1" dirty="0" smtClean="0">
                <a:solidFill>
                  <a:srgbClr val="FF0000"/>
                </a:solidFill>
                <a:latin typeface="Sitka Subheading" pitchFamily="2" charset="0"/>
                <a:cs typeface="Times New Roman" panose="02020603050405020304" pitchFamily="18" charset="0"/>
              </a:rPr>
              <a:t> </a:t>
            </a:r>
            <a:r>
              <a:rPr lang="en-US" sz="2400" b="1" dirty="0" err="1" smtClean="0">
                <a:solidFill>
                  <a:srgbClr val="FF0000"/>
                </a:solidFill>
                <a:latin typeface="Sitka Subheading" pitchFamily="2" charset="0"/>
                <a:cs typeface="Times New Roman" panose="02020603050405020304" pitchFamily="18" charset="0"/>
              </a:rPr>
              <a:t>họ</a:t>
            </a:r>
            <a:r>
              <a:rPr lang="en-US" sz="2400" b="1" dirty="0" smtClean="0">
                <a:solidFill>
                  <a:srgbClr val="FF0000"/>
                </a:solidFill>
                <a:latin typeface="Sitka Subheading" pitchFamily="2" charset="0"/>
                <a:cs typeface="Times New Roman" panose="02020603050405020304" pitchFamily="18" charset="0"/>
              </a:rPr>
              <a:t>.</a:t>
            </a:r>
            <a:endParaRPr lang="en-US" sz="2400" b="1" dirty="0">
              <a:solidFill>
                <a:srgbClr val="FF0000"/>
              </a:solidFill>
              <a:latin typeface="Sitka Subheading"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xmlns="" id="{99EF7287-54DF-4389-86F0-D4D33A5A4642}"/>
              </a:ext>
            </a:extLst>
          </p:cNvPr>
          <p:cNvSpPr txBox="1"/>
          <p:nvPr/>
        </p:nvSpPr>
        <p:spPr>
          <a:xfrm>
            <a:off x="279115" y="5737344"/>
            <a:ext cx="8315325" cy="1077218"/>
          </a:xfrm>
          <a:prstGeom prst="rect">
            <a:avLst/>
          </a:prstGeom>
          <a:noFill/>
        </p:spPr>
        <p:txBody>
          <a:bodyPr wrap="square" rtlCol="0">
            <a:spAutoFit/>
          </a:bodyPr>
          <a:lstStyle/>
          <a:p>
            <a:pPr algn="ctr"/>
            <a:r>
              <a:rPr lang="en-US" sz="3200" b="1" dirty="0" err="1" smtClean="0">
                <a:solidFill>
                  <a:srgbClr val="0000FF"/>
                </a:solidFill>
                <a:latin typeface="Sitka Subheading" pitchFamily="2" charset="0"/>
                <a:cs typeface="Times New Roman" panose="02020603050405020304" pitchFamily="18" charset="0"/>
              </a:rPr>
              <a:t>Chăm</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ngoan</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học</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giỏi</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để</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phát</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huy</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truyền</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thống</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tốt</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đẹp</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của</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gia</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đình</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dòng</a:t>
            </a:r>
            <a:r>
              <a:rPr lang="en-US" sz="3200" b="1" dirty="0" smtClean="0">
                <a:solidFill>
                  <a:srgbClr val="0000FF"/>
                </a:solidFill>
                <a:latin typeface="Sitka Subheading" pitchFamily="2" charset="0"/>
                <a:cs typeface="Times New Roman" panose="02020603050405020304" pitchFamily="18" charset="0"/>
              </a:rPr>
              <a:t> </a:t>
            </a:r>
            <a:r>
              <a:rPr lang="en-US" sz="3200" b="1" dirty="0" err="1" smtClean="0">
                <a:solidFill>
                  <a:srgbClr val="0000FF"/>
                </a:solidFill>
                <a:latin typeface="Sitka Subheading" pitchFamily="2" charset="0"/>
                <a:cs typeface="Times New Roman" panose="02020603050405020304" pitchFamily="18" charset="0"/>
              </a:rPr>
              <a:t>họ</a:t>
            </a:r>
            <a:r>
              <a:rPr lang="en-US" sz="3200" b="1" dirty="0">
                <a:solidFill>
                  <a:srgbClr val="0000FF"/>
                </a:solidFill>
                <a:latin typeface="Sitka Subheading" pitchFamily="2" charset="0"/>
                <a:cs typeface="Times New Roman" panose="02020603050405020304" pitchFamily="18" charset="0"/>
              </a:rPr>
              <a:t>.</a:t>
            </a:r>
          </a:p>
        </p:txBody>
      </p:sp>
      <p:pic>
        <p:nvPicPr>
          <p:cNvPr id="5122" name="Picture 2" descr="BAN TUYÊN GIÁO TỈNH ỦY ĐỒNG T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30" y="1366537"/>
            <a:ext cx="4081223" cy="42661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l="30000" t="16228" r="27830" b="6898"/>
          <a:stretch/>
        </p:blipFill>
        <p:spPr>
          <a:xfrm>
            <a:off x="4604993" y="1366538"/>
            <a:ext cx="3856007" cy="4266153"/>
          </a:xfrm>
          <a:prstGeom prst="rect">
            <a:avLst/>
          </a:prstGeom>
        </p:spPr>
      </p:pic>
    </p:spTree>
    <p:extLst>
      <p:ext uri="{BB962C8B-B14F-4D97-AF65-F5344CB8AC3E}">
        <p14:creationId xmlns:p14="http://schemas.microsoft.com/office/powerpoint/2010/main" val="33746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1)">
                                      <p:cBhvr>
                                        <p:cTn id="12" dur="2000"/>
                                        <p:tgtEl>
                                          <p:spTgt spid="5122"/>
                                        </p:tgtEl>
                                      </p:cBhvr>
                                    </p:animEffect>
                                  </p:childTnLst>
                                </p:cTn>
                              </p:par>
                              <p:par>
                                <p:cTn id="13" presetID="21"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762000"/>
            <a:ext cx="8153400" cy="4247317"/>
          </a:xfrm>
          <a:prstGeom prst="rect">
            <a:avLst/>
          </a:prstGeom>
          <a:noFill/>
        </p:spPr>
        <p:txBody>
          <a:bodyPr wrap="square" rtlCol="0">
            <a:spAutoFit/>
          </a:bodyPr>
          <a:lstStyle/>
          <a:p>
            <a:pPr algn="just">
              <a:lnSpc>
                <a:spcPct val="150000"/>
              </a:lnSpc>
            </a:pP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cũng</a:t>
            </a:r>
            <a:r>
              <a:rPr lang="en-US" dirty="0" smtClean="0">
                <a:latin typeface="Sitka Subheading" pitchFamily="2" charset="0"/>
              </a:rPr>
              <a:t> </a:t>
            </a:r>
            <a:r>
              <a:rPr lang="en-US" dirty="0" err="1" smtClean="0">
                <a:latin typeface="Sitka Subheading" pitchFamily="2" charset="0"/>
              </a:rPr>
              <a:t>đang</a:t>
            </a:r>
            <a:r>
              <a:rPr lang="en-US" dirty="0" smtClean="0">
                <a:latin typeface="Sitka Subheading" pitchFamily="2" charset="0"/>
              </a:rPr>
              <a:t> </a:t>
            </a:r>
            <a:r>
              <a:rPr lang="en-US" dirty="0" err="1" smtClean="0">
                <a:latin typeface="Sitka Subheading" pitchFamily="2" charset="0"/>
              </a:rPr>
              <a:t>bắt</a:t>
            </a:r>
            <a:r>
              <a:rPr lang="en-US" dirty="0" smtClean="0">
                <a:latin typeface="Sitka Subheading" pitchFamily="2" charset="0"/>
              </a:rPr>
              <a:t> </a:t>
            </a:r>
            <a:r>
              <a:rPr lang="en-US" dirty="0" err="1" smtClean="0">
                <a:latin typeface="Sitka Subheading" pitchFamily="2" charset="0"/>
              </a:rPr>
              <a:t>đầu</a:t>
            </a:r>
            <a:r>
              <a:rPr lang="en-US" dirty="0" smtClean="0">
                <a:latin typeface="Sitka Subheading" pitchFamily="2" charset="0"/>
              </a:rPr>
              <a:t> “</a:t>
            </a:r>
            <a:r>
              <a:rPr lang="en-US" dirty="0" err="1" smtClean="0">
                <a:latin typeface="Sitka Subheading" pitchFamily="2" charset="0"/>
              </a:rPr>
              <a:t>sự</a:t>
            </a:r>
            <a:r>
              <a:rPr lang="en-US" dirty="0" smtClean="0">
                <a:latin typeface="Sitka Subheading" pitchFamily="2" charset="0"/>
              </a:rPr>
              <a:t> </a:t>
            </a:r>
            <a:r>
              <a:rPr lang="en-US" dirty="0" err="1" smtClean="0">
                <a:latin typeface="Sitka Subheading" pitchFamily="2" charset="0"/>
              </a:rPr>
              <a:t>nghiệp</a:t>
            </a:r>
            <a:r>
              <a:rPr lang="en-US" dirty="0" smtClean="0">
                <a:latin typeface="Sitka Subheading" pitchFamily="2" charset="0"/>
              </a:rPr>
              <a:t> </a:t>
            </a:r>
            <a:r>
              <a:rPr lang="en-US" dirty="0" err="1" smtClean="0">
                <a:latin typeface="Sitka Subheading" pitchFamily="2" charset="0"/>
              </a:rPr>
              <a:t>nuôi</a:t>
            </a:r>
            <a:r>
              <a:rPr lang="en-US" dirty="0" smtClean="0">
                <a:latin typeface="Sitka Subheading" pitchFamily="2" charset="0"/>
              </a:rPr>
              <a:t> </a:t>
            </a:r>
            <a:r>
              <a:rPr lang="en-US" dirty="0" err="1" smtClean="0">
                <a:latin typeface="Sitka Subheading" pitchFamily="2" charset="0"/>
              </a:rPr>
              <a:t>trồng</a:t>
            </a:r>
            <a:r>
              <a:rPr lang="en-US" dirty="0" smtClean="0">
                <a:latin typeface="Sitka Subheading" pitchFamily="2" charset="0"/>
              </a:rPr>
              <a:t>” </a:t>
            </a:r>
            <a:r>
              <a:rPr lang="en-US" dirty="0" err="1" smtClean="0">
                <a:latin typeface="Sitka Subheading" pitchFamily="2" charset="0"/>
              </a:rPr>
              <a:t>của</a:t>
            </a:r>
            <a:r>
              <a:rPr lang="en-US" dirty="0" smtClean="0">
                <a:latin typeface="Sitka Subheading" pitchFamily="2" charset="0"/>
              </a:rPr>
              <a:t> </a:t>
            </a:r>
            <a:r>
              <a:rPr lang="en-US" dirty="0" err="1" smtClean="0">
                <a:latin typeface="Sitka Subheading" pitchFamily="2" charset="0"/>
              </a:rPr>
              <a:t>mình</a:t>
            </a:r>
            <a:r>
              <a:rPr lang="en-US" dirty="0" smtClean="0">
                <a:latin typeface="Sitka Subheading" pitchFamily="2" charset="0"/>
              </a:rPr>
              <a:t> </a:t>
            </a:r>
            <a:r>
              <a:rPr lang="en-US" dirty="0" err="1" smtClean="0">
                <a:latin typeface="Sitka Subheading" pitchFamily="2" charset="0"/>
              </a:rPr>
              <a:t>từ</a:t>
            </a:r>
            <a:r>
              <a:rPr lang="en-US" dirty="0" smtClean="0">
                <a:latin typeface="Sitka Subheading" pitchFamily="2" charset="0"/>
              </a:rPr>
              <a:t> </a:t>
            </a:r>
            <a:r>
              <a:rPr lang="en-US" dirty="0" err="1" smtClean="0">
                <a:latin typeface="Sitka Subheading" pitchFamily="2" charset="0"/>
              </a:rPr>
              <a:t>cái</a:t>
            </a:r>
            <a:r>
              <a:rPr lang="en-US" dirty="0" smtClean="0">
                <a:latin typeface="Sitka Subheading" pitchFamily="2" charset="0"/>
              </a:rPr>
              <a:t> </a:t>
            </a:r>
            <a:r>
              <a:rPr lang="en-US" dirty="0" err="1" smtClean="0">
                <a:latin typeface="Sitka Subheading" pitchFamily="2" charset="0"/>
              </a:rPr>
              <a:t>chuồng</a:t>
            </a:r>
            <a:r>
              <a:rPr lang="en-US" dirty="0" smtClean="0">
                <a:latin typeface="Sitka Subheading" pitchFamily="2" charset="0"/>
              </a:rPr>
              <a:t> </a:t>
            </a:r>
            <a:r>
              <a:rPr lang="en-US" dirty="0" err="1" smtClean="0">
                <a:latin typeface="Sitka Subheading" pitchFamily="2" charset="0"/>
              </a:rPr>
              <a:t>gà</a:t>
            </a:r>
            <a:r>
              <a:rPr lang="en-US" dirty="0" smtClean="0">
                <a:latin typeface="Sitka Subheading" pitchFamily="2" charset="0"/>
              </a:rPr>
              <a:t> </a:t>
            </a:r>
            <a:r>
              <a:rPr lang="en-US" dirty="0" err="1" smtClean="0">
                <a:latin typeface="Sitka Subheading" pitchFamily="2" charset="0"/>
              </a:rPr>
              <a:t>bé</a:t>
            </a:r>
            <a:r>
              <a:rPr lang="en-US" dirty="0" smtClean="0">
                <a:latin typeface="Sitka Subheading" pitchFamily="2" charset="0"/>
              </a:rPr>
              <a:t> </a:t>
            </a:r>
            <a:r>
              <a:rPr lang="en-US" dirty="0" err="1" smtClean="0">
                <a:latin typeface="Sitka Subheading" pitchFamily="2" charset="0"/>
              </a:rPr>
              <a:t>nhỏ</a:t>
            </a:r>
            <a:r>
              <a:rPr lang="en-US" dirty="0" smtClean="0">
                <a:latin typeface="Sitka Subheading" pitchFamily="2" charset="0"/>
              </a:rPr>
              <a:t> </a:t>
            </a:r>
            <a:r>
              <a:rPr lang="en-US" dirty="0" err="1" smtClean="0">
                <a:latin typeface="Sitka Subheading" pitchFamily="2" charset="0"/>
              </a:rPr>
              <a:t>này</a:t>
            </a:r>
            <a:r>
              <a:rPr lang="en-US" dirty="0" smtClean="0">
                <a:latin typeface="Sitka Subheading" pitchFamily="2" charset="0"/>
              </a:rPr>
              <a:t>. </a:t>
            </a:r>
            <a:r>
              <a:rPr lang="en-US" dirty="0" err="1" smtClean="0">
                <a:latin typeface="Sitka Subheading" pitchFamily="2" charset="0"/>
              </a:rPr>
              <a:t>Mẹ</a:t>
            </a:r>
            <a:r>
              <a:rPr lang="en-US" dirty="0" smtClean="0">
                <a:latin typeface="Sitka Subheading" pitchFamily="2" charset="0"/>
              </a:rPr>
              <a:t> </a:t>
            </a:r>
            <a:r>
              <a:rPr lang="en-US" dirty="0" err="1" smtClean="0">
                <a:latin typeface="Sitka Subheading" pitchFamily="2" charset="0"/>
              </a:rPr>
              <a:t>cho</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10 </a:t>
            </a:r>
            <a:r>
              <a:rPr lang="en-US" dirty="0" err="1" smtClean="0">
                <a:latin typeface="Sitka Subheading" pitchFamily="2" charset="0"/>
              </a:rPr>
              <a:t>cô</a:t>
            </a:r>
            <a:r>
              <a:rPr lang="en-US" dirty="0" smtClean="0">
                <a:latin typeface="Sitka Subheading" pitchFamily="2" charset="0"/>
              </a:rPr>
              <a:t> </a:t>
            </a:r>
            <a:r>
              <a:rPr lang="en-US" dirty="0" err="1" smtClean="0">
                <a:latin typeface="Sitka Subheading" pitchFamily="2" charset="0"/>
              </a:rPr>
              <a:t>gà</a:t>
            </a:r>
            <a:r>
              <a:rPr lang="en-US" dirty="0" smtClean="0">
                <a:latin typeface="Sitka Subheading" pitchFamily="2" charset="0"/>
              </a:rPr>
              <a:t> con </a:t>
            </a:r>
            <a:r>
              <a:rPr lang="en-US" dirty="0" err="1" smtClean="0">
                <a:latin typeface="Sitka Subheading" pitchFamily="2" charset="0"/>
              </a:rPr>
              <a:t>và</a:t>
            </a:r>
            <a:r>
              <a:rPr lang="en-US" dirty="0" smtClean="0">
                <a:latin typeface="Sitka Subheading" pitchFamily="2" charset="0"/>
              </a:rPr>
              <a:t> </a:t>
            </a:r>
            <a:r>
              <a:rPr lang="en-US" dirty="0" err="1" smtClean="0">
                <a:latin typeface="Sitka Subheading" pitchFamily="2" charset="0"/>
              </a:rPr>
              <a:t>bây</a:t>
            </a:r>
            <a:r>
              <a:rPr lang="en-US" dirty="0" smtClean="0">
                <a:latin typeface="Sitka Subheading" pitchFamily="2" charset="0"/>
              </a:rPr>
              <a:t> </a:t>
            </a:r>
            <a:r>
              <a:rPr lang="en-US" dirty="0" err="1" smtClean="0">
                <a:latin typeface="Sitka Subheading" pitchFamily="2" charset="0"/>
              </a:rPr>
              <a:t>giờ</a:t>
            </a:r>
            <a:r>
              <a:rPr lang="en-US" dirty="0" smtClean="0">
                <a:latin typeface="Sitka Subheading" pitchFamily="2" charset="0"/>
              </a:rPr>
              <a:t> </a:t>
            </a:r>
            <a:r>
              <a:rPr lang="en-US" dirty="0" err="1" smtClean="0">
                <a:latin typeface="Sitka Subheading" pitchFamily="2" charset="0"/>
              </a:rPr>
              <a:t>chúng</a:t>
            </a:r>
            <a:r>
              <a:rPr lang="en-US" dirty="0" smtClean="0">
                <a:latin typeface="Sitka Subheading" pitchFamily="2" charset="0"/>
              </a:rPr>
              <a:t> </a:t>
            </a:r>
            <a:r>
              <a:rPr lang="en-US" dirty="0" err="1" smtClean="0">
                <a:latin typeface="Sitka Subheading" pitchFamily="2" charset="0"/>
              </a:rPr>
              <a:t>đã</a:t>
            </a:r>
            <a:r>
              <a:rPr lang="en-US" dirty="0" smtClean="0">
                <a:latin typeface="Sitka Subheading" pitchFamily="2" charset="0"/>
              </a:rPr>
              <a:t> </a:t>
            </a:r>
            <a:r>
              <a:rPr lang="en-US" dirty="0" err="1" smtClean="0">
                <a:latin typeface="Sitka Subheading" pitchFamily="2" charset="0"/>
              </a:rPr>
              <a:t>thành</a:t>
            </a:r>
            <a:r>
              <a:rPr lang="en-US" dirty="0" smtClean="0">
                <a:latin typeface="Sitka Subheading" pitchFamily="2" charset="0"/>
              </a:rPr>
              <a:t> 10 </a:t>
            </a:r>
            <a:r>
              <a:rPr lang="en-US" dirty="0" err="1" smtClean="0">
                <a:latin typeface="Sitka Subheading" pitchFamily="2" charset="0"/>
              </a:rPr>
              <a:t>cô</a:t>
            </a:r>
            <a:r>
              <a:rPr lang="en-US" dirty="0" smtClean="0">
                <a:latin typeface="Sitka Subheading" pitchFamily="2" charset="0"/>
              </a:rPr>
              <a:t> </a:t>
            </a:r>
            <a:r>
              <a:rPr lang="en-US" dirty="0" err="1" smtClean="0">
                <a:latin typeface="Sitka Subheading" pitchFamily="2" charset="0"/>
              </a:rPr>
              <a:t>gà</a:t>
            </a:r>
            <a:r>
              <a:rPr lang="en-US" dirty="0" smtClean="0">
                <a:latin typeface="Sitka Subheading" pitchFamily="2" charset="0"/>
              </a:rPr>
              <a:t> </a:t>
            </a:r>
            <a:r>
              <a:rPr lang="en-US" dirty="0" err="1" smtClean="0">
                <a:latin typeface="Sitka Subheading" pitchFamily="2" charset="0"/>
              </a:rPr>
              <a:t>mái</a:t>
            </a:r>
            <a:r>
              <a:rPr lang="en-US" dirty="0" smtClean="0">
                <a:latin typeface="Sitka Subheading" pitchFamily="2" charset="0"/>
              </a:rPr>
              <a:t> </a:t>
            </a:r>
            <a:r>
              <a:rPr lang="en-US" dirty="0" err="1" smtClean="0">
                <a:latin typeface="Sitka Subheading" pitchFamily="2" charset="0"/>
              </a:rPr>
              <a:t>đẻ</a:t>
            </a:r>
            <a:r>
              <a:rPr lang="en-US" dirty="0" smtClean="0">
                <a:latin typeface="Sitka Subheading" pitchFamily="2" charset="0"/>
              </a:rPr>
              <a:t> “</a:t>
            </a:r>
            <a:r>
              <a:rPr lang="en-US" dirty="0" err="1" smtClean="0">
                <a:latin typeface="Sitka Subheading" pitchFamily="2" charset="0"/>
              </a:rPr>
              <a:t>trứng</a:t>
            </a:r>
            <a:r>
              <a:rPr lang="en-US" dirty="0" smtClean="0">
                <a:latin typeface="Sitka Subheading" pitchFamily="2" charset="0"/>
              </a:rPr>
              <a:t> </a:t>
            </a:r>
            <a:r>
              <a:rPr lang="en-US" dirty="0" err="1" smtClean="0">
                <a:latin typeface="Sitka Subheading" pitchFamily="2" charset="0"/>
              </a:rPr>
              <a:t>vàng</a:t>
            </a:r>
            <a:r>
              <a:rPr lang="en-US" dirty="0" smtClean="0">
                <a:latin typeface="Sitka Subheading" pitchFamily="2" charset="0"/>
              </a:rPr>
              <a:t>”. </a:t>
            </a:r>
            <a:r>
              <a:rPr lang="en-US" dirty="0" err="1" smtClean="0">
                <a:latin typeface="Sitka Subheading" pitchFamily="2" charset="0"/>
              </a:rPr>
              <a:t>Số</a:t>
            </a:r>
            <a:r>
              <a:rPr lang="en-US" dirty="0" smtClean="0">
                <a:latin typeface="Sitka Subheading" pitchFamily="2" charset="0"/>
              </a:rPr>
              <a:t> </a:t>
            </a:r>
            <a:r>
              <a:rPr lang="en-US" dirty="0" err="1" smtClean="0">
                <a:latin typeface="Sitka Subheading" pitchFamily="2" charset="0"/>
              </a:rPr>
              <a:t>tiền</a:t>
            </a:r>
            <a:r>
              <a:rPr lang="en-US" dirty="0" smtClean="0">
                <a:latin typeface="Sitka Subheading" pitchFamily="2" charset="0"/>
              </a:rPr>
              <a:t> </a:t>
            </a:r>
            <a:r>
              <a:rPr lang="en-US" dirty="0" err="1" smtClean="0">
                <a:latin typeface="Sitka Subheading" pitchFamily="2" charset="0"/>
              </a:rPr>
              <a:t>bán</a:t>
            </a:r>
            <a:r>
              <a:rPr lang="en-US" dirty="0" smtClean="0">
                <a:latin typeface="Sitka Subheading" pitchFamily="2" charset="0"/>
              </a:rPr>
              <a:t> </a:t>
            </a:r>
            <a:r>
              <a:rPr lang="en-US" dirty="0" err="1" smtClean="0">
                <a:latin typeface="Sitka Subheading" pitchFamily="2" charset="0"/>
              </a:rPr>
              <a:t>trứng</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tiết</a:t>
            </a:r>
            <a:r>
              <a:rPr lang="en-US" dirty="0" smtClean="0">
                <a:latin typeface="Sitka Subheading" pitchFamily="2" charset="0"/>
              </a:rPr>
              <a:t> </a:t>
            </a:r>
            <a:r>
              <a:rPr lang="en-US" dirty="0" err="1" smtClean="0">
                <a:latin typeface="Sitka Subheading" pitchFamily="2" charset="0"/>
              </a:rPr>
              <a:t>kiệm</a:t>
            </a:r>
            <a:r>
              <a:rPr lang="en-US" dirty="0" smtClean="0">
                <a:latin typeface="Sitka Subheading" pitchFamily="2" charset="0"/>
              </a:rPr>
              <a:t> </a:t>
            </a:r>
            <a:r>
              <a:rPr lang="en-US" dirty="0" err="1" smtClean="0">
                <a:latin typeface="Sitka Subheading" pitchFamily="2" charset="0"/>
              </a:rPr>
              <a:t>để</a:t>
            </a:r>
            <a:r>
              <a:rPr lang="en-US" dirty="0" smtClean="0">
                <a:latin typeface="Sitka Subheading" pitchFamily="2" charset="0"/>
              </a:rPr>
              <a:t> </a:t>
            </a:r>
            <a:r>
              <a:rPr lang="en-US" dirty="0" err="1" smtClean="0">
                <a:latin typeface="Sitka Subheading" pitchFamily="2" charset="0"/>
              </a:rPr>
              <a:t>mua</a:t>
            </a:r>
            <a:r>
              <a:rPr lang="en-US" dirty="0" smtClean="0">
                <a:latin typeface="Sitka Subheading" pitchFamily="2" charset="0"/>
              </a:rPr>
              <a:t> </a:t>
            </a:r>
            <a:r>
              <a:rPr lang="en-US" dirty="0" err="1" smtClean="0">
                <a:latin typeface="Sitka Subheading" pitchFamily="2" charset="0"/>
              </a:rPr>
              <a:t>sách</a:t>
            </a:r>
            <a:r>
              <a:rPr lang="en-US" dirty="0" smtClean="0">
                <a:latin typeface="Sitka Subheading" pitchFamily="2" charset="0"/>
              </a:rPr>
              <a:t> </a:t>
            </a:r>
            <a:r>
              <a:rPr lang="en-US" dirty="0" err="1" smtClean="0">
                <a:latin typeface="Sitka Subheading" pitchFamily="2" charset="0"/>
              </a:rPr>
              <a:t>vở</a:t>
            </a:r>
            <a:r>
              <a:rPr lang="en-US" dirty="0" smtClean="0">
                <a:latin typeface="Sitka Subheading" pitchFamily="2" charset="0"/>
              </a:rPr>
              <a:t>, </a:t>
            </a:r>
            <a:r>
              <a:rPr lang="en-US" dirty="0" err="1" smtClean="0">
                <a:latin typeface="Sitka Subheading" pitchFamily="2" charset="0"/>
              </a:rPr>
              <a:t>đồ</a:t>
            </a:r>
            <a:r>
              <a:rPr lang="en-US" dirty="0" smtClean="0">
                <a:latin typeface="Sitka Subheading" pitchFamily="2" charset="0"/>
              </a:rPr>
              <a:t> </a:t>
            </a:r>
            <a:r>
              <a:rPr lang="en-US" dirty="0" err="1" smtClean="0">
                <a:latin typeface="Sitka Subheading" pitchFamily="2" charset="0"/>
              </a:rPr>
              <a:t>dùng</a:t>
            </a:r>
            <a:r>
              <a:rPr lang="en-US" dirty="0" smtClean="0">
                <a:latin typeface="Sitka Subheading" pitchFamily="2" charset="0"/>
              </a:rPr>
              <a:t> </a:t>
            </a:r>
            <a:r>
              <a:rPr lang="en-US" dirty="0" err="1" smtClean="0">
                <a:latin typeface="Sitka Subheading" pitchFamily="2" charset="0"/>
              </a:rPr>
              <a:t>học</a:t>
            </a:r>
            <a:r>
              <a:rPr lang="en-US" dirty="0" smtClean="0">
                <a:latin typeface="Sitka Subheading" pitchFamily="2" charset="0"/>
              </a:rPr>
              <a:t> </a:t>
            </a:r>
            <a:r>
              <a:rPr lang="en-US" dirty="0" err="1" smtClean="0">
                <a:latin typeface="Sitka Subheading" pitchFamily="2" charset="0"/>
              </a:rPr>
              <a:t>tập</a:t>
            </a:r>
            <a:r>
              <a:rPr lang="en-US" dirty="0" smtClean="0">
                <a:latin typeface="Sitka Subheading" pitchFamily="2" charset="0"/>
              </a:rPr>
              <a:t>, </a:t>
            </a:r>
            <a:r>
              <a:rPr lang="en-US" dirty="0" err="1" smtClean="0">
                <a:latin typeface="Sitka Subheading" pitchFamily="2" charset="0"/>
              </a:rPr>
              <a:t>truyện</a:t>
            </a:r>
            <a:r>
              <a:rPr lang="en-US" dirty="0" smtClean="0">
                <a:latin typeface="Sitka Subheading" pitchFamily="2" charset="0"/>
              </a:rPr>
              <a:t> </a:t>
            </a:r>
            <a:r>
              <a:rPr lang="en-US" dirty="0" err="1" smtClean="0">
                <a:latin typeface="Sitka Subheading" pitchFamily="2" charset="0"/>
              </a:rPr>
              <a:t>tranh</a:t>
            </a:r>
            <a:r>
              <a:rPr lang="en-US" dirty="0" smtClean="0">
                <a:latin typeface="Sitka Subheading" pitchFamily="2" charset="0"/>
              </a:rPr>
              <a:t> </a:t>
            </a:r>
            <a:r>
              <a:rPr lang="en-US" dirty="0" err="1" smtClean="0">
                <a:latin typeface="Sitka Subheading" pitchFamily="2" charset="0"/>
              </a:rPr>
              <a:t>và</a:t>
            </a:r>
            <a:r>
              <a:rPr lang="en-US" dirty="0" smtClean="0">
                <a:latin typeface="Sitka Subheading" pitchFamily="2" charset="0"/>
              </a:rPr>
              <a:t> </a:t>
            </a:r>
            <a:r>
              <a:rPr lang="en-US" dirty="0" err="1" smtClean="0">
                <a:latin typeface="Sitka Subheading" pitchFamily="2" charset="0"/>
              </a:rPr>
              <a:t>báo</a:t>
            </a:r>
            <a:r>
              <a:rPr lang="en-US" dirty="0" smtClean="0">
                <a:latin typeface="Sitka Subheading" pitchFamily="2" charset="0"/>
              </a:rPr>
              <a:t> </a:t>
            </a:r>
            <a:r>
              <a:rPr lang="en-US" i="1" dirty="0" err="1" smtClean="0">
                <a:latin typeface="Sitka Subheading" pitchFamily="2" charset="0"/>
              </a:rPr>
              <a:t>Thiếu</a:t>
            </a:r>
            <a:r>
              <a:rPr lang="en-US" i="1" dirty="0" smtClean="0">
                <a:latin typeface="Sitka Subheading" pitchFamily="2" charset="0"/>
              </a:rPr>
              <a:t> </a:t>
            </a:r>
            <a:r>
              <a:rPr lang="en-US" i="1" dirty="0" err="1" smtClean="0">
                <a:latin typeface="Sitka Subheading" pitchFamily="2" charset="0"/>
              </a:rPr>
              <a:t>niên</a:t>
            </a:r>
            <a:r>
              <a:rPr lang="en-US" i="1" dirty="0" smtClean="0">
                <a:latin typeface="Sitka Subheading" pitchFamily="2" charset="0"/>
              </a:rPr>
              <a:t> </a:t>
            </a:r>
            <a:r>
              <a:rPr lang="en-US" i="1" dirty="0" err="1" smtClean="0">
                <a:latin typeface="Sitka Subheading" pitchFamily="2" charset="0"/>
              </a:rPr>
              <a:t>tiền</a:t>
            </a:r>
            <a:r>
              <a:rPr lang="en-US" i="1" dirty="0" smtClean="0">
                <a:latin typeface="Sitka Subheading" pitchFamily="2" charset="0"/>
              </a:rPr>
              <a:t> </a:t>
            </a:r>
            <a:r>
              <a:rPr lang="en-US" i="1" dirty="0" err="1" smtClean="0">
                <a:latin typeface="Sitka Subheading" pitchFamily="2" charset="0"/>
              </a:rPr>
              <a:t>phong</a:t>
            </a:r>
            <a:r>
              <a:rPr lang="en-US" dirty="0" smtClean="0">
                <a:latin typeface="Sitka Subheading" pitchFamily="2" charset="0"/>
              </a:rPr>
              <a:t>.</a:t>
            </a:r>
          </a:p>
          <a:p>
            <a:pPr algn="just">
              <a:lnSpc>
                <a:spcPct val="150000"/>
              </a:lnSpc>
            </a:pPr>
            <a:r>
              <a:rPr lang="en-US" dirty="0" smtClean="0">
                <a:latin typeface="Sitka Subheading" pitchFamily="2" charset="0"/>
              </a:rPr>
              <a:t>	</a:t>
            </a:r>
            <a:r>
              <a:rPr lang="en-US" dirty="0" err="1" smtClean="0">
                <a:latin typeface="Sitka Subheading" pitchFamily="2" charset="0"/>
              </a:rPr>
              <a:t>Cuộc</a:t>
            </a:r>
            <a:r>
              <a:rPr lang="en-US" dirty="0" smtClean="0">
                <a:latin typeface="Sitka Subheading" pitchFamily="2" charset="0"/>
              </a:rPr>
              <a:t> </a:t>
            </a:r>
            <a:r>
              <a:rPr lang="en-US" dirty="0" err="1" smtClean="0">
                <a:latin typeface="Sitka Subheading" pitchFamily="2" charset="0"/>
              </a:rPr>
              <a:t>sống</a:t>
            </a:r>
            <a:r>
              <a:rPr lang="en-US" dirty="0" smtClean="0">
                <a:latin typeface="Sitka Subheading" pitchFamily="2" charset="0"/>
              </a:rPr>
              <a:t> </a:t>
            </a:r>
            <a:r>
              <a:rPr lang="en-US" dirty="0" err="1" smtClean="0">
                <a:latin typeface="Sitka Subheading" pitchFamily="2" charset="0"/>
              </a:rPr>
              <a:t>thường</a:t>
            </a:r>
            <a:r>
              <a:rPr lang="en-US" dirty="0" smtClean="0">
                <a:latin typeface="Sitka Subheading" pitchFamily="2" charset="0"/>
              </a:rPr>
              <a:t> </a:t>
            </a:r>
            <a:r>
              <a:rPr lang="en-US" dirty="0" err="1" smtClean="0">
                <a:latin typeface="Sitka Subheading" pitchFamily="2" charset="0"/>
              </a:rPr>
              <a:t>ngày</a:t>
            </a:r>
            <a:r>
              <a:rPr lang="en-US" dirty="0" smtClean="0">
                <a:latin typeface="Sitka Subheading" pitchFamily="2" charset="0"/>
              </a:rPr>
              <a:t> </a:t>
            </a:r>
            <a:r>
              <a:rPr lang="en-US" dirty="0" err="1" smtClean="0">
                <a:latin typeface="Sitka Subheading" pitchFamily="2" charset="0"/>
              </a:rPr>
              <a:t>của</a:t>
            </a:r>
            <a:r>
              <a:rPr lang="en-US" dirty="0" smtClean="0">
                <a:latin typeface="Sitka Subheading" pitchFamily="2" charset="0"/>
              </a:rPr>
              <a:t> </a:t>
            </a:r>
            <a:r>
              <a:rPr lang="en-US" dirty="0" err="1" smtClean="0">
                <a:latin typeface="Sitka Subheading" pitchFamily="2" charset="0"/>
              </a:rPr>
              <a:t>gia</a:t>
            </a:r>
            <a:r>
              <a:rPr lang="en-US" dirty="0" smtClean="0">
                <a:latin typeface="Sitka Subheading" pitchFamily="2" charset="0"/>
              </a:rPr>
              <a:t> </a:t>
            </a:r>
            <a:r>
              <a:rPr lang="en-US" dirty="0" err="1" smtClean="0">
                <a:latin typeface="Sitka Subheading" pitchFamily="2" charset="0"/>
              </a:rPr>
              <a:t>đình</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nhất</a:t>
            </a:r>
            <a:r>
              <a:rPr lang="en-US" dirty="0" smtClean="0">
                <a:latin typeface="Sitka Subheading" pitchFamily="2" charset="0"/>
              </a:rPr>
              <a:t> </a:t>
            </a:r>
            <a:r>
              <a:rPr lang="en-US" dirty="0" err="1" smtClean="0">
                <a:latin typeface="Sitka Subheading" pitchFamily="2" charset="0"/>
              </a:rPr>
              <a:t>là</a:t>
            </a:r>
            <a:r>
              <a:rPr lang="en-US" dirty="0" smtClean="0">
                <a:latin typeface="Sitka Subheading" pitchFamily="2" charset="0"/>
              </a:rPr>
              <a:t> </a:t>
            </a:r>
            <a:r>
              <a:rPr lang="en-US" dirty="0" err="1" smtClean="0">
                <a:latin typeface="Sitka Subheading" pitchFamily="2" charset="0"/>
              </a:rPr>
              <a:t>trong</a:t>
            </a:r>
            <a:r>
              <a:rPr lang="en-US" dirty="0" smtClean="0">
                <a:latin typeface="Sitka Subheading" pitchFamily="2" charset="0"/>
              </a:rPr>
              <a:t> </a:t>
            </a:r>
            <a:r>
              <a:rPr lang="en-US" dirty="0" err="1" smtClean="0">
                <a:latin typeface="Sitka Subheading" pitchFamily="2" charset="0"/>
              </a:rPr>
              <a:t>những</a:t>
            </a:r>
            <a:r>
              <a:rPr lang="en-US" dirty="0" smtClean="0">
                <a:latin typeface="Sitka Subheading" pitchFamily="2" charset="0"/>
              </a:rPr>
              <a:t> </a:t>
            </a:r>
            <a:r>
              <a:rPr lang="en-US" dirty="0" err="1" smtClean="0">
                <a:latin typeface="Sitka Subheading" pitchFamily="2" charset="0"/>
              </a:rPr>
              <a:t>dịp</a:t>
            </a:r>
            <a:r>
              <a:rPr lang="en-US" dirty="0" smtClean="0">
                <a:latin typeface="Sitka Subheading" pitchFamily="2" charset="0"/>
              </a:rPr>
              <a:t> </a:t>
            </a:r>
            <a:r>
              <a:rPr lang="en-US" dirty="0" err="1" smtClean="0">
                <a:latin typeface="Sitka Subheading" pitchFamily="2" charset="0"/>
              </a:rPr>
              <a:t>nghỉ</a:t>
            </a:r>
            <a:r>
              <a:rPr lang="en-US" dirty="0" smtClean="0">
                <a:latin typeface="Sitka Subheading" pitchFamily="2" charset="0"/>
              </a:rPr>
              <a:t> </a:t>
            </a:r>
            <a:r>
              <a:rPr lang="en-US" dirty="0" err="1" smtClean="0">
                <a:latin typeface="Sitka Subheading" pitchFamily="2" charset="0"/>
              </a:rPr>
              <a:t>hè</a:t>
            </a:r>
            <a:r>
              <a:rPr lang="en-US" dirty="0" smtClean="0">
                <a:latin typeface="Sitka Subheading" pitchFamily="2" charset="0"/>
              </a:rPr>
              <a:t>, </a:t>
            </a:r>
            <a:r>
              <a:rPr lang="en-US" dirty="0" err="1" smtClean="0">
                <a:latin typeface="Sitka Subheading" pitchFamily="2" charset="0"/>
              </a:rPr>
              <a:t>cực</a:t>
            </a:r>
            <a:r>
              <a:rPr lang="en-US" dirty="0" smtClean="0">
                <a:latin typeface="Sitka Subheading" pitchFamily="2" charset="0"/>
              </a:rPr>
              <a:t> </a:t>
            </a:r>
            <a:r>
              <a:rPr lang="en-US" dirty="0" err="1" smtClean="0">
                <a:latin typeface="Sitka Subheading" pitchFamily="2" charset="0"/>
              </a:rPr>
              <a:t>kì</a:t>
            </a:r>
            <a:r>
              <a:rPr lang="en-US" dirty="0" smtClean="0">
                <a:latin typeface="Sitka Subheading" pitchFamily="2" charset="0"/>
              </a:rPr>
              <a:t> </a:t>
            </a:r>
            <a:r>
              <a:rPr lang="en-US" dirty="0" err="1" smtClean="0">
                <a:latin typeface="Sitka Subheading" pitchFamily="2" charset="0"/>
              </a:rPr>
              <a:t>bận</a:t>
            </a:r>
            <a:r>
              <a:rPr lang="en-US" dirty="0" smtClean="0">
                <a:latin typeface="Sitka Subheading" pitchFamily="2" charset="0"/>
              </a:rPr>
              <a:t> </a:t>
            </a:r>
            <a:r>
              <a:rPr lang="en-US" dirty="0" err="1" smtClean="0">
                <a:latin typeface="Sitka Subheading" pitchFamily="2" charset="0"/>
              </a:rPr>
              <a:t>rộn</a:t>
            </a:r>
            <a:r>
              <a:rPr lang="en-US" dirty="0" smtClean="0">
                <a:latin typeface="Sitka Subheading" pitchFamily="2" charset="0"/>
              </a:rPr>
              <a:t>. </a:t>
            </a:r>
            <a:r>
              <a:rPr lang="en-US" dirty="0" err="1" smtClean="0">
                <a:latin typeface="Sitka Subheading" pitchFamily="2" charset="0"/>
              </a:rPr>
              <a:t>Sự</a:t>
            </a:r>
            <a:r>
              <a:rPr lang="en-US" dirty="0" smtClean="0">
                <a:latin typeface="Sitka Subheading" pitchFamily="2" charset="0"/>
              </a:rPr>
              <a:t> </a:t>
            </a:r>
            <a:r>
              <a:rPr lang="en-US" dirty="0" err="1" smtClean="0">
                <a:latin typeface="Sitka Subheading" pitchFamily="2" charset="0"/>
              </a:rPr>
              <a:t>lao</a:t>
            </a:r>
            <a:r>
              <a:rPr lang="en-US" dirty="0" smtClean="0">
                <a:latin typeface="Sitka Subheading" pitchFamily="2" charset="0"/>
              </a:rPr>
              <a:t> </a:t>
            </a:r>
            <a:r>
              <a:rPr lang="en-US" dirty="0" err="1" smtClean="0">
                <a:latin typeface="Sitka Subheading" pitchFamily="2" charset="0"/>
              </a:rPr>
              <a:t>động</a:t>
            </a:r>
            <a:r>
              <a:rPr lang="en-US" dirty="0" smtClean="0">
                <a:latin typeface="Sitka Subheading" pitchFamily="2" charset="0"/>
              </a:rPr>
              <a:t> </a:t>
            </a:r>
            <a:r>
              <a:rPr lang="en-US" dirty="0" err="1" smtClean="0">
                <a:latin typeface="Sitka Subheading" pitchFamily="2" charset="0"/>
              </a:rPr>
              <a:t>không</a:t>
            </a:r>
            <a:r>
              <a:rPr lang="en-US" dirty="0" smtClean="0">
                <a:latin typeface="Sitka Subheading" pitchFamily="2" charset="0"/>
              </a:rPr>
              <a:t> </a:t>
            </a:r>
            <a:r>
              <a:rPr lang="en-US" dirty="0" err="1" smtClean="0">
                <a:latin typeface="Sitka Subheading" pitchFamily="2" charset="0"/>
              </a:rPr>
              <a:t>mệt</a:t>
            </a:r>
            <a:r>
              <a:rPr lang="en-US" dirty="0" smtClean="0">
                <a:latin typeface="Sitka Subheading" pitchFamily="2" charset="0"/>
              </a:rPr>
              <a:t> </a:t>
            </a:r>
            <a:r>
              <a:rPr lang="en-US" dirty="0" err="1" smtClean="0">
                <a:latin typeface="Sitka Subheading" pitchFamily="2" charset="0"/>
              </a:rPr>
              <a:t>mỏi</a:t>
            </a:r>
            <a:r>
              <a:rPr lang="en-US" dirty="0" smtClean="0">
                <a:latin typeface="Sitka Subheading" pitchFamily="2" charset="0"/>
              </a:rPr>
              <a:t> </a:t>
            </a:r>
            <a:r>
              <a:rPr lang="en-US" dirty="0" err="1" smtClean="0">
                <a:latin typeface="Sitka Subheading" pitchFamily="2" charset="0"/>
              </a:rPr>
              <a:t>của</a:t>
            </a:r>
            <a:r>
              <a:rPr lang="en-US" dirty="0" smtClean="0">
                <a:latin typeface="Sitka Subheading" pitchFamily="2" charset="0"/>
              </a:rPr>
              <a:t> cha </a:t>
            </a:r>
            <a:r>
              <a:rPr lang="en-US" dirty="0" err="1" smtClean="0">
                <a:latin typeface="Sitka Subheading" pitchFamily="2" charset="0"/>
              </a:rPr>
              <a:t>và</a:t>
            </a:r>
            <a:r>
              <a:rPr lang="en-US" dirty="0" smtClean="0">
                <a:latin typeface="Sitka Subheading" pitchFamily="2" charset="0"/>
              </a:rPr>
              <a:t> </a:t>
            </a:r>
            <a:r>
              <a:rPr lang="en-US" dirty="0" err="1" smtClean="0">
                <a:latin typeface="Sitka Subheading" pitchFamily="2" charset="0"/>
              </a:rPr>
              <a:t>anh</a:t>
            </a:r>
            <a:r>
              <a:rPr lang="en-US" dirty="0" smtClean="0">
                <a:latin typeface="Sitka Subheading" pitchFamily="2" charset="0"/>
              </a:rPr>
              <a:t> </a:t>
            </a:r>
            <a:r>
              <a:rPr lang="en-US" dirty="0" err="1" smtClean="0">
                <a:latin typeface="Sitka Subheading" pitchFamily="2" charset="0"/>
              </a:rPr>
              <a:t>trai</a:t>
            </a:r>
            <a:r>
              <a:rPr lang="en-US" dirty="0" smtClean="0">
                <a:latin typeface="Sitka Subheading" pitchFamily="2" charset="0"/>
              </a:rPr>
              <a:t> </a:t>
            </a:r>
            <a:r>
              <a:rPr lang="en-US" dirty="0" err="1" smtClean="0">
                <a:latin typeface="Sitka Subheading" pitchFamily="2" charset="0"/>
              </a:rPr>
              <a:t>là</a:t>
            </a:r>
            <a:r>
              <a:rPr lang="en-US" dirty="0" smtClean="0">
                <a:latin typeface="Sitka Subheading" pitchFamily="2" charset="0"/>
              </a:rPr>
              <a:t> </a:t>
            </a:r>
            <a:r>
              <a:rPr lang="en-US" dirty="0" err="1" smtClean="0">
                <a:latin typeface="Sitka Subheading" pitchFamily="2" charset="0"/>
              </a:rPr>
              <a:t>những</a:t>
            </a:r>
            <a:r>
              <a:rPr lang="en-US" dirty="0" smtClean="0">
                <a:latin typeface="Sitka Subheading" pitchFamily="2" charset="0"/>
              </a:rPr>
              <a:t> </a:t>
            </a:r>
            <a:r>
              <a:rPr lang="en-US" dirty="0" err="1" smtClean="0">
                <a:latin typeface="Sitka Subheading" pitchFamily="2" charset="0"/>
              </a:rPr>
              <a:t>tấm</a:t>
            </a:r>
            <a:r>
              <a:rPr lang="en-US" dirty="0" smtClean="0">
                <a:latin typeface="Sitka Subheading" pitchFamily="2" charset="0"/>
              </a:rPr>
              <a:t> </a:t>
            </a:r>
            <a:r>
              <a:rPr lang="en-US" dirty="0" err="1" smtClean="0">
                <a:latin typeface="Sitka Subheading" pitchFamily="2" charset="0"/>
              </a:rPr>
              <a:t>gương</a:t>
            </a:r>
            <a:r>
              <a:rPr lang="en-US" dirty="0" smtClean="0">
                <a:latin typeface="Sitka Subheading" pitchFamily="2" charset="0"/>
              </a:rPr>
              <a:t> </a:t>
            </a:r>
            <a:r>
              <a:rPr lang="en-US" dirty="0" err="1" smtClean="0">
                <a:latin typeface="Sitka Subheading" pitchFamily="2" charset="0"/>
              </a:rPr>
              <a:t>sáng</a:t>
            </a:r>
            <a:r>
              <a:rPr lang="en-US" dirty="0" smtClean="0">
                <a:latin typeface="Sitka Subheading" pitchFamily="2" charset="0"/>
              </a:rPr>
              <a:t> </a:t>
            </a:r>
            <a:r>
              <a:rPr lang="en-US" dirty="0" err="1" smtClean="0">
                <a:latin typeface="Sitka Subheading" pitchFamily="2" charset="0"/>
              </a:rPr>
              <a:t>để</a:t>
            </a:r>
            <a:r>
              <a:rPr lang="en-US" dirty="0" smtClean="0">
                <a:latin typeface="Sitka Subheading" pitchFamily="2" charset="0"/>
              </a:rPr>
              <a:t> </a:t>
            </a:r>
            <a:r>
              <a:rPr lang="en-US" dirty="0" err="1" smtClean="0">
                <a:latin typeface="Sitka Subheading" pitchFamily="2" charset="0"/>
              </a:rPr>
              <a:t>tôi</a:t>
            </a:r>
            <a:r>
              <a:rPr lang="en-US" dirty="0" smtClean="0">
                <a:latin typeface="Sitka Subheading" pitchFamily="2" charset="0"/>
              </a:rPr>
              <a:t> </a:t>
            </a:r>
            <a:r>
              <a:rPr lang="en-US" dirty="0" err="1" smtClean="0">
                <a:latin typeface="Sitka Subheading" pitchFamily="2" charset="0"/>
              </a:rPr>
              <a:t>hiểu</a:t>
            </a:r>
            <a:r>
              <a:rPr lang="en-US" dirty="0" smtClean="0">
                <a:latin typeface="Sitka Subheading" pitchFamily="2" charset="0"/>
              </a:rPr>
              <a:t> </a:t>
            </a:r>
            <a:r>
              <a:rPr lang="en-US" dirty="0" err="1" smtClean="0">
                <a:latin typeface="Sitka Subheading" pitchFamily="2" charset="0"/>
              </a:rPr>
              <a:t>rằng</a:t>
            </a:r>
            <a:r>
              <a:rPr lang="en-US" dirty="0" smtClean="0">
                <a:latin typeface="Sitka Subheading" pitchFamily="2" charset="0"/>
              </a:rPr>
              <a:t>, </a:t>
            </a:r>
            <a:r>
              <a:rPr lang="en-US" dirty="0" err="1" smtClean="0">
                <a:latin typeface="Sitka Subheading" pitchFamily="2" charset="0"/>
              </a:rPr>
              <a:t>không</a:t>
            </a:r>
            <a:r>
              <a:rPr lang="en-US" dirty="0" smtClean="0">
                <a:latin typeface="Sitka Subheading" pitchFamily="2" charset="0"/>
              </a:rPr>
              <a:t> </a:t>
            </a:r>
            <a:r>
              <a:rPr lang="en-US" dirty="0" err="1" smtClean="0">
                <a:latin typeface="Sitka Subheading" pitchFamily="2" charset="0"/>
              </a:rPr>
              <a:t>bao</a:t>
            </a:r>
            <a:r>
              <a:rPr lang="en-US" dirty="0" smtClean="0">
                <a:latin typeface="Sitka Subheading" pitchFamily="2" charset="0"/>
              </a:rPr>
              <a:t> </a:t>
            </a:r>
            <a:r>
              <a:rPr lang="en-US" dirty="0" err="1" smtClean="0">
                <a:latin typeface="Sitka Subheading" pitchFamily="2" charset="0"/>
              </a:rPr>
              <a:t>giờ</a:t>
            </a:r>
            <a:r>
              <a:rPr lang="en-US" dirty="0" smtClean="0">
                <a:latin typeface="Sitka Subheading" pitchFamily="2" charset="0"/>
              </a:rPr>
              <a:t> </a:t>
            </a:r>
            <a:r>
              <a:rPr lang="en-US" dirty="0" err="1" smtClean="0">
                <a:latin typeface="Sitka Subheading" pitchFamily="2" charset="0"/>
              </a:rPr>
              <a:t>được</a:t>
            </a:r>
            <a:r>
              <a:rPr lang="en-US" dirty="0" smtClean="0">
                <a:latin typeface="Sitka Subheading" pitchFamily="2" charset="0"/>
              </a:rPr>
              <a:t> ỷ </a:t>
            </a:r>
            <a:r>
              <a:rPr lang="en-US" dirty="0" err="1" smtClean="0">
                <a:latin typeface="Sitka Subheading" pitchFamily="2" charset="0"/>
              </a:rPr>
              <a:t>lại</a:t>
            </a:r>
            <a:r>
              <a:rPr lang="en-US" dirty="0" smtClean="0">
                <a:latin typeface="Sitka Subheading" pitchFamily="2" charset="0"/>
              </a:rPr>
              <a:t> hay </a:t>
            </a:r>
            <a:r>
              <a:rPr lang="en-US" dirty="0" err="1" smtClean="0">
                <a:latin typeface="Sitka Subheading" pitchFamily="2" charset="0"/>
              </a:rPr>
              <a:t>trông</a:t>
            </a:r>
            <a:r>
              <a:rPr lang="en-US" dirty="0" smtClean="0">
                <a:latin typeface="Sitka Subheading" pitchFamily="2" charset="0"/>
              </a:rPr>
              <a:t> </a:t>
            </a:r>
            <a:r>
              <a:rPr lang="en-US" dirty="0" err="1" smtClean="0">
                <a:latin typeface="Sitka Subheading" pitchFamily="2" charset="0"/>
              </a:rPr>
              <a:t>chờ</a:t>
            </a:r>
            <a:r>
              <a:rPr lang="en-US" dirty="0" smtClean="0">
                <a:latin typeface="Sitka Subheading" pitchFamily="2" charset="0"/>
              </a:rPr>
              <a:t> </a:t>
            </a:r>
            <a:r>
              <a:rPr lang="en-US" dirty="0" err="1" smtClean="0">
                <a:latin typeface="Sitka Subheading" pitchFamily="2" charset="0"/>
              </a:rPr>
              <a:t>vào</a:t>
            </a:r>
            <a:r>
              <a:rPr lang="en-US" dirty="0" smtClean="0">
                <a:latin typeface="Sitka Subheading" pitchFamily="2" charset="0"/>
              </a:rPr>
              <a:t> </a:t>
            </a:r>
            <a:r>
              <a:rPr lang="en-US" dirty="0" err="1" smtClean="0">
                <a:latin typeface="Sitka Subheading" pitchFamily="2" charset="0"/>
              </a:rPr>
              <a:t>người</a:t>
            </a:r>
            <a:r>
              <a:rPr lang="en-US" dirty="0" smtClean="0">
                <a:latin typeface="Sitka Subheading" pitchFamily="2" charset="0"/>
              </a:rPr>
              <a:t> </a:t>
            </a:r>
            <a:r>
              <a:rPr lang="en-US" dirty="0" err="1" smtClean="0">
                <a:latin typeface="Sitka Subheading" pitchFamily="2" charset="0"/>
              </a:rPr>
              <a:t>khác</a:t>
            </a:r>
            <a:r>
              <a:rPr lang="en-US" dirty="0" smtClean="0">
                <a:latin typeface="Sitka Subheading" pitchFamily="2" charset="0"/>
              </a:rPr>
              <a:t> </a:t>
            </a:r>
            <a:r>
              <a:rPr lang="en-US" dirty="0" err="1" smtClean="0">
                <a:latin typeface="Sitka Subheading" pitchFamily="2" charset="0"/>
              </a:rPr>
              <a:t>mà</a:t>
            </a:r>
            <a:r>
              <a:rPr lang="en-US" dirty="0" smtClean="0">
                <a:latin typeface="Sitka Subheading" pitchFamily="2" charset="0"/>
              </a:rPr>
              <a:t> </a:t>
            </a:r>
            <a:r>
              <a:rPr lang="en-US" dirty="0" err="1" smtClean="0">
                <a:latin typeface="Sitka Subheading" pitchFamily="2" charset="0"/>
              </a:rPr>
              <a:t>phải</a:t>
            </a:r>
            <a:r>
              <a:rPr lang="en-US" dirty="0" smtClean="0">
                <a:latin typeface="Sitka Subheading" pitchFamily="2" charset="0"/>
              </a:rPr>
              <a:t> </a:t>
            </a:r>
            <a:r>
              <a:rPr lang="en-US" dirty="0" err="1" smtClean="0">
                <a:latin typeface="Sitka Subheading" pitchFamily="2" charset="0"/>
              </a:rPr>
              <a:t>đi</a:t>
            </a:r>
            <a:r>
              <a:rPr lang="en-US" dirty="0" smtClean="0">
                <a:latin typeface="Sitka Subheading" pitchFamily="2" charset="0"/>
              </a:rPr>
              <a:t> </a:t>
            </a:r>
            <a:r>
              <a:rPr lang="en-US" dirty="0" err="1" smtClean="0">
                <a:latin typeface="Sitka Subheading" pitchFamily="2" charset="0"/>
              </a:rPr>
              <a:t>lên</a:t>
            </a:r>
            <a:r>
              <a:rPr lang="en-US" dirty="0" smtClean="0">
                <a:latin typeface="Sitka Subheading" pitchFamily="2" charset="0"/>
              </a:rPr>
              <a:t> </a:t>
            </a:r>
            <a:r>
              <a:rPr lang="en-US" dirty="0" err="1" smtClean="0">
                <a:latin typeface="Sitka Subheading" pitchFamily="2" charset="0"/>
              </a:rPr>
              <a:t>bằng</a:t>
            </a:r>
            <a:r>
              <a:rPr lang="en-US" dirty="0" smtClean="0">
                <a:latin typeface="Sitka Subheading" pitchFamily="2" charset="0"/>
              </a:rPr>
              <a:t> </a:t>
            </a:r>
            <a:r>
              <a:rPr lang="en-US" dirty="0" err="1" smtClean="0">
                <a:latin typeface="Sitka Subheading" pitchFamily="2" charset="0"/>
              </a:rPr>
              <a:t>chính</a:t>
            </a:r>
            <a:r>
              <a:rPr lang="en-US" dirty="0" smtClean="0">
                <a:latin typeface="Sitka Subheading" pitchFamily="2" charset="0"/>
              </a:rPr>
              <a:t> </a:t>
            </a:r>
            <a:r>
              <a:rPr lang="en-US" dirty="0" err="1" smtClean="0">
                <a:latin typeface="Sitka Subheading" pitchFamily="2" charset="0"/>
              </a:rPr>
              <a:t>sức</a:t>
            </a:r>
            <a:r>
              <a:rPr lang="en-US" dirty="0" smtClean="0">
                <a:latin typeface="Sitka Subheading" pitchFamily="2" charset="0"/>
              </a:rPr>
              <a:t> </a:t>
            </a:r>
            <a:r>
              <a:rPr lang="en-US" dirty="0" err="1" smtClean="0">
                <a:latin typeface="Sitka Subheading" pitchFamily="2" charset="0"/>
              </a:rPr>
              <a:t>lao</a:t>
            </a:r>
            <a:r>
              <a:rPr lang="en-US" dirty="0" smtClean="0">
                <a:latin typeface="Sitka Subheading" pitchFamily="2" charset="0"/>
              </a:rPr>
              <a:t> </a:t>
            </a:r>
            <a:r>
              <a:rPr lang="en-US" dirty="0" err="1" smtClean="0">
                <a:latin typeface="Sitka Subheading" pitchFamily="2" charset="0"/>
              </a:rPr>
              <a:t>động</a:t>
            </a:r>
            <a:r>
              <a:rPr lang="en-US" dirty="0" smtClean="0">
                <a:latin typeface="Sitka Subheading" pitchFamily="2" charset="0"/>
              </a:rPr>
              <a:t> </a:t>
            </a:r>
            <a:r>
              <a:rPr lang="en-US" dirty="0" err="1" smtClean="0">
                <a:latin typeface="Sitka Subheading" pitchFamily="2" charset="0"/>
              </a:rPr>
              <a:t>của</a:t>
            </a:r>
            <a:r>
              <a:rPr lang="en-US" dirty="0" smtClean="0">
                <a:latin typeface="Sitka Subheading" pitchFamily="2" charset="0"/>
              </a:rPr>
              <a:t> </a:t>
            </a:r>
            <a:r>
              <a:rPr lang="en-US" dirty="0" err="1" smtClean="0">
                <a:latin typeface="Sitka Subheading" pitchFamily="2" charset="0"/>
              </a:rPr>
              <a:t>mình</a:t>
            </a:r>
            <a:r>
              <a:rPr lang="en-US" dirty="0" smtClean="0">
                <a:latin typeface="Sitka Subheading" pitchFamily="2" charset="0"/>
              </a:rPr>
              <a:t>.</a:t>
            </a:r>
          </a:p>
          <a:p>
            <a:pPr algn="just">
              <a:lnSpc>
                <a:spcPct val="150000"/>
              </a:lnSpc>
            </a:pPr>
            <a:r>
              <a:rPr lang="en-US" dirty="0" smtClean="0">
                <a:latin typeface="Sitka Subheading" pitchFamily="2" charset="0"/>
              </a:rPr>
              <a:t>					</a:t>
            </a:r>
            <a:r>
              <a:rPr lang="en-US" dirty="0" err="1" smtClean="0">
                <a:latin typeface="Sitka Subheading" pitchFamily="2" charset="0"/>
              </a:rPr>
              <a:t>Phỏng</a:t>
            </a:r>
            <a:r>
              <a:rPr lang="en-US" dirty="0" smtClean="0">
                <a:latin typeface="Sitka Subheading" pitchFamily="2" charset="0"/>
              </a:rPr>
              <a:t> </a:t>
            </a:r>
            <a:r>
              <a:rPr lang="en-US" dirty="0" err="1" smtClean="0">
                <a:latin typeface="Sitka Subheading" pitchFamily="2" charset="0"/>
              </a:rPr>
              <a:t>theo</a:t>
            </a:r>
            <a:r>
              <a:rPr lang="en-US" dirty="0" smtClean="0">
                <a:latin typeface="Sitka Subheading" pitchFamily="2" charset="0"/>
              </a:rPr>
              <a:t> </a:t>
            </a:r>
            <a:r>
              <a:rPr lang="en-US" b="1" dirty="0" err="1" smtClean="0">
                <a:latin typeface="Sitka Subheading" pitchFamily="2" charset="0"/>
              </a:rPr>
              <a:t>Thanh</a:t>
            </a:r>
            <a:r>
              <a:rPr lang="en-US" b="1" dirty="0" smtClean="0">
                <a:latin typeface="Sitka Subheading" pitchFamily="2" charset="0"/>
              </a:rPr>
              <a:t> </a:t>
            </a:r>
            <a:r>
              <a:rPr lang="en-US" b="1" dirty="0" err="1" smtClean="0">
                <a:latin typeface="Sitka Subheading" pitchFamily="2" charset="0"/>
              </a:rPr>
              <a:t>Bình</a:t>
            </a:r>
            <a:endParaRPr lang="en-US" b="1" dirty="0" smtClean="0">
              <a:latin typeface="Sitka Subheading" pitchFamily="2" charset="0"/>
            </a:endParaRPr>
          </a:p>
          <a:p>
            <a:pPr algn="just">
              <a:lnSpc>
                <a:spcPct val="150000"/>
              </a:lnSpc>
            </a:pPr>
            <a:r>
              <a:rPr lang="en-US" dirty="0" smtClean="0">
                <a:latin typeface="Sitka Subheading" pitchFamily="2" charset="0"/>
              </a:rPr>
              <a:t>			</a:t>
            </a:r>
            <a:r>
              <a:rPr lang="en-US" dirty="0" err="1" smtClean="0">
                <a:latin typeface="Sitka Subheading" pitchFamily="2" charset="0"/>
              </a:rPr>
              <a:t>Báo</a:t>
            </a:r>
            <a:r>
              <a:rPr lang="en-US" dirty="0" smtClean="0">
                <a:latin typeface="Sitka Subheading" pitchFamily="2" charset="0"/>
              </a:rPr>
              <a:t> </a:t>
            </a:r>
            <a:r>
              <a:rPr lang="en-US" i="1" dirty="0" err="1" smtClean="0">
                <a:latin typeface="Sitka Subheading" pitchFamily="2" charset="0"/>
              </a:rPr>
              <a:t>Thiếu</a:t>
            </a:r>
            <a:r>
              <a:rPr lang="en-US" i="1" dirty="0" smtClean="0">
                <a:latin typeface="Sitka Subheading" pitchFamily="2" charset="0"/>
              </a:rPr>
              <a:t> </a:t>
            </a:r>
            <a:r>
              <a:rPr lang="en-US" i="1" dirty="0" err="1" smtClean="0">
                <a:latin typeface="Sitka Subheading" pitchFamily="2" charset="0"/>
              </a:rPr>
              <a:t>niên</a:t>
            </a:r>
            <a:r>
              <a:rPr lang="en-US" i="1" dirty="0" smtClean="0">
                <a:latin typeface="Sitka Subheading" pitchFamily="2" charset="0"/>
              </a:rPr>
              <a:t> </a:t>
            </a:r>
            <a:r>
              <a:rPr lang="en-US" i="1" dirty="0" err="1" smtClean="0">
                <a:latin typeface="Sitka Subheading" pitchFamily="2" charset="0"/>
              </a:rPr>
              <a:t>tiền</a:t>
            </a:r>
            <a:r>
              <a:rPr lang="en-US" i="1" dirty="0" smtClean="0">
                <a:latin typeface="Sitka Subheading" pitchFamily="2" charset="0"/>
              </a:rPr>
              <a:t> </a:t>
            </a:r>
            <a:r>
              <a:rPr lang="en-US" i="1" dirty="0" err="1" smtClean="0">
                <a:latin typeface="Sitka Subheading" pitchFamily="2" charset="0"/>
              </a:rPr>
              <a:t>phong</a:t>
            </a:r>
            <a:r>
              <a:rPr lang="en-US" dirty="0" smtClean="0">
                <a:latin typeface="Sitka Subheading" pitchFamily="2" charset="0"/>
              </a:rPr>
              <a:t>, </a:t>
            </a:r>
            <a:r>
              <a:rPr lang="en-US" dirty="0" err="1" smtClean="0">
                <a:latin typeface="Sitka Subheading" pitchFamily="2" charset="0"/>
              </a:rPr>
              <a:t>số</a:t>
            </a:r>
            <a:r>
              <a:rPr lang="en-US" dirty="0" smtClean="0">
                <a:latin typeface="Sitka Subheading" pitchFamily="2" charset="0"/>
              </a:rPr>
              <a:t> 68, </a:t>
            </a:r>
            <a:r>
              <a:rPr lang="en-US" dirty="0" err="1" smtClean="0">
                <a:latin typeface="Sitka Subheading" pitchFamily="2" charset="0"/>
              </a:rPr>
              <a:t>tháng</a:t>
            </a:r>
            <a:r>
              <a:rPr lang="en-US" dirty="0" smtClean="0">
                <a:latin typeface="Sitka Subheading" pitchFamily="2" charset="0"/>
              </a:rPr>
              <a:t> 6-2000</a:t>
            </a:r>
            <a:endParaRPr lang="en-US" dirty="0">
              <a:latin typeface="Sitka Subheading" pitchFamily="2" charset="0"/>
            </a:endParaRPr>
          </a:p>
        </p:txBody>
      </p:sp>
    </p:spTree>
    <p:extLst>
      <p:ext uri="{BB962C8B-B14F-4D97-AF65-F5344CB8AC3E}">
        <p14:creationId xmlns:p14="http://schemas.microsoft.com/office/powerpoint/2010/main" val="2110531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D6DBF06-ED71-4045-AA4E-BF107E4A4B07}"/>
              </a:ext>
            </a:extLst>
          </p:cNvPr>
          <p:cNvSpPr txBox="1"/>
          <p:nvPr/>
        </p:nvSpPr>
        <p:spPr>
          <a:xfrm>
            <a:off x="447330" y="1"/>
            <a:ext cx="8239470" cy="523220"/>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i="1" dirty="0">
                <a:solidFill>
                  <a:srgbClr val="FF0000"/>
                </a:solidFill>
                <a:latin typeface="Sitka Subheading" pitchFamily="2" charset="0"/>
                <a:cs typeface="Times New Roman" panose="02020603050405020304" pitchFamily="18" charset="0"/>
              </a:rPr>
              <a:t> </a:t>
            </a:r>
            <a:r>
              <a:rPr lang="en-US" sz="2800" b="1" i="1" dirty="0" err="1" smtClean="0">
                <a:solidFill>
                  <a:srgbClr val="FF0000"/>
                </a:solidFill>
                <a:latin typeface="Sitka Subheading" pitchFamily="2" charset="0"/>
                <a:cs typeface="Times New Roman" panose="02020603050405020304" pitchFamily="18" charset="0"/>
              </a:rPr>
              <a:t>Những</a:t>
            </a:r>
            <a:r>
              <a:rPr lang="en-US" sz="2800" b="1" i="1" dirty="0" smtClean="0">
                <a:solidFill>
                  <a:srgbClr val="FF0000"/>
                </a:solidFill>
                <a:latin typeface="Sitka Subheading" pitchFamily="2" charset="0"/>
                <a:cs typeface="Times New Roman" panose="02020603050405020304" pitchFamily="18" charset="0"/>
              </a:rPr>
              <a:t> </a:t>
            </a:r>
            <a:r>
              <a:rPr lang="en-US" sz="2800" b="1" i="1" dirty="0" err="1" smtClean="0">
                <a:solidFill>
                  <a:srgbClr val="FF0000"/>
                </a:solidFill>
                <a:latin typeface="Sitka Subheading" pitchFamily="2" charset="0"/>
                <a:cs typeface="Times New Roman" panose="02020603050405020304" pitchFamily="18" charset="0"/>
              </a:rPr>
              <a:t>gia</a:t>
            </a:r>
            <a:r>
              <a:rPr lang="en-US" sz="2800" b="1" i="1" dirty="0" smtClean="0">
                <a:solidFill>
                  <a:srgbClr val="FF0000"/>
                </a:solidFill>
                <a:latin typeface="Sitka Subheading" pitchFamily="2" charset="0"/>
                <a:cs typeface="Times New Roman" panose="02020603050405020304" pitchFamily="18" charset="0"/>
              </a:rPr>
              <a:t> </a:t>
            </a:r>
            <a:r>
              <a:rPr lang="en-US" sz="2800" b="1" i="1" dirty="0" err="1" smtClean="0">
                <a:solidFill>
                  <a:srgbClr val="FF0000"/>
                </a:solidFill>
                <a:latin typeface="Sitka Subheading" pitchFamily="2" charset="0"/>
                <a:cs typeface="Times New Roman" panose="02020603050405020304" pitchFamily="18" charset="0"/>
              </a:rPr>
              <a:t>đình</a:t>
            </a:r>
            <a:r>
              <a:rPr lang="en-US" sz="2800" b="1" i="1" dirty="0" smtClean="0">
                <a:solidFill>
                  <a:srgbClr val="FF0000"/>
                </a:solidFill>
                <a:latin typeface="Sitka Subheading" pitchFamily="2" charset="0"/>
                <a:cs typeface="Times New Roman" panose="02020603050405020304" pitchFamily="18" charset="0"/>
              </a:rPr>
              <a:t>, </a:t>
            </a:r>
            <a:r>
              <a:rPr lang="en-US" sz="2800" b="1" i="1" dirty="0" err="1" smtClean="0">
                <a:solidFill>
                  <a:srgbClr val="FF0000"/>
                </a:solidFill>
                <a:latin typeface="Sitka Subheading" pitchFamily="2" charset="0"/>
                <a:cs typeface="Times New Roman" panose="02020603050405020304" pitchFamily="18" charset="0"/>
              </a:rPr>
              <a:t>dòng</a:t>
            </a:r>
            <a:r>
              <a:rPr lang="en-US" sz="2800" b="1" i="1" dirty="0" smtClean="0">
                <a:solidFill>
                  <a:srgbClr val="FF0000"/>
                </a:solidFill>
                <a:latin typeface="Sitka Subheading" pitchFamily="2" charset="0"/>
                <a:cs typeface="Times New Roman" panose="02020603050405020304" pitchFamily="18" charset="0"/>
              </a:rPr>
              <a:t> </a:t>
            </a:r>
            <a:r>
              <a:rPr lang="en-US" sz="2800" b="1" i="1" dirty="0" err="1" smtClean="0">
                <a:solidFill>
                  <a:srgbClr val="FF0000"/>
                </a:solidFill>
                <a:latin typeface="Sitka Subheading" pitchFamily="2" charset="0"/>
                <a:cs typeface="Times New Roman" panose="02020603050405020304" pitchFamily="18" charset="0"/>
              </a:rPr>
              <a:t>họ</a:t>
            </a:r>
            <a:r>
              <a:rPr lang="en-US" sz="2800" b="1" i="1" dirty="0" smtClean="0">
                <a:solidFill>
                  <a:srgbClr val="FF0000"/>
                </a:solidFill>
                <a:latin typeface="Sitka Subheading" pitchFamily="2" charset="0"/>
                <a:cs typeface="Times New Roman" panose="02020603050405020304" pitchFamily="18" charset="0"/>
              </a:rPr>
              <a:t> </a:t>
            </a:r>
            <a:r>
              <a:rPr lang="en-US" sz="2800" b="1" i="1" dirty="0" err="1" smtClean="0">
                <a:solidFill>
                  <a:srgbClr val="FF0000"/>
                </a:solidFill>
                <a:latin typeface="Sitka Subheading" pitchFamily="2" charset="0"/>
                <a:cs typeface="Times New Roman" panose="02020603050405020304" pitchFamily="18" charset="0"/>
              </a:rPr>
              <a:t>nổi</a:t>
            </a:r>
            <a:r>
              <a:rPr lang="en-US" sz="2800" b="1" i="1" dirty="0" smtClean="0">
                <a:solidFill>
                  <a:srgbClr val="FF0000"/>
                </a:solidFill>
                <a:latin typeface="Sitka Subheading" pitchFamily="2" charset="0"/>
                <a:cs typeface="Times New Roman" panose="02020603050405020304" pitchFamily="18" charset="0"/>
              </a:rPr>
              <a:t> </a:t>
            </a:r>
            <a:r>
              <a:rPr lang="en-US" sz="2800" b="1" i="1" dirty="0" err="1" smtClean="0">
                <a:solidFill>
                  <a:srgbClr val="FF0000"/>
                </a:solidFill>
                <a:latin typeface="Sitka Subheading" pitchFamily="2" charset="0"/>
                <a:cs typeface="Times New Roman" panose="02020603050405020304" pitchFamily="18" charset="0"/>
              </a:rPr>
              <a:t>tiếng</a:t>
            </a:r>
            <a:r>
              <a:rPr lang="en-US" sz="2800" b="1" i="1" dirty="0" smtClean="0">
                <a:solidFill>
                  <a:srgbClr val="FF0000"/>
                </a:solidFill>
                <a:latin typeface="Sitka Subheading" pitchFamily="2" charset="0"/>
                <a:cs typeface="Times New Roman" panose="02020603050405020304" pitchFamily="18" charset="0"/>
              </a:rPr>
              <a:t> ở </a:t>
            </a:r>
            <a:r>
              <a:rPr lang="en-US" sz="2800" b="1" i="1" dirty="0" err="1" smtClean="0">
                <a:solidFill>
                  <a:srgbClr val="FF0000"/>
                </a:solidFill>
                <a:latin typeface="Sitka Subheading" pitchFamily="2" charset="0"/>
                <a:cs typeface="Times New Roman" panose="02020603050405020304" pitchFamily="18" charset="0"/>
              </a:rPr>
              <a:t>Việt</a:t>
            </a:r>
            <a:r>
              <a:rPr lang="en-US" sz="2800" b="1" i="1" dirty="0" smtClean="0">
                <a:solidFill>
                  <a:srgbClr val="FF0000"/>
                </a:solidFill>
                <a:latin typeface="Sitka Subheading" pitchFamily="2" charset="0"/>
                <a:cs typeface="Times New Roman" panose="02020603050405020304" pitchFamily="18" charset="0"/>
              </a:rPr>
              <a:t> Nam.</a:t>
            </a:r>
            <a:endParaRPr lang="en-US" sz="2800" b="1" i="1" dirty="0">
              <a:solidFill>
                <a:srgbClr val="FF0000"/>
              </a:solidFill>
              <a:latin typeface="Sitka Subheading"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xmlns="" id="{99EF7287-54DF-4389-86F0-D4D33A5A4642}"/>
              </a:ext>
            </a:extLst>
          </p:cNvPr>
          <p:cNvSpPr txBox="1"/>
          <p:nvPr/>
        </p:nvSpPr>
        <p:spPr>
          <a:xfrm>
            <a:off x="0" y="5410200"/>
            <a:ext cx="9067800" cy="1384995"/>
          </a:xfrm>
          <a:prstGeom prst="rect">
            <a:avLst/>
          </a:prstGeom>
          <a:noFill/>
        </p:spPr>
        <p:txBody>
          <a:bodyPr wrap="square" rtlCol="0">
            <a:spAutoFit/>
          </a:bodyPr>
          <a:lstStyle/>
          <a:p>
            <a:pPr algn="ctr">
              <a:lnSpc>
                <a:spcPct val="150000"/>
              </a:lnSpc>
            </a:pPr>
            <a:r>
              <a:rPr lang="en-US" sz="2800" i="1" dirty="0" smtClean="0">
                <a:latin typeface="Sitka Subheading" pitchFamily="2" charset="0"/>
                <a:cs typeface="Times New Roman" panose="02020603050405020304" pitchFamily="18" charset="0"/>
              </a:rPr>
              <a:t>Gia </a:t>
            </a:r>
            <a:r>
              <a:rPr lang="en-US" sz="2800" i="1" dirty="0" err="1" smtClean="0">
                <a:latin typeface="Sitka Subheading" pitchFamily="2" charset="0"/>
                <a:cs typeface="Times New Roman" panose="02020603050405020304" pitchFamily="18" charset="0"/>
              </a:rPr>
              <a:t>đình</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cố</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Giáo</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sư</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Nguyễn</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Lân</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có</a:t>
            </a:r>
            <a:r>
              <a:rPr lang="en-US" sz="2800" i="1" dirty="0" smtClean="0">
                <a:latin typeface="Sitka Subheading" pitchFamily="2" charset="0"/>
                <a:cs typeface="Times New Roman" panose="02020603050405020304" pitchFamily="18" charset="0"/>
              </a:rPr>
              <a:t> 8 </a:t>
            </a:r>
            <a:r>
              <a:rPr lang="en-US" sz="2800" i="1" dirty="0" err="1" smtClean="0">
                <a:latin typeface="Sitka Subheading" pitchFamily="2" charset="0"/>
                <a:cs typeface="Times New Roman" panose="02020603050405020304" pitchFamily="18" charset="0"/>
              </a:rPr>
              <a:t>người</a:t>
            </a:r>
            <a:r>
              <a:rPr lang="en-US" sz="2800" i="1" dirty="0" smtClean="0">
                <a:latin typeface="Sitka Subheading" pitchFamily="2" charset="0"/>
                <a:cs typeface="Times New Roman" panose="02020603050405020304" pitchFamily="18" charset="0"/>
              </a:rPr>
              <a:t> con </a:t>
            </a:r>
            <a:r>
              <a:rPr lang="en-US" sz="2800" i="1" dirty="0" err="1" smtClean="0">
                <a:latin typeface="Sitka Subheading" pitchFamily="2" charset="0"/>
                <a:cs typeface="Times New Roman" panose="02020603050405020304" pitchFamily="18" charset="0"/>
              </a:rPr>
              <a:t>đều</a:t>
            </a:r>
            <a:r>
              <a:rPr lang="en-US" sz="2800" i="1" dirty="0" smtClean="0">
                <a:latin typeface="Sitka Subheading" pitchFamily="2" charset="0"/>
                <a:cs typeface="Times New Roman" panose="02020603050405020304" pitchFamily="18" charset="0"/>
              </a:rPr>
              <a:t> GS, PGS, </a:t>
            </a:r>
            <a:r>
              <a:rPr lang="en-US" sz="2800" i="1" dirty="0" err="1" smtClean="0">
                <a:latin typeface="Sitka Subheading" pitchFamily="2" charset="0"/>
                <a:cs typeface="Times New Roman" panose="02020603050405020304" pitchFamily="18" charset="0"/>
              </a:rPr>
              <a:t>tiến</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sĩ</a:t>
            </a:r>
            <a:r>
              <a:rPr lang="en-US" sz="2800" i="1" dirty="0" smtClean="0">
                <a:latin typeface="Sitka Subheading" pitchFamily="2" charset="0"/>
                <a:cs typeface="Times New Roman" panose="02020603050405020304" pitchFamily="18" charset="0"/>
              </a:rPr>
              <a:t> - </a:t>
            </a:r>
            <a:r>
              <a:rPr lang="en-US" sz="2800" i="1" dirty="0" err="1" smtClean="0">
                <a:latin typeface="Sitka Subheading" pitchFamily="2" charset="0"/>
                <a:cs typeface="Times New Roman" panose="02020603050405020304" pitchFamily="18" charset="0"/>
              </a:rPr>
              <a:t>là</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những</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nhà</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khoa</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học</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giỏi</a:t>
            </a:r>
            <a:r>
              <a:rPr lang="en-US" sz="2800" i="1" dirty="0" smtClean="0">
                <a:latin typeface="Sitka Subheading" pitchFamily="2" charset="0"/>
                <a:cs typeface="Times New Roman" panose="02020603050405020304" pitchFamily="18" charset="0"/>
              </a:rPr>
              <a:t>.</a:t>
            </a:r>
            <a:endParaRPr lang="en-US" sz="2800" i="1" dirty="0">
              <a:latin typeface="Sitka Subheading" pitchFamily="2" charset="0"/>
              <a:cs typeface="Times New Roman" panose="02020603050405020304" pitchFamily="18" charset="0"/>
            </a:endParaRPr>
          </a:p>
        </p:txBody>
      </p:sp>
      <p:pic>
        <p:nvPicPr>
          <p:cNvPr id="1026" name="Picture 2" descr="Con trai cả của gia đình huyền thoại Nguyễn Lân qua đời - Giáo dục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66800"/>
            <a:ext cx="4272038" cy="4141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5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D6DBF06-ED71-4045-AA4E-BF107E4A4B07}"/>
              </a:ext>
            </a:extLst>
          </p:cNvPr>
          <p:cNvSpPr txBox="1"/>
          <p:nvPr/>
        </p:nvSpPr>
        <p:spPr>
          <a:xfrm>
            <a:off x="182951" y="304800"/>
            <a:ext cx="8763000" cy="553998"/>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000" b="1" dirty="0">
                <a:solidFill>
                  <a:srgbClr val="FF0000"/>
                </a:solidFill>
                <a:latin typeface="Sitka Subheading" pitchFamily="2" charset="0"/>
                <a:cs typeface="Times New Roman" panose="02020603050405020304" pitchFamily="18" charset="0"/>
              </a:rPr>
              <a:t> </a:t>
            </a:r>
            <a:r>
              <a:rPr lang="en-US" sz="3000" b="1" dirty="0" err="1" smtClean="0">
                <a:solidFill>
                  <a:srgbClr val="FF0000"/>
                </a:solidFill>
                <a:latin typeface="Sitka Subheading" pitchFamily="2" charset="0"/>
                <a:cs typeface="Times New Roman" panose="02020603050405020304" pitchFamily="18" charset="0"/>
              </a:rPr>
              <a:t>Những</a:t>
            </a:r>
            <a:r>
              <a:rPr lang="en-US" sz="3000" b="1" dirty="0" smtClean="0">
                <a:solidFill>
                  <a:srgbClr val="FF0000"/>
                </a:solidFill>
                <a:latin typeface="Sitka Subheading" pitchFamily="2" charset="0"/>
                <a:cs typeface="Times New Roman" panose="02020603050405020304" pitchFamily="18" charset="0"/>
              </a:rPr>
              <a:t> </a:t>
            </a:r>
            <a:r>
              <a:rPr lang="en-US" sz="3000" b="1" dirty="0" err="1" smtClean="0">
                <a:solidFill>
                  <a:srgbClr val="FF0000"/>
                </a:solidFill>
                <a:latin typeface="Sitka Subheading" pitchFamily="2" charset="0"/>
                <a:cs typeface="Times New Roman" panose="02020603050405020304" pitchFamily="18" charset="0"/>
              </a:rPr>
              <a:t>gia</a:t>
            </a:r>
            <a:r>
              <a:rPr lang="en-US" sz="3000" b="1" dirty="0" smtClean="0">
                <a:solidFill>
                  <a:srgbClr val="FF0000"/>
                </a:solidFill>
                <a:latin typeface="Sitka Subheading" pitchFamily="2" charset="0"/>
                <a:cs typeface="Times New Roman" panose="02020603050405020304" pitchFamily="18" charset="0"/>
              </a:rPr>
              <a:t> </a:t>
            </a:r>
            <a:r>
              <a:rPr lang="en-US" sz="3000" b="1" dirty="0" err="1" smtClean="0">
                <a:solidFill>
                  <a:srgbClr val="FF0000"/>
                </a:solidFill>
                <a:latin typeface="Sitka Subheading" pitchFamily="2" charset="0"/>
                <a:cs typeface="Times New Roman" panose="02020603050405020304" pitchFamily="18" charset="0"/>
              </a:rPr>
              <a:t>đình</a:t>
            </a:r>
            <a:r>
              <a:rPr lang="en-US" sz="3000" b="1" dirty="0" smtClean="0">
                <a:solidFill>
                  <a:srgbClr val="FF0000"/>
                </a:solidFill>
                <a:latin typeface="Sitka Subheading" pitchFamily="2" charset="0"/>
                <a:cs typeface="Times New Roman" panose="02020603050405020304" pitchFamily="18" charset="0"/>
              </a:rPr>
              <a:t>, </a:t>
            </a:r>
            <a:r>
              <a:rPr lang="en-US" sz="3000" b="1" dirty="0" err="1" smtClean="0">
                <a:solidFill>
                  <a:srgbClr val="FF0000"/>
                </a:solidFill>
                <a:latin typeface="Sitka Subheading" pitchFamily="2" charset="0"/>
                <a:cs typeface="Times New Roman" panose="02020603050405020304" pitchFamily="18" charset="0"/>
              </a:rPr>
              <a:t>dòng</a:t>
            </a:r>
            <a:r>
              <a:rPr lang="en-US" sz="3000" b="1" dirty="0" smtClean="0">
                <a:solidFill>
                  <a:srgbClr val="FF0000"/>
                </a:solidFill>
                <a:latin typeface="Sitka Subheading" pitchFamily="2" charset="0"/>
                <a:cs typeface="Times New Roman" panose="02020603050405020304" pitchFamily="18" charset="0"/>
              </a:rPr>
              <a:t> </a:t>
            </a:r>
            <a:r>
              <a:rPr lang="en-US" sz="3000" b="1" dirty="0" err="1" smtClean="0">
                <a:solidFill>
                  <a:srgbClr val="FF0000"/>
                </a:solidFill>
                <a:latin typeface="Sitka Subheading" pitchFamily="2" charset="0"/>
                <a:cs typeface="Times New Roman" panose="02020603050405020304" pitchFamily="18" charset="0"/>
              </a:rPr>
              <a:t>họ</a:t>
            </a:r>
            <a:r>
              <a:rPr lang="en-US" sz="3000" b="1" dirty="0" smtClean="0">
                <a:solidFill>
                  <a:srgbClr val="FF0000"/>
                </a:solidFill>
                <a:latin typeface="Sitka Subheading" pitchFamily="2" charset="0"/>
                <a:cs typeface="Times New Roman" panose="02020603050405020304" pitchFamily="18" charset="0"/>
              </a:rPr>
              <a:t> </a:t>
            </a:r>
            <a:r>
              <a:rPr lang="en-US" sz="3000" b="1" dirty="0" err="1" smtClean="0">
                <a:solidFill>
                  <a:srgbClr val="FF0000"/>
                </a:solidFill>
                <a:latin typeface="Sitka Subheading" pitchFamily="2" charset="0"/>
                <a:cs typeface="Times New Roman" panose="02020603050405020304" pitchFamily="18" charset="0"/>
              </a:rPr>
              <a:t>nổi</a:t>
            </a:r>
            <a:r>
              <a:rPr lang="en-US" sz="3000" b="1" dirty="0" smtClean="0">
                <a:solidFill>
                  <a:srgbClr val="FF0000"/>
                </a:solidFill>
                <a:latin typeface="Sitka Subheading" pitchFamily="2" charset="0"/>
                <a:cs typeface="Times New Roman" panose="02020603050405020304" pitchFamily="18" charset="0"/>
              </a:rPr>
              <a:t> </a:t>
            </a:r>
            <a:r>
              <a:rPr lang="en-US" sz="3000" b="1" dirty="0" err="1" smtClean="0">
                <a:solidFill>
                  <a:srgbClr val="FF0000"/>
                </a:solidFill>
                <a:latin typeface="Sitka Subheading" pitchFamily="2" charset="0"/>
                <a:cs typeface="Times New Roman" panose="02020603050405020304" pitchFamily="18" charset="0"/>
              </a:rPr>
              <a:t>tiếng</a:t>
            </a:r>
            <a:r>
              <a:rPr lang="en-US" sz="3000" b="1" dirty="0" smtClean="0">
                <a:solidFill>
                  <a:srgbClr val="FF0000"/>
                </a:solidFill>
                <a:latin typeface="Sitka Subheading" pitchFamily="2" charset="0"/>
                <a:cs typeface="Times New Roman" panose="02020603050405020304" pitchFamily="18" charset="0"/>
              </a:rPr>
              <a:t> ở </a:t>
            </a:r>
            <a:r>
              <a:rPr lang="en-US" sz="3000" b="1" dirty="0" err="1" smtClean="0">
                <a:solidFill>
                  <a:srgbClr val="FF0000"/>
                </a:solidFill>
                <a:latin typeface="Sitka Subheading" pitchFamily="2" charset="0"/>
                <a:cs typeface="Times New Roman" panose="02020603050405020304" pitchFamily="18" charset="0"/>
              </a:rPr>
              <a:t>Việt</a:t>
            </a:r>
            <a:r>
              <a:rPr lang="en-US" sz="3000" b="1" dirty="0" smtClean="0">
                <a:solidFill>
                  <a:srgbClr val="FF0000"/>
                </a:solidFill>
                <a:latin typeface="Sitka Subheading" pitchFamily="2" charset="0"/>
                <a:cs typeface="Times New Roman" panose="02020603050405020304" pitchFamily="18" charset="0"/>
              </a:rPr>
              <a:t> Nam.</a:t>
            </a:r>
            <a:endParaRPr lang="en-US" sz="3000" b="1" dirty="0">
              <a:solidFill>
                <a:srgbClr val="FF0000"/>
              </a:solidFill>
              <a:latin typeface="Sitka Subheading"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xmlns="" id="{99EF7287-54DF-4389-86F0-D4D33A5A4642}"/>
              </a:ext>
            </a:extLst>
          </p:cNvPr>
          <p:cNvSpPr txBox="1"/>
          <p:nvPr/>
        </p:nvSpPr>
        <p:spPr>
          <a:xfrm>
            <a:off x="406789" y="5410200"/>
            <a:ext cx="8315325" cy="523220"/>
          </a:xfrm>
          <a:prstGeom prst="rect">
            <a:avLst/>
          </a:prstGeom>
          <a:noFill/>
        </p:spPr>
        <p:txBody>
          <a:bodyPr wrap="square" rtlCol="0">
            <a:spAutoFit/>
          </a:bodyPr>
          <a:lstStyle/>
          <a:p>
            <a:pPr algn="ctr"/>
            <a:r>
              <a:rPr lang="en-US" sz="2800" i="1" dirty="0" smtClean="0">
                <a:latin typeface="Sitka Subheading" pitchFamily="2" charset="0"/>
                <a:cs typeface="Times New Roman" panose="02020603050405020304" pitchFamily="18" charset="0"/>
              </a:rPr>
              <a:t>Gia </a:t>
            </a:r>
            <a:r>
              <a:rPr lang="en-US" sz="2800" i="1" dirty="0" err="1" smtClean="0">
                <a:latin typeface="Sitka Subheading" pitchFamily="2" charset="0"/>
                <a:cs typeface="Times New Roman" panose="02020603050405020304" pitchFamily="18" charset="0"/>
              </a:rPr>
              <a:t>đình</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cố</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Giáo</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sư</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Tôn</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Thất</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Tùng</a:t>
            </a:r>
            <a:r>
              <a:rPr lang="en-US" sz="2800" i="1" dirty="0" smtClean="0">
                <a:latin typeface="Sitka Subheading" pitchFamily="2" charset="0"/>
                <a:cs typeface="Times New Roman" panose="02020603050405020304" pitchFamily="18" charset="0"/>
              </a:rPr>
              <a:t> – </a:t>
            </a:r>
            <a:r>
              <a:rPr lang="en-US" sz="2800" i="1" dirty="0" err="1" smtClean="0">
                <a:latin typeface="Sitka Subheading" pitchFamily="2" charset="0"/>
                <a:cs typeface="Times New Roman" panose="02020603050405020304" pitchFamily="18" charset="0"/>
              </a:rPr>
              <a:t>gia</a:t>
            </a:r>
            <a:r>
              <a:rPr lang="en-US" sz="2800" i="1" dirty="0" smtClean="0">
                <a:latin typeface="Sitka Subheading" pitchFamily="2" charset="0"/>
                <a:cs typeface="Times New Roman" panose="02020603050405020304" pitchFamily="18" charset="0"/>
              </a:rPr>
              <a:t> </a:t>
            </a:r>
            <a:r>
              <a:rPr lang="en-US" sz="2800" i="1" dirty="0" err="1" smtClean="0">
                <a:latin typeface="Sitka Subheading" pitchFamily="2" charset="0"/>
                <a:cs typeface="Times New Roman" panose="02020603050405020304" pitchFamily="18" charset="0"/>
              </a:rPr>
              <a:t>đình</a:t>
            </a:r>
            <a:r>
              <a:rPr lang="en-US" sz="2800" i="1" dirty="0" smtClean="0">
                <a:latin typeface="Sitka Subheading" pitchFamily="2" charset="0"/>
                <a:cs typeface="Times New Roman" panose="02020603050405020304" pitchFamily="18" charset="0"/>
              </a:rPr>
              <a:t> Y </a:t>
            </a:r>
            <a:r>
              <a:rPr lang="en-US" sz="2800" i="1" dirty="0" err="1" smtClean="0">
                <a:latin typeface="Sitka Subheading" pitchFamily="2" charset="0"/>
                <a:cs typeface="Times New Roman" panose="02020603050405020304" pitchFamily="18" charset="0"/>
              </a:rPr>
              <a:t>đức</a:t>
            </a:r>
            <a:endParaRPr lang="en-US" sz="2800" i="1" dirty="0">
              <a:latin typeface="Sitka Subheading" pitchFamily="2" charset="0"/>
              <a:cs typeface="Times New Roman" panose="02020603050405020304" pitchFamily="18" charset="0"/>
            </a:endParaRPr>
          </a:p>
        </p:txBody>
      </p:sp>
      <p:pic>
        <p:nvPicPr>
          <p:cNvPr id="2050" name="Picture 2" descr="Những điều ít biết về cố Giáo sư - Bác sỹ Tôn Thất Tùng - Báo Công an Nhân  dân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877" y="1447800"/>
            <a:ext cx="5788324" cy="3526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1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2" descr="Hình ảnh dấu chấm hỏi đẹp, ấn tượng và độc đáo nhất">
            <a:extLst>
              <a:ext uri="{FF2B5EF4-FFF2-40B4-BE49-F238E27FC236}">
                <a16:creationId xmlns:a16="http://schemas.microsoft.com/office/drawing/2014/main" xmlns="" id="{0BC7395E-B9BA-4DD3-86A8-C6286047E3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53"/>
          <a:stretch/>
        </p:blipFill>
        <p:spPr bwMode="auto">
          <a:xfrm>
            <a:off x="3657600" y="3733800"/>
            <a:ext cx="2678723" cy="2623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1D325C35-52E6-497F-B511-564BFB0D6E3B}"/>
              </a:ext>
            </a:extLst>
          </p:cNvPr>
          <p:cNvSpPr txBox="1"/>
          <p:nvPr/>
        </p:nvSpPr>
        <p:spPr>
          <a:xfrm>
            <a:off x="1878000" y="2209800"/>
            <a:ext cx="7391400" cy="1133644"/>
          </a:xfrm>
          <a:prstGeom prst="rect">
            <a:avLst/>
          </a:prstGeom>
          <a:noFill/>
        </p:spPr>
        <p:txBody>
          <a:bodyPr wrap="square" rtlCol="0">
            <a:spAutoFit/>
          </a:bodyPr>
          <a:lstStyle/>
          <a:p>
            <a:pPr algn="ctr">
              <a:lnSpc>
                <a:spcPct val="150000"/>
              </a:lnSpc>
            </a:pPr>
            <a:r>
              <a:rPr lang="en-US" sz="2400" i="1" dirty="0" err="1">
                <a:latin typeface="Sitka Subheading" pitchFamily="2" charset="0"/>
                <a:cs typeface="Times New Roman" panose="02020603050405020304" pitchFamily="18" charset="0"/>
              </a:rPr>
              <a:t>Em</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hãy</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tìm</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các</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câu</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ca</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dao</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tục</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ngữ</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về</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giữ</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gìn</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và</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phát</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huy</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truyền</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thống</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tốt</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đẹp</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của</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gia</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đình</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dòng</a:t>
            </a:r>
            <a:r>
              <a:rPr lang="en-US" sz="2400" i="1" dirty="0">
                <a:latin typeface="Sitka Subheading" pitchFamily="2" charset="0"/>
                <a:cs typeface="Times New Roman" panose="02020603050405020304" pitchFamily="18" charset="0"/>
              </a:rPr>
              <a:t> </a:t>
            </a:r>
            <a:r>
              <a:rPr lang="en-US" sz="2400" i="1" dirty="0" err="1">
                <a:latin typeface="Sitka Subheading" pitchFamily="2" charset="0"/>
                <a:cs typeface="Times New Roman" panose="02020603050405020304" pitchFamily="18" charset="0"/>
              </a:rPr>
              <a:t>họ</a:t>
            </a:r>
            <a:r>
              <a:rPr lang="en-US" sz="2400" i="1" dirty="0">
                <a:latin typeface="Sitka Subheading" pitchFamily="2"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971780249"/>
      </p:ext>
    </p:extLst>
  </p:cSld>
  <p:clrMapOvr>
    <a:masterClrMapping/>
  </p:clrMapOvr>
  <mc:AlternateContent xmlns:mc="http://schemas.openxmlformats.org/markup-compatibility/2006" xmlns:p14="http://schemas.microsoft.com/office/powerpoint/2010/main">
    <mc:Choice Requires="p14">
      <p:transition spd="slow" p14:dur="2000" advTm="10337"/>
    </mc:Choice>
    <mc:Fallback xmlns="">
      <p:transition spd="slow" advTm="103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630000"/>
            <a:ext cx="7315200" cy="1815882"/>
          </a:xfrm>
          <a:prstGeom prst="rect">
            <a:avLst/>
          </a:prstGeom>
          <a:noFill/>
        </p:spPr>
        <p:txBody>
          <a:bodyPr wrap="square" rtlCol="0">
            <a:spAutoFit/>
          </a:bodyPr>
          <a:lstStyle/>
          <a:p>
            <a:pPr algn="just"/>
            <a:r>
              <a:rPr lang="en-US" sz="2800" dirty="0" err="1" smtClean="0">
                <a:latin typeface="Sitka Subheading" pitchFamily="2" charset="0"/>
              </a:rPr>
              <a:t>Tuần</a:t>
            </a:r>
            <a:r>
              <a:rPr lang="en-US" sz="2800" dirty="0" smtClean="0">
                <a:latin typeface="Sitka Subheading" pitchFamily="2" charset="0"/>
              </a:rPr>
              <a:t> 14,15</a:t>
            </a:r>
          </a:p>
          <a:p>
            <a:pPr algn="ctr">
              <a:lnSpc>
                <a:spcPct val="150000"/>
              </a:lnSpc>
            </a:pPr>
            <a:r>
              <a:rPr lang="en-US" sz="2800" b="1" i="1" dirty="0" err="1" smtClean="0">
                <a:solidFill>
                  <a:srgbClr val="FF0000"/>
                </a:solidFill>
                <a:latin typeface="Sitka Subheading" pitchFamily="2" charset="0"/>
              </a:rPr>
              <a:t>Bài</a:t>
            </a:r>
            <a:r>
              <a:rPr lang="en-US" sz="2800" b="1" i="1" dirty="0" smtClean="0">
                <a:solidFill>
                  <a:srgbClr val="FF0000"/>
                </a:solidFill>
                <a:latin typeface="Sitka Subheading" pitchFamily="2" charset="0"/>
              </a:rPr>
              <a:t> 10: </a:t>
            </a:r>
            <a:r>
              <a:rPr lang="en-US" sz="2800" b="1" i="1" dirty="0" err="1" smtClean="0">
                <a:solidFill>
                  <a:srgbClr val="FF0000"/>
                </a:solidFill>
                <a:latin typeface="Sitka Subheading" pitchFamily="2" charset="0"/>
              </a:rPr>
              <a:t>Giữ</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gìn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và</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phát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huy</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truyền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thống</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tốt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đẹp</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của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gia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đình</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dòng</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họ</a:t>
            </a:r>
            <a:endParaRPr lang="en-US" sz="2800" b="1" i="1" dirty="0">
              <a:solidFill>
                <a:srgbClr val="FF0000"/>
              </a:solidFill>
              <a:latin typeface="Sitka Subheading" pitchFamily="2" charset="0"/>
            </a:endParaRPr>
          </a:p>
        </p:txBody>
      </p:sp>
      <p:sp>
        <p:nvSpPr>
          <p:cNvPr id="5" name="TextBox 4"/>
          <p:cNvSpPr txBox="1"/>
          <p:nvPr/>
        </p:nvSpPr>
        <p:spPr>
          <a:xfrm>
            <a:off x="2288400" y="2362200"/>
            <a:ext cx="6858000" cy="3831818"/>
          </a:xfrm>
          <a:prstGeom prst="rect">
            <a:avLst/>
          </a:prstGeom>
          <a:noFill/>
        </p:spPr>
        <p:txBody>
          <a:bodyPr wrap="square" rtlCol="0">
            <a:spAutoFit/>
          </a:bodyPr>
          <a:lstStyle/>
          <a:p>
            <a:pPr algn="just">
              <a:lnSpc>
                <a:spcPct val="150000"/>
              </a:lnSpc>
            </a:pPr>
            <a:r>
              <a:rPr lang="en-US" sz="2200" b="1" i="1" dirty="0" smtClean="0">
                <a:solidFill>
                  <a:srgbClr val="00B050"/>
                </a:solidFill>
                <a:latin typeface="Sitka Subheading" pitchFamily="2" charset="0"/>
              </a:rPr>
              <a:t>I/ </a:t>
            </a:r>
            <a:r>
              <a:rPr lang="en-US" sz="2200" b="1" i="1" dirty="0" err="1" smtClean="0">
                <a:solidFill>
                  <a:srgbClr val="00B050"/>
                </a:solidFill>
                <a:latin typeface="Sitka Subheading" pitchFamily="2" charset="0"/>
              </a:rPr>
              <a:t>Truyện</a:t>
            </a:r>
            <a:r>
              <a:rPr lang="en-US" sz="2200" b="1" i="1" dirty="0" smtClean="0">
                <a:solidFill>
                  <a:srgbClr val="00B050"/>
                </a:solidFill>
                <a:latin typeface="Sitka Subheading" pitchFamily="2" charset="0"/>
              </a:rPr>
              <a:t> </a:t>
            </a:r>
            <a:r>
              <a:rPr lang="en-US" sz="2200" b="1" i="1" dirty="0" err="1" smtClean="0">
                <a:solidFill>
                  <a:srgbClr val="00B050"/>
                </a:solidFill>
                <a:latin typeface="Sitka Subheading" pitchFamily="2" charset="0"/>
              </a:rPr>
              <a:t>đọc</a:t>
            </a:r>
            <a:r>
              <a:rPr lang="en-US" sz="2200" b="1" i="1" dirty="0" smtClean="0">
                <a:solidFill>
                  <a:srgbClr val="00B050"/>
                </a:solidFill>
                <a:latin typeface="Sitka Subheading" pitchFamily="2" charset="0"/>
              </a:rPr>
              <a:t>: </a:t>
            </a:r>
          </a:p>
          <a:p>
            <a:pPr algn="ctr">
              <a:lnSpc>
                <a:spcPct val="150000"/>
              </a:lnSpc>
            </a:pPr>
            <a:r>
              <a:rPr lang="en-US" sz="2200" dirty="0" smtClean="0">
                <a:latin typeface="Sitka Subheading" pitchFamily="2" charset="0"/>
              </a:rPr>
              <a:t>“</a:t>
            </a:r>
            <a:r>
              <a:rPr lang="en-US" sz="2200" dirty="0" err="1" smtClean="0">
                <a:latin typeface="Sitka Subheading" pitchFamily="2" charset="0"/>
              </a:rPr>
              <a:t>Truyện</a:t>
            </a:r>
            <a:r>
              <a:rPr lang="en-US" sz="2200" dirty="0" smtClean="0">
                <a:latin typeface="Sitka Subheading" pitchFamily="2" charset="0"/>
              </a:rPr>
              <a:t> </a:t>
            </a:r>
            <a:r>
              <a:rPr lang="en-US" sz="2200" dirty="0" err="1" smtClean="0">
                <a:latin typeface="Sitka Subheading" pitchFamily="2" charset="0"/>
              </a:rPr>
              <a:t>kể</a:t>
            </a:r>
            <a:r>
              <a:rPr lang="en-US" sz="2200" dirty="0" smtClean="0">
                <a:latin typeface="Sitka Subheading" pitchFamily="2" charset="0"/>
              </a:rPr>
              <a:t> </a:t>
            </a:r>
            <a:r>
              <a:rPr lang="en-US" sz="2200" dirty="0" err="1" smtClean="0">
                <a:latin typeface="Sitka Subheading" pitchFamily="2" charset="0"/>
              </a:rPr>
              <a:t>từ</a:t>
            </a:r>
            <a:r>
              <a:rPr lang="en-US" sz="2200" dirty="0" smtClean="0">
                <a:latin typeface="Sitka Subheading" pitchFamily="2" charset="0"/>
              </a:rPr>
              <a:t> </a:t>
            </a:r>
            <a:r>
              <a:rPr lang="en-US" sz="2200" dirty="0" err="1" smtClean="0">
                <a:latin typeface="Sitka Subheading" pitchFamily="2" charset="0"/>
              </a:rPr>
              <a:t>trang</a:t>
            </a:r>
            <a:r>
              <a:rPr lang="en-US" sz="2200" dirty="0" smtClean="0">
                <a:latin typeface="Sitka Subheading" pitchFamily="2" charset="0"/>
              </a:rPr>
              <a:t> </a:t>
            </a:r>
            <a:r>
              <a:rPr lang="en-US" sz="2200" dirty="0" err="1" smtClean="0">
                <a:latin typeface="Sitka Subheading" pitchFamily="2" charset="0"/>
              </a:rPr>
              <a:t>trại</a:t>
            </a:r>
            <a:r>
              <a:rPr lang="en-US" sz="2200" dirty="0" smtClean="0">
                <a:latin typeface="Sitka Subheading" pitchFamily="2" charset="0"/>
              </a:rPr>
              <a:t>” (</a:t>
            </a:r>
            <a:r>
              <a:rPr lang="en-US" sz="2200" dirty="0" err="1" smtClean="0">
                <a:latin typeface="Sitka Subheading" pitchFamily="2" charset="0"/>
              </a:rPr>
              <a:t>sgk</a:t>
            </a:r>
            <a:r>
              <a:rPr lang="en-US" sz="2200" dirty="0" smtClean="0">
                <a:latin typeface="Sitka Subheading" pitchFamily="2" charset="0"/>
              </a:rPr>
              <a:t>/30)</a:t>
            </a:r>
          </a:p>
          <a:p>
            <a:pPr algn="just">
              <a:lnSpc>
                <a:spcPct val="150000"/>
              </a:lnSpc>
            </a:pPr>
            <a:r>
              <a:rPr lang="en-US" sz="2200" b="1" i="1" dirty="0" smtClean="0">
                <a:solidFill>
                  <a:srgbClr val="00B050"/>
                </a:solidFill>
                <a:latin typeface="Sitka Subheading" pitchFamily="2" charset="0"/>
              </a:rPr>
              <a:t>II/ </a:t>
            </a:r>
            <a:r>
              <a:rPr lang="en-US" sz="2200" b="1" i="1" dirty="0" err="1" smtClean="0">
                <a:solidFill>
                  <a:srgbClr val="00B050"/>
                </a:solidFill>
                <a:latin typeface="Sitka Subheading" pitchFamily="2" charset="0"/>
              </a:rPr>
              <a:t>Nội</a:t>
            </a:r>
            <a:r>
              <a:rPr lang="en-US" sz="2200" b="1" i="1" dirty="0" smtClean="0">
                <a:solidFill>
                  <a:srgbClr val="00B050"/>
                </a:solidFill>
                <a:latin typeface="Sitka Subheading" pitchFamily="2" charset="0"/>
              </a:rPr>
              <a:t> dung </a:t>
            </a:r>
            <a:r>
              <a:rPr lang="en-US" sz="2200" b="1" i="1" dirty="0" err="1" smtClean="0">
                <a:solidFill>
                  <a:srgbClr val="00B050"/>
                </a:solidFill>
                <a:latin typeface="Sitka Subheading" pitchFamily="2" charset="0"/>
              </a:rPr>
              <a:t>bài</a:t>
            </a:r>
            <a:r>
              <a:rPr lang="en-US" sz="2200" b="1" i="1" dirty="0" smtClean="0">
                <a:solidFill>
                  <a:srgbClr val="00B050"/>
                </a:solidFill>
                <a:latin typeface="Sitka Subheading" pitchFamily="2" charset="0"/>
              </a:rPr>
              <a:t> </a:t>
            </a:r>
            <a:r>
              <a:rPr lang="en-US" sz="2200" b="1" i="1" dirty="0" err="1" smtClean="0">
                <a:solidFill>
                  <a:srgbClr val="00B050"/>
                </a:solidFill>
                <a:latin typeface="Sitka Subheading" pitchFamily="2" charset="0"/>
              </a:rPr>
              <a:t>học</a:t>
            </a:r>
            <a:r>
              <a:rPr lang="en-US" sz="2200" b="1" i="1" dirty="0" smtClean="0">
                <a:solidFill>
                  <a:srgbClr val="00B050"/>
                </a:solidFill>
                <a:latin typeface="Sitka Subheading" pitchFamily="2" charset="0"/>
              </a:rPr>
              <a:t>:</a:t>
            </a:r>
          </a:p>
          <a:p>
            <a:pPr algn="just">
              <a:lnSpc>
                <a:spcPct val="150000"/>
              </a:lnSpc>
            </a:pPr>
            <a:r>
              <a:rPr lang="en-US" altLang="en-US" sz="2400" i="1" dirty="0" smtClean="0">
                <a:solidFill>
                  <a:srgbClr val="FF0000"/>
                </a:solidFill>
                <a:latin typeface="Sitka Subheading" pitchFamily="2" charset="0"/>
              </a:rPr>
              <a:t> </a:t>
            </a:r>
            <a:r>
              <a:rPr lang="en-US" altLang="en-US" sz="2400" i="1" dirty="0" err="1">
                <a:solidFill>
                  <a:srgbClr val="FF0000"/>
                </a:solidFill>
                <a:latin typeface="Sitka Subheading" pitchFamily="2" charset="0"/>
              </a:rPr>
              <a:t>T</a:t>
            </a:r>
            <a:r>
              <a:rPr lang="en-US" altLang="en-US" sz="2400" i="1" dirty="0" err="1" smtClean="0">
                <a:solidFill>
                  <a:srgbClr val="FF0000"/>
                </a:solidFill>
                <a:latin typeface="Sitka Subheading" pitchFamily="2" charset="0"/>
              </a:rPr>
              <a:t>ục</a:t>
            </a:r>
            <a:r>
              <a:rPr lang="en-US" altLang="en-US" sz="2400" i="1" dirty="0" smtClean="0">
                <a:solidFill>
                  <a:srgbClr val="FF0000"/>
                </a:solidFill>
                <a:latin typeface="Sitka Subheading" pitchFamily="2" charset="0"/>
              </a:rPr>
              <a:t> </a:t>
            </a:r>
            <a:r>
              <a:rPr lang="en-US" altLang="en-US" sz="2400" i="1" dirty="0" err="1">
                <a:solidFill>
                  <a:srgbClr val="FF0000"/>
                </a:solidFill>
                <a:latin typeface="Sitka Subheading" pitchFamily="2" charset="0"/>
              </a:rPr>
              <a:t>ngữ</a:t>
            </a:r>
            <a:endParaRPr lang="en-US" sz="2400" b="1" i="1" dirty="0">
              <a:solidFill>
                <a:srgbClr val="00B050"/>
              </a:solidFill>
              <a:latin typeface="Sitka Subheading" pitchFamily="2" charset="0"/>
            </a:endParaRPr>
          </a:p>
          <a:p>
            <a:pPr algn="just">
              <a:lnSpc>
                <a:spcPct val="150000"/>
              </a:lnSpc>
              <a:spcBef>
                <a:spcPct val="0"/>
              </a:spcBef>
            </a:pPr>
            <a:r>
              <a:rPr lang="en-US" altLang="en-US" sz="2400" dirty="0" smtClean="0">
                <a:latin typeface="Sitka Subheading" pitchFamily="2" charset="0"/>
              </a:rPr>
              <a:t>- </a:t>
            </a:r>
            <a:r>
              <a:rPr lang="en-US" altLang="en-US" sz="2400" dirty="0" err="1">
                <a:latin typeface="Sitka Subheading" pitchFamily="2" charset="0"/>
              </a:rPr>
              <a:t>Giấy</a:t>
            </a:r>
            <a:r>
              <a:rPr lang="en-US" altLang="en-US" sz="2400" dirty="0">
                <a:latin typeface="Sitka Subheading" pitchFamily="2" charset="0"/>
              </a:rPr>
              <a:t> </a:t>
            </a:r>
            <a:r>
              <a:rPr lang="en-US" altLang="en-US" sz="2400" dirty="0" err="1">
                <a:latin typeface="Sitka Subheading" pitchFamily="2" charset="0"/>
              </a:rPr>
              <a:t>rách</a:t>
            </a:r>
            <a:r>
              <a:rPr lang="en-US" altLang="en-US" sz="2400" dirty="0">
                <a:latin typeface="Sitka Subheading" pitchFamily="2" charset="0"/>
              </a:rPr>
              <a:t> </a:t>
            </a:r>
            <a:r>
              <a:rPr lang="en-US" altLang="en-US" sz="2400" dirty="0" err="1">
                <a:latin typeface="Sitka Subheading" pitchFamily="2" charset="0"/>
              </a:rPr>
              <a:t>phải</a:t>
            </a:r>
            <a:r>
              <a:rPr lang="en-US" altLang="en-US" sz="2400" dirty="0">
                <a:latin typeface="Sitka Subheading" pitchFamily="2" charset="0"/>
              </a:rPr>
              <a:t> </a:t>
            </a:r>
            <a:r>
              <a:rPr lang="en-US" altLang="en-US" sz="2400" dirty="0" err="1">
                <a:latin typeface="Sitka Subheading" pitchFamily="2" charset="0"/>
              </a:rPr>
              <a:t>giữ</a:t>
            </a:r>
            <a:r>
              <a:rPr lang="en-US" altLang="en-US" sz="2400" dirty="0">
                <a:latin typeface="Sitka Subheading" pitchFamily="2" charset="0"/>
              </a:rPr>
              <a:t> </a:t>
            </a:r>
            <a:r>
              <a:rPr lang="en-US" altLang="en-US" sz="2400" dirty="0" err="1">
                <a:latin typeface="Sitka Subheading" pitchFamily="2" charset="0"/>
              </a:rPr>
              <a:t>lấy</a:t>
            </a:r>
            <a:r>
              <a:rPr lang="en-US" altLang="en-US" sz="2400" dirty="0">
                <a:latin typeface="Sitka Subheading" pitchFamily="2" charset="0"/>
              </a:rPr>
              <a:t> </a:t>
            </a:r>
            <a:r>
              <a:rPr lang="en-US" altLang="en-US" sz="2400" dirty="0" err="1">
                <a:latin typeface="Sitka Subheading" pitchFamily="2" charset="0"/>
              </a:rPr>
              <a:t>lề</a:t>
            </a:r>
            <a:r>
              <a:rPr lang="en-US" altLang="en-US" sz="2400" dirty="0">
                <a:latin typeface="Sitka Subheading" pitchFamily="2" charset="0"/>
              </a:rPr>
              <a:t>.</a:t>
            </a:r>
          </a:p>
          <a:p>
            <a:pPr algn="just">
              <a:lnSpc>
                <a:spcPct val="150000"/>
              </a:lnSpc>
              <a:spcBef>
                <a:spcPct val="0"/>
              </a:spcBef>
            </a:pPr>
            <a:r>
              <a:rPr lang="en-US" altLang="en-US" sz="2400" dirty="0" smtClean="0">
                <a:latin typeface="Sitka Subheading" pitchFamily="2" charset="0"/>
              </a:rPr>
              <a:t>- Con </a:t>
            </a:r>
            <a:r>
              <a:rPr lang="en-US" altLang="en-US" sz="2400" dirty="0" err="1">
                <a:latin typeface="Sitka Subheading" pitchFamily="2" charset="0"/>
              </a:rPr>
              <a:t>hơn</a:t>
            </a:r>
            <a:r>
              <a:rPr lang="en-US" altLang="en-US" sz="2400" dirty="0">
                <a:latin typeface="Sitka Subheading" pitchFamily="2" charset="0"/>
              </a:rPr>
              <a:t> cha </a:t>
            </a:r>
            <a:r>
              <a:rPr lang="en-US" altLang="en-US" sz="2400" dirty="0" err="1">
                <a:latin typeface="Sitka Subheading" pitchFamily="2" charset="0"/>
              </a:rPr>
              <a:t>là</a:t>
            </a:r>
            <a:r>
              <a:rPr lang="en-US" altLang="en-US" sz="2400" dirty="0">
                <a:latin typeface="Sitka Subheading" pitchFamily="2" charset="0"/>
              </a:rPr>
              <a:t> </a:t>
            </a:r>
            <a:r>
              <a:rPr lang="en-US" altLang="en-US" sz="2400" dirty="0" err="1">
                <a:latin typeface="Sitka Subheading" pitchFamily="2" charset="0"/>
              </a:rPr>
              <a:t>nhà</a:t>
            </a:r>
            <a:r>
              <a:rPr lang="en-US" altLang="en-US" sz="2400" dirty="0">
                <a:latin typeface="Sitka Subheading" pitchFamily="2" charset="0"/>
              </a:rPr>
              <a:t> </a:t>
            </a:r>
            <a:r>
              <a:rPr lang="en-US" altLang="en-US" sz="2400" dirty="0" err="1">
                <a:latin typeface="Sitka Subheading" pitchFamily="2" charset="0"/>
              </a:rPr>
              <a:t>có</a:t>
            </a:r>
            <a:r>
              <a:rPr lang="en-US" altLang="en-US" sz="2400" dirty="0">
                <a:latin typeface="Sitka Subheading" pitchFamily="2" charset="0"/>
              </a:rPr>
              <a:t> </a:t>
            </a:r>
            <a:r>
              <a:rPr lang="en-US" altLang="en-US" sz="2400" dirty="0" err="1">
                <a:latin typeface="Sitka Subheading" pitchFamily="2" charset="0"/>
              </a:rPr>
              <a:t>phúc</a:t>
            </a:r>
            <a:r>
              <a:rPr lang="en-US" altLang="en-US" sz="2400" dirty="0">
                <a:latin typeface="Sitka Subheading" pitchFamily="2" charset="0"/>
              </a:rPr>
              <a:t>.</a:t>
            </a:r>
          </a:p>
          <a:p>
            <a:pPr>
              <a:lnSpc>
                <a:spcPct val="150000"/>
              </a:lnSpc>
              <a:spcBef>
                <a:spcPct val="0"/>
              </a:spcBef>
            </a:pPr>
            <a:r>
              <a:rPr lang="en-US" altLang="en-US" sz="2400" dirty="0" smtClean="0">
                <a:latin typeface="Sitka Subheading" pitchFamily="2" charset="0"/>
              </a:rPr>
              <a:t>	</a:t>
            </a:r>
            <a:endParaRPr lang="en-US" altLang="en-US" sz="2400" dirty="0">
              <a:latin typeface="Sitka Subheading" pitchFamily="2" charset="0"/>
            </a:endParaRPr>
          </a:p>
        </p:txBody>
      </p:sp>
    </p:spTree>
    <p:extLst>
      <p:ext uri="{BB962C8B-B14F-4D97-AF65-F5344CB8AC3E}">
        <p14:creationId xmlns:p14="http://schemas.microsoft.com/office/powerpoint/2010/main" val="417873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63800" y="914400"/>
            <a:ext cx="7162800" cy="3548215"/>
          </a:xfrm>
          <a:prstGeom prst="rect">
            <a:avLst/>
          </a:prstGeom>
        </p:spPr>
        <p:txBody>
          <a:bodyPr wrap="square">
            <a:spAutoFit/>
          </a:bodyPr>
          <a:lstStyle/>
          <a:p>
            <a:pPr algn="just">
              <a:lnSpc>
                <a:spcPct val="150000"/>
              </a:lnSpc>
            </a:pPr>
            <a:r>
              <a:rPr lang="en-US" sz="1900" b="1" dirty="0">
                <a:solidFill>
                  <a:srgbClr val="FF0000"/>
                </a:solidFill>
                <a:latin typeface="Sitka Subheading" pitchFamily="2" charset="0"/>
              </a:rPr>
              <a:t> </a:t>
            </a:r>
            <a:r>
              <a:rPr lang="en-US" sz="1900" b="1" dirty="0" err="1">
                <a:solidFill>
                  <a:srgbClr val="FF0000"/>
                </a:solidFill>
                <a:latin typeface="Sitka Subheading" pitchFamily="2" charset="0"/>
              </a:rPr>
              <a:t>Bài</a:t>
            </a:r>
            <a:r>
              <a:rPr lang="en-US" sz="1900" b="1" dirty="0">
                <a:solidFill>
                  <a:srgbClr val="FF0000"/>
                </a:solidFill>
                <a:latin typeface="Sitka Subheading" pitchFamily="2" charset="0"/>
              </a:rPr>
              <a:t> </a:t>
            </a:r>
            <a:r>
              <a:rPr lang="en-US" sz="1900" b="1" dirty="0" err="1">
                <a:solidFill>
                  <a:srgbClr val="FF0000"/>
                </a:solidFill>
                <a:latin typeface="Sitka Subheading" pitchFamily="2" charset="0"/>
              </a:rPr>
              <a:t>tập</a:t>
            </a:r>
            <a:r>
              <a:rPr lang="en-US" sz="1900" b="1" dirty="0">
                <a:solidFill>
                  <a:srgbClr val="FF0000"/>
                </a:solidFill>
                <a:latin typeface="Sitka Subheading" pitchFamily="2" charset="0"/>
              </a:rPr>
              <a:t> 1: </a:t>
            </a:r>
            <a:r>
              <a:rPr lang="vi-VN" sz="1900" b="1" i="1" dirty="0">
                <a:solidFill>
                  <a:srgbClr val="FF0000"/>
                </a:solidFill>
                <a:latin typeface="Sitka Subheading" pitchFamily="2" charset="0"/>
              </a:rPr>
              <a:t>Em đồng ý với những ý kiến nào sau đây? Vì sao?</a:t>
            </a:r>
          </a:p>
          <a:p>
            <a:pPr algn="just">
              <a:lnSpc>
                <a:spcPct val="150000"/>
              </a:lnSpc>
            </a:pPr>
            <a:r>
              <a:rPr lang="vi-VN" sz="1900" dirty="0">
                <a:latin typeface="Sitka Subheading" pitchFamily="2" charset="0"/>
              </a:rPr>
              <a:t>(1) Gia đình, dòng họ nào cũng có những truyền thống tốt đẹp;</a:t>
            </a:r>
          </a:p>
          <a:p>
            <a:pPr algn="just">
              <a:lnSpc>
                <a:spcPct val="150000"/>
              </a:lnSpc>
            </a:pPr>
            <a:r>
              <a:rPr lang="vi-VN" sz="1900" dirty="0">
                <a:latin typeface="Sitka Subheading" pitchFamily="2" charset="0"/>
              </a:rPr>
              <a:t>(2) Giữ gìn truyền thống tốt đẹp của gia đình là thể hiện lòng biết ơn cha mẹ, </a:t>
            </a:r>
            <a:r>
              <a:rPr lang="en-US" sz="1900" dirty="0">
                <a:latin typeface="Sitka Subheading" pitchFamily="2" charset="0"/>
                <a:cs typeface="Times New Roman" panose="02020603050405020304" pitchFamily="18" charset="0"/>
              </a:rPr>
              <a:t>ô</a:t>
            </a:r>
            <a:r>
              <a:rPr lang="vi-VN" sz="1900" dirty="0">
                <a:latin typeface="Sitka Subheading" pitchFamily="2" charset="0"/>
              </a:rPr>
              <a:t>ng bà, tổ tiên;</a:t>
            </a:r>
          </a:p>
          <a:p>
            <a:pPr algn="just">
              <a:lnSpc>
                <a:spcPct val="150000"/>
              </a:lnSpc>
            </a:pPr>
            <a:r>
              <a:rPr lang="vi-VN" sz="1900" dirty="0">
                <a:latin typeface="Sitka Subheading" pitchFamily="2" charset="0"/>
              </a:rPr>
              <a:t>(3) Gia đình, dòng họ nghèo thì không có gì đáng tự hào ;</a:t>
            </a:r>
          </a:p>
          <a:p>
            <a:pPr algn="just">
              <a:lnSpc>
                <a:spcPct val="150000"/>
              </a:lnSpc>
            </a:pPr>
            <a:r>
              <a:rPr lang="vi-VN" sz="1900" dirty="0">
                <a:latin typeface="Sitka Subheading" pitchFamily="2" charset="0"/>
              </a:rPr>
              <a:t>(4) Không cần giữ gìn truyền thống, vì đó là những gì đã lạc hậu;</a:t>
            </a:r>
          </a:p>
          <a:p>
            <a:pPr algn="just">
              <a:lnSpc>
                <a:spcPct val="150000"/>
              </a:lnSpc>
            </a:pPr>
            <a:r>
              <a:rPr lang="vi-VN" sz="1900" dirty="0">
                <a:latin typeface="Sitka Subheading" pitchFamily="2" charset="0"/>
              </a:rPr>
              <a:t>(5) Giữ gìn và phát huy truyền thống của gia đình giúp ta có thêm sức mạnh trong cuộc sống.</a:t>
            </a:r>
            <a:endParaRPr lang="en-US" sz="1900" dirty="0">
              <a:latin typeface="Sitka Subheading" pitchFamily="2" charset="0"/>
            </a:endParaRPr>
          </a:p>
        </p:txBody>
      </p:sp>
      <p:sp>
        <p:nvSpPr>
          <p:cNvPr id="3" name="TextBox 2"/>
          <p:cNvSpPr txBox="1"/>
          <p:nvPr/>
        </p:nvSpPr>
        <p:spPr>
          <a:xfrm>
            <a:off x="3512400" y="76200"/>
            <a:ext cx="3200400" cy="523220"/>
          </a:xfrm>
          <a:prstGeom prst="rect">
            <a:avLst/>
          </a:prstGeom>
          <a:noFill/>
        </p:spPr>
        <p:txBody>
          <a:bodyPr wrap="square" rtlCol="0">
            <a:spAutoFit/>
          </a:bodyPr>
          <a:lstStyle/>
          <a:p>
            <a:pPr algn="ctr"/>
            <a:r>
              <a:rPr lang="en-US" sz="2800" b="1" i="1" dirty="0" smtClean="0">
                <a:solidFill>
                  <a:srgbClr val="00B050"/>
                </a:solidFill>
                <a:latin typeface="Sitka Subheading" pitchFamily="2" charset="0"/>
              </a:rPr>
              <a:t>III/ </a:t>
            </a:r>
            <a:r>
              <a:rPr lang="en-US" sz="2800" b="1" i="1" dirty="0" err="1" smtClean="0">
                <a:solidFill>
                  <a:srgbClr val="00B050"/>
                </a:solidFill>
                <a:latin typeface="Sitka Subheading" pitchFamily="2" charset="0"/>
              </a:rPr>
              <a:t>Luyện</a:t>
            </a:r>
            <a:r>
              <a:rPr lang="en-US" sz="2800" b="1" i="1" dirty="0" smtClean="0">
                <a:solidFill>
                  <a:srgbClr val="00B050"/>
                </a:solidFill>
                <a:latin typeface="Sitka Subheading" pitchFamily="2" charset="0"/>
              </a:rPr>
              <a:t> </a:t>
            </a:r>
            <a:r>
              <a:rPr lang="en-US" sz="2800" b="1" i="1" dirty="0" err="1" smtClean="0">
                <a:solidFill>
                  <a:srgbClr val="00B050"/>
                </a:solidFill>
                <a:latin typeface="Sitka Subheading" pitchFamily="2" charset="0"/>
              </a:rPr>
              <a:t>tập</a:t>
            </a:r>
            <a:endParaRPr lang="en-US" sz="2800" b="1" i="1" dirty="0">
              <a:solidFill>
                <a:srgbClr val="00B050"/>
              </a:solidFill>
              <a:latin typeface="Sitka Subheading" pitchFamily="2" charset="0"/>
            </a:endParaRPr>
          </a:p>
        </p:txBody>
      </p:sp>
      <p:sp>
        <p:nvSpPr>
          <p:cNvPr id="4" name="TextBox 3"/>
          <p:cNvSpPr txBox="1"/>
          <p:nvPr/>
        </p:nvSpPr>
        <p:spPr>
          <a:xfrm>
            <a:off x="3352800" y="4800600"/>
            <a:ext cx="5410200" cy="523220"/>
          </a:xfrm>
          <a:prstGeom prst="rect">
            <a:avLst/>
          </a:prstGeom>
          <a:noFill/>
        </p:spPr>
        <p:txBody>
          <a:bodyPr wrap="square" rtlCol="0">
            <a:spAutoFit/>
          </a:bodyPr>
          <a:lstStyle/>
          <a:p>
            <a:pPr algn="ctr"/>
            <a:r>
              <a:rPr lang="en-US" sz="2800" b="1" i="1" dirty="0" err="1" smtClean="0">
                <a:solidFill>
                  <a:srgbClr val="0070C0"/>
                </a:solidFill>
                <a:latin typeface="Sitka Subheading" pitchFamily="2" charset="0"/>
              </a:rPr>
              <a:t>Đáp</a:t>
            </a:r>
            <a:r>
              <a:rPr lang="en-US" sz="2800" b="1" i="1" dirty="0" smtClean="0">
                <a:solidFill>
                  <a:srgbClr val="0070C0"/>
                </a:solidFill>
                <a:latin typeface="Sitka Subheading" pitchFamily="2" charset="0"/>
              </a:rPr>
              <a:t> </a:t>
            </a:r>
            <a:r>
              <a:rPr lang="en-US" sz="2800" b="1" i="1" dirty="0" err="1" smtClean="0">
                <a:solidFill>
                  <a:srgbClr val="0070C0"/>
                </a:solidFill>
                <a:latin typeface="Sitka Subheading" pitchFamily="2" charset="0"/>
              </a:rPr>
              <a:t>án</a:t>
            </a:r>
            <a:r>
              <a:rPr lang="en-US" sz="2800" b="1" i="1" dirty="0" smtClean="0">
                <a:solidFill>
                  <a:srgbClr val="0070C0"/>
                </a:solidFill>
                <a:latin typeface="Sitka Subheading" pitchFamily="2" charset="0"/>
              </a:rPr>
              <a:t>: (1); (2); (5)</a:t>
            </a:r>
            <a:endParaRPr lang="en-US" sz="2800" b="1" i="1" dirty="0">
              <a:solidFill>
                <a:srgbClr val="0070C0"/>
              </a:solidFill>
              <a:latin typeface="Sitka Subheading" pitchFamily="2" charset="0"/>
            </a:endParaRPr>
          </a:p>
        </p:txBody>
      </p:sp>
    </p:spTree>
    <p:extLst>
      <p:ext uri="{BB962C8B-B14F-4D97-AF65-F5344CB8AC3E}">
        <p14:creationId xmlns:p14="http://schemas.microsoft.com/office/powerpoint/2010/main" val="288481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05000" y="0"/>
            <a:ext cx="7185258" cy="5355312"/>
          </a:xfrm>
          <a:prstGeom prst="rect">
            <a:avLst/>
          </a:prstGeom>
        </p:spPr>
        <p:txBody>
          <a:bodyPr wrap="square">
            <a:spAutoFit/>
          </a:bodyPr>
          <a:lstStyle/>
          <a:p>
            <a:pPr algn="just">
              <a:lnSpc>
                <a:spcPct val="150000"/>
              </a:lnSpc>
            </a:pPr>
            <a:r>
              <a:rPr lang="vi-VN" sz="2000" dirty="0">
                <a:latin typeface="Sitka Subheading" pitchFamily="2" charset="0"/>
              </a:rPr>
              <a:t> </a:t>
            </a:r>
            <a:r>
              <a:rPr lang="vi-VN" sz="2400" dirty="0">
                <a:latin typeface="Sitka Subheading" pitchFamily="2" charset="0"/>
              </a:rPr>
              <a:t> </a:t>
            </a:r>
            <a:r>
              <a:rPr lang="en-US" sz="2400" dirty="0">
                <a:solidFill>
                  <a:srgbClr val="FF0000"/>
                </a:solidFill>
                <a:latin typeface="Sitka Subheading" pitchFamily="2" charset="0"/>
                <a:cs typeface="Times New Roman" panose="02020603050405020304" pitchFamily="18" charset="0"/>
              </a:rPr>
              <a:t> </a:t>
            </a:r>
            <a:r>
              <a:rPr lang="en-US" sz="2400" dirty="0" err="1">
                <a:solidFill>
                  <a:srgbClr val="FF0000"/>
                </a:solidFill>
                <a:latin typeface="Sitka Subheading" pitchFamily="2" charset="0"/>
                <a:cs typeface="Times New Roman" panose="02020603050405020304" pitchFamily="18" charset="0"/>
              </a:rPr>
              <a:t>Đáp</a:t>
            </a:r>
            <a:r>
              <a:rPr lang="en-US" sz="2400" dirty="0">
                <a:solidFill>
                  <a:srgbClr val="FF0000"/>
                </a:solidFill>
                <a:latin typeface="Sitka Subheading" pitchFamily="2" charset="0"/>
                <a:cs typeface="Times New Roman" panose="02020603050405020304" pitchFamily="18" charset="0"/>
              </a:rPr>
              <a:t> </a:t>
            </a:r>
            <a:r>
              <a:rPr lang="en-US" sz="2400" dirty="0" err="1">
                <a:solidFill>
                  <a:srgbClr val="FF0000"/>
                </a:solidFill>
                <a:latin typeface="Sitka Subheading" pitchFamily="2" charset="0"/>
                <a:cs typeface="Times New Roman" panose="02020603050405020304" pitchFamily="18" charset="0"/>
              </a:rPr>
              <a:t>án</a:t>
            </a:r>
            <a:r>
              <a:rPr lang="en-US" sz="2400" dirty="0">
                <a:solidFill>
                  <a:srgbClr val="FF0000"/>
                </a:solidFill>
                <a:latin typeface="Sitka Subheading" pitchFamily="2" charset="0"/>
                <a:cs typeface="Times New Roman" panose="02020603050405020304" pitchFamily="18" charset="0"/>
              </a:rPr>
              <a:t>: </a:t>
            </a:r>
            <a:r>
              <a:rPr lang="vi-VN" sz="2000" dirty="0">
                <a:solidFill>
                  <a:srgbClr val="0000FF"/>
                </a:solidFill>
                <a:latin typeface="Sitka Subheading" pitchFamily="2" charset="0"/>
              </a:rPr>
              <a:t>Em đồng ý với ý kiến: (1), (2) và (5). Bởi vì</a:t>
            </a:r>
            <a:r>
              <a:rPr lang="vi-VN" sz="2000" dirty="0" smtClean="0">
                <a:solidFill>
                  <a:srgbClr val="0000FF"/>
                </a:solidFill>
                <a:latin typeface="Sitka Subheading" pitchFamily="2" charset="0"/>
              </a:rPr>
              <a:t>:</a:t>
            </a:r>
            <a:endParaRPr lang="en-US" sz="2000" dirty="0" smtClean="0">
              <a:solidFill>
                <a:srgbClr val="0000FF"/>
              </a:solidFill>
              <a:latin typeface="Sitka Subheading" pitchFamily="2" charset="0"/>
            </a:endParaRPr>
          </a:p>
          <a:p>
            <a:pPr algn="just">
              <a:lnSpc>
                <a:spcPct val="150000"/>
              </a:lnSpc>
            </a:pPr>
            <a:r>
              <a:rPr lang="en-US" sz="2000" dirty="0">
                <a:solidFill>
                  <a:srgbClr val="0000FF"/>
                </a:solidFill>
                <a:latin typeface="Sitka Subheading" pitchFamily="2" charset="0"/>
              </a:rPr>
              <a:t>-</a:t>
            </a:r>
            <a:r>
              <a:rPr lang="vi-VN" sz="2000" dirty="0" smtClean="0">
                <a:latin typeface="Sitka Subheading" pitchFamily="2" charset="0"/>
              </a:rPr>
              <a:t> </a:t>
            </a:r>
            <a:r>
              <a:rPr lang="vi-VN" sz="2000" dirty="0">
                <a:latin typeface="Sitka Subheading" pitchFamily="2" charset="0"/>
              </a:rPr>
              <a:t>Gia đình, dòng họ nào cũng có truyền thống tốt đẹp. chúng ta cần có trách nhiệm phát huy những truyền thống đó làm cho nó ngày càng tốt đẹp hơn.</a:t>
            </a:r>
          </a:p>
          <a:p>
            <a:pPr algn="just">
              <a:lnSpc>
                <a:spcPct val="150000"/>
              </a:lnSpc>
            </a:pPr>
            <a:r>
              <a:rPr lang="en-US" sz="2000" dirty="0" smtClean="0">
                <a:latin typeface="Sitka Subheading" pitchFamily="2" charset="0"/>
              </a:rPr>
              <a:t>- </a:t>
            </a:r>
            <a:r>
              <a:rPr lang="vi-VN" sz="2000" dirty="0" smtClean="0">
                <a:latin typeface="Sitka Subheading" pitchFamily="2" charset="0"/>
              </a:rPr>
              <a:t>Chúng </a:t>
            </a:r>
            <a:r>
              <a:rPr lang="vi-VN" sz="2000" dirty="0">
                <a:latin typeface="Sitka Subheading" pitchFamily="2" charset="0"/>
              </a:rPr>
              <a:t>ta giữ gìn truyền thống tốt đẹp của gia đình là thể hiện lòng biết ơn tổ tiên, ông bà, cha mẹ, những người đã sinh thành nuôi dưỡng chúng ta. Đây cũng là sự tri ân với những người có công gây dựng, làm rạng danh truyền thống.</a:t>
            </a:r>
          </a:p>
          <a:p>
            <a:pPr algn="just">
              <a:lnSpc>
                <a:spcPct val="150000"/>
              </a:lnSpc>
            </a:pPr>
            <a:r>
              <a:rPr lang="en-US" sz="2000" dirty="0" smtClean="0">
                <a:latin typeface="Sitka Subheading" pitchFamily="2" charset="0"/>
              </a:rPr>
              <a:t>- </a:t>
            </a:r>
            <a:r>
              <a:rPr lang="vi-VN" sz="2000" dirty="0" smtClean="0">
                <a:latin typeface="Sitka Subheading" pitchFamily="2" charset="0"/>
              </a:rPr>
              <a:t>Giữ </a:t>
            </a:r>
            <a:r>
              <a:rPr lang="vi-VN" sz="2000" dirty="0">
                <a:latin typeface="Sitka Subheading" pitchFamily="2" charset="0"/>
              </a:rPr>
              <a:t>gìn và phát huy truyền thống của gia đình giúp chúng ta có thêm sức mạnh để vượt lên những khó khăn, thử thách trong cuộc sống.</a:t>
            </a:r>
          </a:p>
        </p:txBody>
      </p:sp>
    </p:spTree>
    <p:extLst>
      <p:ext uri="{BB962C8B-B14F-4D97-AF65-F5344CB8AC3E}">
        <p14:creationId xmlns:p14="http://schemas.microsoft.com/office/powerpoint/2010/main" val="2240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990600"/>
            <a:ext cx="6019800" cy="3416320"/>
          </a:xfrm>
          <a:prstGeom prst="rect">
            <a:avLst/>
          </a:prstGeom>
          <a:noFill/>
        </p:spPr>
        <p:txBody>
          <a:bodyPr wrap="square" rtlCol="0">
            <a:spAutoFit/>
          </a:bodyPr>
          <a:lstStyle/>
          <a:p>
            <a:pPr algn="ctr">
              <a:lnSpc>
                <a:spcPct val="150000"/>
              </a:lnSpc>
            </a:pPr>
            <a:r>
              <a:rPr lang="en-US" sz="2400" b="1" i="1" dirty="0" err="1" smtClean="0">
                <a:solidFill>
                  <a:srgbClr val="FF0000"/>
                </a:solidFill>
                <a:latin typeface="Sitka Subheading" pitchFamily="2" charset="0"/>
              </a:rPr>
              <a:t>Hướng</a:t>
            </a:r>
            <a:r>
              <a:rPr lang="en-US" sz="2400" b="1" i="1" dirty="0" smtClean="0">
                <a:solidFill>
                  <a:srgbClr val="FF0000"/>
                </a:solidFill>
                <a:latin typeface="Sitka Subheading" pitchFamily="2" charset="0"/>
              </a:rPr>
              <a:t> </a:t>
            </a:r>
            <a:r>
              <a:rPr lang="en-US" sz="2400" b="1" i="1" dirty="0" err="1" smtClean="0">
                <a:solidFill>
                  <a:srgbClr val="FF0000"/>
                </a:solidFill>
                <a:latin typeface="Sitka Subheading" pitchFamily="2" charset="0"/>
              </a:rPr>
              <a:t>dẫn</a:t>
            </a:r>
            <a:r>
              <a:rPr lang="en-US" sz="2400" b="1" i="1" dirty="0" smtClean="0">
                <a:solidFill>
                  <a:srgbClr val="FF0000"/>
                </a:solidFill>
                <a:latin typeface="Sitka Subheading" pitchFamily="2" charset="0"/>
              </a:rPr>
              <a:t> </a:t>
            </a:r>
            <a:r>
              <a:rPr lang="en-US" sz="2400" b="1" i="1" dirty="0" err="1" smtClean="0">
                <a:solidFill>
                  <a:srgbClr val="FF0000"/>
                </a:solidFill>
                <a:latin typeface="Sitka Subheading" pitchFamily="2" charset="0"/>
              </a:rPr>
              <a:t>về</a:t>
            </a:r>
            <a:r>
              <a:rPr lang="en-US" sz="2400" b="1" i="1" dirty="0" smtClean="0">
                <a:solidFill>
                  <a:srgbClr val="FF0000"/>
                </a:solidFill>
                <a:latin typeface="Sitka Subheading" pitchFamily="2" charset="0"/>
              </a:rPr>
              <a:t> </a:t>
            </a:r>
            <a:r>
              <a:rPr lang="en-US" sz="2400" b="1" i="1" dirty="0" err="1" smtClean="0">
                <a:solidFill>
                  <a:srgbClr val="FF0000"/>
                </a:solidFill>
                <a:latin typeface="Sitka Subheading" pitchFamily="2" charset="0"/>
              </a:rPr>
              <a:t>nhà</a:t>
            </a:r>
            <a:endParaRPr lang="en-US" sz="2400" b="1" i="1" dirty="0" smtClean="0">
              <a:solidFill>
                <a:srgbClr val="FF0000"/>
              </a:solidFill>
              <a:latin typeface="Sitka Subheading" pitchFamily="2" charset="0"/>
            </a:endParaRPr>
          </a:p>
          <a:p>
            <a:pPr algn="just">
              <a:lnSpc>
                <a:spcPct val="150000"/>
              </a:lnSpc>
            </a:pPr>
            <a:r>
              <a:rPr lang="en-US" sz="2400" dirty="0" smtClean="0">
                <a:latin typeface="Sitka Subheading" pitchFamily="2" charset="0"/>
              </a:rPr>
              <a:t>- </a:t>
            </a:r>
            <a:r>
              <a:rPr lang="en-US" sz="2400" dirty="0" err="1" smtClean="0">
                <a:latin typeface="Sitka Subheading" pitchFamily="2" charset="0"/>
              </a:rPr>
              <a:t>Ôn</a:t>
            </a:r>
            <a:r>
              <a:rPr lang="en-US" sz="2400" dirty="0" smtClean="0">
                <a:latin typeface="Sitka Subheading" pitchFamily="2" charset="0"/>
              </a:rPr>
              <a:t> </a:t>
            </a:r>
            <a:r>
              <a:rPr lang="en-US" sz="2400" dirty="0" err="1" smtClean="0">
                <a:latin typeface="Sitka Subheading" pitchFamily="2" charset="0"/>
              </a:rPr>
              <a:t>kiến</a:t>
            </a:r>
            <a:r>
              <a:rPr lang="en-US" sz="2400" dirty="0" smtClean="0">
                <a:latin typeface="Sitka Subheading" pitchFamily="2" charset="0"/>
              </a:rPr>
              <a:t> </a:t>
            </a:r>
            <a:r>
              <a:rPr lang="en-US" sz="2400" dirty="0" err="1" smtClean="0">
                <a:latin typeface="Sitka Subheading" pitchFamily="2" charset="0"/>
              </a:rPr>
              <a:t>thức</a:t>
            </a:r>
            <a:r>
              <a:rPr lang="en-US" sz="2400" dirty="0" smtClean="0">
                <a:latin typeface="Sitka Subheading" pitchFamily="2" charset="0"/>
              </a:rPr>
              <a:t> </a:t>
            </a:r>
            <a:r>
              <a:rPr lang="en-US" sz="2400" dirty="0" err="1" smtClean="0">
                <a:latin typeface="Sitka Subheading" pitchFamily="2" charset="0"/>
              </a:rPr>
              <a:t>bài</a:t>
            </a:r>
            <a:r>
              <a:rPr lang="en-US" sz="2400" dirty="0" smtClean="0">
                <a:latin typeface="Sitka Subheading" pitchFamily="2" charset="0"/>
              </a:rPr>
              <a:t> 6,8,9 </a:t>
            </a:r>
            <a:r>
              <a:rPr lang="en-US" sz="2400" dirty="0" err="1" smtClean="0">
                <a:latin typeface="Sitka Subheading" pitchFamily="2" charset="0"/>
              </a:rPr>
              <a:t>tuần</a:t>
            </a:r>
            <a:r>
              <a:rPr lang="en-US" sz="2400" dirty="0" smtClean="0">
                <a:latin typeface="Sitka Subheading" pitchFamily="2" charset="0"/>
              </a:rPr>
              <a:t> </a:t>
            </a:r>
            <a:r>
              <a:rPr lang="en-US" sz="2400" dirty="0" err="1" smtClean="0">
                <a:latin typeface="Sitka Subheading" pitchFamily="2" charset="0"/>
              </a:rPr>
              <a:t>sau</a:t>
            </a:r>
            <a:r>
              <a:rPr lang="en-US" sz="2400" dirty="0" smtClean="0">
                <a:latin typeface="Sitka Subheading" pitchFamily="2" charset="0"/>
              </a:rPr>
              <a:t> </a:t>
            </a:r>
            <a:r>
              <a:rPr lang="en-US" sz="2400" b="1" i="1" u="sng" dirty="0" err="1" smtClean="0">
                <a:solidFill>
                  <a:srgbClr val="00B050"/>
                </a:solidFill>
                <a:latin typeface="Sitka Subheading" pitchFamily="2" charset="0"/>
              </a:rPr>
              <a:t>kiểm</a:t>
            </a:r>
            <a:r>
              <a:rPr lang="en-US" sz="2400" b="1" i="1" u="sng" dirty="0" smtClean="0">
                <a:solidFill>
                  <a:srgbClr val="00B050"/>
                </a:solidFill>
                <a:latin typeface="Sitka Subheading" pitchFamily="2" charset="0"/>
              </a:rPr>
              <a:t> </a:t>
            </a:r>
            <a:r>
              <a:rPr lang="en-US" sz="2400" b="1" i="1" u="sng" dirty="0" err="1" smtClean="0">
                <a:solidFill>
                  <a:srgbClr val="00B050"/>
                </a:solidFill>
                <a:latin typeface="Sitka Subheading" pitchFamily="2" charset="0"/>
              </a:rPr>
              <a:t>tra</a:t>
            </a:r>
            <a:r>
              <a:rPr lang="en-US" sz="2400" b="1" i="1" u="sng" dirty="0" smtClean="0">
                <a:solidFill>
                  <a:srgbClr val="00B050"/>
                </a:solidFill>
                <a:latin typeface="Sitka Subheading" pitchFamily="2" charset="0"/>
              </a:rPr>
              <a:t> </a:t>
            </a:r>
            <a:r>
              <a:rPr lang="en-US" sz="2400" b="1" i="1" u="sng" dirty="0" err="1" smtClean="0">
                <a:solidFill>
                  <a:srgbClr val="00B050"/>
                </a:solidFill>
                <a:latin typeface="Sitka Subheading" pitchFamily="2" charset="0"/>
              </a:rPr>
              <a:t>đánh</a:t>
            </a:r>
            <a:r>
              <a:rPr lang="en-US" sz="2400" b="1" i="1" u="sng" dirty="0" smtClean="0">
                <a:solidFill>
                  <a:srgbClr val="00B050"/>
                </a:solidFill>
                <a:latin typeface="Sitka Subheading" pitchFamily="2" charset="0"/>
              </a:rPr>
              <a:t> </a:t>
            </a:r>
            <a:r>
              <a:rPr lang="en-US" sz="2400" b="1" i="1" u="sng" dirty="0" err="1" smtClean="0">
                <a:solidFill>
                  <a:srgbClr val="00B050"/>
                </a:solidFill>
                <a:latin typeface="Sitka Subheading" pitchFamily="2" charset="0"/>
              </a:rPr>
              <a:t>giá</a:t>
            </a:r>
            <a:r>
              <a:rPr lang="en-US" sz="2400" b="1" i="1" u="sng" dirty="0" smtClean="0">
                <a:solidFill>
                  <a:srgbClr val="00B050"/>
                </a:solidFill>
                <a:latin typeface="Sitka Subheading" pitchFamily="2" charset="0"/>
              </a:rPr>
              <a:t> </a:t>
            </a:r>
            <a:r>
              <a:rPr lang="en-US" sz="2400" b="1" i="1" u="sng" dirty="0" err="1" smtClean="0">
                <a:solidFill>
                  <a:srgbClr val="00B050"/>
                </a:solidFill>
                <a:latin typeface="Sitka Subheading" pitchFamily="2" charset="0"/>
              </a:rPr>
              <a:t>thường</a:t>
            </a:r>
            <a:r>
              <a:rPr lang="en-US" sz="2400" b="1" i="1" u="sng" dirty="0" smtClean="0">
                <a:solidFill>
                  <a:srgbClr val="00B050"/>
                </a:solidFill>
                <a:latin typeface="Sitka Subheading" pitchFamily="2" charset="0"/>
              </a:rPr>
              <a:t> </a:t>
            </a:r>
            <a:r>
              <a:rPr lang="en-US" sz="2400" b="1" i="1" u="sng" dirty="0" err="1" smtClean="0">
                <a:solidFill>
                  <a:srgbClr val="00B050"/>
                </a:solidFill>
                <a:latin typeface="Sitka Subheading" pitchFamily="2" charset="0"/>
              </a:rPr>
              <a:t>xuyên</a:t>
            </a:r>
            <a:r>
              <a:rPr lang="en-US" sz="2400" dirty="0" smtClean="0">
                <a:latin typeface="Sitka Subheading" pitchFamily="2" charset="0"/>
              </a:rPr>
              <a:t> </a:t>
            </a:r>
            <a:r>
              <a:rPr lang="en-US" sz="2400" dirty="0" err="1" smtClean="0">
                <a:latin typeface="Sitka Subheading" pitchFamily="2" charset="0"/>
              </a:rPr>
              <a:t>trên</a:t>
            </a:r>
            <a:r>
              <a:rPr lang="en-US" sz="2400" dirty="0" smtClean="0">
                <a:latin typeface="Sitka Subheading" pitchFamily="2" charset="0"/>
              </a:rPr>
              <a:t> </a:t>
            </a:r>
            <a:r>
              <a:rPr lang="en-US" sz="2400" dirty="0" err="1" smtClean="0">
                <a:latin typeface="Sitka Subheading" pitchFamily="2" charset="0"/>
              </a:rPr>
              <a:t>thời</a:t>
            </a:r>
            <a:r>
              <a:rPr lang="en-US" sz="2400" dirty="0" smtClean="0">
                <a:latin typeface="Sitka Subheading" pitchFamily="2" charset="0"/>
              </a:rPr>
              <a:t> </a:t>
            </a:r>
            <a:r>
              <a:rPr lang="en-US" sz="2400" dirty="0" err="1" smtClean="0">
                <a:latin typeface="Sitka Subheading" pitchFamily="2" charset="0"/>
              </a:rPr>
              <a:t>khóa</a:t>
            </a:r>
            <a:r>
              <a:rPr lang="en-US" sz="2400" dirty="0" smtClean="0">
                <a:latin typeface="Sitka Subheading" pitchFamily="2" charset="0"/>
              </a:rPr>
              <a:t> </a:t>
            </a:r>
            <a:r>
              <a:rPr lang="en-US" sz="2400" dirty="0" err="1" smtClean="0">
                <a:latin typeface="Sitka Subheading" pitchFamily="2" charset="0"/>
              </a:rPr>
              <a:t>biểu</a:t>
            </a:r>
            <a:r>
              <a:rPr lang="en-US" sz="2400" dirty="0" smtClean="0">
                <a:latin typeface="Sitka Subheading" pitchFamily="2" charset="0"/>
              </a:rPr>
              <a:t> (</a:t>
            </a:r>
            <a:r>
              <a:rPr lang="en-US" sz="2400" dirty="0" err="1" smtClean="0">
                <a:latin typeface="Sitka Subheading" pitchFamily="2" charset="0"/>
              </a:rPr>
              <a:t>Thời</a:t>
            </a:r>
            <a:r>
              <a:rPr lang="en-US" sz="2400" dirty="0" smtClean="0">
                <a:latin typeface="Sitka Subheading" pitchFamily="2" charset="0"/>
              </a:rPr>
              <a:t> </a:t>
            </a:r>
            <a:r>
              <a:rPr lang="en-US" sz="2400" dirty="0" err="1" smtClean="0">
                <a:latin typeface="Sitka Subheading" pitchFamily="2" charset="0"/>
              </a:rPr>
              <a:t>gian</a:t>
            </a:r>
            <a:r>
              <a:rPr lang="en-US" sz="2400" dirty="0" smtClean="0">
                <a:latin typeface="Sitka Subheading" pitchFamily="2" charset="0"/>
              </a:rPr>
              <a:t> </a:t>
            </a:r>
            <a:r>
              <a:rPr lang="en-US" sz="2400" dirty="0" err="1" smtClean="0">
                <a:latin typeface="Sitka Subheading" pitchFamily="2" charset="0"/>
              </a:rPr>
              <a:t>làm</a:t>
            </a:r>
            <a:r>
              <a:rPr lang="en-US" sz="2400" dirty="0" smtClean="0">
                <a:latin typeface="Sitka Subheading" pitchFamily="2" charset="0"/>
              </a:rPr>
              <a:t> </a:t>
            </a:r>
            <a:r>
              <a:rPr lang="en-US" sz="2400" dirty="0" err="1" smtClean="0">
                <a:latin typeface="Sitka Subheading" pitchFamily="2" charset="0"/>
              </a:rPr>
              <a:t>bài</a:t>
            </a:r>
            <a:r>
              <a:rPr lang="en-US" sz="2400" dirty="0" smtClean="0">
                <a:latin typeface="Sitka Subheading" pitchFamily="2" charset="0"/>
              </a:rPr>
              <a:t> 15 </a:t>
            </a:r>
            <a:r>
              <a:rPr lang="en-US" sz="2400" dirty="0" err="1" smtClean="0">
                <a:latin typeface="Sitka Subheading" pitchFamily="2" charset="0"/>
              </a:rPr>
              <a:t>phút</a:t>
            </a:r>
            <a:r>
              <a:rPr lang="en-US" sz="2400" dirty="0" smtClean="0">
                <a:latin typeface="Sitka Subheading" pitchFamily="2" charset="0"/>
              </a:rPr>
              <a:t>).</a:t>
            </a:r>
          </a:p>
          <a:p>
            <a:pPr algn="just">
              <a:lnSpc>
                <a:spcPct val="150000"/>
              </a:lnSpc>
            </a:pPr>
            <a:r>
              <a:rPr lang="en-US" sz="2400" dirty="0" smtClean="0">
                <a:latin typeface="Sitka Subheading" pitchFamily="2" charset="0"/>
              </a:rPr>
              <a:t>- </a:t>
            </a:r>
            <a:r>
              <a:rPr lang="en-US" sz="2400" dirty="0" err="1" smtClean="0">
                <a:latin typeface="Sitka Subheading" pitchFamily="2" charset="0"/>
              </a:rPr>
              <a:t>Hoàn</a:t>
            </a:r>
            <a:r>
              <a:rPr lang="en-US" sz="2400" dirty="0" smtClean="0">
                <a:latin typeface="Sitka Subheading" pitchFamily="2" charset="0"/>
              </a:rPr>
              <a:t> </a:t>
            </a:r>
            <a:r>
              <a:rPr lang="en-US" sz="2400" dirty="0" err="1" smtClean="0">
                <a:latin typeface="Sitka Subheading" pitchFamily="2" charset="0"/>
              </a:rPr>
              <a:t>thành</a:t>
            </a:r>
            <a:r>
              <a:rPr lang="en-US" sz="2400" dirty="0" smtClean="0">
                <a:latin typeface="Sitka Subheading" pitchFamily="2" charset="0"/>
              </a:rPr>
              <a:t> </a:t>
            </a:r>
            <a:r>
              <a:rPr lang="en-US" sz="2400" dirty="0" err="1" smtClean="0">
                <a:latin typeface="Sitka Subheading" pitchFamily="2" charset="0"/>
              </a:rPr>
              <a:t>bài</a:t>
            </a:r>
            <a:r>
              <a:rPr lang="en-US" sz="2400" dirty="0" smtClean="0">
                <a:latin typeface="Sitka Subheading" pitchFamily="2" charset="0"/>
              </a:rPr>
              <a:t> </a:t>
            </a:r>
            <a:r>
              <a:rPr lang="en-US" sz="2400" dirty="0" err="1" smtClean="0">
                <a:latin typeface="Sitka Subheading" pitchFamily="2" charset="0"/>
              </a:rPr>
              <a:t>tập</a:t>
            </a:r>
            <a:r>
              <a:rPr lang="en-US" sz="2400" dirty="0" smtClean="0">
                <a:latin typeface="Sitka Subheading" pitchFamily="2" charset="0"/>
              </a:rPr>
              <a:t> </a:t>
            </a:r>
            <a:r>
              <a:rPr lang="en-US" sz="2400" dirty="0" err="1" smtClean="0">
                <a:latin typeface="Sitka Subheading" pitchFamily="2" charset="0"/>
              </a:rPr>
              <a:t>vào</a:t>
            </a:r>
            <a:r>
              <a:rPr lang="en-US" sz="2400" dirty="0" smtClean="0">
                <a:latin typeface="Sitka Subheading" pitchFamily="2" charset="0"/>
              </a:rPr>
              <a:t> </a:t>
            </a:r>
            <a:r>
              <a:rPr lang="en-US" sz="2400" dirty="0" err="1" smtClean="0">
                <a:latin typeface="Sitka Subheading" pitchFamily="2" charset="0"/>
              </a:rPr>
              <a:t>vở</a:t>
            </a:r>
            <a:r>
              <a:rPr lang="en-US" sz="2400" dirty="0" smtClean="0">
                <a:latin typeface="Sitka Subheading" pitchFamily="2" charset="0"/>
              </a:rPr>
              <a:t> </a:t>
            </a:r>
            <a:r>
              <a:rPr lang="en-US" sz="2400" dirty="0" err="1" smtClean="0">
                <a:latin typeface="Sitka Subheading" pitchFamily="2" charset="0"/>
              </a:rPr>
              <a:t>ghi</a:t>
            </a:r>
            <a:r>
              <a:rPr lang="en-US" sz="2400" dirty="0" smtClean="0">
                <a:latin typeface="Sitka Subheading" pitchFamily="2" charset="0"/>
              </a:rPr>
              <a:t>.</a:t>
            </a:r>
          </a:p>
          <a:p>
            <a:pPr algn="just">
              <a:lnSpc>
                <a:spcPct val="150000"/>
              </a:lnSpc>
            </a:pPr>
            <a:r>
              <a:rPr lang="en-US" sz="2400" dirty="0" smtClean="0">
                <a:latin typeface="Sitka Subheading" pitchFamily="2" charset="0"/>
              </a:rPr>
              <a:t>- </a:t>
            </a:r>
            <a:r>
              <a:rPr lang="en-US" sz="2400" dirty="0" err="1" smtClean="0">
                <a:latin typeface="Sitka Subheading" pitchFamily="2" charset="0"/>
              </a:rPr>
              <a:t>Chuẩn</a:t>
            </a:r>
            <a:r>
              <a:rPr lang="en-US" sz="2400" dirty="0" smtClean="0">
                <a:latin typeface="Sitka Subheading" pitchFamily="2" charset="0"/>
              </a:rPr>
              <a:t> </a:t>
            </a:r>
            <a:r>
              <a:rPr lang="en-US" sz="2400" dirty="0" err="1" smtClean="0">
                <a:latin typeface="Sitka Subheading" pitchFamily="2" charset="0"/>
              </a:rPr>
              <a:t>bị</a:t>
            </a:r>
            <a:r>
              <a:rPr lang="en-US" sz="2400" dirty="0" smtClean="0">
                <a:latin typeface="Sitka Subheading" pitchFamily="2" charset="0"/>
              </a:rPr>
              <a:t> </a:t>
            </a:r>
            <a:r>
              <a:rPr lang="en-US" sz="2400" dirty="0" err="1" smtClean="0">
                <a:latin typeface="Sitka Subheading" pitchFamily="2" charset="0"/>
              </a:rPr>
              <a:t>bài</a:t>
            </a:r>
            <a:r>
              <a:rPr lang="en-US" sz="2400" dirty="0" smtClean="0">
                <a:latin typeface="Sitka Subheading" pitchFamily="2" charset="0"/>
              </a:rPr>
              <a:t>  11 “</a:t>
            </a:r>
            <a:r>
              <a:rPr lang="en-US" sz="2400" dirty="0" err="1" smtClean="0">
                <a:latin typeface="Sitka Subheading" pitchFamily="2" charset="0"/>
              </a:rPr>
              <a:t>Tự</a:t>
            </a:r>
            <a:r>
              <a:rPr lang="en-US" sz="2400" dirty="0" smtClean="0">
                <a:latin typeface="Sitka Subheading" pitchFamily="2" charset="0"/>
              </a:rPr>
              <a:t> tin”</a:t>
            </a:r>
            <a:endParaRPr lang="en-US" sz="2400" dirty="0">
              <a:latin typeface="Sitka Subheading" pitchFamily="2" charset="0"/>
            </a:endParaRPr>
          </a:p>
        </p:txBody>
      </p:sp>
    </p:spTree>
    <p:extLst>
      <p:ext uri="{BB962C8B-B14F-4D97-AF65-F5344CB8AC3E}">
        <p14:creationId xmlns:p14="http://schemas.microsoft.com/office/powerpoint/2010/main" val="4188629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1219200"/>
            <a:ext cx="8915400" cy="4662815"/>
          </a:xfrm>
          <a:prstGeom prst="rect">
            <a:avLst/>
          </a:prstGeom>
          <a:noFill/>
        </p:spPr>
        <p:txBody>
          <a:bodyPr wrap="square" rtlCol="0">
            <a:spAutoFit/>
          </a:bodyPr>
          <a:lstStyle/>
          <a:p>
            <a:pPr algn="just">
              <a:lnSpc>
                <a:spcPct val="150000"/>
              </a:lnSpc>
            </a:pPr>
            <a:r>
              <a:rPr lang="en-US" sz="2200" b="1" i="1" dirty="0" err="1" smtClean="0">
                <a:latin typeface="Sitka Subheading" pitchFamily="2" charset="0"/>
              </a:rPr>
              <a:t>Câu</a:t>
            </a:r>
            <a:r>
              <a:rPr lang="en-US" sz="2200" b="1" i="1" dirty="0" smtClean="0">
                <a:latin typeface="Sitka Subheading" pitchFamily="2" charset="0"/>
              </a:rPr>
              <a:t> 1: </a:t>
            </a:r>
            <a:r>
              <a:rPr lang="en-US" sz="2200" b="1" i="1" dirty="0" err="1" smtClean="0">
                <a:latin typeface="Sitka Subheading" pitchFamily="2" charset="0"/>
              </a:rPr>
              <a:t>Sự</a:t>
            </a:r>
            <a:r>
              <a:rPr lang="en-US" sz="2200" b="1" i="1" dirty="0" smtClean="0">
                <a:latin typeface="Sitka Subheading" pitchFamily="2" charset="0"/>
              </a:rPr>
              <a:t> </a:t>
            </a:r>
            <a:r>
              <a:rPr lang="en-US" sz="2200" b="1" i="1" dirty="0" err="1" smtClean="0">
                <a:latin typeface="Sitka Subheading" pitchFamily="2" charset="0"/>
              </a:rPr>
              <a:t>lao</a:t>
            </a:r>
            <a:r>
              <a:rPr lang="en-US" sz="2200" b="1" i="1" dirty="0" smtClean="0">
                <a:latin typeface="Sitka Subheading" pitchFamily="2" charset="0"/>
              </a:rPr>
              <a:t> </a:t>
            </a:r>
            <a:r>
              <a:rPr lang="en-US" sz="2200" b="1" i="1" dirty="0" err="1" smtClean="0">
                <a:latin typeface="Sitka Subheading" pitchFamily="2" charset="0"/>
              </a:rPr>
              <a:t>động</a:t>
            </a:r>
            <a:r>
              <a:rPr lang="en-US" sz="2200" b="1" i="1" dirty="0" smtClean="0">
                <a:latin typeface="Sitka Subheading" pitchFamily="2" charset="0"/>
              </a:rPr>
              <a:t> </a:t>
            </a:r>
            <a:r>
              <a:rPr lang="en-US" sz="2200" b="1" i="1" dirty="0" err="1" smtClean="0">
                <a:latin typeface="Sitka Subheading" pitchFamily="2" charset="0"/>
              </a:rPr>
              <a:t>cần</a:t>
            </a:r>
            <a:r>
              <a:rPr lang="en-US" sz="2200" b="1" i="1" dirty="0" smtClean="0">
                <a:latin typeface="Sitka Subheading" pitchFamily="2" charset="0"/>
              </a:rPr>
              <a:t> </a:t>
            </a:r>
            <a:r>
              <a:rPr lang="en-US" sz="2200" b="1" i="1" dirty="0" err="1" smtClean="0">
                <a:latin typeface="Sitka Subheading" pitchFamily="2" charset="0"/>
              </a:rPr>
              <a:t>cù</a:t>
            </a:r>
            <a:r>
              <a:rPr lang="en-US" sz="2200" b="1" i="1" dirty="0" smtClean="0">
                <a:latin typeface="Sitka Subheading" pitchFamily="2" charset="0"/>
              </a:rPr>
              <a:t> </a:t>
            </a:r>
            <a:r>
              <a:rPr lang="en-US" sz="2200" b="1" i="1" dirty="0" err="1" smtClean="0">
                <a:latin typeface="Sitka Subheading" pitchFamily="2" charset="0"/>
              </a:rPr>
              <a:t>và</a:t>
            </a:r>
            <a:r>
              <a:rPr lang="en-US" sz="2200" b="1" i="1" dirty="0" smtClean="0">
                <a:latin typeface="Sitka Subheading" pitchFamily="2" charset="0"/>
              </a:rPr>
              <a:t> </a:t>
            </a:r>
            <a:r>
              <a:rPr lang="en-US" sz="2200" b="1" i="1" dirty="0" err="1" smtClean="0">
                <a:latin typeface="Sitka Subheading" pitchFamily="2" charset="0"/>
              </a:rPr>
              <a:t>quyết</a:t>
            </a:r>
            <a:r>
              <a:rPr lang="en-US" sz="2200" b="1" i="1" dirty="0" smtClean="0">
                <a:latin typeface="Sitka Subheading" pitchFamily="2" charset="0"/>
              </a:rPr>
              <a:t> </a:t>
            </a:r>
            <a:r>
              <a:rPr lang="en-US" sz="2200" b="1" i="1" dirty="0" err="1" smtClean="0">
                <a:latin typeface="Sitka Subheading" pitchFamily="2" charset="0"/>
              </a:rPr>
              <a:t>tâm</a:t>
            </a:r>
            <a:r>
              <a:rPr lang="en-US" sz="2200" b="1" i="1" dirty="0" smtClean="0">
                <a:latin typeface="Sitka Subheading" pitchFamily="2" charset="0"/>
              </a:rPr>
              <a:t> </a:t>
            </a:r>
            <a:r>
              <a:rPr lang="en-US" sz="2200" b="1" i="1" dirty="0" err="1" smtClean="0">
                <a:latin typeface="Sitka Subheading" pitchFamily="2" charset="0"/>
              </a:rPr>
              <a:t>vượt</a:t>
            </a:r>
            <a:r>
              <a:rPr lang="en-US" sz="2200" b="1" i="1" dirty="0" smtClean="0">
                <a:latin typeface="Sitka Subheading" pitchFamily="2" charset="0"/>
              </a:rPr>
              <a:t> </a:t>
            </a:r>
            <a:r>
              <a:rPr lang="en-US" sz="2200" b="1" i="1" dirty="0" err="1" smtClean="0">
                <a:latin typeface="Sitka Subheading" pitchFamily="2" charset="0"/>
              </a:rPr>
              <a:t>khó</a:t>
            </a:r>
            <a:r>
              <a:rPr lang="en-US" sz="2200" b="1" i="1" dirty="0" smtClean="0">
                <a:latin typeface="Sitka Subheading" pitchFamily="2" charset="0"/>
              </a:rPr>
              <a:t> </a:t>
            </a:r>
            <a:r>
              <a:rPr lang="en-US" sz="2200" b="1" i="1" dirty="0" err="1" smtClean="0">
                <a:latin typeface="Sitka Subheading" pitchFamily="2" charset="0"/>
              </a:rPr>
              <a:t>của</a:t>
            </a:r>
            <a:r>
              <a:rPr lang="en-US" sz="2200" b="1" i="1" dirty="0" smtClean="0">
                <a:latin typeface="Sitka Subheading" pitchFamily="2" charset="0"/>
              </a:rPr>
              <a:t> </a:t>
            </a:r>
            <a:r>
              <a:rPr lang="en-US" sz="2200" b="1" i="1" dirty="0" err="1" smtClean="0">
                <a:latin typeface="Sitka Subheading" pitchFamily="2" charset="0"/>
              </a:rPr>
              <a:t>mọi</a:t>
            </a:r>
            <a:r>
              <a:rPr lang="en-US" sz="2200" b="1" i="1" dirty="0" smtClean="0">
                <a:latin typeface="Sitka Subheading" pitchFamily="2" charset="0"/>
              </a:rPr>
              <a:t> </a:t>
            </a:r>
            <a:r>
              <a:rPr lang="en-US" sz="2200" b="1" i="1" dirty="0" err="1" smtClean="0">
                <a:latin typeface="Sitka Subheading" pitchFamily="2" charset="0"/>
              </a:rPr>
              <a:t>người</a:t>
            </a:r>
            <a:r>
              <a:rPr lang="en-US" sz="2200" b="1" i="1" dirty="0" smtClean="0">
                <a:latin typeface="Sitka Subheading" pitchFamily="2" charset="0"/>
              </a:rPr>
              <a:t> </a:t>
            </a:r>
            <a:r>
              <a:rPr lang="en-US" sz="2200" b="1" i="1" dirty="0" err="1" smtClean="0">
                <a:latin typeface="Sitka Subheading" pitchFamily="2" charset="0"/>
              </a:rPr>
              <a:t>trong</a:t>
            </a:r>
            <a:r>
              <a:rPr lang="en-US" sz="2200" b="1" i="1" dirty="0" smtClean="0">
                <a:latin typeface="Sitka Subheading" pitchFamily="2" charset="0"/>
              </a:rPr>
              <a:t> </a:t>
            </a:r>
            <a:r>
              <a:rPr lang="en-US" sz="2200" b="1" i="1" dirty="0" err="1" smtClean="0">
                <a:latin typeface="Sitka Subheading" pitchFamily="2" charset="0"/>
              </a:rPr>
              <a:t>gia</a:t>
            </a:r>
            <a:r>
              <a:rPr lang="en-US" sz="2200" b="1" i="1" dirty="0" smtClean="0">
                <a:latin typeface="Sitka Subheading" pitchFamily="2" charset="0"/>
              </a:rPr>
              <a:t> </a:t>
            </a:r>
            <a:r>
              <a:rPr lang="en-US" sz="2200" b="1" i="1" dirty="0" err="1" smtClean="0">
                <a:latin typeface="Sitka Subheading" pitchFamily="2" charset="0"/>
              </a:rPr>
              <a:t>đình</a:t>
            </a:r>
            <a:r>
              <a:rPr lang="en-US" sz="2200" b="1" i="1" dirty="0" smtClean="0">
                <a:latin typeface="Sitka Subheading" pitchFamily="2" charset="0"/>
              </a:rPr>
              <a:t> ở </a:t>
            </a:r>
            <a:r>
              <a:rPr lang="en-US" sz="2200" b="1" i="1" dirty="0" err="1" smtClean="0">
                <a:latin typeface="Sitka Subheading" pitchFamily="2" charset="0"/>
              </a:rPr>
              <a:t>truyện</a:t>
            </a:r>
            <a:r>
              <a:rPr lang="en-US" sz="2200" b="1" i="1" dirty="0" smtClean="0">
                <a:latin typeface="Sitka Subheading" pitchFamily="2" charset="0"/>
              </a:rPr>
              <a:t> </a:t>
            </a:r>
            <a:r>
              <a:rPr lang="en-US" sz="2200" b="1" i="1" dirty="0" err="1" smtClean="0">
                <a:latin typeface="Sitka Subheading" pitchFamily="2" charset="0"/>
              </a:rPr>
              <a:t>đọc</a:t>
            </a:r>
            <a:r>
              <a:rPr lang="en-US" sz="2200" b="1" i="1" dirty="0" smtClean="0">
                <a:latin typeface="Sitka Subheading" pitchFamily="2" charset="0"/>
              </a:rPr>
              <a:t> </a:t>
            </a:r>
            <a:r>
              <a:rPr lang="en-US" sz="2200" b="1" i="1" dirty="0" err="1" smtClean="0">
                <a:latin typeface="Sitka Subheading" pitchFamily="2" charset="0"/>
              </a:rPr>
              <a:t>thể</a:t>
            </a:r>
            <a:r>
              <a:rPr lang="en-US" sz="2200" b="1" i="1" dirty="0" smtClean="0">
                <a:latin typeface="Sitka Subheading" pitchFamily="2" charset="0"/>
              </a:rPr>
              <a:t> </a:t>
            </a:r>
            <a:r>
              <a:rPr lang="en-US" sz="2200" b="1" i="1" dirty="0" err="1" smtClean="0">
                <a:latin typeface="Sitka Subheading" pitchFamily="2" charset="0"/>
              </a:rPr>
              <a:t>hiện</a:t>
            </a:r>
            <a:r>
              <a:rPr lang="en-US" sz="2200" b="1" i="1" dirty="0" smtClean="0">
                <a:latin typeface="Sitka Subheading" pitchFamily="2" charset="0"/>
              </a:rPr>
              <a:t> </a:t>
            </a:r>
            <a:r>
              <a:rPr lang="en-US" sz="2200" b="1" i="1" dirty="0" err="1" smtClean="0">
                <a:latin typeface="Sitka Subheading" pitchFamily="2" charset="0"/>
              </a:rPr>
              <a:t>như</a:t>
            </a:r>
            <a:r>
              <a:rPr lang="en-US" sz="2200" b="1" i="1" dirty="0" smtClean="0">
                <a:latin typeface="Sitka Subheading" pitchFamily="2" charset="0"/>
              </a:rPr>
              <a:t> </a:t>
            </a:r>
            <a:r>
              <a:rPr lang="en-US" sz="2200" b="1" i="1" dirty="0" err="1" smtClean="0">
                <a:latin typeface="Sitka Subheading" pitchFamily="2" charset="0"/>
              </a:rPr>
              <a:t>thế</a:t>
            </a:r>
            <a:r>
              <a:rPr lang="en-US" sz="2200" b="1" i="1" dirty="0" smtClean="0">
                <a:latin typeface="Sitka Subheading" pitchFamily="2" charset="0"/>
              </a:rPr>
              <a:t> </a:t>
            </a:r>
            <a:r>
              <a:rPr lang="en-US" sz="2200" b="1" i="1" dirty="0" err="1" smtClean="0">
                <a:latin typeface="Sitka Subheading" pitchFamily="2" charset="0"/>
              </a:rPr>
              <a:t>nào</a:t>
            </a:r>
            <a:r>
              <a:rPr lang="en-US" sz="2200" b="1" i="1" dirty="0" smtClean="0">
                <a:latin typeface="Sitka Subheading" pitchFamily="2" charset="0"/>
              </a:rPr>
              <a:t>?</a:t>
            </a:r>
          </a:p>
          <a:p>
            <a:pPr algn="just">
              <a:lnSpc>
                <a:spcPct val="150000"/>
              </a:lnSpc>
            </a:pPr>
            <a:r>
              <a:rPr lang="en-US" sz="2200" i="1" dirty="0" err="1" smtClean="0">
                <a:latin typeface="Sitka Subheading" pitchFamily="2" charset="0"/>
              </a:rPr>
              <a:t>Gợi</a:t>
            </a:r>
            <a:r>
              <a:rPr lang="en-US" sz="2200" i="1" dirty="0" smtClean="0">
                <a:latin typeface="Sitka Subheading" pitchFamily="2" charset="0"/>
              </a:rPr>
              <a:t> ý</a:t>
            </a:r>
          </a:p>
          <a:p>
            <a:pPr algn="just">
              <a:lnSpc>
                <a:spcPct val="150000"/>
              </a:lnSpc>
            </a:pPr>
            <a:r>
              <a:rPr lang="vi-VN" sz="2200" dirty="0">
                <a:latin typeface="Sitka Subheading" pitchFamily="2" charset="0"/>
              </a:rPr>
              <a:t> - Bàn tay của cha và anh trai dày lên, chai sạn vì phát cây, cuốc đất, quyết tâm bắt đất sinh lời.</a:t>
            </a:r>
          </a:p>
          <a:p>
            <a:pPr algn="just">
              <a:lnSpc>
                <a:spcPct val="150000"/>
              </a:lnSpc>
            </a:pPr>
            <a:r>
              <a:rPr lang="vi-VN" sz="2200" dirty="0">
                <a:latin typeface="Sitka Subheading" pitchFamily="2" charset="0"/>
              </a:rPr>
              <a:t> - Bàn tay không bao giờ rời “trận địa”</a:t>
            </a:r>
          </a:p>
          <a:p>
            <a:pPr algn="just">
              <a:lnSpc>
                <a:spcPct val="150000"/>
              </a:lnSpc>
            </a:pPr>
            <a:r>
              <a:rPr lang="vi-VN" sz="2200" dirty="0">
                <a:latin typeface="Sitka Subheading" pitchFamily="2" charset="0"/>
              </a:rPr>
              <a:t> - Sự lao động không mệt mỏi của cha và anh như chứng minh rằng: không bao giờ được ỷ lại hay trông chờ vào người khác mà phải đi lên bằng lức lao động của chính mình.</a:t>
            </a:r>
          </a:p>
        </p:txBody>
      </p:sp>
    </p:spTree>
    <p:extLst>
      <p:ext uri="{BB962C8B-B14F-4D97-AF65-F5344CB8AC3E}">
        <p14:creationId xmlns:p14="http://schemas.microsoft.com/office/powerpoint/2010/main" val="219705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457200"/>
            <a:ext cx="8229600" cy="3427220"/>
          </a:xfrm>
          <a:prstGeom prst="rect">
            <a:avLst/>
          </a:prstGeom>
          <a:solidFill>
            <a:schemeClr val="bg1"/>
          </a:solidFill>
        </p:spPr>
        <p:txBody>
          <a:bodyPr wrap="square" rtlCol="0">
            <a:spAutoFit/>
          </a:bodyPr>
          <a:lstStyle/>
          <a:p>
            <a:pPr algn="just">
              <a:lnSpc>
                <a:spcPct val="150000"/>
              </a:lnSpc>
            </a:pPr>
            <a:r>
              <a:rPr lang="en-US" sz="2100" b="1" i="1" dirty="0" err="1" smtClean="0">
                <a:latin typeface="Sitka Subheading" pitchFamily="2" charset="0"/>
              </a:rPr>
              <a:t>Câu</a:t>
            </a:r>
            <a:r>
              <a:rPr lang="en-US" sz="2100" b="1" i="1" dirty="0" smtClean="0">
                <a:latin typeface="Sitka Subheading" pitchFamily="2" charset="0"/>
              </a:rPr>
              <a:t> 2: </a:t>
            </a:r>
            <a:r>
              <a:rPr lang="en-US" sz="2100" b="1" i="1" dirty="0" err="1" smtClean="0">
                <a:latin typeface="Sitka Subheading" pitchFamily="2" charset="0"/>
              </a:rPr>
              <a:t>Những</a:t>
            </a:r>
            <a:r>
              <a:rPr lang="en-US" sz="2100" b="1" i="1" dirty="0" smtClean="0">
                <a:latin typeface="Sitka Subheading" pitchFamily="2" charset="0"/>
              </a:rPr>
              <a:t> </a:t>
            </a:r>
            <a:r>
              <a:rPr lang="en-US" sz="2100" b="1" i="1" dirty="0" err="1" smtClean="0">
                <a:latin typeface="Sitka Subheading" pitchFamily="2" charset="0"/>
              </a:rPr>
              <a:t>việc</a:t>
            </a:r>
            <a:r>
              <a:rPr lang="en-US" sz="2100" b="1" i="1" dirty="0" smtClean="0">
                <a:latin typeface="Sitka Subheading" pitchFamily="2" charset="0"/>
              </a:rPr>
              <a:t> </a:t>
            </a:r>
            <a:r>
              <a:rPr lang="en-US" sz="2100" b="1" i="1" dirty="0" err="1" smtClean="0">
                <a:latin typeface="Sitka Subheading" pitchFamily="2" charset="0"/>
              </a:rPr>
              <a:t>làm</a:t>
            </a:r>
            <a:r>
              <a:rPr lang="en-US" sz="2100" b="1" i="1" dirty="0" smtClean="0">
                <a:latin typeface="Sitka Subheading" pitchFamily="2" charset="0"/>
              </a:rPr>
              <a:t> </a:t>
            </a:r>
            <a:r>
              <a:rPr lang="en-US" sz="2100" b="1" i="1" dirty="0" err="1" smtClean="0">
                <a:latin typeface="Sitka Subheading" pitchFamily="2" charset="0"/>
              </a:rPr>
              <a:t>nào</a:t>
            </a:r>
            <a:r>
              <a:rPr lang="en-US" sz="2100" b="1" i="1" dirty="0" smtClean="0">
                <a:latin typeface="Sitka Subheading" pitchFamily="2" charset="0"/>
              </a:rPr>
              <a:t> </a:t>
            </a:r>
            <a:r>
              <a:rPr lang="en-US" sz="2100" b="1" i="1" dirty="0" err="1" smtClean="0">
                <a:latin typeface="Sitka Subheading" pitchFamily="2" charset="0"/>
              </a:rPr>
              <a:t>chứng</a:t>
            </a:r>
            <a:r>
              <a:rPr lang="en-US" sz="2100" b="1" i="1" dirty="0" smtClean="0">
                <a:latin typeface="Sitka Subheading" pitchFamily="2" charset="0"/>
              </a:rPr>
              <a:t> </a:t>
            </a:r>
            <a:r>
              <a:rPr lang="en-US" sz="2100" b="1" i="1" dirty="0" err="1" smtClean="0">
                <a:latin typeface="Sitka Subheading" pitchFamily="2" charset="0"/>
              </a:rPr>
              <a:t>tỏ</a:t>
            </a:r>
            <a:r>
              <a:rPr lang="en-US" sz="2100" b="1" i="1" dirty="0" smtClean="0">
                <a:latin typeface="Sitka Subheading" pitchFamily="2" charset="0"/>
              </a:rPr>
              <a:t> </a:t>
            </a:r>
            <a:r>
              <a:rPr lang="en-US" sz="2100" b="1" i="1" dirty="0" err="1" smtClean="0">
                <a:latin typeface="Sitka Subheading" pitchFamily="2" charset="0"/>
              </a:rPr>
              <a:t>nhân</a:t>
            </a:r>
            <a:r>
              <a:rPr lang="en-US" sz="2100" b="1" i="1" dirty="0" smtClean="0">
                <a:latin typeface="Sitka Subheading" pitchFamily="2" charset="0"/>
              </a:rPr>
              <a:t> </a:t>
            </a:r>
            <a:r>
              <a:rPr lang="en-US" sz="2100" b="1" i="1" dirty="0" err="1" smtClean="0">
                <a:latin typeface="Sitka Subheading" pitchFamily="2" charset="0"/>
              </a:rPr>
              <a:t>vật</a:t>
            </a:r>
            <a:r>
              <a:rPr lang="en-US" sz="2100" b="1" i="1" dirty="0" smtClean="0">
                <a:latin typeface="Sitka Subheading" pitchFamily="2" charset="0"/>
              </a:rPr>
              <a:t> “</a:t>
            </a:r>
            <a:r>
              <a:rPr lang="en-US" sz="2100" b="1" i="1" dirty="0" err="1" smtClean="0">
                <a:latin typeface="Sitka Subheading" pitchFamily="2" charset="0"/>
              </a:rPr>
              <a:t>tôi</a:t>
            </a:r>
            <a:r>
              <a:rPr lang="en-US" sz="2100" b="1" i="1" dirty="0" smtClean="0">
                <a:latin typeface="Sitka Subheading" pitchFamily="2" charset="0"/>
              </a:rPr>
              <a:t>” </a:t>
            </a:r>
            <a:r>
              <a:rPr lang="en-US" sz="2100" b="1" i="1" dirty="0" err="1" smtClean="0">
                <a:latin typeface="Sitka Subheading" pitchFamily="2" charset="0"/>
              </a:rPr>
              <a:t>đã</a:t>
            </a:r>
            <a:r>
              <a:rPr lang="en-US" sz="2100" b="1" i="1" dirty="0" smtClean="0">
                <a:latin typeface="Sitka Subheading" pitchFamily="2" charset="0"/>
              </a:rPr>
              <a:t> </a:t>
            </a:r>
            <a:r>
              <a:rPr lang="en-US" sz="2100" b="1" i="1" dirty="0" err="1" smtClean="0">
                <a:latin typeface="Sitka Subheading" pitchFamily="2" charset="0"/>
              </a:rPr>
              <a:t>giữ</a:t>
            </a:r>
            <a:r>
              <a:rPr lang="en-US" sz="2100" b="1" i="1" dirty="0" smtClean="0">
                <a:latin typeface="Sitka Subheading" pitchFamily="2" charset="0"/>
              </a:rPr>
              <a:t> </a:t>
            </a:r>
            <a:r>
              <a:rPr lang="en-US" sz="2100" b="1" i="1" dirty="0" err="1" smtClean="0">
                <a:latin typeface="Sitka Subheading" pitchFamily="2" charset="0"/>
              </a:rPr>
              <a:t>gìn</a:t>
            </a:r>
            <a:r>
              <a:rPr lang="en-US" sz="2100" b="1" i="1" dirty="0" smtClean="0">
                <a:latin typeface="Sitka Subheading" pitchFamily="2" charset="0"/>
              </a:rPr>
              <a:t>, </a:t>
            </a:r>
            <a:r>
              <a:rPr lang="en-US" sz="2100" b="1" i="1" dirty="0" err="1" smtClean="0">
                <a:latin typeface="Sitka Subheading" pitchFamily="2" charset="0"/>
              </a:rPr>
              <a:t>phát</a:t>
            </a:r>
            <a:r>
              <a:rPr lang="en-US" sz="2100" b="1" i="1" dirty="0" smtClean="0">
                <a:latin typeface="Sitka Subheading" pitchFamily="2" charset="0"/>
              </a:rPr>
              <a:t> </a:t>
            </a:r>
            <a:r>
              <a:rPr lang="en-US" sz="2100" b="1" i="1" dirty="0" err="1" smtClean="0">
                <a:latin typeface="Sitka Subheading" pitchFamily="2" charset="0"/>
              </a:rPr>
              <a:t>huy</a:t>
            </a:r>
            <a:r>
              <a:rPr lang="en-US" sz="2100" b="1" i="1" dirty="0" smtClean="0">
                <a:latin typeface="Sitka Subheading" pitchFamily="2" charset="0"/>
              </a:rPr>
              <a:t> </a:t>
            </a:r>
            <a:r>
              <a:rPr lang="en-US" sz="2100" b="1" i="1" dirty="0" err="1" smtClean="0">
                <a:latin typeface="Sitka Subheading" pitchFamily="2" charset="0"/>
              </a:rPr>
              <a:t>truyền</a:t>
            </a:r>
            <a:r>
              <a:rPr lang="en-US" sz="2100" b="1" i="1" dirty="0" smtClean="0">
                <a:latin typeface="Sitka Subheading" pitchFamily="2" charset="0"/>
              </a:rPr>
              <a:t> </a:t>
            </a:r>
            <a:r>
              <a:rPr lang="en-US" sz="2100" b="1" i="1" dirty="0" err="1" smtClean="0">
                <a:latin typeface="Sitka Subheading" pitchFamily="2" charset="0"/>
              </a:rPr>
              <a:t>thống</a:t>
            </a:r>
            <a:r>
              <a:rPr lang="en-US" sz="2100" b="1" i="1" dirty="0" smtClean="0">
                <a:latin typeface="Sitka Subheading" pitchFamily="2" charset="0"/>
              </a:rPr>
              <a:t> </a:t>
            </a:r>
            <a:r>
              <a:rPr lang="en-US" sz="2100" b="1" i="1" dirty="0" err="1" smtClean="0">
                <a:latin typeface="Sitka Subheading" pitchFamily="2" charset="0"/>
              </a:rPr>
              <a:t>tốt</a:t>
            </a:r>
            <a:r>
              <a:rPr lang="en-US" sz="2100" b="1" i="1" dirty="0" smtClean="0">
                <a:latin typeface="Sitka Subheading" pitchFamily="2" charset="0"/>
              </a:rPr>
              <a:t> </a:t>
            </a:r>
            <a:r>
              <a:rPr lang="en-US" sz="2100" b="1" i="1" dirty="0" err="1" smtClean="0">
                <a:latin typeface="Sitka Subheading" pitchFamily="2" charset="0"/>
              </a:rPr>
              <a:t>đẹp</a:t>
            </a:r>
            <a:r>
              <a:rPr lang="en-US" sz="2100" b="1" i="1" dirty="0" smtClean="0">
                <a:latin typeface="Sitka Subheading" pitchFamily="2" charset="0"/>
              </a:rPr>
              <a:t> </a:t>
            </a:r>
            <a:r>
              <a:rPr lang="en-US" sz="2100" b="1" i="1" dirty="0" err="1" smtClean="0">
                <a:latin typeface="Sitka Subheading" pitchFamily="2" charset="0"/>
              </a:rPr>
              <a:t>của</a:t>
            </a:r>
            <a:r>
              <a:rPr lang="en-US" sz="2100" b="1" i="1" dirty="0" smtClean="0">
                <a:latin typeface="Sitka Subheading" pitchFamily="2" charset="0"/>
              </a:rPr>
              <a:t> </a:t>
            </a:r>
            <a:r>
              <a:rPr lang="en-US" sz="2100" b="1" i="1" dirty="0" err="1" smtClean="0">
                <a:latin typeface="Sitka Subheading" pitchFamily="2" charset="0"/>
              </a:rPr>
              <a:t>gia</a:t>
            </a:r>
            <a:r>
              <a:rPr lang="en-US" sz="2100" b="1" i="1" dirty="0" smtClean="0">
                <a:latin typeface="Sitka Subheading" pitchFamily="2" charset="0"/>
              </a:rPr>
              <a:t> </a:t>
            </a:r>
            <a:r>
              <a:rPr lang="en-US" sz="2100" b="1" i="1" dirty="0" err="1" smtClean="0">
                <a:latin typeface="Sitka Subheading" pitchFamily="2" charset="0"/>
              </a:rPr>
              <a:t>đình</a:t>
            </a:r>
            <a:r>
              <a:rPr lang="en-US" sz="2100" b="1" i="1" dirty="0" smtClean="0">
                <a:latin typeface="Sitka Subheading" pitchFamily="2" charset="0"/>
              </a:rPr>
              <a:t>?</a:t>
            </a:r>
          </a:p>
          <a:p>
            <a:pPr algn="just">
              <a:lnSpc>
                <a:spcPct val="150000"/>
              </a:lnSpc>
            </a:pPr>
            <a:r>
              <a:rPr lang="en-US" sz="2100" i="1" dirty="0" err="1" smtClean="0">
                <a:latin typeface="Sitka Subheading" pitchFamily="2" charset="0"/>
              </a:rPr>
              <a:t>Gợi</a:t>
            </a:r>
            <a:r>
              <a:rPr lang="en-US" sz="2100" i="1" dirty="0" smtClean="0">
                <a:latin typeface="Sitka Subheading" pitchFamily="2" charset="0"/>
              </a:rPr>
              <a:t> ý</a:t>
            </a:r>
          </a:p>
          <a:p>
            <a:pPr algn="just">
              <a:lnSpc>
                <a:spcPct val="150000"/>
              </a:lnSpc>
            </a:pP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Sự</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nghiệp</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nuôi</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trồng</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bắt</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đầu</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từ</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chuồng</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gà</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bé</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nhỏ</a:t>
            </a:r>
            <a:r>
              <a:rPr lang="vi-VN" altLang="en-US" sz="2100" dirty="0">
                <a:latin typeface="Sitka Subheading" pitchFamily="2" charset="0"/>
                <a:cs typeface="Times New Roman" panose="02020603050405020304" pitchFamily="18" charset="0"/>
              </a:rPr>
              <a:t>.</a:t>
            </a:r>
            <a:endParaRPr lang="en-US" altLang="en-US" sz="2100" dirty="0">
              <a:latin typeface="Sitka Subheading" pitchFamily="2" charset="0"/>
              <a:cs typeface="Times New Roman" panose="02020603050405020304" pitchFamily="18" charset="0"/>
            </a:endParaRPr>
          </a:p>
          <a:p>
            <a:pPr algn="just">
              <a:lnSpc>
                <a:spcPct val="150000"/>
              </a:lnSpc>
            </a:pP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Mẹ</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cho</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mười</a:t>
            </a:r>
            <a:r>
              <a:rPr lang="en-US" altLang="en-US" sz="2100" dirty="0">
                <a:latin typeface="Sitka Subheading" pitchFamily="2" charset="0"/>
                <a:cs typeface="Times New Roman" panose="02020603050405020304" pitchFamily="18" charset="0"/>
              </a:rPr>
              <a:t> con </a:t>
            </a:r>
            <a:r>
              <a:rPr lang="en-US" altLang="en-US" sz="2100" dirty="0" err="1">
                <a:latin typeface="Sitka Subheading" pitchFamily="2" charset="0"/>
                <a:cs typeface="Times New Roman" panose="02020603050405020304" pitchFamily="18" charset="0"/>
              </a:rPr>
              <a:t>gà</a:t>
            </a:r>
            <a:r>
              <a:rPr lang="en-US" altLang="en-US" sz="2100" dirty="0">
                <a:latin typeface="Sitka Subheading" pitchFamily="2" charset="0"/>
                <a:cs typeface="Times New Roman" panose="02020603050405020304" pitchFamily="18" charset="0"/>
              </a:rPr>
              <a:t> con nay </a:t>
            </a:r>
            <a:r>
              <a:rPr lang="en-US" altLang="en-US" sz="2100" dirty="0" err="1">
                <a:latin typeface="Sitka Subheading" pitchFamily="2" charset="0"/>
                <a:cs typeface="Times New Roman" panose="02020603050405020304" pitchFamily="18" charset="0"/>
              </a:rPr>
              <a:t>thành</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mười</a:t>
            </a:r>
            <a:r>
              <a:rPr lang="en-US" altLang="en-US" sz="2100" dirty="0">
                <a:latin typeface="Sitka Subheading" pitchFamily="2" charset="0"/>
                <a:cs typeface="Times New Roman" panose="02020603050405020304" pitchFamily="18" charset="0"/>
              </a:rPr>
              <a:t> con </a:t>
            </a:r>
            <a:r>
              <a:rPr lang="en-US" altLang="en-US" sz="2100" dirty="0" err="1">
                <a:latin typeface="Sitka Subheading" pitchFamily="2" charset="0"/>
                <a:cs typeface="Times New Roman" panose="02020603050405020304" pitchFamily="18" charset="0"/>
              </a:rPr>
              <a:t>gà</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mái</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đẻ</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trứng</a:t>
            </a:r>
            <a:r>
              <a:rPr lang="vi-VN" altLang="en-US" sz="2100" dirty="0">
                <a:latin typeface="Sitka Subheading" pitchFamily="2" charset="0"/>
                <a:cs typeface="Times New Roman" panose="02020603050405020304" pitchFamily="18" charset="0"/>
              </a:rPr>
              <a:t>.</a:t>
            </a:r>
            <a:endParaRPr lang="en-US" altLang="en-US" sz="2100" dirty="0">
              <a:latin typeface="Sitka Subheading" pitchFamily="2" charset="0"/>
              <a:cs typeface="Times New Roman" panose="02020603050405020304" pitchFamily="18" charset="0"/>
            </a:endParaRPr>
          </a:p>
          <a:p>
            <a:pPr algn="just">
              <a:lnSpc>
                <a:spcPct val="150000"/>
              </a:lnSpc>
            </a:pP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Số</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tiền</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có</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được</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dùng</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để</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mua</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sách</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vở</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đồ</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dùng</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học</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tập</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truyện</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tranh</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và</a:t>
            </a:r>
            <a:r>
              <a:rPr lang="en-US" altLang="en-US" sz="2100" dirty="0">
                <a:latin typeface="Sitka Subheading" pitchFamily="2" charset="0"/>
                <a:cs typeface="Times New Roman" panose="02020603050405020304" pitchFamily="18" charset="0"/>
              </a:rPr>
              <a:t> </a:t>
            </a:r>
            <a:r>
              <a:rPr lang="en-US" altLang="en-US" sz="2100" dirty="0" err="1">
                <a:latin typeface="Sitka Subheading" pitchFamily="2" charset="0"/>
                <a:cs typeface="Times New Roman" panose="02020603050405020304" pitchFamily="18" charset="0"/>
              </a:rPr>
              <a:t>báo</a:t>
            </a:r>
            <a:r>
              <a:rPr lang="vi-VN" altLang="en-US" sz="2100" dirty="0">
                <a:latin typeface="Sitka Subheading" pitchFamily="2" charset="0"/>
                <a:cs typeface="Times New Roman" panose="02020603050405020304" pitchFamily="18" charset="0"/>
              </a:rPr>
              <a:t>.</a:t>
            </a:r>
            <a:endParaRPr lang="en-US" altLang="en-US" sz="2100" dirty="0">
              <a:latin typeface="Sitka Subheading" pitchFamily="2" charset="0"/>
              <a:cs typeface="Times New Roman" panose="02020603050405020304" pitchFamily="18" charset="0"/>
            </a:endParaRPr>
          </a:p>
        </p:txBody>
      </p:sp>
      <p:sp>
        <p:nvSpPr>
          <p:cNvPr id="4" name="TextBox 3"/>
          <p:cNvSpPr txBox="1"/>
          <p:nvPr/>
        </p:nvSpPr>
        <p:spPr>
          <a:xfrm>
            <a:off x="533400" y="3995678"/>
            <a:ext cx="7118400" cy="2862322"/>
          </a:xfrm>
          <a:prstGeom prst="rect">
            <a:avLst/>
          </a:prstGeom>
          <a:solidFill>
            <a:schemeClr val="bg1"/>
          </a:solidFill>
        </p:spPr>
        <p:txBody>
          <a:bodyPr wrap="square" rtlCol="0">
            <a:spAutoFit/>
          </a:bodyPr>
          <a:lstStyle/>
          <a:p>
            <a:pPr algn="just">
              <a:lnSpc>
                <a:spcPct val="150000"/>
              </a:lnSpc>
            </a:pPr>
            <a:r>
              <a:rPr lang="en-US" sz="2000" b="1" i="1" dirty="0" err="1" smtClean="0">
                <a:latin typeface="Sitka Subheading" pitchFamily="2" charset="0"/>
              </a:rPr>
              <a:t>Câu</a:t>
            </a:r>
            <a:r>
              <a:rPr lang="en-US" sz="2000" b="1" i="1" dirty="0" smtClean="0">
                <a:latin typeface="Sitka Subheading" pitchFamily="2" charset="0"/>
              </a:rPr>
              <a:t> 3: </a:t>
            </a:r>
            <a:r>
              <a:rPr lang="en-US" sz="2000" b="1" i="1" dirty="0" err="1" smtClean="0">
                <a:latin typeface="Sitka Subheading" pitchFamily="2" charset="0"/>
              </a:rPr>
              <a:t>Kết</a:t>
            </a:r>
            <a:r>
              <a:rPr lang="en-US" sz="2000" b="1" i="1" dirty="0" smtClean="0">
                <a:latin typeface="Sitka Subheading" pitchFamily="2" charset="0"/>
              </a:rPr>
              <a:t> </a:t>
            </a:r>
            <a:r>
              <a:rPr lang="en-US" sz="2000" b="1" i="1" dirty="0" err="1" smtClean="0">
                <a:latin typeface="Sitka Subheading" pitchFamily="2" charset="0"/>
              </a:rPr>
              <a:t>quả</a:t>
            </a:r>
            <a:r>
              <a:rPr lang="en-US" sz="2000" b="1" i="1" dirty="0" smtClean="0">
                <a:latin typeface="Sitka Subheading" pitchFamily="2" charset="0"/>
              </a:rPr>
              <a:t> </a:t>
            </a:r>
            <a:r>
              <a:rPr lang="en-US" sz="2000" b="1" i="1" dirty="0" err="1" smtClean="0">
                <a:latin typeface="Sitka Subheading" pitchFamily="2" charset="0"/>
              </a:rPr>
              <a:t>tốt</a:t>
            </a:r>
            <a:r>
              <a:rPr lang="en-US" sz="2000" b="1" i="1" dirty="0" smtClean="0">
                <a:latin typeface="Sitka Subheading" pitchFamily="2" charset="0"/>
              </a:rPr>
              <a:t> </a:t>
            </a:r>
            <a:r>
              <a:rPr lang="en-US" sz="2000" b="1" i="1" dirty="0" err="1" smtClean="0">
                <a:latin typeface="Sitka Subheading" pitchFamily="2" charset="0"/>
              </a:rPr>
              <a:t>đẹp</a:t>
            </a:r>
            <a:r>
              <a:rPr lang="en-US" sz="2000" b="1" i="1" dirty="0">
                <a:latin typeface="Sitka Subheading" pitchFamily="2" charset="0"/>
              </a:rPr>
              <a:t> </a:t>
            </a:r>
            <a:r>
              <a:rPr lang="en-US" sz="2000" b="1" i="1" dirty="0" err="1" smtClean="0">
                <a:latin typeface="Sitka Subheading" pitchFamily="2" charset="0"/>
              </a:rPr>
              <a:t>mà</a:t>
            </a:r>
            <a:r>
              <a:rPr lang="en-US" sz="2000" b="1" i="1" dirty="0" smtClean="0">
                <a:latin typeface="Sitka Subheading" pitchFamily="2" charset="0"/>
              </a:rPr>
              <a:t> </a:t>
            </a:r>
            <a:r>
              <a:rPr lang="en-US" sz="2000" b="1" i="1" dirty="0" err="1" smtClean="0">
                <a:latin typeface="Sitka Subheading" pitchFamily="2" charset="0"/>
              </a:rPr>
              <a:t>gia</a:t>
            </a:r>
            <a:r>
              <a:rPr lang="en-US" sz="2000" b="1" i="1" dirty="0" smtClean="0">
                <a:latin typeface="Sitka Subheading" pitchFamily="2" charset="0"/>
              </a:rPr>
              <a:t> </a:t>
            </a:r>
            <a:r>
              <a:rPr lang="en-US" sz="2000" b="1" i="1" dirty="0" err="1" smtClean="0">
                <a:latin typeface="Sitka Subheading" pitchFamily="2" charset="0"/>
              </a:rPr>
              <a:t>đình</a:t>
            </a:r>
            <a:r>
              <a:rPr lang="en-US" sz="2000" b="1" i="1" dirty="0" smtClean="0">
                <a:latin typeface="Sitka Subheading" pitchFamily="2" charset="0"/>
              </a:rPr>
              <a:t> </a:t>
            </a:r>
            <a:r>
              <a:rPr lang="en-US" sz="2000" b="1" i="1" dirty="0" err="1" smtClean="0">
                <a:latin typeface="Sitka Subheading" pitchFamily="2" charset="0"/>
              </a:rPr>
              <a:t>đã</a:t>
            </a:r>
            <a:r>
              <a:rPr lang="en-US" sz="2000" b="1" i="1" dirty="0" smtClean="0">
                <a:latin typeface="Sitka Subheading" pitchFamily="2" charset="0"/>
              </a:rPr>
              <a:t> </a:t>
            </a:r>
            <a:r>
              <a:rPr lang="en-US" sz="2000" b="1" i="1" dirty="0" err="1" smtClean="0">
                <a:latin typeface="Sitka Subheading" pitchFamily="2" charset="0"/>
              </a:rPr>
              <a:t>đạt</a:t>
            </a:r>
            <a:r>
              <a:rPr lang="en-US" sz="2000" b="1" i="1" dirty="0" smtClean="0">
                <a:latin typeface="Sitka Subheading" pitchFamily="2" charset="0"/>
              </a:rPr>
              <a:t> </a:t>
            </a:r>
            <a:r>
              <a:rPr lang="en-US" sz="2000" b="1" i="1" dirty="0" err="1" smtClean="0">
                <a:latin typeface="Sitka Subheading" pitchFamily="2" charset="0"/>
              </a:rPr>
              <a:t>được</a:t>
            </a:r>
            <a:r>
              <a:rPr lang="en-US" sz="2000" b="1" i="1" dirty="0" smtClean="0">
                <a:latin typeface="Sitka Subheading" pitchFamily="2" charset="0"/>
              </a:rPr>
              <a:t> </a:t>
            </a:r>
            <a:r>
              <a:rPr lang="en-US" sz="2000" b="1" i="1" dirty="0" err="1" smtClean="0">
                <a:latin typeface="Sitka Subheading" pitchFamily="2" charset="0"/>
              </a:rPr>
              <a:t>là</a:t>
            </a:r>
            <a:r>
              <a:rPr lang="en-US" sz="2000" b="1" i="1" dirty="0" smtClean="0">
                <a:latin typeface="Sitka Subheading" pitchFamily="2" charset="0"/>
              </a:rPr>
              <a:t> </a:t>
            </a:r>
            <a:r>
              <a:rPr lang="en-US" sz="2000" b="1" i="1" dirty="0" err="1" smtClean="0">
                <a:latin typeface="Sitka Subheading" pitchFamily="2" charset="0"/>
              </a:rPr>
              <a:t>gì</a:t>
            </a:r>
            <a:r>
              <a:rPr lang="en-US" sz="2000" b="1" i="1" dirty="0" smtClean="0">
                <a:latin typeface="Sitka Subheading" pitchFamily="2" charset="0"/>
              </a:rPr>
              <a:t>?</a:t>
            </a:r>
          </a:p>
          <a:p>
            <a:pPr algn="just">
              <a:lnSpc>
                <a:spcPct val="150000"/>
              </a:lnSpc>
            </a:pPr>
            <a:r>
              <a:rPr lang="en-US" sz="2000" i="1" dirty="0" err="1" smtClean="0">
                <a:latin typeface="Sitka Subheading" pitchFamily="2" charset="0"/>
              </a:rPr>
              <a:t>Gợi</a:t>
            </a:r>
            <a:r>
              <a:rPr lang="en-US" sz="2000" i="1" dirty="0" smtClean="0">
                <a:latin typeface="Sitka Subheading" pitchFamily="2" charset="0"/>
              </a:rPr>
              <a:t> ý</a:t>
            </a:r>
          </a:p>
          <a:p>
            <a:pPr>
              <a:lnSpc>
                <a:spcPct val="150000"/>
              </a:lnSpc>
            </a:pPr>
            <a:r>
              <a:rPr lang="en-US" altLang="en-US" sz="2000" dirty="0">
                <a:latin typeface="Sitka Subheading" pitchFamily="2" charset="0"/>
                <a:cs typeface="Times New Roman" panose="02020603050405020304" pitchFamily="18" charset="0"/>
              </a:rPr>
              <a:t>-</a:t>
            </a:r>
            <a:r>
              <a:rPr lang="vi-VN"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Biến</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quả</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đồi</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thành</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trang</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trại</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kiểu</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mẫu</a:t>
            </a:r>
            <a:endParaRPr lang="en-US" altLang="en-US" sz="2000" dirty="0">
              <a:latin typeface="Sitka Subheading" pitchFamily="2" charset="0"/>
              <a:cs typeface="Times New Roman" panose="02020603050405020304" pitchFamily="18" charset="0"/>
            </a:endParaRPr>
          </a:p>
          <a:p>
            <a:pPr>
              <a:lnSpc>
                <a:spcPct val="150000"/>
              </a:lnSpc>
            </a:pPr>
            <a:r>
              <a:rPr lang="en-US" altLang="en-US" sz="2000" dirty="0">
                <a:latin typeface="Sitka Subheading" pitchFamily="2" charset="0"/>
                <a:cs typeface="Times New Roman" panose="02020603050405020304" pitchFamily="18" charset="0"/>
              </a:rPr>
              <a:t>-</a:t>
            </a:r>
            <a:r>
              <a:rPr lang="vi-VN"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Trang</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trại</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có</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hơn</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một</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trăm</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hecta</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đất</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đai</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màu</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mỡ</a:t>
            </a:r>
            <a:endParaRPr lang="en-US" altLang="en-US" sz="2000" dirty="0">
              <a:latin typeface="Sitka Subheading" pitchFamily="2" charset="0"/>
              <a:cs typeface="Times New Roman" panose="02020603050405020304" pitchFamily="18" charset="0"/>
            </a:endParaRPr>
          </a:p>
          <a:p>
            <a:pPr>
              <a:lnSpc>
                <a:spcPct val="150000"/>
              </a:lnSpc>
            </a:pPr>
            <a:r>
              <a:rPr lang="en-US" altLang="en-US" sz="2000" dirty="0">
                <a:latin typeface="Sitka Subheading" pitchFamily="2" charset="0"/>
                <a:cs typeface="Times New Roman" panose="02020603050405020304" pitchFamily="18" charset="0"/>
              </a:rPr>
              <a:t>-</a:t>
            </a:r>
            <a:r>
              <a:rPr lang="vi-VN"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Trồng</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bạch</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đàn</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hoè</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mía</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cây</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ăn</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quả</a:t>
            </a:r>
            <a:endParaRPr lang="en-US" altLang="en-US" sz="2000" dirty="0">
              <a:latin typeface="Sitka Subheading" pitchFamily="2" charset="0"/>
              <a:cs typeface="Times New Roman" panose="02020603050405020304" pitchFamily="18" charset="0"/>
            </a:endParaRPr>
          </a:p>
          <a:p>
            <a:pPr>
              <a:lnSpc>
                <a:spcPct val="150000"/>
              </a:lnSpc>
            </a:pPr>
            <a:r>
              <a:rPr lang="en-US" altLang="en-US" sz="2000" dirty="0">
                <a:latin typeface="Sitka Subheading" pitchFamily="2" charset="0"/>
                <a:cs typeface="Times New Roman" panose="02020603050405020304" pitchFamily="18" charset="0"/>
              </a:rPr>
              <a:t>-</a:t>
            </a:r>
            <a:r>
              <a:rPr lang="vi-VN"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Nuôi</a:t>
            </a:r>
            <a:r>
              <a:rPr lang="en-US" altLang="en-US" sz="2000" dirty="0">
                <a:latin typeface="Sitka Subheading" pitchFamily="2" charset="0"/>
                <a:cs typeface="Times New Roman" panose="02020603050405020304" pitchFamily="18" charset="0"/>
              </a:rPr>
              <a:t> </a:t>
            </a:r>
            <a:r>
              <a:rPr lang="vi-VN" altLang="en-US" sz="2000" dirty="0">
                <a:latin typeface="Sitka Subheading" pitchFamily="2" charset="0"/>
                <a:cs typeface="Times New Roman" panose="02020603050405020304" pitchFamily="18" charset="0"/>
              </a:rPr>
              <a:t>nhiều </a:t>
            </a:r>
            <a:r>
              <a:rPr lang="en-US" altLang="en-US" sz="2000" dirty="0" err="1">
                <a:latin typeface="Sitka Subheading" pitchFamily="2" charset="0"/>
                <a:cs typeface="Times New Roman" panose="02020603050405020304" pitchFamily="18" charset="0"/>
              </a:rPr>
              <a:t>bò</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dê</a:t>
            </a:r>
            <a:r>
              <a:rPr lang="en-US" altLang="en-US" sz="2000" dirty="0">
                <a:latin typeface="Sitka Subheading" pitchFamily="2" charset="0"/>
                <a:cs typeface="Times New Roman" panose="02020603050405020304" pitchFamily="18" charset="0"/>
              </a:rPr>
              <a:t>, </a:t>
            </a:r>
            <a:r>
              <a:rPr lang="en-US" altLang="en-US" sz="2000" dirty="0" err="1">
                <a:latin typeface="Sitka Subheading" pitchFamily="2" charset="0"/>
                <a:cs typeface="Times New Roman" panose="02020603050405020304" pitchFamily="18" charset="0"/>
              </a:rPr>
              <a:t>gà</a:t>
            </a:r>
            <a:r>
              <a:rPr lang="vi-VN" altLang="en-US" sz="2000" dirty="0">
                <a:latin typeface="Sitka Subheading" pitchFamily="2" charset="0"/>
                <a:cs typeface="Times New Roman" panose="02020603050405020304" pitchFamily="18" charset="0"/>
              </a:rPr>
              <a:t>,...</a:t>
            </a:r>
            <a:endParaRPr lang="en-US" altLang="en-US" sz="2000" dirty="0">
              <a:latin typeface="Sitka Subheading" pitchFamily="2" charset="0"/>
              <a:cs typeface="Times New Roman" panose="02020603050405020304" pitchFamily="18" charset="0"/>
            </a:endParaRPr>
          </a:p>
        </p:txBody>
      </p:sp>
    </p:spTree>
    <p:extLst>
      <p:ext uri="{BB962C8B-B14F-4D97-AF65-F5344CB8AC3E}">
        <p14:creationId xmlns:p14="http://schemas.microsoft.com/office/powerpoint/2010/main" val="303968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9C1F28D-90C8-48FF-B26B-348EA5ACED10}"/>
              </a:ext>
            </a:extLst>
          </p:cNvPr>
          <p:cNvSpPr>
            <a:spLocks noGrp="1"/>
          </p:cNvSpPr>
          <p:nvPr>
            <p:ph idx="1"/>
          </p:nvPr>
        </p:nvSpPr>
        <p:spPr>
          <a:xfrm>
            <a:off x="381000" y="914400"/>
            <a:ext cx="7886700" cy="4351338"/>
          </a:xfrm>
        </p:spPr>
        <p:txBody>
          <a:bodyPr>
            <a:normAutofit/>
          </a:bodyPr>
          <a:lstStyle/>
          <a:p>
            <a:pPr marL="0" indent="0" algn="just">
              <a:lnSpc>
                <a:spcPct val="150000"/>
              </a:lnSpc>
              <a:buNone/>
            </a:pPr>
            <a:r>
              <a:rPr lang="vi-VN" sz="2800" b="1" dirty="0" smtClean="0">
                <a:solidFill>
                  <a:srgbClr val="0000FF"/>
                </a:solidFill>
                <a:latin typeface="Sitka Subheading" pitchFamily="2" charset="0"/>
                <a:cs typeface="Times New Roman" panose="02020603050405020304" pitchFamily="18" charset="0"/>
              </a:rPr>
              <a:t>? Truyền thống là gì?</a:t>
            </a:r>
            <a:endParaRPr lang="en-US" sz="2800" b="1" dirty="0">
              <a:solidFill>
                <a:srgbClr val="0000FF"/>
              </a:solidFill>
              <a:latin typeface="Sitka Subheading" pitchFamily="2" charset="0"/>
              <a:cs typeface="Times New Roman" panose="02020603050405020304" pitchFamily="18" charset="0"/>
            </a:endParaRPr>
          </a:p>
          <a:p>
            <a:pPr marL="0" indent="0" algn="just">
              <a:lnSpc>
                <a:spcPct val="150000"/>
              </a:lnSpc>
              <a:buNone/>
            </a:pPr>
            <a:r>
              <a:rPr lang="en-US" altLang="en-US" sz="2800" b="1" u="sng" dirty="0" err="1" smtClean="0">
                <a:solidFill>
                  <a:srgbClr val="0000FF"/>
                </a:solidFill>
                <a:latin typeface="Sitka Subheading" pitchFamily="2" charset="0"/>
              </a:rPr>
              <a:t>Truyền</a:t>
            </a:r>
            <a:r>
              <a:rPr lang="en-US" altLang="en-US" sz="2800" b="1" u="sng" dirty="0" smtClean="0">
                <a:solidFill>
                  <a:srgbClr val="0000FF"/>
                </a:solidFill>
                <a:latin typeface="Sitka Subheading" pitchFamily="2" charset="0"/>
              </a:rPr>
              <a:t> </a:t>
            </a:r>
            <a:r>
              <a:rPr lang="en-US" altLang="en-US" sz="2800" b="1" u="sng" dirty="0" err="1">
                <a:solidFill>
                  <a:srgbClr val="0000FF"/>
                </a:solidFill>
                <a:latin typeface="Sitka Subheading" pitchFamily="2" charset="0"/>
              </a:rPr>
              <a:t>thống</a:t>
            </a:r>
            <a:r>
              <a:rPr lang="en-US" altLang="en-US" sz="2800" b="1" dirty="0">
                <a:solidFill>
                  <a:srgbClr val="0000FF"/>
                </a:solidFill>
                <a:latin typeface="Sitka Subheading" pitchFamily="2" charset="0"/>
              </a:rPr>
              <a:t>:</a:t>
            </a:r>
            <a:r>
              <a:rPr lang="en-US" altLang="en-US" sz="2800" b="1" dirty="0">
                <a:latin typeface="Sitka Subheading" pitchFamily="2" charset="0"/>
              </a:rPr>
              <a:t> </a:t>
            </a:r>
            <a:r>
              <a:rPr lang="en-US" altLang="en-US" sz="2800" b="1" i="1" dirty="0" err="1">
                <a:latin typeface="Sitka Subheading" pitchFamily="2" charset="0"/>
              </a:rPr>
              <a:t>Là</a:t>
            </a:r>
            <a:r>
              <a:rPr lang="en-US" altLang="en-US" sz="2800" b="1" i="1" dirty="0">
                <a:latin typeface="Sitka Subheading" pitchFamily="2" charset="0"/>
              </a:rPr>
              <a:t> </a:t>
            </a:r>
            <a:r>
              <a:rPr lang="en-US" altLang="en-US" sz="2800" b="1" i="1" dirty="0" err="1">
                <a:latin typeface="Sitka Subheading" pitchFamily="2" charset="0"/>
              </a:rPr>
              <a:t>những</a:t>
            </a:r>
            <a:r>
              <a:rPr lang="en-US" altLang="en-US" sz="2800" b="1" i="1" dirty="0">
                <a:latin typeface="Sitka Subheading" pitchFamily="2" charset="0"/>
              </a:rPr>
              <a:t> </a:t>
            </a:r>
            <a:r>
              <a:rPr lang="en-US" altLang="en-US" sz="2800" b="1" i="1" dirty="0" err="1">
                <a:latin typeface="Sitka Subheading" pitchFamily="2" charset="0"/>
              </a:rPr>
              <a:t>giá</a:t>
            </a:r>
            <a:r>
              <a:rPr lang="en-US" altLang="en-US" sz="2800" b="1" i="1" dirty="0">
                <a:latin typeface="Sitka Subheading" pitchFamily="2" charset="0"/>
              </a:rPr>
              <a:t> </a:t>
            </a:r>
            <a:r>
              <a:rPr lang="en-US" altLang="en-US" sz="2800" b="1" i="1" dirty="0" err="1">
                <a:latin typeface="Sitka Subheading" pitchFamily="2" charset="0"/>
              </a:rPr>
              <a:t>trị</a:t>
            </a:r>
            <a:r>
              <a:rPr lang="en-US" altLang="en-US" sz="2800" b="1" i="1" dirty="0">
                <a:latin typeface="Sitka Subheading" pitchFamily="2" charset="0"/>
              </a:rPr>
              <a:t> </a:t>
            </a:r>
            <a:r>
              <a:rPr lang="en-US" altLang="en-US" sz="2800" b="1" i="1" dirty="0" err="1">
                <a:latin typeface="Sitka Subheading" pitchFamily="2" charset="0"/>
              </a:rPr>
              <a:t>tinh</a:t>
            </a:r>
            <a:r>
              <a:rPr lang="en-US" altLang="en-US" sz="2800" b="1" i="1" dirty="0">
                <a:latin typeface="Sitka Subheading" pitchFamily="2" charset="0"/>
              </a:rPr>
              <a:t> </a:t>
            </a:r>
            <a:r>
              <a:rPr lang="en-US" altLang="en-US" sz="2800" b="1" i="1" dirty="0" err="1">
                <a:latin typeface="Sitka Subheading" pitchFamily="2" charset="0"/>
              </a:rPr>
              <a:t>thần</a:t>
            </a:r>
            <a:r>
              <a:rPr lang="en-US" altLang="en-US" sz="2800" b="1" i="1" dirty="0">
                <a:latin typeface="Sitka Subheading" pitchFamily="2" charset="0"/>
              </a:rPr>
              <a:t> </a:t>
            </a:r>
            <a:r>
              <a:rPr lang="en-US" altLang="en-US" sz="2800" b="1" i="1" dirty="0" err="1">
                <a:latin typeface="Sitka Subheading" pitchFamily="2" charset="0"/>
              </a:rPr>
              <a:t>được</a:t>
            </a:r>
            <a:r>
              <a:rPr lang="en-US" altLang="en-US" sz="2800" b="1" i="1" dirty="0">
                <a:latin typeface="Sitka Subheading" pitchFamily="2" charset="0"/>
              </a:rPr>
              <a:t> </a:t>
            </a:r>
            <a:r>
              <a:rPr lang="en-US" altLang="en-US" sz="2800" b="1" i="1" dirty="0" err="1">
                <a:latin typeface="Sitka Subheading" pitchFamily="2" charset="0"/>
              </a:rPr>
              <a:t>hình</a:t>
            </a:r>
            <a:r>
              <a:rPr lang="en-US" altLang="en-US" sz="2800" b="1" i="1" dirty="0">
                <a:latin typeface="Sitka Subheading" pitchFamily="2" charset="0"/>
              </a:rPr>
              <a:t> </a:t>
            </a:r>
            <a:r>
              <a:rPr lang="en-US" altLang="en-US" sz="2800" b="1" i="1" dirty="0" err="1">
                <a:latin typeface="Sitka Subheading" pitchFamily="2" charset="0"/>
              </a:rPr>
              <a:t>thành</a:t>
            </a:r>
            <a:r>
              <a:rPr lang="en-US" altLang="en-US" sz="2800" b="1" i="1" dirty="0">
                <a:latin typeface="Sitka Subheading" pitchFamily="2" charset="0"/>
              </a:rPr>
              <a:t> </a:t>
            </a:r>
            <a:r>
              <a:rPr lang="en-US" altLang="en-US" sz="2800" b="1" i="1" dirty="0" err="1">
                <a:latin typeface="Sitka Subheading" pitchFamily="2" charset="0"/>
              </a:rPr>
              <a:t>trong</a:t>
            </a:r>
            <a:r>
              <a:rPr lang="en-US" altLang="en-US" sz="2800" b="1" i="1" dirty="0">
                <a:latin typeface="Sitka Subheading" pitchFamily="2" charset="0"/>
              </a:rPr>
              <a:t> </a:t>
            </a:r>
            <a:r>
              <a:rPr lang="en-US" altLang="en-US" sz="2800" b="1" i="1" dirty="0" err="1">
                <a:latin typeface="Sitka Subheading" pitchFamily="2" charset="0"/>
              </a:rPr>
              <a:t>quá</a:t>
            </a:r>
            <a:r>
              <a:rPr lang="en-US" altLang="en-US" sz="2800" b="1" i="1" dirty="0">
                <a:latin typeface="Sitka Subheading" pitchFamily="2" charset="0"/>
              </a:rPr>
              <a:t> </a:t>
            </a:r>
            <a:r>
              <a:rPr lang="en-US" altLang="en-US" sz="2800" b="1" i="1" dirty="0" err="1">
                <a:latin typeface="Sitka Subheading" pitchFamily="2" charset="0"/>
              </a:rPr>
              <a:t>trình</a:t>
            </a:r>
            <a:r>
              <a:rPr lang="en-US" altLang="en-US" sz="2800" b="1" i="1" dirty="0">
                <a:latin typeface="Sitka Subheading" pitchFamily="2" charset="0"/>
              </a:rPr>
              <a:t> </a:t>
            </a:r>
            <a:r>
              <a:rPr lang="en-US" altLang="en-US" sz="2800" b="1" i="1" dirty="0" err="1">
                <a:latin typeface="Sitka Subheading" pitchFamily="2" charset="0"/>
              </a:rPr>
              <a:t>lịch</a:t>
            </a:r>
            <a:r>
              <a:rPr lang="en-US" altLang="en-US" sz="2800" b="1" i="1" dirty="0">
                <a:latin typeface="Sitka Subheading" pitchFamily="2" charset="0"/>
              </a:rPr>
              <a:t> </a:t>
            </a:r>
            <a:r>
              <a:rPr lang="en-US" altLang="en-US" sz="2800" b="1" i="1" dirty="0" err="1">
                <a:latin typeface="Sitka Subheading" pitchFamily="2" charset="0"/>
              </a:rPr>
              <a:t>sử</a:t>
            </a:r>
            <a:r>
              <a:rPr lang="en-US" altLang="en-US" sz="2800" b="1" i="1" dirty="0">
                <a:latin typeface="Sitka Subheading" pitchFamily="2" charset="0"/>
              </a:rPr>
              <a:t> </a:t>
            </a:r>
            <a:r>
              <a:rPr lang="en-US" altLang="en-US" sz="2800" b="1" i="1" dirty="0" err="1">
                <a:latin typeface="Sitka Subheading" pitchFamily="2" charset="0"/>
              </a:rPr>
              <a:t>lâu</a:t>
            </a:r>
            <a:r>
              <a:rPr lang="en-US" altLang="en-US" sz="2800" b="1" i="1" dirty="0">
                <a:latin typeface="Sitka Subheading" pitchFamily="2" charset="0"/>
              </a:rPr>
              <a:t> </a:t>
            </a:r>
            <a:r>
              <a:rPr lang="en-US" altLang="en-US" sz="2800" b="1" i="1" dirty="0" err="1">
                <a:latin typeface="Sitka Subheading" pitchFamily="2" charset="0"/>
              </a:rPr>
              <a:t>dài</a:t>
            </a:r>
            <a:r>
              <a:rPr lang="en-US" altLang="en-US" sz="2800" b="1" i="1" dirty="0">
                <a:latin typeface="Sitka Subheading" pitchFamily="2" charset="0"/>
              </a:rPr>
              <a:t> </a:t>
            </a:r>
            <a:r>
              <a:rPr lang="en-US" altLang="en-US" sz="2800" b="1" i="1" dirty="0" err="1">
                <a:latin typeface="Sitka Subheading" pitchFamily="2" charset="0"/>
              </a:rPr>
              <a:t>của</a:t>
            </a:r>
            <a:r>
              <a:rPr lang="en-US" altLang="en-US" sz="2800" b="1" i="1" dirty="0">
                <a:latin typeface="Sitka Subheading" pitchFamily="2" charset="0"/>
              </a:rPr>
              <a:t> </a:t>
            </a:r>
            <a:r>
              <a:rPr lang="en-US" altLang="en-US" sz="2800" b="1" i="1" dirty="0" err="1">
                <a:latin typeface="Sitka Subheading" pitchFamily="2" charset="0"/>
              </a:rPr>
              <a:t>một</a:t>
            </a:r>
            <a:r>
              <a:rPr lang="en-US" altLang="en-US" sz="2800" b="1" i="1" dirty="0">
                <a:latin typeface="Sitka Subheading" pitchFamily="2" charset="0"/>
              </a:rPr>
              <a:t> </a:t>
            </a:r>
            <a:r>
              <a:rPr lang="en-US" altLang="en-US" sz="2800" b="1" i="1" dirty="0" err="1">
                <a:latin typeface="Sitka Subheading" pitchFamily="2" charset="0"/>
              </a:rPr>
              <a:t>cộng</a:t>
            </a:r>
            <a:r>
              <a:rPr lang="en-US" altLang="en-US" sz="2800" b="1" i="1" dirty="0">
                <a:latin typeface="Sitka Subheading" pitchFamily="2" charset="0"/>
              </a:rPr>
              <a:t> </a:t>
            </a:r>
            <a:r>
              <a:rPr lang="en-US" altLang="en-US" sz="2800" b="1" i="1" dirty="0" err="1">
                <a:latin typeface="Sitka Subheading" pitchFamily="2" charset="0"/>
              </a:rPr>
              <a:t>đồng</a:t>
            </a:r>
            <a:r>
              <a:rPr lang="en-US" altLang="en-US" sz="2800" b="1" i="1" dirty="0" smtClean="0">
                <a:latin typeface="Sitka Subheading" pitchFamily="2" charset="0"/>
              </a:rPr>
              <a:t>.</a:t>
            </a:r>
            <a:r>
              <a:rPr lang="vi-VN" altLang="en-US" sz="2800" b="1" i="1" dirty="0" smtClean="0">
                <a:latin typeface="Sitka Subheading" pitchFamily="2" charset="0"/>
              </a:rPr>
              <a:t> </a:t>
            </a:r>
            <a:r>
              <a:rPr lang="en-US" altLang="en-US" sz="2800" b="1" i="1" dirty="0" err="1" smtClean="0">
                <a:latin typeface="Sitka Subheading" pitchFamily="2" charset="0"/>
              </a:rPr>
              <a:t>Nó</a:t>
            </a:r>
            <a:r>
              <a:rPr lang="en-US" altLang="en-US" sz="2800" b="1" i="1" dirty="0" smtClean="0">
                <a:latin typeface="Sitka Subheading" pitchFamily="2" charset="0"/>
              </a:rPr>
              <a:t> </a:t>
            </a:r>
            <a:r>
              <a:rPr lang="en-US" altLang="en-US" sz="2800" b="1" i="1" dirty="0" err="1">
                <a:latin typeface="Sitka Subheading" pitchFamily="2" charset="0"/>
              </a:rPr>
              <a:t>bao</a:t>
            </a:r>
            <a:r>
              <a:rPr lang="en-US" altLang="en-US" sz="2800" b="1" i="1" dirty="0">
                <a:latin typeface="Sitka Subheading" pitchFamily="2" charset="0"/>
              </a:rPr>
              <a:t> </a:t>
            </a:r>
            <a:r>
              <a:rPr lang="en-US" altLang="en-US" sz="2800" b="1" i="1" dirty="0" err="1">
                <a:latin typeface="Sitka Subheading" pitchFamily="2" charset="0"/>
              </a:rPr>
              <a:t>gồm</a:t>
            </a:r>
            <a:r>
              <a:rPr lang="en-US" altLang="en-US" sz="2800" b="1" i="1" dirty="0">
                <a:latin typeface="Sitka Subheading" pitchFamily="2" charset="0"/>
              </a:rPr>
              <a:t> </a:t>
            </a:r>
            <a:r>
              <a:rPr lang="en-US" altLang="en-US" sz="2800" b="1" i="1" dirty="0" err="1">
                <a:latin typeface="Sitka Subheading" pitchFamily="2" charset="0"/>
              </a:rPr>
              <a:t>những</a:t>
            </a:r>
            <a:r>
              <a:rPr lang="en-US" altLang="en-US" sz="2800" b="1" i="1" dirty="0">
                <a:latin typeface="Sitka Subheading" pitchFamily="2" charset="0"/>
              </a:rPr>
              <a:t> </a:t>
            </a:r>
            <a:r>
              <a:rPr lang="en-US" altLang="en-US" sz="2800" b="1" i="1" dirty="0" err="1">
                <a:latin typeface="Sitka Subheading" pitchFamily="2" charset="0"/>
              </a:rPr>
              <a:t>đức</a:t>
            </a:r>
            <a:r>
              <a:rPr lang="en-US" altLang="en-US" sz="2800" b="1" i="1" dirty="0">
                <a:latin typeface="Sitka Subheading" pitchFamily="2" charset="0"/>
              </a:rPr>
              <a:t> </a:t>
            </a:r>
            <a:r>
              <a:rPr lang="en-US" altLang="en-US" sz="2800" b="1" i="1" dirty="0" err="1">
                <a:latin typeface="Sitka Subheading" pitchFamily="2" charset="0"/>
              </a:rPr>
              <a:t>tính</a:t>
            </a:r>
            <a:r>
              <a:rPr lang="en-US" altLang="en-US" sz="2800" b="1" i="1" dirty="0" smtClean="0">
                <a:latin typeface="Sitka Subheading" pitchFamily="2" charset="0"/>
              </a:rPr>
              <a:t>,</a:t>
            </a:r>
            <a:r>
              <a:rPr lang="vi-VN" altLang="en-US" sz="2800" b="1" i="1" dirty="0" smtClean="0">
                <a:latin typeface="Sitka Subheading" pitchFamily="2" charset="0"/>
              </a:rPr>
              <a:t> </a:t>
            </a:r>
            <a:r>
              <a:rPr lang="en-US" altLang="en-US" sz="2800" b="1" i="1" dirty="0" err="1" smtClean="0">
                <a:latin typeface="Sitka Subheading" pitchFamily="2" charset="0"/>
              </a:rPr>
              <a:t>tập</a:t>
            </a:r>
            <a:r>
              <a:rPr lang="en-US" altLang="en-US" sz="2800" b="1" i="1" dirty="0" smtClean="0">
                <a:latin typeface="Sitka Subheading" pitchFamily="2" charset="0"/>
              </a:rPr>
              <a:t> </a:t>
            </a:r>
            <a:r>
              <a:rPr lang="en-US" altLang="en-US" sz="2800" b="1" i="1" dirty="0" err="1" smtClean="0">
                <a:latin typeface="Sitka Subheading" pitchFamily="2" charset="0"/>
              </a:rPr>
              <a:t>quán</a:t>
            </a:r>
            <a:r>
              <a:rPr lang="en-US" altLang="en-US" sz="2800" b="1" i="1" dirty="0" smtClean="0">
                <a:latin typeface="Sitka Subheading" pitchFamily="2" charset="0"/>
              </a:rPr>
              <a:t>,</a:t>
            </a:r>
            <a:r>
              <a:rPr lang="vi-VN" altLang="en-US" sz="2800" b="1" i="1" dirty="0" smtClean="0">
                <a:latin typeface="Sitka Subheading" pitchFamily="2" charset="0"/>
              </a:rPr>
              <a:t> </a:t>
            </a:r>
            <a:r>
              <a:rPr lang="en-US" altLang="en-US" sz="2800" b="1" i="1" dirty="0" err="1" smtClean="0">
                <a:latin typeface="Sitka Subheading" pitchFamily="2" charset="0"/>
              </a:rPr>
              <a:t>tư</a:t>
            </a:r>
            <a:r>
              <a:rPr lang="en-US" altLang="en-US" sz="2800" b="1" i="1" dirty="0" smtClean="0">
                <a:latin typeface="Sitka Subheading" pitchFamily="2" charset="0"/>
              </a:rPr>
              <a:t> </a:t>
            </a:r>
            <a:r>
              <a:rPr lang="en-US" altLang="en-US" sz="2800" b="1" i="1" dirty="0" err="1">
                <a:latin typeface="Sitka Subheading" pitchFamily="2" charset="0"/>
              </a:rPr>
              <a:t>tưởng</a:t>
            </a:r>
            <a:r>
              <a:rPr lang="en-US" altLang="en-US" sz="2800" b="1" i="1" dirty="0" smtClean="0">
                <a:latin typeface="Sitka Subheading" pitchFamily="2" charset="0"/>
              </a:rPr>
              <a:t>,</a:t>
            </a:r>
            <a:r>
              <a:rPr lang="vi-VN" altLang="en-US" sz="2800" b="1" i="1" dirty="0" smtClean="0">
                <a:latin typeface="Sitka Subheading" pitchFamily="2" charset="0"/>
              </a:rPr>
              <a:t> </a:t>
            </a:r>
            <a:r>
              <a:rPr lang="en-US" altLang="en-US" sz="2800" b="1" i="1" dirty="0" err="1" smtClean="0">
                <a:latin typeface="Sitka Subheading" pitchFamily="2" charset="0"/>
              </a:rPr>
              <a:t>lối</a:t>
            </a:r>
            <a:r>
              <a:rPr lang="en-US" altLang="en-US" sz="2800" b="1" i="1" dirty="0" smtClean="0">
                <a:latin typeface="Sitka Subheading" pitchFamily="2" charset="0"/>
              </a:rPr>
              <a:t> </a:t>
            </a:r>
            <a:r>
              <a:rPr lang="en-US" altLang="en-US" sz="2800" b="1" i="1" dirty="0" err="1">
                <a:latin typeface="Sitka Subheading" pitchFamily="2" charset="0"/>
              </a:rPr>
              <a:t>sống</a:t>
            </a:r>
            <a:r>
              <a:rPr lang="en-US" altLang="en-US" sz="2800" b="1" i="1" dirty="0">
                <a:latin typeface="Sitka Subheading" pitchFamily="2" charset="0"/>
              </a:rPr>
              <a:t> </a:t>
            </a:r>
            <a:r>
              <a:rPr lang="en-US" altLang="en-US" sz="2800" b="1" i="1" dirty="0" err="1">
                <a:latin typeface="Sitka Subheading" pitchFamily="2" charset="0"/>
              </a:rPr>
              <a:t>và</a:t>
            </a:r>
            <a:r>
              <a:rPr lang="en-US" altLang="en-US" sz="2800" b="1" i="1" dirty="0">
                <a:latin typeface="Sitka Subheading" pitchFamily="2" charset="0"/>
              </a:rPr>
              <a:t> </a:t>
            </a:r>
            <a:r>
              <a:rPr lang="en-US" altLang="en-US" sz="2800" b="1" i="1" dirty="0" err="1">
                <a:latin typeface="Sitka Subheading" pitchFamily="2" charset="0"/>
              </a:rPr>
              <a:t>ứng</a:t>
            </a:r>
            <a:r>
              <a:rPr lang="en-US" altLang="en-US" sz="2800" b="1" i="1" dirty="0">
                <a:latin typeface="Sitka Subheading" pitchFamily="2" charset="0"/>
              </a:rPr>
              <a:t> </a:t>
            </a:r>
            <a:r>
              <a:rPr lang="en-US" altLang="en-US" sz="2800" b="1" i="1" dirty="0" err="1">
                <a:latin typeface="Sitka Subheading" pitchFamily="2" charset="0"/>
              </a:rPr>
              <a:t>xử</a:t>
            </a:r>
            <a:r>
              <a:rPr lang="en-US" altLang="en-US" sz="2800" b="1" i="1" dirty="0">
                <a:latin typeface="Sitka Subheading" pitchFamily="2" charset="0"/>
              </a:rPr>
              <a:t>  </a:t>
            </a:r>
            <a:r>
              <a:rPr lang="en-US" altLang="en-US" sz="2800" b="1" i="1" dirty="0" err="1">
                <a:latin typeface="Sitka Subheading" pitchFamily="2" charset="0"/>
              </a:rPr>
              <a:t>được</a:t>
            </a:r>
            <a:r>
              <a:rPr lang="en-US" altLang="en-US" sz="2800" b="1" i="1" dirty="0">
                <a:latin typeface="Sitka Subheading" pitchFamily="2" charset="0"/>
              </a:rPr>
              <a:t> </a:t>
            </a:r>
            <a:r>
              <a:rPr lang="en-US" altLang="en-US" sz="2800" b="1" i="1" dirty="0" err="1">
                <a:latin typeface="Sitka Subheading" pitchFamily="2" charset="0"/>
              </a:rPr>
              <a:t>truyền</a:t>
            </a:r>
            <a:r>
              <a:rPr lang="en-US" altLang="en-US" sz="2800" b="1" i="1" dirty="0">
                <a:latin typeface="Sitka Subheading" pitchFamily="2" charset="0"/>
              </a:rPr>
              <a:t> </a:t>
            </a:r>
            <a:r>
              <a:rPr lang="en-US" altLang="en-US" sz="2800" b="1" i="1" dirty="0" err="1">
                <a:latin typeface="Sitka Subheading" pitchFamily="2" charset="0"/>
              </a:rPr>
              <a:t>từ</a:t>
            </a:r>
            <a:r>
              <a:rPr lang="en-US" altLang="en-US" sz="2800" b="1" i="1" dirty="0">
                <a:latin typeface="Sitka Subheading" pitchFamily="2" charset="0"/>
              </a:rPr>
              <a:t> </a:t>
            </a:r>
            <a:r>
              <a:rPr lang="en-US" altLang="en-US" sz="2800" b="1" i="1" dirty="0" err="1">
                <a:latin typeface="Sitka Subheading" pitchFamily="2" charset="0"/>
              </a:rPr>
              <a:t>thế</a:t>
            </a:r>
            <a:r>
              <a:rPr lang="en-US" altLang="en-US" sz="2800" b="1" i="1" dirty="0">
                <a:latin typeface="Sitka Subheading" pitchFamily="2" charset="0"/>
              </a:rPr>
              <a:t> </a:t>
            </a:r>
            <a:r>
              <a:rPr lang="en-US" altLang="en-US" sz="2800" b="1" i="1" dirty="0" err="1">
                <a:latin typeface="Sitka Subheading" pitchFamily="2" charset="0"/>
              </a:rPr>
              <a:t>hệ</a:t>
            </a:r>
            <a:r>
              <a:rPr lang="en-US" altLang="en-US" sz="2800" b="1" i="1" dirty="0">
                <a:latin typeface="Sitka Subheading" pitchFamily="2" charset="0"/>
              </a:rPr>
              <a:t> </a:t>
            </a:r>
            <a:r>
              <a:rPr lang="en-US" altLang="en-US" sz="2800" b="1" i="1" dirty="0" err="1">
                <a:latin typeface="Sitka Subheading" pitchFamily="2" charset="0"/>
              </a:rPr>
              <a:t>này</a:t>
            </a:r>
            <a:r>
              <a:rPr lang="en-US" altLang="en-US" sz="2800" b="1" i="1" dirty="0">
                <a:latin typeface="Sitka Subheading" pitchFamily="2" charset="0"/>
              </a:rPr>
              <a:t> sang </a:t>
            </a:r>
            <a:r>
              <a:rPr lang="en-US" altLang="en-US" sz="2800" b="1" i="1" dirty="0" err="1">
                <a:latin typeface="Sitka Subheading" pitchFamily="2" charset="0"/>
              </a:rPr>
              <a:t>thế</a:t>
            </a:r>
            <a:r>
              <a:rPr lang="en-US" altLang="en-US" sz="2800" b="1" i="1" dirty="0">
                <a:latin typeface="Sitka Subheading" pitchFamily="2" charset="0"/>
              </a:rPr>
              <a:t> </a:t>
            </a:r>
            <a:r>
              <a:rPr lang="en-US" altLang="en-US" sz="2800" b="1" i="1" dirty="0" err="1">
                <a:latin typeface="Sitka Subheading" pitchFamily="2" charset="0"/>
              </a:rPr>
              <a:t>hệ</a:t>
            </a:r>
            <a:r>
              <a:rPr lang="en-US" altLang="en-US" sz="2800" b="1" i="1" dirty="0">
                <a:latin typeface="Sitka Subheading" pitchFamily="2" charset="0"/>
              </a:rPr>
              <a:t> </a:t>
            </a:r>
            <a:r>
              <a:rPr lang="en-US" altLang="en-US" sz="2800" b="1" i="1" dirty="0" err="1">
                <a:latin typeface="Sitka Subheading" pitchFamily="2" charset="0"/>
              </a:rPr>
              <a:t>khác</a:t>
            </a:r>
            <a:r>
              <a:rPr lang="en-US" altLang="en-US" sz="2800" b="1" i="1" dirty="0">
                <a:latin typeface="Sitka Subheading" pitchFamily="2" charset="0"/>
              </a:rPr>
              <a:t>.</a:t>
            </a:r>
          </a:p>
          <a:p>
            <a:pPr marL="0" indent="0" algn="just">
              <a:lnSpc>
                <a:spcPct val="150000"/>
              </a:lnSpc>
              <a:buNone/>
            </a:pPr>
            <a:endParaRPr lang="en-US" sz="2800" dirty="0" smtClean="0">
              <a:latin typeface="Sitka Subheading" pitchFamily="2" charset="0"/>
              <a:cs typeface="Times New Roman" panose="02020603050405020304" pitchFamily="18" charset="0"/>
            </a:endParaRPr>
          </a:p>
        </p:txBody>
      </p:sp>
    </p:spTree>
    <p:extLst>
      <p:ext uri="{BB962C8B-B14F-4D97-AF65-F5344CB8AC3E}">
        <p14:creationId xmlns:p14="http://schemas.microsoft.com/office/powerpoint/2010/main" val="3312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dấu chấm hỏi đẹp, ấn tượng và độc đáo nhất">
            <a:extLst>
              <a:ext uri="{FF2B5EF4-FFF2-40B4-BE49-F238E27FC236}">
                <a16:creationId xmlns:a16="http://schemas.microsoft.com/office/drawing/2014/main" xmlns="" id="{0BC7395E-B9BA-4DD3-86A8-C6286047E3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42"/>
          <a:stretch/>
        </p:blipFill>
        <p:spPr bwMode="auto">
          <a:xfrm>
            <a:off x="2862593" y="2895600"/>
            <a:ext cx="2670593" cy="28177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1D325C35-52E6-497F-B511-564BFB0D6E3B}"/>
              </a:ext>
            </a:extLst>
          </p:cNvPr>
          <p:cNvSpPr txBox="1"/>
          <p:nvPr/>
        </p:nvSpPr>
        <p:spPr>
          <a:xfrm>
            <a:off x="0" y="381000"/>
            <a:ext cx="9144000" cy="2308324"/>
          </a:xfrm>
          <a:prstGeom prst="rect">
            <a:avLst/>
          </a:prstGeom>
          <a:noFill/>
        </p:spPr>
        <p:txBody>
          <a:bodyPr wrap="square" rtlCol="0">
            <a:spAutoFit/>
          </a:bodyPr>
          <a:lstStyle/>
          <a:p>
            <a:pPr algn="just">
              <a:lnSpc>
                <a:spcPct val="150000"/>
              </a:lnSpc>
            </a:pPr>
            <a:r>
              <a:rPr lang="en-US" sz="3200" dirty="0" smtClean="0">
                <a:latin typeface="Sitka Subheading" pitchFamily="2" charset="0"/>
                <a:cs typeface="Times New Roman" panose="02020603050405020304" pitchFamily="18" charset="0"/>
              </a:rPr>
              <a:t>- </a:t>
            </a:r>
            <a:r>
              <a:rPr lang="vi-VN" sz="3200" dirty="0" smtClean="0">
                <a:latin typeface="Sitka Subheading" pitchFamily="2" charset="0"/>
                <a:cs typeface="Times New Roman" panose="02020603050405020304" pitchFamily="18" charset="0"/>
              </a:rPr>
              <a:t>Dân </a:t>
            </a:r>
            <a:r>
              <a:rPr lang="vi-VN" sz="3200" dirty="0">
                <a:latin typeface="Sitka Subheading" pitchFamily="2" charset="0"/>
                <a:cs typeface="Times New Roman" panose="02020603050405020304" pitchFamily="18" charset="0"/>
              </a:rPr>
              <a:t>tộc ta có những truyền thống nào?</a:t>
            </a:r>
            <a:r>
              <a:rPr lang="en-US" sz="3200" dirty="0">
                <a:latin typeface="Sitka Subheading" pitchFamily="2" charset="0"/>
                <a:cs typeface="Times New Roman" panose="02020603050405020304" pitchFamily="18" charset="0"/>
              </a:rPr>
              <a:t> </a:t>
            </a:r>
            <a:endParaRPr lang="en-US" sz="3200" dirty="0" smtClean="0">
              <a:latin typeface="Sitka Subheading" pitchFamily="2" charset="0"/>
              <a:cs typeface="Times New Roman" panose="02020603050405020304" pitchFamily="18" charset="0"/>
            </a:endParaRPr>
          </a:p>
          <a:p>
            <a:pPr algn="just">
              <a:lnSpc>
                <a:spcPct val="150000"/>
              </a:lnSpc>
            </a:pPr>
            <a:r>
              <a:rPr lang="en-US" sz="3200" dirty="0" smtClean="0">
                <a:latin typeface="Sitka Subheading" pitchFamily="2" charset="0"/>
                <a:cs typeface="Times New Roman" panose="02020603050405020304" pitchFamily="18" charset="0"/>
              </a:rPr>
              <a:t>- </a:t>
            </a:r>
            <a:r>
              <a:rPr lang="en-US" sz="3200" dirty="0" err="1" smtClean="0">
                <a:latin typeface="Sitka Subheading" pitchFamily="2" charset="0"/>
                <a:cs typeface="Times New Roman" panose="02020603050405020304" pitchFamily="18" charset="0"/>
              </a:rPr>
              <a:t>Em</a:t>
            </a:r>
            <a:r>
              <a:rPr lang="en-US" sz="3200" dirty="0" smtClean="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hãy</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kể</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tên</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các</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truyền</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thống</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đó</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mà</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em</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biết</a:t>
            </a:r>
            <a:r>
              <a:rPr lang="en-US" sz="3200" dirty="0">
                <a:latin typeface="Sitka Subheading" pitchFamily="2" charset="0"/>
                <a:cs typeface="Times New Roman" panose="02020603050405020304" pitchFamily="18" charset="0"/>
              </a:rPr>
              <a:t>? </a:t>
            </a:r>
            <a:endParaRPr lang="en-US" sz="3200" dirty="0" smtClean="0">
              <a:latin typeface="Sitka Subheading" pitchFamily="2" charset="0"/>
              <a:cs typeface="Times New Roman" panose="02020603050405020304" pitchFamily="18" charset="0"/>
            </a:endParaRPr>
          </a:p>
          <a:p>
            <a:pPr algn="just">
              <a:lnSpc>
                <a:spcPct val="150000"/>
              </a:lnSpc>
            </a:pPr>
            <a:r>
              <a:rPr lang="en-US" sz="3200" dirty="0" smtClean="0">
                <a:latin typeface="Sitka Subheading" pitchFamily="2" charset="0"/>
                <a:cs typeface="Times New Roman" panose="02020603050405020304" pitchFamily="18" charset="0"/>
              </a:rPr>
              <a:t>- </a:t>
            </a:r>
            <a:r>
              <a:rPr lang="en-US" sz="3200" dirty="0" err="1" smtClean="0">
                <a:latin typeface="Sitka Subheading" pitchFamily="2" charset="0"/>
                <a:cs typeface="Times New Roman" panose="02020603050405020304" pitchFamily="18" charset="0"/>
              </a:rPr>
              <a:t>Gia</a:t>
            </a:r>
            <a:r>
              <a:rPr lang="en-US" sz="3200" dirty="0" smtClean="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đình</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dòng</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họ</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của</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em</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có</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truyền</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thống</a:t>
            </a:r>
            <a:r>
              <a:rPr lang="en-US" sz="3200" dirty="0">
                <a:latin typeface="Sitka Subheading" pitchFamily="2" charset="0"/>
                <a:cs typeface="Times New Roman" panose="02020603050405020304" pitchFamily="18" charset="0"/>
              </a:rPr>
              <a:t> </a:t>
            </a:r>
            <a:r>
              <a:rPr lang="en-US" sz="3200" dirty="0" err="1">
                <a:latin typeface="Sitka Subheading" pitchFamily="2" charset="0"/>
                <a:cs typeface="Times New Roman" panose="02020603050405020304" pitchFamily="18" charset="0"/>
              </a:rPr>
              <a:t>gì</a:t>
            </a:r>
            <a:r>
              <a:rPr lang="en-US" sz="3200" dirty="0" smtClean="0">
                <a:latin typeface="Sitka Subheading" pitchFamily="2" charset="0"/>
                <a:cs typeface="Times New Roman" panose="02020603050405020304" pitchFamily="18" charset="0"/>
              </a:rPr>
              <a:t>?</a:t>
            </a:r>
            <a:endParaRPr lang="en-GB" sz="3200" dirty="0">
              <a:latin typeface="Sitka Subheading" pitchFamily="2" charset="0"/>
              <a:cs typeface="Times New Roman" panose="02020603050405020304" pitchFamily="18" charset="0"/>
            </a:endParaRPr>
          </a:p>
        </p:txBody>
      </p:sp>
    </p:spTree>
    <p:extLst>
      <p:ext uri="{BB962C8B-B14F-4D97-AF65-F5344CB8AC3E}">
        <p14:creationId xmlns:p14="http://schemas.microsoft.com/office/powerpoint/2010/main" val="308448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a:blip r:embed="rId2"/>
          <a:stretch>
            <a:fillRect/>
          </a:stretch>
        </a:blipFill>
        <a:effectLst/>
      </p:bgPr>
    </p:bg>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201637" y="914400"/>
            <a:ext cx="8839200" cy="5016758"/>
          </a:xfrm>
          <a:prstGeom prst="rect">
            <a:avLst/>
          </a:prstGeom>
          <a:solidFill>
            <a:schemeClr val="bg1"/>
          </a:solidFill>
          <a:ln>
            <a:noFill/>
          </a:ln>
          <a:effectLs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0"/>
              </a:spcBef>
              <a:defRPr/>
            </a:pPr>
            <a:r>
              <a:rPr lang="en-US" sz="2000" dirty="0">
                <a:solidFill>
                  <a:srgbClr val="FF0000"/>
                </a:solidFill>
                <a:latin typeface="Sitka Subheading" pitchFamily="2" charset="0"/>
                <a:cs typeface="Times New Roman" panose="02020603050405020304" pitchFamily="18" charset="0"/>
              </a:rPr>
              <a:t>MỘT SỐ TRUYỀN THỐNG </a:t>
            </a:r>
          </a:p>
          <a:p>
            <a:pPr algn="l" eaLnBrk="1" hangingPunct="1">
              <a:spcBef>
                <a:spcPct val="0"/>
              </a:spcBef>
              <a:defRPr/>
            </a:pP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Truyền</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thống</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lao</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động</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sản</a:t>
            </a:r>
            <a:r>
              <a:rPr lang="en-US" sz="2000" dirty="0">
                <a:latin typeface="Sitka Subheading" pitchFamily="2" charset="0"/>
                <a:cs typeface="Times New Roman" panose="02020603050405020304" pitchFamily="18" charset="0"/>
              </a:rPr>
              <a:t> </a:t>
            </a:r>
            <a:r>
              <a:rPr lang="en-US" sz="2000" dirty="0" err="1" smtClean="0">
                <a:latin typeface="Sitka Subheading" pitchFamily="2" charset="0"/>
                <a:cs typeface="Times New Roman" panose="02020603050405020304" pitchFamily="18" charset="0"/>
              </a:rPr>
              <a:t>xuất</a:t>
            </a:r>
            <a:r>
              <a:rPr lang="vi-VN" sz="2000" dirty="0" smtClean="0">
                <a:latin typeface="Sitka Subheading" pitchFamily="2" charset="0"/>
                <a:cs typeface="Times New Roman" panose="02020603050405020304" pitchFamily="18" charset="0"/>
              </a:rPr>
              <a:t>:</a:t>
            </a:r>
            <a:endParaRPr lang="en-US" sz="2000" dirty="0">
              <a:latin typeface="Sitka Subheading" pitchFamily="2" charset="0"/>
              <a:cs typeface="Times New Roman" panose="02020603050405020304" pitchFamily="18" charset="0"/>
            </a:endParaRPr>
          </a:p>
          <a:p>
            <a:pPr eaLnBrk="1" hangingPunct="1">
              <a:spcBef>
                <a:spcPct val="0"/>
              </a:spcBef>
              <a:defRPr/>
            </a:pPr>
            <a:r>
              <a:rPr lang="vi-VN" sz="2000" b="0" dirty="0" smtClean="0">
                <a:latin typeface="Sitka Subheading" pitchFamily="2" charset="0"/>
                <a:cs typeface="Times New Roman" panose="02020603050405020304" pitchFamily="18" charset="0"/>
              </a:rPr>
              <a:t>- </a:t>
            </a:r>
            <a:r>
              <a:rPr lang="en-US" sz="2000" b="0" dirty="0" err="1" smtClean="0">
                <a:latin typeface="Sitka Subheading" pitchFamily="2" charset="0"/>
                <a:cs typeface="Times New Roman" panose="02020603050405020304" pitchFamily="18" charset="0"/>
              </a:rPr>
              <a:t>Kinh</a:t>
            </a:r>
            <a:r>
              <a:rPr lang="en-US" sz="2000" b="0" dirty="0" smtClean="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nghiệm</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trồng</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lúa</a:t>
            </a:r>
            <a:r>
              <a:rPr lang="en-US" sz="2000" b="0" dirty="0">
                <a:latin typeface="Sitka Subheading" pitchFamily="2" charset="0"/>
                <a:cs typeface="Times New Roman" panose="02020603050405020304" pitchFamily="18" charset="0"/>
              </a:rPr>
              <a:t> </a:t>
            </a:r>
            <a:r>
              <a:rPr lang="en-US" sz="2000" b="0" dirty="0" err="1" smtClean="0">
                <a:latin typeface="Sitka Subheading" pitchFamily="2" charset="0"/>
                <a:cs typeface="Times New Roman" panose="02020603050405020304" pitchFamily="18" charset="0"/>
              </a:rPr>
              <a:t>nước</a:t>
            </a:r>
            <a:r>
              <a:rPr lang="vi-VN" sz="2000" b="0" dirty="0" smtClean="0">
                <a:latin typeface="Sitka Subheading" pitchFamily="2" charset="0"/>
                <a:cs typeface="Times New Roman" panose="02020603050405020304" pitchFamily="18" charset="0"/>
              </a:rPr>
              <a:t>, </a:t>
            </a:r>
            <a:endParaRPr lang="en-US" sz="2000" b="0" dirty="0">
              <a:latin typeface="Sitka Subheading" pitchFamily="2" charset="0"/>
              <a:cs typeface="Times New Roman" panose="02020603050405020304" pitchFamily="18" charset="0"/>
            </a:endParaRPr>
          </a:p>
          <a:p>
            <a:pPr algn="l" eaLnBrk="1" hangingPunct="1">
              <a:spcBef>
                <a:spcPct val="0"/>
              </a:spcBef>
              <a:defRPr/>
            </a:pPr>
            <a:r>
              <a:rPr lang="vi-VN" sz="2000" b="0" dirty="0" smtClean="0">
                <a:latin typeface="Sitka Subheading" pitchFamily="2" charset="0"/>
                <a:cs typeface="Times New Roman" panose="02020603050405020304" pitchFamily="18" charset="0"/>
              </a:rPr>
              <a:t>- Truyền thống các ngành nghề thủ công như: gốm sứ, dệt lụa,...</a:t>
            </a:r>
            <a:endParaRPr lang="en-US" sz="2000" b="0" dirty="0">
              <a:latin typeface="Sitka Subheading" pitchFamily="2" charset="0"/>
              <a:cs typeface="Times New Roman" panose="02020603050405020304" pitchFamily="18" charset="0"/>
            </a:endParaRPr>
          </a:p>
          <a:p>
            <a:pPr algn="l" eaLnBrk="1" hangingPunct="1">
              <a:spcBef>
                <a:spcPct val="0"/>
              </a:spcBef>
              <a:defRPr/>
            </a:pP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Truyền</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thống</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về</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đạo</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đức</a:t>
            </a:r>
            <a:r>
              <a:rPr lang="en-US" sz="2000" dirty="0">
                <a:latin typeface="Sitka Subheading" pitchFamily="2" charset="0"/>
                <a:cs typeface="Times New Roman" panose="02020603050405020304" pitchFamily="18" charset="0"/>
              </a:rPr>
              <a:t>:</a:t>
            </a:r>
          </a:p>
          <a:p>
            <a:pPr marL="342900" indent="-342900" algn="l" eaLnBrk="1" hangingPunct="1">
              <a:spcBef>
                <a:spcPct val="0"/>
              </a:spcBef>
              <a:buFontTx/>
              <a:buChar char="-"/>
              <a:defRPr/>
            </a:pPr>
            <a:r>
              <a:rPr lang="en-US" sz="2000" b="0" dirty="0" err="1" smtClean="0">
                <a:latin typeface="Sitka Subheading" pitchFamily="2" charset="0"/>
                <a:cs typeface="Times New Roman" panose="02020603050405020304" pitchFamily="18" charset="0"/>
              </a:rPr>
              <a:t>Hiếu</a:t>
            </a:r>
            <a:r>
              <a:rPr lang="en-US" sz="2000" b="0" dirty="0" smtClean="0">
                <a:latin typeface="Sitka Subheading" pitchFamily="2" charset="0"/>
                <a:cs typeface="Times New Roman" panose="02020603050405020304" pitchFamily="18" charset="0"/>
              </a:rPr>
              <a:t> </a:t>
            </a:r>
            <a:r>
              <a:rPr lang="en-US" sz="2000" b="0" dirty="0" err="1" smtClean="0">
                <a:latin typeface="Sitka Subheading" pitchFamily="2" charset="0"/>
                <a:cs typeface="Times New Roman" panose="02020603050405020304" pitchFamily="18" charset="0"/>
              </a:rPr>
              <a:t>thảo</a:t>
            </a:r>
            <a:r>
              <a:rPr lang="vi-VN" sz="2000" b="0" dirty="0" smtClean="0">
                <a:latin typeface="Sitka Subheading" pitchFamily="2" charset="0"/>
                <a:cs typeface="Times New Roman" panose="02020603050405020304" pitchFamily="18" charset="0"/>
              </a:rPr>
              <a:t>, </a:t>
            </a:r>
            <a:r>
              <a:rPr lang="en-US" sz="2000" b="0" dirty="0" err="1" smtClean="0">
                <a:latin typeface="Sitka Subheading" pitchFamily="2" charset="0"/>
                <a:cs typeface="Times New Roman" panose="02020603050405020304" pitchFamily="18" charset="0"/>
              </a:rPr>
              <a:t>hiếu</a:t>
            </a:r>
            <a:r>
              <a:rPr lang="en-US" sz="2000" b="0" dirty="0" smtClean="0">
                <a:latin typeface="Sitka Subheading" pitchFamily="2" charset="0"/>
                <a:cs typeface="Times New Roman" panose="02020603050405020304" pitchFamily="18" charset="0"/>
              </a:rPr>
              <a:t> </a:t>
            </a:r>
            <a:r>
              <a:rPr lang="en-US" sz="2000" b="0" dirty="0" err="1" smtClean="0">
                <a:latin typeface="Sitka Subheading" pitchFamily="2" charset="0"/>
                <a:cs typeface="Times New Roman" panose="02020603050405020304" pitchFamily="18" charset="0"/>
              </a:rPr>
              <a:t>học</a:t>
            </a:r>
            <a:r>
              <a:rPr lang="vi-VN" sz="2000" b="0" dirty="0" smtClean="0">
                <a:latin typeface="Sitka Subheading" pitchFamily="2" charset="0"/>
                <a:cs typeface="Times New Roman" panose="02020603050405020304" pitchFamily="18" charset="0"/>
              </a:rPr>
              <a:t>, </a:t>
            </a:r>
          </a:p>
          <a:p>
            <a:pPr algn="l" eaLnBrk="1" hangingPunct="1">
              <a:spcBef>
                <a:spcPct val="0"/>
              </a:spcBef>
              <a:defRPr/>
            </a:pPr>
            <a:r>
              <a:rPr lang="en-US" sz="2000" b="0" dirty="0" smtClean="0">
                <a:latin typeface="Sitka Subheading" pitchFamily="2" charset="0"/>
                <a:cs typeface="Times New Roman" panose="02020603050405020304" pitchFamily="18" charset="0"/>
              </a:rPr>
              <a:t>- </a:t>
            </a:r>
            <a:r>
              <a:rPr lang="vi-VN" sz="2000" b="0" dirty="0" smtClean="0">
                <a:latin typeface="Sitka Subheading" pitchFamily="2" charset="0"/>
                <a:cs typeface="Times New Roman" panose="02020603050405020304" pitchFamily="18" charset="0"/>
              </a:rPr>
              <a:t>  </a:t>
            </a:r>
            <a:r>
              <a:rPr lang="en-US" sz="2000" b="0" dirty="0" err="1" smtClean="0">
                <a:latin typeface="Sitka Subheading" pitchFamily="2" charset="0"/>
                <a:cs typeface="Times New Roman" panose="02020603050405020304" pitchFamily="18" charset="0"/>
              </a:rPr>
              <a:t>Yêu</a:t>
            </a:r>
            <a:r>
              <a:rPr lang="en-US" sz="2000" b="0" dirty="0" smtClean="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nước</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chống</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ngoại</a:t>
            </a:r>
            <a:r>
              <a:rPr lang="en-US" sz="2000" b="0" dirty="0">
                <a:latin typeface="Sitka Subheading" pitchFamily="2" charset="0"/>
                <a:cs typeface="Times New Roman" panose="02020603050405020304" pitchFamily="18" charset="0"/>
              </a:rPr>
              <a:t> </a:t>
            </a:r>
            <a:r>
              <a:rPr lang="en-US" sz="2000" b="0" dirty="0" err="1" smtClean="0">
                <a:latin typeface="Sitka Subheading" pitchFamily="2" charset="0"/>
                <a:cs typeface="Times New Roman" panose="02020603050405020304" pitchFamily="18" charset="0"/>
              </a:rPr>
              <a:t>xâm</a:t>
            </a:r>
            <a:r>
              <a:rPr lang="vi-VN" sz="2000" b="0" dirty="0" smtClean="0">
                <a:latin typeface="Sitka Subheading" pitchFamily="2" charset="0"/>
                <a:cs typeface="Times New Roman" panose="02020603050405020304" pitchFamily="18" charset="0"/>
              </a:rPr>
              <a:t>,</a:t>
            </a:r>
            <a:endParaRPr lang="en-US" sz="2000" b="0" dirty="0">
              <a:latin typeface="Sitka Subheading" pitchFamily="2" charset="0"/>
              <a:cs typeface="Times New Roman" panose="02020603050405020304" pitchFamily="18" charset="0"/>
            </a:endParaRPr>
          </a:p>
          <a:p>
            <a:pPr algn="l" eaLnBrk="1" hangingPunct="1">
              <a:spcBef>
                <a:spcPct val="0"/>
              </a:spcBef>
              <a:defRPr/>
            </a:pPr>
            <a:r>
              <a:rPr lang="en-US" sz="2000" b="0" dirty="0" smtClean="0">
                <a:latin typeface="Sitka Subheading" pitchFamily="2" charset="0"/>
                <a:cs typeface="Times New Roman" panose="02020603050405020304" pitchFamily="18" charset="0"/>
              </a:rPr>
              <a:t>- </a:t>
            </a:r>
            <a:r>
              <a:rPr lang="vi-VN" sz="2000" b="0" dirty="0" smtClean="0">
                <a:latin typeface="Sitka Subheading" pitchFamily="2" charset="0"/>
                <a:cs typeface="Times New Roman" panose="02020603050405020304" pitchFamily="18" charset="0"/>
              </a:rPr>
              <a:t>  </a:t>
            </a:r>
            <a:r>
              <a:rPr lang="en-US" sz="2000" b="0" dirty="0" err="1" smtClean="0">
                <a:latin typeface="Sitka Subheading" pitchFamily="2" charset="0"/>
                <a:cs typeface="Times New Roman" panose="02020603050405020304" pitchFamily="18" charset="0"/>
              </a:rPr>
              <a:t>Nhân</a:t>
            </a:r>
            <a:r>
              <a:rPr lang="en-US" sz="2000" b="0" dirty="0" smtClean="0">
                <a:latin typeface="Sitka Subheading" pitchFamily="2" charset="0"/>
                <a:cs typeface="Times New Roman" panose="02020603050405020304" pitchFamily="18" charset="0"/>
              </a:rPr>
              <a:t> </a:t>
            </a:r>
            <a:r>
              <a:rPr lang="en-US" sz="2000" b="0" dirty="0" err="1" smtClean="0">
                <a:latin typeface="Sitka Subheading" pitchFamily="2" charset="0"/>
                <a:cs typeface="Times New Roman" panose="02020603050405020304" pitchFamily="18" charset="0"/>
              </a:rPr>
              <a:t>nghĩa</a:t>
            </a:r>
            <a:r>
              <a:rPr lang="vi-VN" sz="2000" b="0" dirty="0" smtClean="0">
                <a:latin typeface="Sitka Subheading" pitchFamily="2" charset="0"/>
                <a:cs typeface="Times New Roman" panose="02020603050405020304" pitchFamily="18" charset="0"/>
              </a:rPr>
              <a:t>, Yêu thương, </a:t>
            </a:r>
            <a:r>
              <a:rPr lang="en-US" sz="2000" b="0" dirty="0" err="1" smtClean="0">
                <a:latin typeface="Sitka Subheading" pitchFamily="2" charset="0"/>
                <a:cs typeface="Times New Roman" panose="02020603050405020304" pitchFamily="18" charset="0"/>
              </a:rPr>
              <a:t>đoàn</a:t>
            </a:r>
            <a:r>
              <a:rPr lang="en-US" sz="2000" b="0" dirty="0" smtClean="0">
                <a:latin typeface="Sitka Subheading" pitchFamily="2" charset="0"/>
                <a:cs typeface="Times New Roman" panose="02020603050405020304" pitchFamily="18" charset="0"/>
              </a:rPr>
              <a:t> </a:t>
            </a:r>
            <a:r>
              <a:rPr lang="en-US" sz="2000" b="0" dirty="0" err="1" smtClean="0">
                <a:latin typeface="Sitka Subheading" pitchFamily="2" charset="0"/>
                <a:cs typeface="Times New Roman" panose="02020603050405020304" pitchFamily="18" charset="0"/>
              </a:rPr>
              <a:t>kế</a:t>
            </a:r>
            <a:r>
              <a:rPr lang="vi-VN" sz="2000" b="0" dirty="0" smtClean="0">
                <a:latin typeface="Sitka Subheading" pitchFamily="2" charset="0"/>
                <a:cs typeface="Times New Roman" panose="02020603050405020304" pitchFamily="18" charset="0"/>
              </a:rPr>
              <a:t>t,...</a:t>
            </a:r>
            <a:endParaRPr lang="en-US" sz="2000" b="0" dirty="0" smtClean="0">
              <a:latin typeface="Sitka Subheading" pitchFamily="2" charset="0"/>
              <a:cs typeface="Times New Roman" panose="02020603050405020304" pitchFamily="18" charset="0"/>
            </a:endParaRPr>
          </a:p>
          <a:p>
            <a:pPr eaLnBrk="1" hangingPunct="1">
              <a:spcBef>
                <a:spcPct val="0"/>
              </a:spcBef>
              <a:defRPr/>
            </a:pP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Truyền</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thống</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văn</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hóa</a:t>
            </a:r>
            <a:r>
              <a:rPr lang="en-US" sz="2000" dirty="0">
                <a:latin typeface="Sitka Subheading" pitchFamily="2" charset="0"/>
                <a:cs typeface="Times New Roman" panose="02020603050405020304" pitchFamily="18" charset="0"/>
              </a:rPr>
              <a:t>:</a:t>
            </a:r>
          </a:p>
          <a:p>
            <a:pPr marL="342900" indent="-342900" eaLnBrk="1" hangingPunct="1">
              <a:spcBef>
                <a:spcPct val="0"/>
              </a:spcBef>
              <a:buFontTx/>
              <a:buChar char="-"/>
              <a:defRPr/>
            </a:pPr>
            <a:r>
              <a:rPr lang="en-US" sz="2000" b="0" dirty="0" err="1">
                <a:latin typeface="Sitka Subheading" pitchFamily="2" charset="0"/>
                <a:cs typeface="Times New Roman" panose="02020603050405020304" pitchFamily="18" charset="0"/>
              </a:rPr>
              <a:t>Cách</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giao</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tiếp</a:t>
            </a:r>
            <a:r>
              <a:rPr lang="en-US" sz="2000" b="0" dirty="0">
                <a:latin typeface="Sitka Subheading" pitchFamily="2" charset="0"/>
                <a:cs typeface="Times New Roman" panose="02020603050405020304" pitchFamily="18" charset="0"/>
              </a:rPr>
              <a:t>.</a:t>
            </a:r>
            <a:endParaRPr lang="vi-VN" sz="2000" b="0" dirty="0">
              <a:latin typeface="Sitka Subheading" pitchFamily="2" charset="0"/>
              <a:cs typeface="Times New Roman" panose="02020603050405020304" pitchFamily="18" charset="0"/>
            </a:endParaRPr>
          </a:p>
          <a:p>
            <a:pPr marL="342900" indent="-342900" eaLnBrk="1" hangingPunct="1">
              <a:spcBef>
                <a:spcPct val="0"/>
              </a:spcBef>
              <a:buFontTx/>
              <a:buChar char="-"/>
              <a:defRPr/>
            </a:pPr>
            <a:r>
              <a:rPr lang="en-US" sz="2000" b="0" dirty="0" err="1">
                <a:latin typeface="Sitka Subheading" pitchFamily="2" charset="0"/>
                <a:cs typeface="Times New Roman" panose="02020603050405020304" pitchFamily="18" charset="0"/>
              </a:rPr>
              <a:t>Trang</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phục</a:t>
            </a:r>
            <a:r>
              <a:rPr lang="en-US" sz="2000" b="0" dirty="0">
                <a:latin typeface="Sitka Subheading" pitchFamily="2" charset="0"/>
                <a:cs typeface="Times New Roman" panose="02020603050405020304" pitchFamily="18" charset="0"/>
              </a:rPr>
              <a:t>.</a:t>
            </a:r>
            <a:endParaRPr lang="vi-VN" sz="2000" b="0" dirty="0">
              <a:latin typeface="Sitka Subheading" pitchFamily="2" charset="0"/>
              <a:cs typeface="Times New Roman" panose="02020603050405020304" pitchFamily="18" charset="0"/>
            </a:endParaRPr>
          </a:p>
          <a:p>
            <a:pPr marL="342900" indent="-342900" eaLnBrk="1" hangingPunct="1">
              <a:spcBef>
                <a:spcPct val="0"/>
              </a:spcBef>
              <a:buFontTx/>
              <a:buChar char="-"/>
              <a:defRPr/>
            </a:pPr>
            <a:r>
              <a:rPr lang="en-US" sz="2000" b="0" dirty="0" err="1">
                <a:latin typeface="Sitka Subheading" pitchFamily="2" charset="0"/>
                <a:cs typeface="Times New Roman" panose="02020603050405020304" pitchFamily="18" charset="0"/>
              </a:rPr>
              <a:t>Phong</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tục</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tập</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tập</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quá</a:t>
            </a:r>
            <a:r>
              <a:rPr lang="vi-VN" sz="2000" b="0" dirty="0">
                <a:latin typeface="Sitka Subheading" pitchFamily="2" charset="0"/>
                <a:cs typeface="Times New Roman" panose="02020603050405020304" pitchFamily="18" charset="0"/>
              </a:rPr>
              <a:t>n</a:t>
            </a:r>
            <a:r>
              <a:rPr lang="vi-VN" sz="2000" b="0" dirty="0" smtClean="0">
                <a:latin typeface="Sitka Subheading" pitchFamily="2" charset="0"/>
                <a:cs typeface="Times New Roman" panose="02020603050405020304" pitchFamily="18" charset="0"/>
              </a:rPr>
              <a:t>,....</a:t>
            </a:r>
            <a:endParaRPr lang="vi-VN" sz="2000" b="0" dirty="0">
              <a:latin typeface="Sitka Subheading" pitchFamily="2" charset="0"/>
              <a:cs typeface="Times New Roman" panose="02020603050405020304" pitchFamily="18" charset="0"/>
            </a:endParaRPr>
          </a:p>
          <a:p>
            <a:pPr eaLnBrk="1" hangingPunct="1">
              <a:spcBef>
                <a:spcPct val="0"/>
              </a:spcBef>
              <a:defRPr/>
            </a:pPr>
            <a:r>
              <a:rPr lang="en-US" sz="2000" dirty="0">
                <a:latin typeface="Sitka Subheading" pitchFamily="2" charset="0"/>
                <a:cs typeface="Times New Roman" panose="02020603050405020304" pitchFamily="18" charset="0"/>
              </a:rPr>
              <a:t> + </a:t>
            </a:r>
            <a:r>
              <a:rPr lang="en-US" sz="2000" dirty="0" err="1">
                <a:latin typeface="Sitka Subheading" pitchFamily="2" charset="0"/>
                <a:cs typeface="Times New Roman" panose="02020603050405020304" pitchFamily="18" charset="0"/>
              </a:rPr>
              <a:t>Truyền</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thống</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nghệ</a:t>
            </a:r>
            <a:r>
              <a:rPr lang="en-US" sz="2000" dirty="0">
                <a:latin typeface="Sitka Subheading" pitchFamily="2" charset="0"/>
                <a:cs typeface="Times New Roman" panose="02020603050405020304" pitchFamily="18" charset="0"/>
              </a:rPr>
              <a:t> </a:t>
            </a:r>
            <a:r>
              <a:rPr lang="en-US" sz="2000" dirty="0" err="1">
                <a:latin typeface="Sitka Subheading" pitchFamily="2" charset="0"/>
                <a:cs typeface="Times New Roman" panose="02020603050405020304" pitchFamily="18" charset="0"/>
              </a:rPr>
              <a:t>thuật</a:t>
            </a:r>
            <a:r>
              <a:rPr lang="en-US" sz="2000" dirty="0">
                <a:latin typeface="Sitka Subheading" pitchFamily="2" charset="0"/>
                <a:cs typeface="Times New Roman" panose="02020603050405020304" pitchFamily="18" charset="0"/>
              </a:rPr>
              <a:t>:</a:t>
            </a:r>
          </a:p>
          <a:p>
            <a:pPr eaLnBrk="1" hangingPunct="1">
              <a:spcBef>
                <a:spcPct val="0"/>
              </a:spcBef>
              <a:defRPr/>
            </a:pPr>
            <a:r>
              <a:rPr lang="vi-VN" sz="2000" b="0" dirty="0">
                <a:latin typeface="Sitka Subheading" pitchFamily="2" charset="0"/>
                <a:cs typeface="Times New Roman" panose="02020603050405020304" pitchFamily="18" charset="0"/>
              </a:rPr>
              <a:t> </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Tranh</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dân</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gian</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Đông</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Hồ</a:t>
            </a:r>
            <a:r>
              <a:rPr lang="vi-VN" sz="2000" b="0" dirty="0">
                <a:latin typeface="Sitka Subheading" pitchFamily="2" charset="0"/>
                <a:cs typeface="Times New Roman" panose="02020603050405020304" pitchFamily="18" charset="0"/>
              </a:rPr>
              <a:t>,</a:t>
            </a:r>
            <a:endParaRPr lang="en-US" sz="2000" b="0" dirty="0">
              <a:latin typeface="Sitka Subheading" pitchFamily="2" charset="0"/>
              <a:cs typeface="Times New Roman" panose="02020603050405020304" pitchFamily="18" charset="0"/>
            </a:endParaRPr>
          </a:p>
          <a:p>
            <a:pPr eaLnBrk="1" hangingPunct="1">
              <a:spcBef>
                <a:spcPct val="0"/>
              </a:spcBef>
              <a:defRPr/>
            </a:pPr>
            <a:r>
              <a:rPr lang="en-US" sz="2000" b="0" dirty="0">
                <a:latin typeface="Sitka Subheading" pitchFamily="2" charset="0"/>
                <a:cs typeface="Times New Roman" panose="02020603050405020304" pitchFamily="18" charset="0"/>
              </a:rPr>
              <a:t> -</a:t>
            </a:r>
            <a:r>
              <a:rPr lang="vi-VN" sz="2000" b="0" dirty="0">
                <a:latin typeface="Sitka Subheading" pitchFamily="2" charset="0"/>
                <a:cs typeface="Times New Roman" panose="02020603050405020304" pitchFamily="18" charset="0"/>
              </a:rPr>
              <a:t> </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Múa</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rối</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nước</a:t>
            </a:r>
            <a:r>
              <a:rPr lang="vi-VN" sz="2000" b="0" dirty="0">
                <a:latin typeface="Sitka Subheading" pitchFamily="2" charset="0"/>
                <a:cs typeface="Times New Roman" panose="02020603050405020304" pitchFamily="18" charset="0"/>
              </a:rPr>
              <a:t>,</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điêu</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khắc</a:t>
            </a:r>
            <a:r>
              <a:rPr lang="vi-VN" sz="2000" b="0" dirty="0">
                <a:latin typeface="Sitka Subheading" pitchFamily="2" charset="0"/>
                <a:cs typeface="Times New Roman" panose="02020603050405020304" pitchFamily="18" charset="0"/>
              </a:rPr>
              <a:t>, </a:t>
            </a:r>
            <a:endParaRPr lang="en-US" sz="2000" b="0" dirty="0">
              <a:latin typeface="Sitka Subheading" pitchFamily="2" charset="0"/>
              <a:cs typeface="Times New Roman" panose="02020603050405020304" pitchFamily="18" charset="0"/>
            </a:endParaRPr>
          </a:p>
          <a:p>
            <a:pPr eaLnBrk="1" hangingPunct="1">
              <a:spcBef>
                <a:spcPct val="0"/>
              </a:spcBef>
              <a:defRPr/>
            </a:pPr>
            <a:r>
              <a:rPr lang="en-US" sz="2000" b="0" dirty="0">
                <a:latin typeface="Sitka Subheading" pitchFamily="2" charset="0"/>
                <a:cs typeface="Times New Roman" panose="02020603050405020304" pitchFamily="18" charset="0"/>
              </a:rPr>
              <a:t> -</a:t>
            </a:r>
            <a:r>
              <a:rPr lang="vi-VN"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Các</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làn</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điệu</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dân</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ca</a:t>
            </a:r>
            <a:r>
              <a:rPr lang="vi-VN"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ca</a:t>
            </a:r>
            <a:r>
              <a:rPr lang="en-US" sz="2000" b="0" dirty="0">
                <a:latin typeface="Sitka Subheading" pitchFamily="2" charset="0"/>
                <a:cs typeface="Times New Roman" panose="02020603050405020304" pitchFamily="18" charset="0"/>
              </a:rPr>
              <a:t> </a:t>
            </a:r>
            <a:r>
              <a:rPr lang="en-US" sz="2000" b="0" dirty="0" err="1">
                <a:latin typeface="Sitka Subheading" pitchFamily="2" charset="0"/>
                <a:cs typeface="Times New Roman" panose="02020603050405020304" pitchFamily="18" charset="0"/>
              </a:rPr>
              <a:t>cổ</a:t>
            </a:r>
            <a:r>
              <a:rPr lang="vi-VN" sz="2000" b="0" dirty="0">
                <a:latin typeface="Sitka Subheading" pitchFamily="2" charset="0"/>
                <a:cs typeface="Times New Roman" panose="02020603050405020304" pitchFamily="18" charset="0"/>
              </a:rPr>
              <a:t>, cải lương</a:t>
            </a:r>
            <a:r>
              <a:rPr lang="vi-VN" sz="2000" b="0" dirty="0" smtClean="0">
                <a:latin typeface="Sitka Subheading" pitchFamily="2" charset="0"/>
                <a:cs typeface="Times New Roman" panose="02020603050405020304" pitchFamily="18" charset="0"/>
              </a:rPr>
              <a:t>,...</a:t>
            </a:r>
            <a:endParaRPr lang="en-US" sz="2000" b="0" dirty="0">
              <a:latin typeface="Sitka Subheading" pitchFamily="2" charset="0"/>
              <a:cs typeface="Times New Roman" panose="02020603050405020304" pitchFamily="18" charset="0"/>
            </a:endParaRPr>
          </a:p>
        </p:txBody>
      </p:sp>
    </p:spTree>
    <p:extLst>
      <p:ext uri="{BB962C8B-B14F-4D97-AF65-F5344CB8AC3E}">
        <p14:creationId xmlns:p14="http://schemas.microsoft.com/office/powerpoint/2010/main" val="315965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0965"/>
                                        </p:tgtEl>
                                        <p:attrNameLst>
                                          <p:attrName>style.visibility</p:attrName>
                                        </p:attrNameLst>
                                      </p:cBhvr>
                                      <p:to>
                                        <p:strVal val="visible"/>
                                      </p:to>
                                    </p:set>
                                    <p:anim to="" calcmode="lin" valueType="num">
                                      <p:cBhvr>
                                        <p:cTn id="7" dur="1" fill="hold"/>
                                        <p:tgtEl>
                                          <p:spTgt spid="4096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1" name="Picture 4" descr="Những ngày đầu vào nghề, Trần Độ đã từng làm người thợ chọn đất, nặn gốm, tạo dáng, đổ khuô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05000"/>
            <a:ext cx="3116370" cy="3305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át Tràng đẩy mạnh sản xuất, phát triển du lịch sau dịch Covid-19 - Báo  Nhân Dâ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21920"/>
            <a:ext cx="3527702" cy="3288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93299"/>
            <a:ext cx="9144001" cy="823302"/>
          </a:xfrm>
          <a:prstGeom prst="rect">
            <a:avLst/>
          </a:prstGeom>
          <a:noFill/>
        </p:spPr>
        <p:txBody>
          <a:bodyPr wrap="square" rtlCol="0">
            <a:spAutoFit/>
          </a:bodyPr>
          <a:lstStyle/>
          <a:p>
            <a:pPr algn="ctr">
              <a:lnSpc>
                <a:spcPct val="150000"/>
              </a:lnSpc>
            </a:pPr>
            <a:r>
              <a:rPr lang="vi-VN" sz="3600" b="1" dirty="0" smtClean="0">
                <a:solidFill>
                  <a:srgbClr val="FF0000"/>
                </a:solidFill>
                <a:latin typeface="Sitka Subheading" pitchFamily="2" charset="0"/>
              </a:rPr>
              <a:t>Một số truyền thống của dân tộc </a:t>
            </a:r>
            <a:r>
              <a:rPr lang="en-US" sz="3600" b="1" dirty="0" smtClean="0">
                <a:solidFill>
                  <a:srgbClr val="FF0000"/>
                </a:solidFill>
                <a:latin typeface="Sitka Subheading" pitchFamily="2" charset="0"/>
              </a:rPr>
              <a:t>V</a:t>
            </a:r>
            <a:r>
              <a:rPr lang="vi-VN" sz="3600" b="1" dirty="0" smtClean="0">
                <a:solidFill>
                  <a:srgbClr val="FF0000"/>
                </a:solidFill>
                <a:latin typeface="Sitka Subheading" pitchFamily="2" charset="0"/>
              </a:rPr>
              <a:t>iệt </a:t>
            </a:r>
            <a:r>
              <a:rPr lang="en-US" sz="3600" b="1" dirty="0" smtClean="0">
                <a:solidFill>
                  <a:srgbClr val="FF0000"/>
                </a:solidFill>
                <a:latin typeface="Sitka Subheading" pitchFamily="2" charset="0"/>
              </a:rPr>
              <a:t>N</a:t>
            </a:r>
            <a:r>
              <a:rPr lang="vi-VN" sz="3600" b="1" dirty="0" smtClean="0">
                <a:solidFill>
                  <a:srgbClr val="FF0000"/>
                </a:solidFill>
                <a:latin typeface="Sitka Subheading" pitchFamily="2" charset="0"/>
              </a:rPr>
              <a:t>am</a:t>
            </a:r>
            <a:endParaRPr lang="en-US" sz="3600" b="1" dirty="0">
              <a:solidFill>
                <a:srgbClr val="FF0000"/>
              </a:solidFill>
              <a:latin typeface="Sitka Subheading" pitchFamily="2" charset="0"/>
            </a:endParaRPr>
          </a:p>
        </p:txBody>
      </p:sp>
      <p:sp>
        <p:nvSpPr>
          <p:cNvPr id="3" name="TextBox 2"/>
          <p:cNvSpPr txBox="1"/>
          <p:nvPr/>
        </p:nvSpPr>
        <p:spPr>
          <a:xfrm>
            <a:off x="1759789" y="5727941"/>
            <a:ext cx="5680494" cy="584775"/>
          </a:xfrm>
          <a:prstGeom prst="rect">
            <a:avLst/>
          </a:prstGeom>
          <a:noFill/>
        </p:spPr>
        <p:txBody>
          <a:bodyPr wrap="square" rtlCol="0">
            <a:spAutoFit/>
          </a:bodyPr>
          <a:lstStyle/>
          <a:p>
            <a:pPr algn="ctr"/>
            <a:r>
              <a:rPr lang="vi-VN" sz="3200" b="1" dirty="0" smtClean="0">
                <a:latin typeface="+mj-lt"/>
              </a:rPr>
              <a:t>Truyền thống nghề làm gốm sứ</a:t>
            </a:r>
            <a:endParaRPr lang="en-US" sz="3200" b="1" dirty="0">
              <a:latin typeface="+mj-lt"/>
            </a:endParaRPr>
          </a:p>
        </p:txBody>
      </p:sp>
    </p:spTree>
    <p:custDataLst>
      <p:tags r:id="rId1"/>
    </p:custDataLst>
    <p:extLst>
      <p:ext uri="{BB962C8B-B14F-4D97-AF65-F5344CB8AC3E}">
        <p14:creationId xmlns:p14="http://schemas.microsoft.com/office/powerpoint/2010/main" val="3507449727"/>
      </p:ext>
    </p:extLst>
  </p:cSld>
  <p:clrMapOvr>
    <a:masterClrMapping/>
  </p:clrMapOvr>
  <p:transition>
    <p:wheel spokes="2"/>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6,1960121741,C:\Documents and Settings\Vinaghost\Desktop\bai giang dien tu\GIU GIN VA PHAT HUY TRUYEN THONG TOT DEP CUA GIA DINH, DONG HO\Media.ppcx"/>
</p:tagLst>
</file>

<file path=ppt/tags/tag10.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PPSNARRATION" val="26,1960121741,C:\Documents and Settings\Vinaghost\Desktop\bai giang dien tu\GIU GIN VA PHAT HUY TRUYEN THONG TOT DEP CUA GIA DINH, DONG HO\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6,1960121741,C:\Documents and Settings\Vinaghost\Desktop\bai giang dien tu\GIU GIN VA PHAT HUY TRUYEN THONG TOT DEP CUA GIA DINH, DONG HO\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26,1960121741,C:\Documents and Settings\Vinaghost\Desktop\bai giang dien tu\GIU GIN VA PHAT HUY TRUYEN THONG TOT DEP CUA GIA DINH, DONG HO\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26,1960121741,C:\Documents and Settings\Vinaghost\Desktop\bai giang dien tu\GIU GIN VA PHAT HUY TRUYEN THONG TOT DEP CUA GIA DINH, DONG HO\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26,1960121741,C:\Documents and Settings\Vinaghost\Desktop\bai giang dien tu\GIU GIN VA PHAT HUY TRUYEN THONG TOT DEP CUA GIA DINH, DONG HO\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26,1960121741,C:\Documents and Settings\Vinaghost\Desktop\bai giang dien tu\GIU GIN VA PHAT HUY TRUYEN THONG TOT DEP CUA GIA DINH, DONG HO\Media.ppcx"/>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ags/tag9.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TotalTime>
  <Words>1686</Words>
  <Application>Microsoft Office PowerPoint</Application>
  <PresentationFormat>On-screen Show (4:3)</PresentationFormat>
  <Paragraphs>152</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ANHTHU</dc:creator>
  <cp:lastModifiedBy>ANHTHU</cp:lastModifiedBy>
  <cp:revision>22</cp:revision>
  <dcterms:created xsi:type="dcterms:W3CDTF">2021-11-28T08:59:19Z</dcterms:created>
  <dcterms:modified xsi:type="dcterms:W3CDTF">2021-12-15T03:30:17Z</dcterms:modified>
</cp:coreProperties>
</file>