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56" r:id="rId2"/>
    <p:sldId id="324" r:id="rId3"/>
    <p:sldId id="325" r:id="rId4"/>
    <p:sldId id="363" r:id="rId5"/>
    <p:sldId id="364" r:id="rId6"/>
    <p:sldId id="365" r:id="rId7"/>
    <p:sldId id="371" r:id="rId8"/>
    <p:sldId id="372" r:id="rId9"/>
    <p:sldId id="366" r:id="rId10"/>
    <p:sldId id="367" r:id="rId11"/>
    <p:sldId id="368" r:id="rId12"/>
    <p:sldId id="369" r:id="rId13"/>
    <p:sldId id="370" r:id="rId14"/>
    <p:sldId id="345" r:id="rId15"/>
    <p:sldId id="359" r:id="rId16"/>
    <p:sldId id="360" r:id="rId17"/>
    <p:sldId id="361" r:id="rId18"/>
    <p:sldId id="362" r:id="rId19"/>
    <p:sldId id="373" r:id="rId20"/>
    <p:sldId id="374" r:id="rId21"/>
    <p:sldId id="375" r:id="rId22"/>
    <p:sldId id="376" r:id="rId23"/>
    <p:sldId id="343" r:id="rId24"/>
  </p:sldIdLst>
  <p:sldSz cx="9144000" cy="6858000" type="screen4x3"/>
  <p:notesSz cx="6761163" cy="9942513"/>
  <p:defaultTextStyle>
    <a:defPPr>
      <a:defRPr lang="vi-V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FF0000"/>
    <a:srgbClr val="CC3300"/>
    <a:srgbClr val="FFFF00"/>
    <a:srgbClr val="33CC33"/>
    <a:srgbClr val="00CC00"/>
    <a:srgbClr val="57FFD3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31" autoAdjust="0"/>
    <p:restoredTop sz="94660"/>
  </p:normalViewPr>
  <p:slideViewPr>
    <p:cSldViewPr>
      <p:cViewPr>
        <p:scale>
          <a:sx n="66" d="100"/>
          <a:sy n="66" d="100"/>
        </p:scale>
        <p:origin x="-148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0"/>
            <a:ext cx="29305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3052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F2DCEB5-5F48-41B4-AD8E-7E05C6C6790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3094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050" y="0"/>
            <a:ext cx="29305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722813"/>
            <a:ext cx="5408613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noProof="0" smtClean="0"/>
              <a:t>Click to edit Master text styles</a:t>
            </a:r>
          </a:p>
          <a:p>
            <a:pPr lvl="1"/>
            <a:r>
              <a:rPr lang="vi-VN" noProof="0" smtClean="0"/>
              <a:t>Second level</a:t>
            </a:r>
          </a:p>
          <a:p>
            <a:pPr lvl="2"/>
            <a:r>
              <a:rPr lang="vi-VN" noProof="0" smtClean="0"/>
              <a:t>Third level</a:t>
            </a:r>
          </a:p>
          <a:p>
            <a:pPr lvl="3"/>
            <a:r>
              <a:rPr lang="vi-VN" noProof="0" smtClean="0"/>
              <a:t>Fourth level</a:t>
            </a:r>
          </a:p>
          <a:p>
            <a:pPr lvl="4"/>
            <a:r>
              <a:rPr lang="vi-VN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3052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31FB52D-F619-494B-B136-CFF7F17E6A67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78082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21CE5D9-B1E5-41E9-8FC2-5F5F4203F1E9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Giới thiệu bài mới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5D1611E-8C68-4322-B1D4-D33D47D44A57}" type="slidenum">
              <a:rPr lang="vi-VN" smtClean="0"/>
              <a:pPr eaLnBrk="1" hangingPunct="1"/>
              <a:t>2</a:t>
            </a:fld>
            <a:endParaRPr lang="vi-VN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Giáo viên giới thiệu nội dung phần tăng tốc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CEC1974-68B3-429F-BD99-9530A4B5D8B8}" type="slidenum">
              <a:rPr lang="vi-VN" smtClean="0"/>
              <a:pPr eaLnBrk="1" hangingPunct="1"/>
              <a:t>14</a:t>
            </a:fld>
            <a:endParaRPr lang="vi-V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173F400-2660-4948-A50F-5EAB9F94A8A7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Màn hình nền gồm những gì?</a:t>
            </a:r>
          </a:p>
          <a:p>
            <a:r>
              <a:rPr lang="en-US" smtClean="0"/>
              <a:t>Học sinh nháy chọn đáp án đúng nhất (các biểu tượng và thanh công việc)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1DB792B-25E6-4E2D-ABD7-7B7DD8238FDC}" type="slidenum">
              <a:rPr lang="en-US" smtClean="0"/>
              <a:pPr eaLnBrk="1" hangingPunct="1"/>
              <a:t>16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Biểu tượng trên màn hình là biểu tượng gì?</a:t>
            </a:r>
          </a:p>
          <a:p>
            <a:r>
              <a:rPr lang="en-US" smtClean="0"/>
              <a:t>Học sinh nháy chọn đáp án đúng nhất (My Computer)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1CAE775-6FAB-4999-8A67-083FFB4AB3CD}" type="slidenum">
              <a:rPr lang="en-US" smtClean="0"/>
              <a:pPr eaLnBrk="1" hangingPunct="1"/>
              <a:t>17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Màn hình nền gồm những gì?</a:t>
            </a:r>
          </a:p>
          <a:p>
            <a:r>
              <a:rPr lang="en-US" smtClean="0"/>
              <a:t>Học sinh nháy chọn đáp án đúng nhất (các biểu tượng và thanh công việc)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DCC55D0-276B-4E96-9587-17D279100EC3}" type="slidenum">
              <a:rPr lang="en-US" smtClean="0"/>
              <a:pPr eaLnBrk="1" hangingPunct="1"/>
              <a:t>18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Biểu tượng trên màn hình là biểu tượng gì?</a:t>
            </a:r>
          </a:p>
          <a:p>
            <a:r>
              <a:rPr lang="en-US" smtClean="0"/>
              <a:t>Học sinh nháy chọn đáp án đúng nhất (My Computer)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80B1E83-CC87-4B12-BA01-871F21040142}" type="slidenum">
              <a:rPr lang="en-US" smtClean="0"/>
              <a:pPr eaLnBrk="1" hangingPunct="1"/>
              <a:t>19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Biểu tượng trên màn hình là biểu tượng gì?</a:t>
            </a:r>
          </a:p>
          <a:p>
            <a:r>
              <a:rPr lang="en-US" smtClean="0"/>
              <a:t>Học sinh nháy chọn đáp án đúng nhất (My Computer)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4CE4A-9216-4573-97FE-0B57A536EED2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96157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736AA-C442-4C72-BEB6-D92AEE28E33F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8119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25129-8A31-459E-BDD6-53D0C38A5E96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773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F1E2B-6729-4E37-BA76-5D6D646E446E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157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40684-6705-447C-8A88-648FB5682F6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3282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825CF-5DB7-46A5-9A18-68FE989E22E0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433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9B106-B3B8-4145-8C27-9AF991383834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49676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4D6A1-4B99-429F-9BE3-97D37620F70D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9149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A1B83-C1DC-45C4-A9AD-92F4D227445E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5704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F0E20-DF6B-4399-BAA3-0ED3C25C0E94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0139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B0C69-2BC1-4F76-9649-D3C6486719F5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8542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031C0-C3BA-4A34-8DDA-4384B643EC4F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6922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EF552-D5B4-4E92-9327-A334C508EBC0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362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24FFA-8257-4524-B857-3479DA95B315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568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text styles</a:t>
            </a:r>
          </a:p>
          <a:p>
            <a:pPr lvl="1"/>
            <a:r>
              <a:rPr lang="vi-VN" smtClean="0"/>
              <a:t>Second level</a:t>
            </a:r>
          </a:p>
          <a:p>
            <a:pPr lvl="2"/>
            <a:r>
              <a:rPr lang="vi-VN" smtClean="0"/>
              <a:t>Third level</a:t>
            </a:r>
          </a:p>
          <a:p>
            <a:pPr lvl="3"/>
            <a:r>
              <a:rPr lang="vi-VN" smtClean="0"/>
              <a:t>Fourth level</a:t>
            </a:r>
          </a:p>
          <a:p>
            <a:pPr lvl="4"/>
            <a:r>
              <a:rPr 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D9094AC-4A76-404B-87E6-564DA3DD30F9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5" Type="http://schemas.openxmlformats.org/officeDocument/2006/relationships/hyperlink" Target="../../../PHUC%20NVT/9CHUYEN%20MON/thi%20gvg%202012-vong%201/PresentationCD/bai%20chia%20cot.doc" TargetMode="External"/><Relationship Id="rId10" Type="http://schemas.openxmlformats.org/officeDocument/2006/relationships/image" Target="../media/image6.jpeg"/><Relationship Id="rId4" Type="http://schemas.openxmlformats.org/officeDocument/2006/relationships/image" Target="../media/image1.jpeg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image" Target="../media/image34.jpeg"/><Relationship Id="rId3" Type="http://schemas.openxmlformats.org/officeDocument/2006/relationships/image" Target="../media/image30.jpeg"/><Relationship Id="rId7" Type="http://schemas.openxmlformats.org/officeDocument/2006/relationships/image" Target="../media/image33.png"/><Relationship Id="rId12" Type="http://schemas.openxmlformats.org/officeDocument/2006/relationships/slide" Target="slide2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lasstools.net/random-name-picker/49_X6eYhX" TargetMode="External"/><Relationship Id="rId11" Type="http://schemas.openxmlformats.org/officeDocument/2006/relationships/slide" Target="slide18.xml"/><Relationship Id="rId5" Type="http://schemas.openxmlformats.org/officeDocument/2006/relationships/image" Target="../media/image32.jpeg"/><Relationship Id="rId10" Type="http://schemas.openxmlformats.org/officeDocument/2006/relationships/slide" Target="slide17.xml"/><Relationship Id="rId4" Type="http://schemas.openxmlformats.org/officeDocument/2006/relationships/image" Target="../media/image31.jpeg"/><Relationship Id="rId9" Type="http://schemas.openxmlformats.org/officeDocument/2006/relationships/slide" Target="slide16.xml"/><Relationship Id="rId14" Type="http://schemas.openxmlformats.org/officeDocument/2006/relationships/slide" Target="slide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slide" Target="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7" Type="http://schemas.openxmlformats.org/officeDocument/2006/relationships/image" Target="../media/image9.png"/><Relationship Id="rId2" Type="http://schemas.microsoft.com/office/2007/relationships/media" Target="../media/media1.WAV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8" descr="2842608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3352800" y="476250"/>
            <a:ext cx="27241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+mj-lt"/>
                <a:ea typeface="+mj-lt"/>
                <a:cs typeface="+mj-lt"/>
              </a:rPr>
              <a:t>BÀI 10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3366FF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800100" y="1341438"/>
            <a:ext cx="7696200" cy="620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j-lt"/>
                <a:ea typeface="+mj-lt"/>
                <a:cs typeface="+mj-lt"/>
              </a:rPr>
              <a:t>THÊM HÌNH ẢNH VÀO TRANG CHIẾU </a:t>
            </a:r>
          </a:p>
        </p:txBody>
      </p:sp>
      <p:sp>
        <p:nvSpPr>
          <p:cNvPr id="3077" name="AutoShape 7">
            <a:hlinkClick r:id="rId5" action="ppaction://hlinkfile" highlightClick="1"/>
          </p:cNvPr>
          <p:cNvSpPr>
            <a:spLocks noChangeArrowheads="1"/>
          </p:cNvSpPr>
          <p:nvPr/>
        </p:nvSpPr>
        <p:spPr bwMode="auto">
          <a:xfrm>
            <a:off x="8458200" y="6400800"/>
            <a:ext cx="685800" cy="4572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78" name="Picture 10" descr="gold-red-star-clip-art-331271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622925"/>
            <a:ext cx="15240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1" descr="gold-red-star-clip-art-331271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22925"/>
            <a:ext cx="15240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2" descr="gold-red-star-clip-art-331271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622925"/>
            <a:ext cx="15240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0" name="Line 20"/>
          <p:cNvSpPr>
            <a:spLocks noChangeShapeType="1"/>
          </p:cNvSpPr>
          <p:nvPr/>
        </p:nvSpPr>
        <p:spPr bwMode="auto">
          <a:xfrm>
            <a:off x="381000" y="1219200"/>
            <a:ext cx="8382000" cy="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82" name="Picture 4" descr="artists-29619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2638425"/>
            <a:ext cx="3490913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5" descr="Khóa học PowerPoint thuyết trình - Khóa học xây dựng chất lượ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63" y="2392363"/>
            <a:ext cx="254317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5" descr="artist-palette-clipart-McLLLjzbi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4587875"/>
            <a:ext cx="1379538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6" descr="paint-clip-art-the-art-palette-of-paints-and-brushes-abstract-clipart-87198948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554538"/>
            <a:ext cx="1101725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50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6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42938" y="482600"/>
            <a:ext cx="60166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500" b="1">
                <a:solidFill>
                  <a:srgbClr val="000099"/>
                </a:solidFill>
              </a:rPr>
              <a:t>b- Thay đổi kích thước hình ảnh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8925" y="1200150"/>
            <a:ext cx="72231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500" b="1"/>
              <a:t>- chọn hình ảnh cần thay đổi kích thước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3850" y="1773238"/>
            <a:ext cx="86106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2500" b="1" dirty="0" smtClean="0">
                <a:latin typeface="+mj-lt"/>
              </a:rPr>
              <a:t>- </a:t>
            </a:r>
            <a:r>
              <a:rPr lang="en-US" sz="2500" b="1" dirty="0" err="1" smtClean="0">
                <a:latin typeface="+mj-lt"/>
              </a:rPr>
              <a:t>Đưa</a:t>
            </a:r>
            <a:r>
              <a:rPr lang="en-US" sz="2500" b="1" dirty="0" smtClean="0">
                <a:latin typeface="+mj-lt"/>
              </a:rPr>
              <a:t> con </a:t>
            </a:r>
            <a:r>
              <a:rPr lang="en-US" sz="2500" b="1" dirty="0" err="1" smtClean="0">
                <a:latin typeface="+mj-lt"/>
              </a:rPr>
              <a:t>trỏ</a:t>
            </a:r>
            <a:r>
              <a:rPr lang="en-US" sz="2500" b="1" dirty="0" smtClean="0">
                <a:latin typeface="+mj-lt"/>
              </a:rPr>
              <a:t> </a:t>
            </a:r>
            <a:r>
              <a:rPr lang="en-US" sz="2500" b="1" dirty="0" err="1" smtClean="0">
                <a:latin typeface="+mj-lt"/>
              </a:rPr>
              <a:t>chuột</a:t>
            </a:r>
            <a:r>
              <a:rPr lang="en-US" sz="2500" b="1" dirty="0" smtClean="0">
                <a:latin typeface="+mj-lt"/>
              </a:rPr>
              <a:t> </a:t>
            </a:r>
            <a:r>
              <a:rPr lang="en-US" sz="2500" b="1" dirty="0" err="1" smtClean="0">
                <a:latin typeface="+mj-lt"/>
              </a:rPr>
              <a:t>lên</a:t>
            </a:r>
            <a:r>
              <a:rPr lang="en-US" sz="2500" b="1" dirty="0" smtClean="0">
                <a:latin typeface="+mj-lt"/>
              </a:rPr>
              <a:t> </a:t>
            </a:r>
            <a:r>
              <a:rPr lang="en-US" sz="2500" b="1" dirty="0" err="1" smtClean="0">
                <a:latin typeface="+mj-lt"/>
              </a:rPr>
              <a:t>trên</a:t>
            </a:r>
            <a:r>
              <a:rPr lang="en-US" sz="2500" b="1" dirty="0" smtClean="0">
                <a:latin typeface="+mj-lt"/>
              </a:rPr>
              <a:t> </a:t>
            </a:r>
            <a:r>
              <a:rPr lang="en-US" sz="2500" b="1" dirty="0" err="1" smtClean="0">
                <a:latin typeface="+mj-lt"/>
              </a:rPr>
              <a:t>nút</a:t>
            </a:r>
            <a:r>
              <a:rPr lang="en-US" sz="2500" b="1" dirty="0" smtClean="0">
                <a:latin typeface="+mj-lt"/>
              </a:rPr>
              <a:t> </a:t>
            </a:r>
            <a:r>
              <a:rPr lang="en-US" sz="2500" b="1" dirty="0" err="1" smtClean="0">
                <a:latin typeface="+mj-lt"/>
              </a:rPr>
              <a:t>tròn</a:t>
            </a:r>
            <a:r>
              <a:rPr lang="en-US" sz="2500" b="1" dirty="0" smtClean="0">
                <a:latin typeface="+mj-lt"/>
              </a:rPr>
              <a:t> </a:t>
            </a:r>
            <a:r>
              <a:rPr lang="en-US" sz="2500" b="1" dirty="0" err="1" smtClean="0">
                <a:latin typeface="+mj-lt"/>
              </a:rPr>
              <a:t>nhỏ</a:t>
            </a:r>
            <a:r>
              <a:rPr lang="en-US" sz="2500" b="1" dirty="0" smtClean="0">
                <a:latin typeface="+mj-lt"/>
              </a:rPr>
              <a:t> </a:t>
            </a:r>
            <a:r>
              <a:rPr lang="en-US" sz="2500" b="1" dirty="0" err="1" smtClean="0">
                <a:latin typeface="+mj-lt"/>
              </a:rPr>
              <a:t>và</a:t>
            </a:r>
            <a:r>
              <a:rPr lang="en-US" sz="2500" b="1" dirty="0" smtClean="0">
                <a:latin typeface="+mj-lt"/>
              </a:rPr>
              <a:t> </a:t>
            </a:r>
            <a:r>
              <a:rPr lang="en-US" sz="2500" b="1" dirty="0" err="1" smtClean="0">
                <a:latin typeface="+mj-lt"/>
              </a:rPr>
              <a:t>kéo</a:t>
            </a:r>
            <a:r>
              <a:rPr lang="en-US" sz="2500" b="1" dirty="0" smtClean="0">
                <a:latin typeface="+mj-lt"/>
              </a:rPr>
              <a:t> </a:t>
            </a:r>
            <a:r>
              <a:rPr lang="en-US" sz="2500" b="1" dirty="0" err="1" smtClean="0">
                <a:latin typeface="+mj-lt"/>
              </a:rPr>
              <a:t>thả</a:t>
            </a:r>
            <a:r>
              <a:rPr lang="en-US" sz="2500" b="1" dirty="0" smtClean="0">
                <a:latin typeface="+mj-lt"/>
              </a:rPr>
              <a:t> </a:t>
            </a:r>
            <a:r>
              <a:rPr lang="en-US" sz="2500" b="1" dirty="0" err="1" smtClean="0">
                <a:latin typeface="+mj-lt"/>
              </a:rPr>
              <a:t>để</a:t>
            </a:r>
            <a:r>
              <a:rPr lang="en-US" sz="2500" b="1" dirty="0" smtClean="0">
                <a:latin typeface="+mj-lt"/>
              </a:rPr>
              <a:t> </a:t>
            </a:r>
            <a:r>
              <a:rPr lang="en-US" sz="2500" b="1" dirty="0" err="1" smtClean="0">
                <a:latin typeface="+mj-lt"/>
              </a:rPr>
              <a:t>tăng</a:t>
            </a:r>
            <a:r>
              <a:rPr lang="en-US" sz="2500" b="1" dirty="0" smtClean="0">
                <a:latin typeface="+mj-lt"/>
              </a:rPr>
              <a:t> </a:t>
            </a:r>
            <a:r>
              <a:rPr lang="en-US" sz="2500" b="1" dirty="0" err="1" smtClean="0">
                <a:latin typeface="+mj-lt"/>
              </a:rPr>
              <a:t>hoặc</a:t>
            </a:r>
            <a:r>
              <a:rPr lang="en-US" sz="2500" b="1" dirty="0" smtClean="0">
                <a:latin typeface="+mj-lt"/>
              </a:rPr>
              <a:t> </a:t>
            </a:r>
            <a:r>
              <a:rPr lang="en-US" sz="2500" b="1" dirty="0" err="1" smtClean="0">
                <a:latin typeface="+mj-lt"/>
              </a:rPr>
              <a:t>giảm</a:t>
            </a:r>
            <a:r>
              <a:rPr lang="en-US" sz="2500" b="1" dirty="0" smtClean="0">
                <a:latin typeface="+mj-lt"/>
              </a:rPr>
              <a:t> </a:t>
            </a:r>
            <a:r>
              <a:rPr lang="en-US" sz="2500" b="1" dirty="0" err="1" smtClean="0">
                <a:latin typeface="+mj-lt"/>
              </a:rPr>
              <a:t>kích</a:t>
            </a:r>
            <a:r>
              <a:rPr lang="en-US" sz="2500" b="1" dirty="0" smtClean="0">
                <a:latin typeface="+mj-lt"/>
              </a:rPr>
              <a:t> </a:t>
            </a:r>
            <a:r>
              <a:rPr lang="en-US" sz="2500" b="1" dirty="0" err="1" smtClean="0">
                <a:latin typeface="+mj-lt"/>
              </a:rPr>
              <a:t>thước</a:t>
            </a:r>
            <a:r>
              <a:rPr lang="en-US" sz="2500" b="1" dirty="0" smtClean="0">
                <a:latin typeface="+mj-lt"/>
              </a:rPr>
              <a:t> </a:t>
            </a:r>
            <a:r>
              <a:rPr lang="en-US" sz="2500" b="1" dirty="0" err="1" smtClean="0">
                <a:latin typeface="+mj-lt"/>
              </a:rPr>
              <a:t>của</a:t>
            </a:r>
            <a:r>
              <a:rPr lang="en-US" sz="2500" b="1" dirty="0" smtClean="0">
                <a:latin typeface="+mj-lt"/>
              </a:rPr>
              <a:t> </a:t>
            </a:r>
            <a:r>
              <a:rPr lang="en-US" sz="2500" b="1" dirty="0" err="1" smtClean="0">
                <a:latin typeface="+mj-lt"/>
              </a:rPr>
              <a:t>hình</a:t>
            </a:r>
            <a:r>
              <a:rPr lang="en-US" sz="2500" b="1" dirty="0" smtClean="0">
                <a:latin typeface="+mj-lt"/>
              </a:rPr>
              <a:t> </a:t>
            </a:r>
            <a:r>
              <a:rPr lang="en-US" sz="2500" b="1" dirty="0" err="1" smtClean="0">
                <a:latin typeface="+mj-lt"/>
              </a:rPr>
              <a:t>ảnh</a:t>
            </a:r>
            <a:r>
              <a:rPr lang="en-US" sz="2500" b="1" dirty="0" smtClean="0">
                <a:latin typeface="+mj-lt"/>
              </a:rPr>
              <a:t>.</a:t>
            </a:r>
            <a:endParaRPr lang="en-US" sz="2500" b="1" dirty="0">
              <a:latin typeface="+mj-lt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2350" y="4311650"/>
            <a:ext cx="1512888" cy="13065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H="1">
            <a:off x="2381250" y="4235450"/>
            <a:ext cx="238125" cy="29686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9150" y="2924175"/>
            <a:ext cx="2366963" cy="2043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42938" y="244475"/>
            <a:ext cx="60166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500" b="1">
                <a:solidFill>
                  <a:srgbClr val="000099"/>
                </a:solidFill>
              </a:rPr>
              <a:t>c- Thay đổi thứ tự lớp hình ảnh</a:t>
            </a: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136525" y="1565275"/>
            <a:ext cx="2016125" cy="1252538"/>
            <a:chOff x="136104" y="1565021"/>
            <a:chExt cx="2016224" cy="1252736"/>
          </a:xfrm>
        </p:grpSpPr>
        <p:pic>
          <p:nvPicPr>
            <p:cNvPr id="13337" name="Picture 2" descr="C:\Users\PC\Pictures\HINH ANH\6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104" y="1565021"/>
              <a:ext cx="2016224" cy="125273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931530" y="1729724"/>
              <a:ext cx="569387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003399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1500188" y="1436688"/>
            <a:ext cx="2501900" cy="1535112"/>
            <a:chOff x="1500916" y="1436361"/>
            <a:chExt cx="2501109" cy="1534941"/>
          </a:xfrm>
        </p:grpSpPr>
        <p:pic>
          <p:nvPicPr>
            <p:cNvPr id="13335" name="Picture 3" descr="C:\Users\PC\Pictures\HINH ANH\5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916" y="1436361"/>
              <a:ext cx="2501109" cy="1534941"/>
            </a:xfrm>
            <a:prstGeom prst="rect">
              <a:avLst/>
            </a:prstGeom>
            <a:noFill/>
            <a:ln w="28575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2285236" y="1577459"/>
              <a:ext cx="569388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FF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2</a:t>
              </a:r>
            </a:p>
          </p:txBody>
        </p:sp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181100" y="720725"/>
            <a:ext cx="4576763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500" b="1"/>
              <a:t>* Đưa hình ảnh lên lớp trên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165600" y="1198563"/>
            <a:ext cx="5010150" cy="41433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100" b="1"/>
              <a:t>- chọn hình ảnh cần đưa lên lớp trên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211638" y="1641475"/>
            <a:ext cx="4932362" cy="4000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 dirty="0"/>
              <a:t>- </a:t>
            </a:r>
            <a:r>
              <a:rPr lang="en-US" sz="2000" b="1" dirty="0" err="1"/>
              <a:t>Nháy</a:t>
            </a:r>
            <a:r>
              <a:rPr lang="en-US" sz="2000" b="1" dirty="0"/>
              <a:t> </a:t>
            </a:r>
            <a:r>
              <a:rPr lang="en-US" sz="2000" b="1" dirty="0" err="1"/>
              <a:t>nút</a:t>
            </a:r>
            <a:r>
              <a:rPr lang="en-US" sz="2000" b="1" dirty="0"/>
              <a:t> </a:t>
            </a:r>
            <a:r>
              <a:rPr lang="en-US" sz="2000" b="1" dirty="0" err="1"/>
              <a:t>chuột</a:t>
            </a:r>
            <a:r>
              <a:rPr lang="en-US" sz="2000" b="1" dirty="0"/>
              <a:t> </a:t>
            </a:r>
            <a:r>
              <a:rPr lang="en-US" sz="2000" b="1" dirty="0" err="1"/>
              <a:t>phải</a:t>
            </a:r>
            <a:r>
              <a:rPr lang="en-US" sz="2000" b="1" dirty="0"/>
              <a:t> </a:t>
            </a:r>
            <a:r>
              <a:rPr lang="en-US" sz="2000" b="1" dirty="0">
                <a:sym typeface="Wingdings" pitchFamily="2" charset="2"/>
              </a:rPr>
              <a:t> Bring to </a:t>
            </a:r>
            <a:r>
              <a:rPr lang="en-US" sz="2000" b="1" dirty="0" smtClean="0">
                <a:sym typeface="Wingdings" pitchFamily="2" charset="2"/>
              </a:rPr>
              <a:t>front</a:t>
            </a:r>
            <a:endParaRPr lang="en-US" sz="2000" b="1" dirty="0"/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0200" y="2203450"/>
            <a:ext cx="2474913" cy="45894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15113" y="4518025"/>
            <a:ext cx="2195512" cy="8477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utoShape 33"/>
          <p:cNvSpPr>
            <a:spLocks noChangeArrowheads="1"/>
          </p:cNvSpPr>
          <p:nvPr/>
        </p:nvSpPr>
        <p:spPr bwMode="auto">
          <a:xfrm>
            <a:off x="4157663" y="3232150"/>
            <a:ext cx="4921250" cy="685800"/>
          </a:xfrm>
          <a:prstGeom prst="wedgeRectCallout">
            <a:avLst>
              <a:gd name="adj1" fmla="val 22204"/>
              <a:gd name="adj2" fmla="val 151986"/>
            </a:avLst>
          </a:prstGeom>
          <a:solidFill>
            <a:srgbClr val="57FFD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>
                <a:solidFill>
                  <a:srgbClr val="FF3300"/>
                </a:solidFill>
                <a:sym typeface="Wingdings" pitchFamily="2" charset="2"/>
              </a:rPr>
              <a:t>Bring to Front</a:t>
            </a:r>
            <a:r>
              <a:rPr lang="en-US" b="1">
                <a:sym typeface="Wingdings" pitchFamily="2" charset="2"/>
              </a:rPr>
              <a:t>:</a:t>
            </a:r>
            <a:r>
              <a:rPr lang="en-US" b="1">
                <a:solidFill>
                  <a:srgbClr val="FF3300"/>
                </a:solidFill>
                <a:sym typeface="Wingdings" pitchFamily="2" charset="2"/>
              </a:rPr>
              <a:t> </a:t>
            </a:r>
            <a:r>
              <a:rPr lang="en-US" b="1">
                <a:sym typeface="Wingdings" pitchFamily="2" charset="2"/>
              </a:rPr>
              <a:t> </a:t>
            </a:r>
            <a:r>
              <a:rPr lang="en-US" sz="1600" b="1">
                <a:sym typeface="Wingdings" pitchFamily="2" charset="2"/>
              </a:rPr>
              <a:t>Chuy</a:t>
            </a:r>
            <a:r>
              <a:rPr lang="en-US" b="1">
                <a:sym typeface="Wingdings" pitchFamily="2" charset="2"/>
              </a:rPr>
              <a:t>ển hình ảnh lên lớp trên cùng (nếu có nhiều hơn 2 hình)</a:t>
            </a:r>
          </a:p>
        </p:txBody>
      </p:sp>
      <p:sp>
        <p:nvSpPr>
          <p:cNvPr id="20" name="AutoShape 34"/>
          <p:cNvSpPr>
            <a:spLocks noChangeArrowheads="1"/>
          </p:cNvSpPr>
          <p:nvPr/>
        </p:nvSpPr>
        <p:spPr bwMode="auto">
          <a:xfrm>
            <a:off x="4913313" y="6105525"/>
            <a:ext cx="4160837" cy="698500"/>
          </a:xfrm>
          <a:prstGeom prst="wedgeRectCallout">
            <a:avLst>
              <a:gd name="adj1" fmla="val 21616"/>
              <a:gd name="adj2" fmla="val -170093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1600" b="1">
                <a:solidFill>
                  <a:srgbClr val="FF3300"/>
                </a:solidFill>
                <a:sym typeface="Wingdings" pitchFamily="2" charset="2"/>
              </a:rPr>
              <a:t></a:t>
            </a:r>
            <a:r>
              <a:rPr lang="en-US" sz="1600" b="1">
                <a:sym typeface="Wingdings" pitchFamily="2" charset="2"/>
              </a:rPr>
              <a:t>Ch</a:t>
            </a:r>
            <a:r>
              <a:rPr lang="en-US" b="1">
                <a:sym typeface="Wingdings" pitchFamily="2" charset="2"/>
              </a:rPr>
              <a:t>ọn </a:t>
            </a:r>
            <a:r>
              <a:rPr lang="en-US" b="1">
                <a:solidFill>
                  <a:srgbClr val="FF3300"/>
                </a:solidFill>
                <a:sym typeface="Wingdings" pitchFamily="2" charset="2"/>
              </a:rPr>
              <a:t>Bring Forward: </a:t>
            </a:r>
            <a:r>
              <a:rPr lang="en-US" b="1">
                <a:sym typeface="Wingdings" pitchFamily="2" charset="2"/>
              </a:rPr>
              <a:t>chuyển lên trên một lớp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36525" y="3679825"/>
            <a:ext cx="3563938" cy="47625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500" b="1" dirty="0" smtClean="0"/>
              <a:t>Bring to font</a:t>
            </a:r>
          </a:p>
        </p:txBody>
      </p:sp>
      <p:sp>
        <p:nvSpPr>
          <p:cNvPr id="7" name="Right Arrow 6"/>
          <p:cNvSpPr/>
          <p:nvPr/>
        </p:nvSpPr>
        <p:spPr>
          <a:xfrm rot="19263886">
            <a:off x="460375" y="4287838"/>
            <a:ext cx="573088" cy="7143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rgbClr val="FF0000"/>
                </a:solidFill>
              </a:ln>
            </a:endParaRPr>
          </a:p>
        </p:txBody>
      </p: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69850" y="4530725"/>
            <a:ext cx="2016125" cy="1254125"/>
            <a:chOff x="136104" y="1565021"/>
            <a:chExt cx="2016224" cy="1252736"/>
          </a:xfrm>
        </p:grpSpPr>
        <p:pic>
          <p:nvPicPr>
            <p:cNvPr id="13333" name="Picture 2" descr="C:\Users\PC\Pictures\HINH ANH\6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104" y="1565021"/>
              <a:ext cx="2016224" cy="125273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 30"/>
            <p:cNvSpPr/>
            <p:nvPr/>
          </p:nvSpPr>
          <p:spPr>
            <a:xfrm>
              <a:off x="931530" y="1729724"/>
              <a:ext cx="569387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003399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1392238" y="4402138"/>
            <a:ext cx="2500312" cy="1535112"/>
            <a:chOff x="1500916" y="1436361"/>
            <a:chExt cx="2501109" cy="1534941"/>
          </a:xfrm>
        </p:grpSpPr>
        <p:pic>
          <p:nvPicPr>
            <p:cNvPr id="13331" name="Picture 3" descr="C:\Users\PC\Pictures\HINH ANH\5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916" y="1436361"/>
              <a:ext cx="2501109" cy="1534941"/>
            </a:xfrm>
            <a:prstGeom prst="rect">
              <a:avLst/>
            </a:prstGeom>
            <a:noFill/>
            <a:ln w="28575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 33"/>
            <p:cNvSpPr/>
            <p:nvPr/>
          </p:nvSpPr>
          <p:spPr>
            <a:xfrm>
              <a:off x="2285236" y="1577459"/>
              <a:ext cx="569388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FF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69850" y="4541838"/>
            <a:ext cx="2016125" cy="1252537"/>
            <a:chOff x="71042" y="904756"/>
            <a:chExt cx="2016224" cy="1252736"/>
          </a:xfrm>
        </p:grpSpPr>
        <p:pic>
          <p:nvPicPr>
            <p:cNvPr id="13329" name="Picture 2" descr="C:\Users\PC\Pictures\HINH ANH\6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42" y="904756"/>
              <a:ext cx="2016224" cy="125273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Rectangle 36"/>
            <p:cNvSpPr/>
            <p:nvPr/>
          </p:nvSpPr>
          <p:spPr>
            <a:xfrm>
              <a:off x="860112" y="1059059"/>
              <a:ext cx="569387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003399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 animBg="1"/>
      <p:bldP spid="13" grpId="0" animBg="1"/>
      <p:bldP spid="19" grpId="0" animBg="1"/>
      <p:bldP spid="20" grpId="0" animBg="1"/>
      <p:bldP spid="2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8775" y="5203825"/>
            <a:ext cx="2365375" cy="9017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7663" y="2486025"/>
            <a:ext cx="2530475" cy="47164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42938" y="244475"/>
            <a:ext cx="60166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500" b="1">
                <a:solidFill>
                  <a:srgbClr val="000099"/>
                </a:solidFill>
              </a:rPr>
              <a:t>c- Thay đổi thứ tự lớp hình ảnh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181100" y="720725"/>
            <a:ext cx="5497513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500" b="1"/>
              <a:t>* Đưa hình ảnh xuống lớp dưới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087813" y="1182688"/>
            <a:ext cx="5010150" cy="76993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200" b="1"/>
              <a:t>- chọn hình ảnh cần đưa xuống lớp dưới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127500" y="2046288"/>
            <a:ext cx="4932363" cy="4000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/>
              <a:t>- Nháy nút chuột phải </a:t>
            </a:r>
            <a:r>
              <a:rPr lang="en-US" sz="2000" b="1">
                <a:sym typeface="Wingdings" pitchFamily="2" charset="2"/>
              </a:rPr>
              <a:t> Send to Back</a:t>
            </a:r>
            <a:endParaRPr lang="en-US" sz="2000" b="1"/>
          </a:p>
        </p:txBody>
      </p:sp>
      <p:sp>
        <p:nvSpPr>
          <p:cNvPr id="20" name="AutoShape 34"/>
          <p:cNvSpPr>
            <a:spLocks noChangeArrowheads="1"/>
          </p:cNvSpPr>
          <p:nvPr/>
        </p:nvSpPr>
        <p:spPr bwMode="auto">
          <a:xfrm>
            <a:off x="4157663" y="6311900"/>
            <a:ext cx="4975225" cy="509588"/>
          </a:xfrm>
          <a:prstGeom prst="wedgeRectCallout">
            <a:avLst>
              <a:gd name="adj1" fmla="val 31426"/>
              <a:gd name="adj2" fmla="val -106903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b="1">
                <a:solidFill>
                  <a:srgbClr val="FF3300"/>
                </a:solidFill>
                <a:sym typeface="Wingdings" pitchFamily="2" charset="2"/>
              </a:rPr>
              <a:t>Send Backward: </a:t>
            </a:r>
            <a:r>
              <a:rPr lang="en-US" b="1">
                <a:sym typeface="Wingdings" pitchFamily="2" charset="2"/>
              </a:rPr>
              <a:t>đưa xuống dưới một lớp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36525" y="3679825"/>
            <a:ext cx="3563938" cy="47625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500" b="1" dirty="0" smtClean="0"/>
              <a:t>Send to Back</a:t>
            </a:r>
          </a:p>
        </p:txBody>
      </p:sp>
      <p:sp>
        <p:nvSpPr>
          <p:cNvPr id="7" name="Right Arrow 6"/>
          <p:cNvSpPr/>
          <p:nvPr/>
        </p:nvSpPr>
        <p:spPr>
          <a:xfrm rot="14098330">
            <a:off x="2667000" y="4270375"/>
            <a:ext cx="573088" cy="714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1057275" y="4695825"/>
            <a:ext cx="185738" cy="922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3399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71542" y="1367840"/>
            <a:ext cx="2953544" cy="40011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SÀI GÒN TRONG TÔI</a:t>
            </a:r>
          </a:p>
        </p:txBody>
      </p:sp>
      <p:pic>
        <p:nvPicPr>
          <p:cNvPr id="77826" name="Picture 2" descr="Dòng sông và đô thị | Kiến Việt 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1247775"/>
            <a:ext cx="2990850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 descr="Dòng sông và đô thị | Kiến Việt 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4329113"/>
            <a:ext cx="2990850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-142514" y="4443965"/>
            <a:ext cx="2953544" cy="40011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SÀI GÒN TRONG TÔI</a:t>
            </a:r>
          </a:p>
        </p:txBody>
      </p:sp>
      <p:sp>
        <p:nvSpPr>
          <p:cNvPr id="19" name="AutoShape 33"/>
          <p:cNvSpPr>
            <a:spLocks noChangeArrowheads="1"/>
          </p:cNvSpPr>
          <p:nvPr/>
        </p:nvSpPr>
        <p:spPr bwMode="auto">
          <a:xfrm>
            <a:off x="4157663" y="4010025"/>
            <a:ext cx="4921250" cy="685800"/>
          </a:xfrm>
          <a:prstGeom prst="wedgeRectCallout">
            <a:avLst>
              <a:gd name="adj1" fmla="val 22204"/>
              <a:gd name="adj2" fmla="val 151986"/>
            </a:avLst>
          </a:prstGeom>
          <a:solidFill>
            <a:srgbClr val="57FFD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>
                <a:solidFill>
                  <a:srgbClr val="FF3300"/>
                </a:solidFill>
                <a:sym typeface="Wingdings" pitchFamily="2" charset="2"/>
              </a:rPr>
              <a:t>Send to Back</a:t>
            </a:r>
            <a:r>
              <a:rPr lang="en-US" b="1">
                <a:sym typeface="Wingdings" pitchFamily="2" charset="2"/>
              </a:rPr>
              <a:t>:</a:t>
            </a:r>
            <a:r>
              <a:rPr lang="en-US" b="1">
                <a:solidFill>
                  <a:srgbClr val="FF3300"/>
                </a:solidFill>
                <a:sym typeface="Wingdings" pitchFamily="2" charset="2"/>
              </a:rPr>
              <a:t> </a:t>
            </a:r>
            <a:r>
              <a:rPr lang="en-US" b="1">
                <a:sym typeface="Wingdings" pitchFamily="2" charset="2"/>
              </a:rPr>
              <a:t> đưa hình ảnh xuống lớp dưới cùng (nếu có nhiều hơn 2 hình)</a:t>
            </a:r>
          </a:p>
        </p:txBody>
      </p:sp>
      <p:pic>
        <p:nvPicPr>
          <p:cNvPr id="33" name="Picture 2" descr="Dòng sông và đô thị | Kiến Việt 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4305300"/>
            <a:ext cx="2990850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 animBg="1"/>
      <p:bldP spid="13" grpId="0" animBg="1"/>
      <p:bldP spid="20" grpId="0" animBg="1"/>
      <p:bldP spid="25" grpId="0" animBg="1"/>
      <p:bldP spid="7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95288" y="188913"/>
            <a:ext cx="8353425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500" b="1" i="1"/>
              <a:t>Lưu ý</a:t>
            </a:r>
            <a:r>
              <a:rPr lang="en-US" sz="2500" b="1"/>
              <a:t>: </a:t>
            </a:r>
            <a:r>
              <a:rPr lang="en-US" sz="2500" b="1" i="1"/>
              <a:t>Có thể sử dụng sử dụng dải lệnh </a:t>
            </a:r>
            <a:r>
              <a:rPr lang="en-US" sz="2500" b="1" i="1">
                <a:solidFill>
                  <a:srgbClr val="FF0000"/>
                </a:solidFill>
              </a:rPr>
              <a:t>Format</a:t>
            </a:r>
            <a:r>
              <a:rPr lang="en-US" sz="2500" b="1" i="1">
                <a:solidFill>
                  <a:srgbClr val="000099"/>
                </a:solidFill>
              </a:rPr>
              <a:t>, </a:t>
            </a:r>
            <a:r>
              <a:rPr lang="en-US" sz="2500" b="1" i="1"/>
              <a:t>trong </a:t>
            </a:r>
            <a:r>
              <a:rPr lang="en-US" sz="2500" b="1" i="1">
                <a:solidFill>
                  <a:srgbClr val="FF0000"/>
                </a:solidFill>
              </a:rPr>
              <a:t>nhóm Arrange </a:t>
            </a:r>
            <a:r>
              <a:rPr lang="en-US" sz="2500" b="1" i="1"/>
              <a:t>có lệnh </a:t>
            </a:r>
            <a:r>
              <a:rPr lang="en-US" sz="2500" b="1" i="1">
                <a:solidFill>
                  <a:srgbClr val="00CC00"/>
                </a:solidFill>
              </a:rPr>
              <a:t>Bring Forward </a:t>
            </a:r>
            <a:r>
              <a:rPr lang="en-US" sz="2500" b="1" i="1"/>
              <a:t>và </a:t>
            </a:r>
            <a:r>
              <a:rPr lang="en-US" sz="2500" b="1" i="1">
                <a:solidFill>
                  <a:srgbClr val="00CC00"/>
                </a:solidFill>
              </a:rPr>
              <a:t>Send Backward</a:t>
            </a: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" y="1771650"/>
            <a:ext cx="8893175" cy="21637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76825" y="2205038"/>
            <a:ext cx="2303463" cy="91598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Kết quả hình ảnh cho background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88913"/>
            <a:ext cx="8713788" cy="653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6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1341438"/>
            <a:ext cx="3957637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8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328988"/>
            <a:ext cx="31623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0" descr="Kết quả hình ảnh cho dong hồ clipart gif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328988"/>
            <a:ext cx="2027238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309747" y="422465"/>
            <a:ext cx="6599887" cy="7848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5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ÔN TẬP KIẾN THỨC</a:t>
            </a:r>
          </a:p>
        </p:txBody>
      </p:sp>
      <p:sp>
        <p:nvSpPr>
          <p:cNvPr id="2" name="Rectangle 1">
            <a:hlinkClick r:id="rId8" action="ppaction://hlinksldjump"/>
          </p:cNvPr>
          <p:cNvSpPr/>
          <p:nvPr/>
        </p:nvSpPr>
        <p:spPr>
          <a:xfrm>
            <a:off x="4251327" y="1207295"/>
            <a:ext cx="716725" cy="92333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9" name="Rectangle 8">
            <a:hlinkClick r:id="rId9" action="ppaction://hlinksldjump"/>
          </p:cNvPr>
          <p:cNvSpPr/>
          <p:nvPr/>
        </p:nvSpPr>
        <p:spPr>
          <a:xfrm>
            <a:off x="5181774" y="1207295"/>
            <a:ext cx="716725" cy="923330"/>
          </a:xfrm>
          <a:prstGeom prst="rect">
            <a:avLst/>
          </a:prstGeom>
          <a:solidFill>
            <a:srgbClr val="00B0F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10" name="Rectangle 9">
            <a:hlinkClick r:id="rId10" action="ppaction://hlinksldjump"/>
          </p:cNvPr>
          <p:cNvSpPr/>
          <p:nvPr/>
        </p:nvSpPr>
        <p:spPr>
          <a:xfrm>
            <a:off x="6156176" y="1207295"/>
            <a:ext cx="716725" cy="923330"/>
          </a:xfrm>
          <a:prstGeom prst="rect">
            <a:avLst/>
          </a:prstGeom>
          <a:solidFill>
            <a:srgbClr val="FF505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1" name="Rectangle 10">
            <a:hlinkClick r:id="rId11" action="ppaction://hlinksldjump"/>
          </p:cNvPr>
          <p:cNvSpPr/>
          <p:nvPr/>
        </p:nvSpPr>
        <p:spPr>
          <a:xfrm>
            <a:off x="7165301" y="1209904"/>
            <a:ext cx="716725" cy="923330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</a:t>
            </a:r>
          </a:p>
        </p:txBody>
      </p:sp>
      <p:pic>
        <p:nvPicPr>
          <p:cNvPr id="16395" name="Picture 20" descr="ist2_411246-forward-or-next-button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6232525"/>
            <a:ext cx="58737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hlinkClick r:id="rId14" action="ppaction://hlinksldjump"/>
          </p:cNvPr>
          <p:cNvSpPr/>
          <p:nvPr/>
        </p:nvSpPr>
        <p:spPr>
          <a:xfrm>
            <a:off x="8133587" y="1209904"/>
            <a:ext cx="716725" cy="923330"/>
          </a:xfrm>
          <a:prstGeom prst="rect">
            <a:avLst/>
          </a:prstGeom>
          <a:solidFill>
            <a:srgbClr val="0070C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609600"/>
            <a:ext cx="8583613" cy="5540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000" b="1" dirty="0" err="1" smtClean="0">
                <a:solidFill>
                  <a:srgbClr val="2B166E"/>
                </a:solidFill>
                <a:latin typeface="+mj-lt"/>
              </a:rPr>
              <a:t>Chèn</a:t>
            </a:r>
            <a:r>
              <a:rPr lang="en-US" sz="3000" b="1" dirty="0" smtClean="0">
                <a:solidFill>
                  <a:srgbClr val="2B166E"/>
                </a:solidFill>
                <a:latin typeface="+mj-lt"/>
              </a:rPr>
              <a:t> </a:t>
            </a:r>
            <a:r>
              <a:rPr lang="en-US" sz="3000" b="1" dirty="0" err="1" smtClean="0">
                <a:solidFill>
                  <a:srgbClr val="2B166E"/>
                </a:solidFill>
                <a:latin typeface="+mj-lt"/>
              </a:rPr>
              <a:t>hình</a:t>
            </a:r>
            <a:r>
              <a:rPr lang="en-US" sz="3000" b="1" dirty="0" smtClean="0">
                <a:solidFill>
                  <a:srgbClr val="2B166E"/>
                </a:solidFill>
                <a:latin typeface="+mj-lt"/>
              </a:rPr>
              <a:t> </a:t>
            </a:r>
            <a:r>
              <a:rPr lang="en-US" sz="3000" b="1" dirty="0" err="1" smtClean="0">
                <a:solidFill>
                  <a:srgbClr val="2B166E"/>
                </a:solidFill>
                <a:latin typeface="+mj-lt"/>
              </a:rPr>
              <a:t>ảnh</a:t>
            </a:r>
            <a:r>
              <a:rPr lang="en-US" sz="3000" b="1" dirty="0" smtClean="0">
                <a:solidFill>
                  <a:srgbClr val="2B166E"/>
                </a:solidFill>
                <a:latin typeface="+mj-lt"/>
              </a:rPr>
              <a:t> </a:t>
            </a:r>
            <a:r>
              <a:rPr lang="en-US" sz="3000" b="1" dirty="0" err="1" smtClean="0">
                <a:solidFill>
                  <a:srgbClr val="2B166E"/>
                </a:solidFill>
                <a:latin typeface="+mj-lt"/>
              </a:rPr>
              <a:t>vào</a:t>
            </a:r>
            <a:r>
              <a:rPr lang="en-US" sz="3000" b="1" dirty="0" smtClean="0">
                <a:solidFill>
                  <a:srgbClr val="2B166E"/>
                </a:solidFill>
                <a:latin typeface="+mj-lt"/>
              </a:rPr>
              <a:t> </a:t>
            </a:r>
            <a:r>
              <a:rPr lang="en-US" sz="3000" b="1" dirty="0" err="1" smtClean="0">
                <a:solidFill>
                  <a:srgbClr val="2B166E"/>
                </a:solidFill>
                <a:latin typeface="+mj-lt"/>
              </a:rPr>
              <a:t>trang</a:t>
            </a:r>
            <a:r>
              <a:rPr lang="en-US" sz="3000" b="1" dirty="0" smtClean="0">
                <a:solidFill>
                  <a:srgbClr val="2B166E"/>
                </a:solidFill>
                <a:latin typeface="+mj-lt"/>
              </a:rPr>
              <a:t> </a:t>
            </a:r>
            <a:r>
              <a:rPr lang="en-US" sz="3000" b="1" dirty="0" err="1" smtClean="0">
                <a:solidFill>
                  <a:srgbClr val="2B166E"/>
                </a:solidFill>
                <a:latin typeface="+mj-lt"/>
              </a:rPr>
              <a:t>chiếu</a:t>
            </a:r>
            <a:r>
              <a:rPr lang="en-US" sz="3000" b="1" dirty="0" smtClean="0">
                <a:solidFill>
                  <a:srgbClr val="2B166E"/>
                </a:solidFill>
                <a:latin typeface="+mj-lt"/>
              </a:rPr>
              <a:t>, ta </a:t>
            </a:r>
            <a:r>
              <a:rPr lang="en-US" sz="3000" b="1" dirty="0" err="1" smtClean="0">
                <a:solidFill>
                  <a:srgbClr val="2B166E"/>
                </a:solidFill>
                <a:latin typeface="+mj-lt"/>
              </a:rPr>
              <a:t>chọn</a:t>
            </a:r>
            <a:r>
              <a:rPr lang="en-US" sz="3000" b="1" dirty="0" smtClean="0">
                <a:solidFill>
                  <a:srgbClr val="2B166E"/>
                </a:solidFill>
                <a:latin typeface="+mj-lt"/>
              </a:rPr>
              <a:t>:</a:t>
            </a:r>
          </a:p>
        </p:txBody>
      </p:sp>
      <p:sp>
        <p:nvSpPr>
          <p:cNvPr id="5" name="Frame 4"/>
          <p:cNvSpPr/>
          <p:nvPr/>
        </p:nvSpPr>
        <p:spPr>
          <a:xfrm>
            <a:off x="685800" y="1600199"/>
            <a:ext cx="685800" cy="685800"/>
          </a:xfrm>
          <a:prstGeom prst="fra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6" name="Frame 5"/>
          <p:cNvSpPr/>
          <p:nvPr/>
        </p:nvSpPr>
        <p:spPr>
          <a:xfrm>
            <a:off x="685800" y="2583715"/>
            <a:ext cx="685800" cy="685800"/>
          </a:xfrm>
          <a:prstGeom prst="fra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Frame 6"/>
          <p:cNvSpPr/>
          <p:nvPr/>
        </p:nvSpPr>
        <p:spPr>
          <a:xfrm>
            <a:off x="685800" y="3580665"/>
            <a:ext cx="685800" cy="685800"/>
          </a:xfrm>
          <a:prstGeom prst="fra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8" name="Frame 7"/>
          <p:cNvSpPr/>
          <p:nvPr/>
        </p:nvSpPr>
        <p:spPr>
          <a:xfrm>
            <a:off x="685800" y="4579203"/>
            <a:ext cx="685800" cy="685800"/>
          </a:xfrm>
          <a:prstGeom prst="fra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7423" name="TextBox 12"/>
          <p:cNvSpPr txBox="1">
            <a:spLocks noChangeArrowheads="1"/>
          </p:cNvSpPr>
          <p:nvPr/>
        </p:nvSpPr>
        <p:spPr bwMode="auto">
          <a:xfrm>
            <a:off x="1600200" y="1752600"/>
            <a:ext cx="6705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sz="3000" b="1"/>
              <a:t>Insert </a:t>
            </a:r>
            <a:r>
              <a:rPr lang="en-US" sz="3000" b="1">
                <a:sym typeface="Wingdings" pitchFamily="2" charset="2"/>
              </a:rPr>
              <a:t> Audio</a:t>
            </a:r>
            <a:endParaRPr lang="en-US" sz="3000" b="1"/>
          </a:p>
        </p:txBody>
      </p:sp>
      <p:sp>
        <p:nvSpPr>
          <p:cNvPr id="17424" name="TextBox 13"/>
          <p:cNvSpPr txBox="1">
            <a:spLocks noChangeArrowheads="1"/>
          </p:cNvSpPr>
          <p:nvPr/>
        </p:nvSpPr>
        <p:spPr bwMode="auto">
          <a:xfrm>
            <a:off x="1600200" y="2667000"/>
            <a:ext cx="6324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sz="3000" b="1"/>
              <a:t>Insert </a:t>
            </a:r>
            <a:r>
              <a:rPr lang="en-US" sz="3000" b="1">
                <a:sym typeface="Wingdings" pitchFamily="2" charset="2"/>
              </a:rPr>
              <a:t> Chart</a:t>
            </a:r>
            <a:endParaRPr lang="en-US" sz="3000" b="1"/>
          </a:p>
        </p:txBody>
      </p:sp>
      <p:sp>
        <p:nvSpPr>
          <p:cNvPr id="17425" name="TextBox 14"/>
          <p:cNvSpPr txBox="1">
            <a:spLocks noChangeArrowheads="1"/>
          </p:cNvSpPr>
          <p:nvPr/>
        </p:nvSpPr>
        <p:spPr bwMode="auto">
          <a:xfrm>
            <a:off x="1600200" y="3733800"/>
            <a:ext cx="6324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sz="3000" b="1"/>
              <a:t>Insert </a:t>
            </a:r>
            <a:r>
              <a:rPr lang="en-US" sz="3000" b="1">
                <a:sym typeface="Wingdings" pitchFamily="2" charset="2"/>
              </a:rPr>
              <a:t> Video</a:t>
            </a:r>
            <a:endParaRPr lang="en-US" sz="3000" b="1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600200" y="4648200"/>
            <a:ext cx="6705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sz="3000" b="1"/>
              <a:t>Insert </a:t>
            </a:r>
            <a:r>
              <a:rPr lang="en-US" sz="3000" b="1">
                <a:sym typeface="Wingdings" pitchFamily="2" charset="2"/>
              </a:rPr>
              <a:t> Picture</a:t>
            </a:r>
            <a:endParaRPr lang="en-US" sz="3000" b="1"/>
          </a:p>
        </p:txBody>
      </p:sp>
      <p:pic>
        <p:nvPicPr>
          <p:cNvPr id="17427" name="Picture 33" descr="Back_Butto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-38092"/>
            <a:ext cx="6767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 pitchFamily="34" charset="0"/>
              </a:rPr>
              <a:t>1</a:t>
            </a:r>
            <a:endParaRPr lang="en-US" sz="5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8138" y="549275"/>
            <a:ext cx="8839200" cy="954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n-US" sz="2800" b="1" dirty="0" err="1" smtClean="0">
                <a:solidFill>
                  <a:srgbClr val="2B166E"/>
                </a:solidFill>
                <a:latin typeface="+mj-lt"/>
              </a:rPr>
              <a:t>Đưa</a:t>
            </a:r>
            <a:r>
              <a:rPr lang="en-US" sz="2800" b="1" dirty="0" smtClean="0">
                <a:solidFill>
                  <a:srgbClr val="2B166E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2B166E"/>
                </a:solidFill>
                <a:latin typeface="+mj-lt"/>
              </a:rPr>
              <a:t>hình</a:t>
            </a:r>
            <a:r>
              <a:rPr lang="en-US" sz="2800" b="1" dirty="0" smtClean="0">
                <a:solidFill>
                  <a:srgbClr val="2B166E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2B166E"/>
                </a:solidFill>
                <a:latin typeface="+mj-lt"/>
              </a:rPr>
              <a:t>ảnh</a:t>
            </a:r>
            <a:r>
              <a:rPr lang="en-US" sz="2800" b="1" dirty="0" smtClean="0">
                <a:solidFill>
                  <a:srgbClr val="2B166E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2B166E"/>
                </a:solidFill>
                <a:latin typeface="+mj-lt"/>
              </a:rPr>
              <a:t>lên</a:t>
            </a:r>
            <a:r>
              <a:rPr lang="en-US" sz="2800" b="1" dirty="0" smtClean="0">
                <a:solidFill>
                  <a:srgbClr val="2B166E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2B166E"/>
                </a:solidFill>
                <a:latin typeface="+mj-lt"/>
              </a:rPr>
              <a:t>lớp</a:t>
            </a:r>
            <a:r>
              <a:rPr lang="en-US" sz="2800" b="1" dirty="0" smtClean="0">
                <a:solidFill>
                  <a:srgbClr val="2B166E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2B166E"/>
                </a:solidFill>
                <a:latin typeface="+mj-lt"/>
              </a:rPr>
              <a:t>trên</a:t>
            </a:r>
            <a:r>
              <a:rPr lang="en-US" sz="2800" b="1" dirty="0" smtClean="0">
                <a:solidFill>
                  <a:srgbClr val="2B166E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2B166E"/>
                </a:solidFill>
                <a:latin typeface="+mj-lt"/>
              </a:rPr>
              <a:t>một</a:t>
            </a:r>
            <a:r>
              <a:rPr lang="en-US" sz="2800" b="1" dirty="0" smtClean="0">
                <a:solidFill>
                  <a:srgbClr val="2B166E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2B166E"/>
                </a:solidFill>
                <a:latin typeface="+mj-lt"/>
              </a:rPr>
              <a:t>lớp</a:t>
            </a:r>
            <a:r>
              <a:rPr lang="en-US" sz="2800" b="1" dirty="0" smtClean="0">
                <a:solidFill>
                  <a:srgbClr val="2B166E"/>
                </a:solidFill>
                <a:latin typeface="+mj-lt"/>
              </a:rPr>
              <a:t>, ta </a:t>
            </a:r>
            <a:r>
              <a:rPr lang="en-US" sz="2800" b="1" dirty="0" err="1" smtClean="0">
                <a:solidFill>
                  <a:srgbClr val="2B166E"/>
                </a:solidFill>
                <a:latin typeface="+mj-lt"/>
              </a:rPr>
              <a:t>chọn</a:t>
            </a:r>
            <a:r>
              <a:rPr lang="en-US" sz="2800" b="1" dirty="0" smtClean="0">
                <a:solidFill>
                  <a:srgbClr val="2B166E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2B166E"/>
                </a:solidFill>
                <a:latin typeface="+mj-lt"/>
              </a:rPr>
              <a:t>hình</a:t>
            </a:r>
            <a:r>
              <a:rPr lang="en-US" sz="2800" b="1" dirty="0" smtClean="0">
                <a:solidFill>
                  <a:srgbClr val="2B166E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2B166E"/>
                </a:solidFill>
                <a:latin typeface="+mj-lt"/>
              </a:rPr>
              <a:t>ảnh</a:t>
            </a:r>
            <a:r>
              <a:rPr lang="en-US" sz="2800" b="1" dirty="0" smtClean="0">
                <a:solidFill>
                  <a:srgbClr val="2B166E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2B166E"/>
                </a:solidFill>
                <a:latin typeface="+mj-lt"/>
              </a:rPr>
              <a:t>cần</a:t>
            </a:r>
            <a:r>
              <a:rPr lang="en-US" sz="2800" b="1" dirty="0" smtClean="0">
                <a:solidFill>
                  <a:srgbClr val="2B166E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2B166E"/>
                </a:solidFill>
                <a:latin typeface="+mj-lt"/>
              </a:rPr>
              <a:t>thực</a:t>
            </a:r>
            <a:r>
              <a:rPr lang="en-US" sz="2800" b="1" dirty="0" smtClean="0">
                <a:solidFill>
                  <a:srgbClr val="2B166E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2B166E"/>
                </a:solidFill>
                <a:latin typeface="+mj-lt"/>
              </a:rPr>
              <a:t>hiện</a:t>
            </a:r>
            <a:r>
              <a:rPr lang="en-US" sz="2800" b="1" dirty="0" smtClean="0">
                <a:solidFill>
                  <a:srgbClr val="2B166E"/>
                </a:solidFill>
                <a:latin typeface="+mj-lt"/>
              </a:rPr>
              <a:t>, </a:t>
            </a:r>
            <a:r>
              <a:rPr lang="en-US" sz="2800" b="1" dirty="0" err="1" smtClean="0">
                <a:solidFill>
                  <a:srgbClr val="2B166E"/>
                </a:solidFill>
                <a:latin typeface="+mj-lt"/>
              </a:rPr>
              <a:t>nháy</a:t>
            </a:r>
            <a:r>
              <a:rPr lang="en-US" sz="2800" b="1" dirty="0" smtClean="0">
                <a:solidFill>
                  <a:srgbClr val="2B166E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2B166E"/>
                </a:solidFill>
                <a:latin typeface="+mj-lt"/>
              </a:rPr>
              <a:t>nút</a:t>
            </a:r>
            <a:r>
              <a:rPr lang="en-US" sz="2800" b="1" dirty="0" smtClean="0">
                <a:solidFill>
                  <a:srgbClr val="2B166E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2B166E"/>
                </a:solidFill>
                <a:latin typeface="+mj-lt"/>
              </a:rPr>
              <a:t>chuột</a:t>
            </a:r>
            <a:r>
              <a:rPr lang="en-US" sz="2800" b="1" dirty="0" smtClean="0">
                <a:solidFill>
                  <a:srgbClr val="2B166E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2B166E"/>
                </a:solidFill>
                <a:latin typeface="+mj-lt"/>
              </a:rPr>
              <a:t>phải</a:t>
            </a:r>
            <a:r>
              <a:rPr lang="en-US" sz="2800" b="1" dirty="0" smtClean="0">
                <a:solidFill>
                  <a:srgbClr val="2B166E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2B166E"/>
                </a:solidFill>
                <a:latin typeface="+mj-lt"/>
              </a:rPr>
              <a:t>và</a:t>
            </a:r>
            <a:r>
              <a:rPr lang="en-US" sz="2800" b="1" dirty="0" smtClean="0">
                <a:solidFill>
                  <a:srgbClr val="2B166E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2B166E"/>
                </a:solidFill>
                <a:latin typeface="+mj-lt"/>
              </a:rPr>
              <a:t>chọn</a:t>
            </a:r>
            <a:r>
              <a:rPr lang="en-US" sz="2800" b="1" dirty="0" smtClean="0">
                <a:solidFill>
                  <a:srgbClr val="2B166E"/>
                </a:solidFill>
                <a:latin typeface="+mj-lt"/>
              </a:rPr>
              <a:t>?</a:t>
            </a:r>
          </a:p>
        </p:txBody>
      </p:sp>
      <p:sp>
        <p:nvSpPr>
          <p:cNvPr id="5" name="Frame 4"/>
          <p:cNvSpPr/>
          <p:nvPr/>
        </p:nvSpPr>
        <p:spPr>
          <a:xfrm>
            <a:off x="685800" y="1752598"/>
            <a:ext cx="685800" cy="685800"/>
          </a:xfrm>
          <a:prstGeom prst="fra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6" name="Frame 5"/>
          <p:cNvSpPr/>
          <p:nvPr/>
        </p:nvSpPr>
        <p:spPr>
          <a:xfrm>
            <a:off x="685800" y="2590798"/>
            <a:ext cx="685800" cy="685800"/>
          </a:xfrm>
          <a:prstGeom prst="fra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Frame 6"/>
          <p:cNvSpPr/>
          <p:nvPr/>
        </p:nvSpPr>
        <p:spPr>
          <a:xfrm>
            <a:off x="685800" y="3428998"/>
            <a:ext cx="685800" cy="685800"/>
          </a:xfrm>
          <a:prstGeom prst="fra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8" name="Frame 7"/>
          <p:cNvSpPr/>
          <p:nvPr/>
        </p:nvSpPr>
        <p:spPr>
          <a:xfrm>
            <a:off x="685800" y="4267198"/>
            <a:ext cx="685800" cy="685800"/>
          </a:xfrm>
          <a:prstGeom prst="fra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8447" name="TextBox 12"/>
          <p:cNvSpPr txBox="1">
            <a:spLocks noChangeArrowheads="1"/>
          </p:cNvSpPr>
          <p:nvPr/>
        </p:nvSpPr>
        <p:spPr bwMode="auto">
          <a:xfrm>
            <a:off x="1600200" y="1828800"/>
            <a:ext cx="65008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000" b="1"/>
              <a:t>Bring to Font </a:t>
            </a:r>
            <a:r>
              <a:rPr lang="en-US" sz="3000" b="1">
                <a:sym typeface="Wingdings" pitchFamily="2" charset="2"/>
              </a:rPr>
              <a:t> Bring To Font</a:t>
            </a:r>
            <a:endParaRPr lang="en-US" sz="3000" b="1"/>
          </a:p>
        </p:txBody>
      </p:sp>
      <p:sp>
        <p:nvSpPr>
          <p:cNvPr id="18448" name="TextBox 13"/>
          <p:cNvSpPr txBox="1">
            <a:spLocks noChangeArrowheads="1"/>
          </p:cNvSpPr>
          <p:nvPr/>
        </p:nvSpPr>
        <p:spPr bwMode="auto">
          <a:xfrm>
            <a:off x="1600200" y="2659063"/>
            <a:ext cx="74358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000" b="1"/>
              <a:t>Send to Back </a:t>
            </a:r>
            <a:r>
              <a:rPr lang="en-US" sz="3000" b="1">
                <a:sym typeface="Wingdings" pitchFamily="2" charset="2"/>
              </a:rPr>
              <a:t> Send to Back </a:t>
            </a:r>
            <a:endParaRPr lang="en-US" sz="3000" b="1"/>
          </a:p>
        </p:txBody>
      </p:sp>
      <p:sp>
        <p:nvSpPr>
          <p:cNvPr id="18449" name="TextBox 14"/>
          <p:cNvSpPr txBox="1">
            <a:spLocks noChangeArrowheads="1"/>
          </p:cNvSpPr>
          <p:nvPr/>
        </p:nvSpPr>
        <p:spPr bwMode="auto">
          <a:xfrm>
            <a:off x="1676400" y="3581400"/>
            <a:ext cx="69992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000" b="1"/>
              <a:t>Send to Back </a:t>
            </a:r>
            <a:r>
              <a:rPr lang="en-US" sz="3000" b="1">
                <a:sym typeface="Wingdings" pitchFamily="2" charset="2"/>
              </a:rPr>
              <a:t> Send Backward</a:t>
            </a:r>
            <a:endParaRPr lang="en-US" sz="3000" b="1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600200" y="4419600"/>
            <a:ext cx="72199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000" b="1"/>
              <a:t>Bring to Font </a:t>
            </a:r>
            <a:r>
              <a:rPr lang="en-US" sz="3000" b="1">
                <a:sym typeface="Wingdings" pitchFamily="2" charset="2"/>
              </a:rPr>
              <a:t> Bring Forward</a:t>
            </a:r>
            <a:endParaRPr lang="en-US" sz="3000" b="1"/>
          </a:p>
        </p:txBody>
      </p:sp>
      <p:pic>
        <p:nvPicPr>
          <p:cNvPr id="18451" name="Picture 33" descr="Back_Butto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0" y="-38092"/>
            <a:ext cx="67678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 pitchFamily="34" charset="0"/>
              </a:rPr>
              <a:t>2</a:t>
            </a:r>
            <a:endParaRPr lang="en-US" sz="5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609600"/>
            <a:ext cx="8229600" cy="5540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000" b="1" dirty="0" err="1" smtClean="0">
                <a:solidFill>
                  <a:srgbClr val="2B166E"/>
                </a:solidFill>
                <a:latin typeface="Verdana" pitchFamily="34" charset="0"/>
              </a:rPr>
              <a:t>Chèn</a:t>
            </a:r>
            <a:r>
              <a:rPr lang="en-US" sz="3000" b="1" dirty="0" smtClean="0">
                <a:solidFill>
                  <a:srgbClr val="2B166E"/>
                </a:solidFill>
                <a:latin typeface="Verdana" pitchFamily="34" charset="0"/>
              </a:rPr>
              <a:t> </a:t>
            </a:r>
            <a:r>
              <a:rPr lang="en-US" sz="3000" b="1" dirty="0" err="1" smtClean="0">
                <a:solidFill>
                  <a:srgbClr val="2B166E"/>
                </a:solidFill>
                <a:latin typeface="Verdana" pitchFamily="34" charset="0"/>
              </a:rPr>
              <a:t>biểu</a:t>
            </a:r>
            <a:r>
              <a:rPr lang="en-US" sz="3000" b="1" dirty="0" smtClean="0">
                <a:solidFill>
                  <a:srgbClr val="2B166E"/>
                </a:solidFill>
                <a:latin typeface="Verdana" pitchFamily="34" charset="0"/>
              </a:rPr>
              <a:t> </a:t>
            </a:r>
            <a:r>
              <a:rPr lang="en-US" sz="3000" b="1" dirty="0" err="1" smtClean="0">
                <a:solidFill>
                  <a:srgbClr val="2B166E"/>
                </a:solidFill>
                <a:latin typeface="Verdana" pitchFamily="34" charset="0"/>
              </a:rPr>
              <a:t>đồ</a:t>
            </a:r>
            <a:r>
              <a:rPr lang="en-US" sz="3000" b="1" dirty="0" smtClean="0">
                <a:solidFill>
                  <a:srgbClr val="2B166E"/>
                </a:solidFill>
                <a:latin typeface="Verdana" pitchFamily="34" charset="0"/>
              </a:rPr>
              <a:t> </a:t>
            </a:r>
            <a:r>
              <a:rPr lang="en-US" sz="3000" b="1" dirty="0" err="1" smtClean="0">
                <a:solidFill>
                  <a:srgbClr val="2B166E"/>
                </a:solidFill>
                <a:latin typeface="Verdana" pitchFamily="34" charset="0"/>
              </a:rPr>
              <a:t>vào</a:t>
            </a:r>
            <a:r>
              <a:rPr lang="en-US" sz="3000" b="1" dirty="0" smtClean="0">
                <a:solidFill>
                  <a:srgbClr val="2B166E"/>
                </a:solidFill>
                <a:latin typeface="Verdana" pitchFamily="34" charset="0"/>
              </a:rPr>
              <a:t> </a:t>
            </a:r>
            <a:r>
              <a:rPr lang="en-US" sz="3000" b="1" dirty="0" err="1" smtClean="0">
                <a:solidFill>
                  <a:srgbClr val="2B166E"/>
                </a:solidFill>
                <a:latin typeface="Verdana" pitchFamily="34" charset="0"/>
              </a:rPr>
              <a:t>trang</a:t>
            </a:r>
            <a:r>
              <a:rPr lang="en-US" sz="3000" b="1" dirty="0" smtClean="0">
                <a:solidFill>
                  <a:srgbClr val="2B166E"/>
                </a:solidFill>
                <a:latin typeface="Verdana" pitchFamily="34" charset="0"/>
              </a:rPr>
              <a:t> </a:t>
            </a:r>
            <a:r>
              <a:rPr lang="en-US" sz="3000" b="1" dirty="0" err="1" smtClean="0">
                <a:solidFill>
                  <a:srgbClr val="2B166E"/>
                </a:solidFill>
                <a:latin typeface="Verdana" pitchFamily="34" charset="0"/>
              </a:rPr>
              <a:t>chiếu</a:t>
            </a:r>
            <a:r>
              <a:rPr lang="en-US" sz="3000" b="1" dirty="0" smtClean="0">
                <a:solidFill>
                  <a:srgbClr val="2B166E"/>
                </a:solidFill>
                <a:latin typeface="Verdana" pitchFamily="34" charset="0"/>
              </a:rPr>
              <a:t>, ta </a:t>
            </a:r>
            <a:r>
              <a:rPr lang="en-US" sz="3000" b="1" dirty="0" err="1" smtClean="0">
                <a:solidFill>
                  <a:srgbClr val="2B166E"/>
                </a:solidFill>
                <a:latin typeface="Verdana" pitchFamily="34" charset="0"/>
              </a:rPr>
              <a:t>vào</a:t>
            </a:r>
            <a:r>
              <a:rPr lang="en-US" sz="3000" b="1" dirty="0">
                <a:solidFill>
                  <a:srgbClr val="2B166E"/>
                </a:solidFill>
                <a:latin typeface="Verdana" pitchFamily="34" charset="0"/>
              </a:rPr>
              <a:t>:</a:t>
            </a:r>
            <a:endParaRPr lang="en-US" sz="3000" b="1" dirty="0" smtClean="0">
              <a:solidFill>
                <a:srgbClr val="2B166E"/>
              </a:solidFill>
              <a:latin typeface="Verdana" pitchFamily="34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685800" y="1600199"/>
            <a:ext cx="685800" cy="685800"/>
          </a:xfrm>
          <a:prstGeom prst="fra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6" name="Frame 5"/>
          <p:cNvSpPr/>
          <p:nvPr/>
        </p:nvSpPr>
        <p:spPr>
          <a:xfrm>
            <a:off x="669820" y="3661627"/>
            <a:ext cx="685800" cy="685800"/>
          </a:xfrm>
          <a:prstGeom prst="fra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Frame 6"/>
          <p:cNvSpPr/>
          <p:nvPr/>
        </p:nvSpPr>
        <p:spPr>
          <a:xfrm>
            <a:off x="697767" y="4724400"/>
            <a:ext cx="685800" cy="685800"/>
          </a:xfrm>
          <a:prstGeom prst="fra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8" name="Frame 7"/>
          <p:cNvSpPr/>
          <p:nvPr/>
        </p:nvSpPr>
        <p:spPr>
          <a:xfrm>
            <a:off x="697767" y="2601971"/>
            <a:ext cx="685800" cy="685800"/>
          </a:xfrm>
          <a:prstGeom prst="fra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9471" name="TextBox 12"/>
          <p:cNvSpPr txBox="1">
            <a:spLocks noChangeArrowheads="1"/>
          </p:cNvSpPr>
          <p:nvPr/>
        </p:nvSpPr>
        <p:spPr bwMode="auto">
          <a:xfrm>
            <a:off x="1600200" y="1752600"/>
            <a:ext cx="6705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sz="3000" b="1"/>
              <a:t>Home </a:t>
            </a:r>
            <a:r>
              <a:rPr lang="en-US" sz="3000" b="1">
                <a:sym typeface="Wingdings" pitchFamily="2" charset="2"/>
              </a:rPr>
              <a:t> Chart</a:t>
            </a:r>
            <a:endParaRPr lang="en-US" sz="3000" b="1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600200" y="2667000"/>
            <a:ext cx="6324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sz="3000" b="1"/>
              <a:t>Insert </a:t>
            </a:r>
            <a:r>
              <a:rPr lang="en-US" sz="3000" b="1">
                <a:sym typeface="Wingdings" pitchFamily="2" charset="2"/>
              </a:rPr>
              <a:t> Chart</a:t>
            </a:r>
            <a:endParaRPr lang="en-US" sz="3000" b="1"/>
          </a:p>
        </p:txBody>
      </p:sp>
      <p:sp>
        <p:nvSpPr>
          <p:cNvPr id="19473" name="TextBox 14"/>
          <p:cNvSpPr txBox="1">
            <a:spLocks noChangeArrowheads="1"/>
          </p:cNvSpPr>
          <p:nvPr/>
        </p:nvSpPr>
        <p:spPr bwMode="auto">
          <a:xfrm>
            <a:off x="1600200" y="3733800"/>
            <a:ext cx="6324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sz="3000" b="1"/>
              <a:t>Format </a:t>
            </a:r>
            <a:r>
              <a:rPr lang="en-US" sz="3000" b="1">
                <a:sym typeface="Wingdings" pitchFamily="2" charset="2"/>
              </a:rPr>
              <a:t> Chart</a:t>
            </a:r>
            <a:endParaRPr lang="en-US" sz="3000" b="1"/>
          </a:p>
        </p:txBody>
      </p:sp>
      <p:sp>
        <p:nvSpPr>
          <p:cNvPr id="19474" name="TextBox 15"/>
          <p:cNvSpPr txBox="1">
            <a:spLocks noChangeArrowheads="1"/>
          </p:cNvSpPr>
          <p:nvPr/>
        </p:nvSpPr>
        <p:spPr bwMode="auto">
          <a:xfrm>
            <a:off x="1600200" y="4724400"/>
            <a:ext cx="6705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sz="3000" b="1"/>
              <a:t>Design </a:t>
            </a:r>
            <a:r>
              <a:rPr lang="en-US" sz="3000" b="1">
                <a:sym typeface="Wingdings" pitchFamily="2" charset="2"/>
              </a:rPr>
              <a:t> Chart</a:t>
            </a:r>
            <a:endParaRPr lang="en-US" sz="3000" b="1"/>
          </a:p>
        </p:txBody>
      </p:sp>
      <p:pic>
        <p:nvPicPr>
          <p:cNvPr id="19475" name="Picture 33" descr="Back_Butto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0" y="-38092"/>
            <a:ext cx="67678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 pitchFamily="34" charset="0"/>
              </a:rPr>
              <a:t>3</a:t>
            </a:r>
            <a:endParaRPr lang="en-US" sz="5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99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7513" y="423863"/>
            <a:ext cx="8229600" cy="1016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000" b="1" dirty="0" err="1" smtClean="0">
                <a:solidFill>
                  <a:srgbClr val="2B166E"/>
                </a:solidFill>
                <a:latin typeface="Verdana" pitchFamily="34" charset="0"/>
              </a:rPr>
              <a:t>Chúng</a:t>
            </a:r>
            <a:r>
              <a:rPr lang="en-US" sz="3000" b="1" dirty="0" smtClean="0">
                <a:solidFill>
                  <a:srgbClr val="2B166E"/>
                </a:solidFill>
                <a:latin typeface="Verdana" pitchFamily="34" charset="0"/>
              </a:rPr>
              <a:t> </a:t>
            </a:r>
            <a:r>
              <a:rPr lang="en-US" sz="3000" b="1" dirty="0">
                <a:solidFill>
                  <a:srgbClr val="2B166E"/>
                </a:solidFill>
                <a:latin typeface="Verdana" pitchFamily="34" charset="0"/>
              </a:rPr>
              <a:t>ta </a:t>
            </a:r>
            <a:r>
              <a:rPr lang="en-US" sz="3000" b="1" dirty="0" err="1">
                <a:solidFill>
                  <a:srgbClr val="2B166E"/>
                </a:solidFill>
                <a:latin typeface="Verdana" pitchFamily="34" charset="0"/>
              </a:rPr>
              <a:t>gọi</a:t>
            </a:r>
            <a:r>
              <a:rPr lang="en-US" sz="3000" b="1" dirty="0">
                <a:solidFill>
                  <a:srgbClr val="2B166E"/>
                </a:solidFill>
                <a:latin typeface="Verdana" pitchFamily="34" charset="0"/>
              </a:rPr>
              <a:t> </a:t>
            </a:r>
            <a:r>
              <a:rPr lang="en-US" sz="3000" b="1" dirty="0" err="1">
                <a:solidFill>
                  <a:srgbClr val="2B166E"/>
                </a:solidFill>
                <a:latin typeface="Verdana" pitchFamily="34" charset="0"/>
              </a:rPr>
              <a:t>một</a:t>
            </a:r>
            <a:r>
              <a:rPr lang="en-US" sz="3000" b="1" dirty="0">
                <a:solidFill>
                  <a:srgbClr val="2B166E"/>
                </a:solidFill>
                <a:latin typeface="Verdana" pitchFamily="34" charset="0"/>
              </a:rPr>
              <a:t> </a:t>
            </a:r>
            <a:r>
              <a:rPr lang="en-US" sz="3000" b="1" dirty="0" err="1">
                <a:solidFill>
                  <a:srgbClr val="2B166E"/>
                </a:solidFill>
                <a:latin typeface="Verdana" pitchFamily="34" charset="0"/>
              </a:rPr>
              <a:t>cách</a:t>
            </a:r>
            <a:r>
              <a:rPr lang="en-US" sz="3000" b="1" dirty="0">
                <a:solidFill>
                  <a:srgbClr val="2B166E"/>
                </a:solidFill>
                <a:latin typeface="Verdana" pitchFamily="34" charset="0"/>
              </a:rPr>
              <a:t> </a:t>
            </a:r>
            <a:r>
              <a:rPr lang="en-US" sz="3000" b="1" dirty="0" err="1">
                <a:solidFill>
                  <a:srgbClr val="2B166E"/>
                </a:solidFill>
                <a:latin typeface="Verdana" pitchFamily="34" charset="0"/>
              </a:rPr>
              <a:t>ngắn</a:t>
            </a:r>
            <a:r>
              <a:rPr lang="en-US" sz="3000" b="1" dirty="0">
                <a:solidFill>
                  <a:srgbClr val="2B166E"/>
                </a:solidFill>
                <a:latin typeface="Verdana" pitchFamily="34" charset="0"/>
              </a:rPr>
              <a:t> </a:t>
            </a:r>
            <a:r>
              <a:rPr lang="en-US" sz="3000" b="1" dirty="0" err="1">
                <a:solidFill>
                  <a:srgbClr val="2B166E"/>
                </a:solidFill>
                <a:latin typeface="Verdana" pitchFamily="34" charset="0"/>
              </a:rPr>
              <a:t>gọn</a:t>
            </a:r>
            <a:r>
              <a:rPr lang="en-US" sz="3000" b="1" dirty="0">
                <a:solidFill>
                  <a:srgbClr val="2B166E"/>
                </a:solidFill>
                <a:latin typeface="Verdana" pitchFamily="34" charset="0"/>
              </a:rPr>
              <a:t> </a:t>
            </a:r>
            <a:r>
              <a:rPr lang="en-US" sz="3000" b="1" dirty="0" err="1">
                <a:solidFill>
                  <a:srgbClr val="2B166E"/>
                </a:solidFill>
                <a:latin typeface="Verdana" pitchFamily="34" charset="0"/>
              </a:rPr>
              <a:t>các</a:t>
            </a:r>
            <a:r>
              <a:rPr lang="en-US" sz="3000" b="1" dirty="0">
                <a:solidFill>
                  <a:srgbClr val="2B166E"/>
                </a:solidFill>
                <a:latin typeface="Verdana" pitchFamily="34" charset="0"/>
              </a:rPr>
              <a:t> </a:t>
            </a:r>
            <a:r>
              <a:rPr lang="en-US" sz="3000" b="1" dirty="0" err="1">
                <a:solidFill>
                  <a:srgbClr val="2B166E"/>
                </a:solidFill>
                <a:latin typeface="Verdana" pitchFamily="34" charset="0"/>
              </a:rPr>
              <a:t>nội</a:t>
            </a:r>
            <a:r>
              <a:rPr lang="en-US" sz="3000" b="1" dirty="0">
                <a:solidFill>
                  <a:srgbClr val="2B166E"/>
                </a:solidFill>
                <a:latin typeface="Verdana" pitchFamily="34" charset="0"/>
              </a:rPr>
              <a:t> dung </a:t>
            </a:r>
            <a:r>
              <a:rPr lang="en-US" sz="3000" b="1" dirty="0" err="1">
                <a:solidFill>
                  <a:srgbClr val="2B166E"/>
                </a:solidFill>
                <a:latin typeface="Verdana" pitchFamily="34" charset="0"/>
              </a:rPr>
              <a:t>trên</a:t>
            </a:r>
            <a:r>
              <a:rPr lang="en-US" sz="3000" b="1" dirty="0">
                <a:solidFill>
                  <a:srgbClr val="2B166E"/>
                </a:solidFill>
                <a:latin typeface="Verdana" pitchFamily="34" charset="0"/>
              </a:rPr>
              <a:t> </a:t>
            </a:r>
            <a:r>
              <a:rPr lang="en-US" sz="3000" b="1" dirty="0" err="1">
                <a:solidFill>
                  <a:srgbClr val="2B166E"/>
                </a:solidFill>
                <a:latin typeface="Verdana" pitchFamily="34" charset="0"/>
              </a:rPr>
              <a:t>các</a:t>
            </a:r>
            <a:r>
              <a:rPr lang="en-US" sz="3000" b="1" dirty="0">
                <a:solidFill>
                  <a:srgbClr val="2B166E"/>
                </a:solidFill>
                <a:latin typeface="Verdana" pitchFamily="34" charset="0"/>
              </a:rPr>
              <a:t> </a:t>
            </a:r>
            <a:r>
              <a:rPr lang="en-US" sz="3000" b="1" dirty="0" err="1">
                <a:solidFill>
                  <a:srgbClr val="2B166E"/>
                </a:solidFill>
                <a:latin typeface="Verdana" pitchFamily="34" charset="0"/>
              </a:rPr>
              <a:t>trang</a:t>
            </a:r>
            <a:r>
              <a:rPr lang="en-US" sz="3000" b="1" dirty="0">
                <a:solidFill>
                  <a:srgbClr val="2B166E"/>
                </a:solidFill>
                <a:latin typeface="Verdana" pitchFamily="34" charset="0"/>
              </a:rPr>
              <a:t> </a:t>
            </a:r>
            <a:r>
              <a:rPr lang="en-US" sz="3000" b="1" dirty="0" err="1">
                <a:solidFill>
                  <a:srgbClr val="2B166E"/>
                </a:solidFill>
                <a:latin typeface="Verdana" pitchFamily="34" charset="0"/>
              </a:rPr>
              <a:t>chiếu</a:t>
            </a:r>
            <a:r>
              <a:rPr lang="en-US" sz="3000" b="1" dirty="0">
                <a:solidFill>
                  <a:srgbClr val="2B166E"/>
                </a:solidFill>
                <a:latin typeface="Verdana" pitchFamily="34" charset="0"/>
              </a:rPr>
              <a:t> </a:t>
            </a:r>
            <a:r>
              <a:rPr lang="en-US" sz="3000" b="1" dirty="0" err="1">
                <a:solidFill>
                  <a:srgbClr val="2B166E"/>
                </a:solidFill>
                <a:latin typeface="Verdana" pitchFamily="34" charset="0"/>
              </a:rPr>
              <a:t>là</a:t>
            </a:r>
            <a:r>
              <a:rPr lang="en-US" sz="3000" b="1" dirty="0">
                <a:solidFill>
                  <a:srgbClr val="2B166E"/>
                </a:solidFill>
                <a:latin typeface="Verdana" pitchFamily="34" charset="0"/>
              </a:rPr>
              <a:t>:</a:t>
            </a:r>
            <a:endParaRPr lang="en-US" sz="3000" b="1" dirty="0" smtClean="0">
              <a:solidFill>
                <a:srgbClr val="2B166E"/>
              </a:solidFill>
              <a:latin typeface="Verdana" pitchFamily="34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685800" y="3436935"/>
            <a:ext cx="685800" cy="685800"/>
          </a:xfrm>
          <a:prstGeom prst="fra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Frame 5"/>
          <p:cNvSpPr/>
          <p:nvPr/>
        </p:nvSpPr>
        <p:spPr>
          <a:xfrm>
            <a:off x="685800" y="2590798"/>
            <a:ext cx="685800" cy="685800"/>
          </a:xfrm>
          <a:prstGeom prst="fra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Frame 6"/>
          <p:cNvSpPr/>
          <p:nvPr/>
        </p:nvSpPr>
        <p:spPr>
          <a:xfrm>
            <a:off x="676788" y="1676397"/>
            <a:ext cx="685800" cy="685800"/>
          </a:xfrm>
          <a:prstGeom prst="fra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Frame 7"/>
          <p:cNvSpPr/>
          <p:nvPr/>
        </p:nvSpPr>
        <p:spPr>
          <a:xfrm>
            <a:off x="685800" y="4267198"/>
            <a:ext cx="685800" cy="685800"/>
          </a:xfrm>
          <a:prstGeom prst="fra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600200" y="1828800"/>
            <a:ext cx="52276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000" b="1"/>
              <a:t>Đối tượng</a:t>
            </a:r>
          </a:p>
        </p:txBody>
      </p:sp>
      <p:sp>
        <p:nvSpPr>
          <p:cNvPr id="20496" name="TextBox 13"/>
          <p:cNvSpPr txBox="1">
            <a:spLocks noChangeArrowheads="1"/>
          </p:cNvSpPr>
          <p:nvPr/>
        </p:nvSpPr>
        <p:spPr bwMode="auto">
          <a:xfrm>
            <a:off x="1600200" y="2659063"/>
            <a:ext cx="4800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000" b="1"/>
              <a:t>Văn bản</a:t>
            </a:r>
          </a:p>
        </p:txBody>
      </p:sp>
      <p:sp>
        <p:nvSpPr>
          <p:cNvPr id="20497" name="TextBox 14"/>
          <p:cNvSpPr txBox="1">
            <a:spLocks noChangeArrowheads="1"/>
          </p:cNvSpPr>
          <p:nvPr/>
        </p:nvSpPr>
        <p:spPr bwMode="auto">
          <a:xfrm>
            <a:off x="1676400" y="3581400"/>
            <a:ext cx="5867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000" b="1"/>
              <a:t>Hình ảnh</a:t>
            </a:r>
          </a:p>
        </p:txBody>
      </p:sp>
      <p:sp>
        <p:nvSpPr>
          <p:cNvPr id="20498" name="TextBox 15"/>
          <p:cNvSpPr txBox="1">
            <a:spLocks noChangeArrowheads="1"/>
          </p:cNvSpPr>
          <p:nvPr/>
        </p:nvSpPr>
        <p:spPr bwMode="auto">
          <a:xfrm>
            <a:off x="1600200" y="4419600"/>
            <a:ext cx="56546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000" b="1"/>
              <a:t>Âm thanh</a:t>
            </a:r>
          </a:p>
        </p:txBody>
      </p:sp>
      <p:pic>
        <p:nvPicPr>
          <p:cNvPr id="20499" name="Picture 33" descr="Back_Butto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0" y="-38092"/>
            <a:ext cx="67678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 pitchFamily="34" charset="0"/>
              </a:rPr>
              <a:t>4</a:t>
            </a:r>
            <a:endParaRPr lang="en-US" sz="5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33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2680" y="5161807"/>
            <a:ext cx="1797222" cy="30777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CC33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SÀI GÒN ĐẸP LẮM</a:t>
            </a:r>
          </a:p>
        </p:txBody>
      </p:sp>
      <p:pic>
        <p:nvPicPr>
          <p:cNvPr id="21507" name="Picture 2" descr="Đặt Vé Máy Bay Đi Sài Gòn Giá R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38" y="4894263"/>
            <a:ext cx="2819400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0100" y="146050"/>
            <a:ext cx="8229600" cy="1477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000" b="1" dirty="0" err="1" smtClean="0">
                <a:solidFill>
                  <a:srgbClr val="2B166E"/>
                </a:solidFill>
                <a:latin typeface="Verdana" pitchFamily="34" charset="0"/>
              </a:rPr>
              <a:t>Để</a:t>
            </a:r>
            <a:r>
              <a:rPr lang="en-US" sz="3000" b="1" dirty="0" smtClean="0">
                <a:solidFill>
                  <a:srgbClr val="2B166E"/>
                </a:solidFill>
                <a:latin typeface="Verdana" pitchFamily="34" charset="0"/>
              </a:rPr>
              <a:t> </a:t>
            </a:r>
            <a:r>
              <a:rPr lang="en-US" sz="3000" b="1" dirty="0" err="1" smtClean="0">
                <a:solidFill>
                  <a:srgbClr val="2B166E"/>
                </a:solidFill>
                <a:latin typeface="Verdana" pitchFamily="34" charset="0"/>
              </a:rPr>
              <a:t>thực</a:t>
            </a:r>
            <a:r>
              <a:rPr lang="en-US" sz="3000" b="1" dirty="0" smtClean="0">
                <a:solidFill>
                  <a:srgbClr val="2B166E"/>
                </a:solidFill>
                <a:latin typeface="Verdana" pitchFamily="34" charset="0"/>
              </a:rPr>
              <a:t> </a:t>
            </a:r>
            <a:r>
              <a:rPr lang="en-US" sz="3000" b="1" dirty="0" err="1" smtClean="0">
                <a:solidFill>
                  <a:srgbClr val="2B166E"/>
                </a:solidFill>
                <a:latin typeface="Verdana" pitchFamily="34" charset="0"/>
              </a:rPr>
              <a:t>hiện</a:t>
            </a:r>
            <a:r>
              <a:rPr lang="en-US" sz="3000" b="1" dirty="0" smtClean="0">
                <a:solidFill>
                  <a:srgbClr val="2B166E"/>
                </a:solidFill>
                <a:latin typeface="Verdana" pitchFamily="34" charset="0"/>
              </a:rPr>
              <a:t> </a:t>
            </a:r>
            <a:r>
              <a:rPr lang="en-US" sz="3000" b="1" dirty="0" err="1" smtClean="0">
                <a:solidFill>
                  <a:srgbClr val="2B166E"/>
                </a:solidFill>
                <a:latin typeface="Verdana" pitchFamily="34" charset="0"/>
              </a:rPr>
              <a:t>đưa</a:t>
            </a:r>
            <a:r>
              <a:rPr lang="en-US" sz="3000" b="1" dirty="0" smtClean="0">
                <a:solidFill>
                  <a:srgbClr val="2B166E"/>
                </a:solidFill>
                <a:latin typeface="Verdana" pitchFamily="34" charset="0"/>
              </a:rPr>
              <a:t> </a:t>
            </a:r>
            <a:r>
              <a:rPr lang="en-US" sz="3000" b="1" dirty="0" err="1" smtClean="0">
                <a:solidFill>
                  <a:srgbClr val="2B166E"/>
                </a:solidFill>
                <a:latin typeface="Verdana" pitchFamily="34" charset="0"/>
              </a:rPr>
              <a:t>hình</a:t>
            </a:r>
            <a:r>
              <a:rPr lang="en-US" sz="3000" b="1" dirty="0" smtClean="0">
                <a:solidFill>
                  <a:srgbClr val="2B166E"/>
                </a:solidFill>
                <a:latin typeface="Verdana" pitchFamily="34" charset="0"/>
              </a:rPr>
              <a:t> </a:t>
            </a:r>
            <a:r>
              <a:rPr lang="en-US" sz="3000" b="1" dirty="0" err="1" smtClean="0">
                <a:solidFill>
                  <a:srgbClr val="2B166E"/>
                </a:solidFill>
                <a:latin typeface="Verdana" pitchFamily="34" charset="0"/>
              </a:rPr>
              <a:t>ảnh</a:t>
            </a:r>
            <a:r>
              <a:rPr lang="en-US" sz="3000" b="1" dirty="0" smtClean="0">
                <a:solidFill>
                  <a:srgbClr val="2B166E"/>
                </a:solidFill>
                <a:latin typeface="Verdana" pitchFamily="34" charset="0"/>
              </a:rPr>
              <a:t> </a:t>
            </a:r>
            <a:r>
              <a:rPr lang="en-US" sz="3000" b="1" dirty="0" err="1" smtClean="0">
                <a:solidFill>
                  <a:srgbClr val="2B166E"/>
                </a:solidFill>
                <a:latin typeface="Verdana" pitchFamily="34" charset="0"/>
              </a:rPr>
              <a:t>xuống</a:t>
            </a:r>
            <a:r>
              <a:rPr lang="en-US" sz="3000" b="1" dirty="0" smtClean="0">
                <a:solidFill>
                  <a:srgbClr val="2B166E"/>
                </a:solidFill>
                <a:latin typeface="Verdana" pitchFamily="34" charset="0"/>
              </a:rPr>
              <a:t> </a:t>
            </a:r>
            <a:r>
              <a:rPr lang="en-US" sz="3000" b="1" dirty="0" err="1" smtClean="0">
                <a:solidFill>
                  <a:srgbClr val="2B166E"/>
                </a:solidFill>
                <a:latin typeface="Verdana" pitchFamily="34" charset="0"/>
              </a:rPr>
              <a:t>dưới</a:t>
            </a:r>
            <a:r>
              <a:rPr lang="en-US" sz="3000" b="1" dirty="0" smtClean="0">
                <a:solidFill>
                  <a:srgbClr val="2B166E"/>
                </a:solidFill>
                <a:latin typeface="Verdana" pitchFamily="34" charset="0"/>
              </a:rPr>
              <a:t> </a:t>
            </a:r>
            <a:r>
              <a:rPr lang="en-US" sz="3000" b="1" dirty="0" err="1" smtClean="0">
                <a:solidFill>
                  <a:srgbClr val="2B166E"/>
                </a:solidFill>
                <a:latin typeface="Verdana" pitchFamily="34" charset="0"/>
              </a:rPr>
              <a:t>lớp</a:t>
            </a:r>
            <a:r>
              <a:rPr lang="en-US" sz="3000" b="1" dirty="0" smtClean="0">
                <a:solidFill>
                  <a:srgbClr val="2B166E"/>
                </a:solidFill>
                <a:latin typeface="Verdana" pitchFamily="34" charset="0"/>
              </a:rPr>
              <a:t> </a:t>
            </a:r>
            <a:r>
              <a:rPr lang="en-US" sz="3000" b="1" dirty="0" err="1" smtClean="0">
                <a:solidFill>
                  <a:srgbClr val="2B166E"/>
                </a:solidFill>
                <a:latin typeface="Verdana" pitchFamily="34" charset="0"/>
              </a:rPr>
              <a:t>nội</a:t>
            </a:r>
            <a:r>
              <a:rPr lang="en-US" sz="3000" b="1" dirty="0" smtClean="0">
                <a:solidFill>
                  <a:srgbClr val="2B166E"/>
                </a:solidFill>
                <a:latin typeface="Verdana" pitchFamily="34" charset="0"/>
              </a:rPr>
              <a:t> dung </a:t>
            </a:r>
            <a:r>
              <a:rPr lang="en-US" sz="3000" b="1" dirty="0" err="1" smtClean="0">
                <a:solidFill>
                  <a:srgbClr val="2B166E"/>
                </a:solidFill>
                <a:latin typeface="Verdana" pitchFamily="34" charset="0"/>
              </a:rPr>
              <a:t>một</a:t>
            </a:r>
            <a:r>
              <a:rPr lang="en-US" sz="3000" b="1" dirty="0">
                <a:solidFill>
                  <a:srgbClr val="2B166E"/>
                </a:solidFill>
                <a:latin typeface="Verdana" pitchFamily="34" charset="0"/>
              </a:rPr>
              <a:t> </a:t>
            </a:r>
            <a:r>
              <a:rPr lang="en-US" sz="3000" b="1" dirty="0" err="1" smtClean="0">
                <a:solidFill>
                  <a:srgbClr val="2B166E"/>
                </a:solidFill>
                <a:latin typeface="Verdana" pitchFamily="34" charset="0"/>
              </a:rPr>
              <a:t>lớp</a:t>
            </a:r>
            <a:r>
              <a:rPr lang="en-US" sz="3000" b="1" dirty="0" smtClean="0">
                <a:solidFill>
                  <a:srgbClr val="2B166E"/>
                </a:solidFill>
                <a:latin typeface="Verdana" pitchFamily="34" charset="0"/>
              </a:rPr>
              <a:t>, ta </a:t>
            </a:r>
            <a:r>
              <a:rPr lang="en-US" sz="3000" b="1" dirty="0" err="1" smtClean="0">
                <a:solidFill>
                  <a:srgbClr val="2B166E"/>
                </a:solidFill>
                <a:latin typeface="Verdana" pitchFamily="34" charset="0"/>
              </a:rPr>
              <a:t>chọn</a:t>
            </a:r>
            <a:r>
              <a:rPr lang="en-US" sz="3000" b="1" dirty="0" smtClean="0">
                <a:solidFill>
                  <a:srgbClr val="2B166E"/>
                </a:solidFill>
                <a:latin typeface="Verdana" pitchFamily="34" charset="0"/>
              </a:rPr>
              <a:t> </a:t>
            </a:r>
            <a:r>
              <a:rPr lang="en-US" sz="3000" b="1" dirty="0" err="1" smtClean="0">
                <a:solidFill>
                  <a:srgbClr val="2B166E"/>
                </a:solidFill>
                <a:latin typeface="Verdana" pitchFamily="34" charset="0"/>
              </a:rPr>
              <a:t>hình</a:t>
            </a:r>
            <a:r>
              <a:rPr lang="en-US" sz="3000" b="1" dirty="0" smtClean="0">
                <a:solidFill>
                  <a:srgbClr val="2B166E"/>
                </a:solidFill>
                <a:latin typeface="Verdana" pitchFamily="34" charset="0"/>
              </a:rPr>
              <a:t> </a:t>
            </a:r>
            <a:r>
              <a:rPr lang="en-US" sz="3000" b="1" dirty="0" err="1" smtClean="0">
                <a:solidFill>
                  <a:srgbClr val="2B166E"/>
                </a:solidFill>
                <a:latin typeface="Verdana" pitchFamily="34" charset="0"/>
              </a:rPr>
              <a:t>ảnh</a:t>
            </a:r>
            <a:r>
              <a:rPr lang="en-US" sz="3000" b="1" dirty="0" smtClean="0">
                <a:solidFill>
                  <a:srgbClr val="2B166E"/>
                </a:solidFill>
                <a:latin typeface="Verdana" pitchFamily="34" charset="0"/>
              </a:rPr>
              <a:t>, </a:t>
            </a:r>
            <a:r>
              <a:rPr lang="en-US" sz="3000" b="1" dirty="0" err="1" smtClean="0">
                <a:solidFill>
                  <a:srgbClr val="2B166E"/>
                </a:solidFill>
                <a:latin typeface="Verdana" pitchFamily="34" charset="0"/>
              </a:rPr>
              <a:t>nháy</a:t>
            </a:r>
            <a:r>
              <a:rPr lang="en-US" sz="3000" b="1" dirty="0" smtClean="0">
                <a:solidFill>
                  <a:srgbClr val="2B166E"/>
                </a:solidFill>
                <a:latin typeface="Verdana" pitchFamily="34" charset="0"/>
              </a:rPr>
              <a:t> </a:t>
            </a:r>
            <a:r>
              <a:rPr lang="en-US" sz="3000" b="1" dirty="0" err="1" smtClean="0">
                <a:solidFill>
                  <a:srgbClr val="2B166E"/>
                </a:solidFill>
                <a:latin typeface="Verdana" pitchFamily="34" charset="0"/>
              </a:rPr>
              <a:t>chuột</a:t>
            </a:r>
            <a:r>
              <a:rPr lang="en-US" sz="3000" b="1" dirty="0" smtClean="0">
                <a:solidFill>
                  <a:srgbClr val="2B166E"/>
                </a:solidFill>
                <a:latin typeface="Verdana" pitchFamily="34" charset="0"/>
              </a:rPr>
              <a:t> </a:t>
            </a:r>
            <a:r>
              <a:rPr lang="en-US" sz="3000" b="1" dirty="0" err="1" smtClean="0">
                <a:solidFill>
                  <a:srgbClr val="2B166E"/>
                </a:solidFill>
                <a:latin typeface="Verdana" pitchFamily="34" charset="0"/>
              </a:rPr>
              <a:t>phải</a:t>
            </a:r>
            <a:r>
              <a:rPr lang="en-US" sz="3000" b="1" dirty="0" smtClean="0">
                <a:solidFill>
                  <a:srgbClr val="2B166E"/>
                </a:solidFill>
                <a:latin typeface="Verdana" pitchFamily="34" charset="0"/>
              </a:rPr>
              <a:t> </a:t>
            </a:r>
            <a:r>
              <a:rPr lang="en-US" sz="3000" b="1" dirty="0" err="1" smtClean="0">
                <a:solidFill>
                  <a:srgbClr val="2B166E"/>
                </a:solidFill>
                <a:latin typeface="Verdana" pitchFamily="34" charset="0"/>
              </a:rPr>
              <a:t>và</a:t>
            </a:r>
            <a:r>
              <a:rPr lang="en-US" sz="3000" b="1" dirty="0" smtClean="0">
                <a:solidFill>
                  <a:srgbClr val="2B166E"/>
                </a:solidFill>
                <a:latin typeface="Verdana" pitchFamily="34" charset="0"/>
              </a:rPr>
              <a:t> </a:t>
            </a:r>
            <a:r>
              <a:rPr lang="en-US" sz="3000" b="1" dirty="0" err="1" smtClean="0">
                <a:solidFill>
                  <a:srgbClr val="2B166E"/>
                </a:solidFill>
                <a:latin typeface="Verdana" pitchFamily="34" charset="0"/>
              </a:rPr>
              <a:t>chọn</a:t>
            </a:r>
            <a:endParaRPr lang="en-US" sz="3000" b="1" dirty="0" smtClean="0">
              <a:solidFill>
                <a:srgbClr val="2B166E"/>
              </a:solidFill>
              <a:latin typeface="Verdana" pitchFamily="34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186852" y="3462205"/>
            <a:ext cx="685800" cy="685800"/>
          </a:xfrm>
          <a:prstGeom prst="fra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Frame 5"/>
          <p:cNvSpPr/>
          <p:nvPr/>
        </p:nvSpPr>
        <p:spPr>
          <a:xfrm>
            <a:off x="186852" y="2616068"/>
            <a:ext cx="685800" cy="685800"/>
          </a:xfrm>
          <a:prstGeom prst="fra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Frame 6"/>
          <p:cNvSpPr/>
          <p:nvPr/>
        </p:nvSpPr>
        <p:spPr>
          <a:xfrm>
            <a:off x="177840" y="1701667"/>
            <a:ext cx="685800" cy="685800"/>
          </a:xfrm>
          <a:prstGeom prst="fra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Frame 7"/>
          <p:cNvSpPr/>
          <p:nvPr/>
        </p:nvSpPr>
        <p:spPr>
          <a:xfrm>
            <a:off x="186852" y="4292468"/>
            <a:ext cx="685800" cy="685800"/>
          </a:xfrm>
          <a:prstGeom prst="fra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974725" y="2681288"/>
            <a:ext cx="66436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000" b="1"/>
              <a:t>Send to Back </a:t>
            </a:r>
            <a:r>
              <a:rPr lang="en-US" sz="3000" b="1">
                <a:sym typeface="Wingdings" pitchFamily="2" charset="2"/>
              </a:rPr>
              <a:t> Send Backward</a:t>
            </a:r>
            <a:endParaRPr lang="en-US" sz="3000" b="1"/>
          </a:p>
        </p:txBody>
      </p:sp>
      <p:sp>
        <p:nvSpPr>
          <p:cNvPr id="21522" name="TextBox 13"/>
          <p:cNvSpPr txBox="1">
            <a:spLocks noChangeArrowheads="1"/>
          </p:cNvSpPr>
          <p:nvPr/>
        </p:nvSpPr>
        <p:spPr bwMode="auto">
          <a:xfrm>
            <a:off x="933450" y="1763713"/>
            <a:ext cx="63563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000" b="1"/>
              <a:t>Send to Back </a:t>
            </a:r>
            <a:r>
              <a:rPr lang="en-US" sz="3000" b="1">
                <a:sym typeface="Wingdings" pitchFamily="2" charset="2"/>
              </a:rPr>
              <a:t> Send to Back </a:t>
            </a:r>
            <a:endParaRPr lang="en-US" sz="3000" b="1"/>
          </a:p>
        </p:txBody>
      </p:sp>
      <p:sp>
        <p:nvSpPr>
          <p:cNvPr id="21523" name="TextBox 14"/>
          <p:cNvSpPr txBox="1">
            <a:spLocks noChangeArrowheads="1"/>
          </p:cNvSpPr>
          <p:nvPr/>
        </p:nvSpPr>
        <p:spPr bwMode="auto">
          <a:xfrm>
            <a:off x="996950" y="3470275"/>
            <a:ext cx="5867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000" b="1"/>
              <a:t>Bring to Font </a:t>
            </a:r>
            <a:r>
              <a:rPr lang="en-US" sz="3000" b="1">
                <a:sym typeface="Wingdings" pitchFamily="2" charset="2"/>
              </a:rPr>
              <a:t> Bring to Font </a:t>
            </a:r>
            <a:endParaRPr lang="en-US" sz="3000" b="1"/>
          </a:p>
        </p:txBody>
      </p:sp>
      <p:sp>
        <p:nvSpPr>
          <p:cNvPr id="21524" name="TextBox 15"/>
          <p:cNvSpPr txBox="1">
            <a:spLocks noChangeArrowheads="1"/>
          </p:cNvSpPr>
          <p:nvPr/>
        </p:nvSpPr>
        <p:spPr bwMode="auto">
          <a:xfrm>
            <a:off x="1008063" y="4340225"/>
            <a:ext cx="6356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000" b="1"/>
              <a:t>Bring to Font </a:t>
            </a:r>
            <a:r>
              <a:rPr lang="en-US" sz="3000" b="1">
                <a:sym typeface="Wingdings" pitchFamily="2" charset="2"/>
              </a:rPr>
              <a:t> Bring Forward</a:t>
            </a:r>
            <a:endParaRPr lang="en-US" sz="3000" b="1"/>
          </a:p>
        </p:txBody>
      </p:sp>
      <p:pic>
        <p:nvPicPr>
          <p:cNvPr id="21525" name="Picture 33" descr="Back_Butto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467533" y="-38092"/>
            <a:ext cx="67678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 pitchFamily="34" charset="0"/>
              </a:rPr>
              <a:t>5</a:t>
            </a:r>
            <a:endParaRPr lang="en-US" sz="5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33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ooter Placeholder 3"/>
          <p:cNvSpPr txBox="1">
            <a:spLocks noGrp="1"/>
          </p:cNvSpPr>
          <p:nvPr/>
        </p:nvSpPr>
        <p:spPr bwMode="auto">
          <a:xfrm>
            <a:off x="5867400" y="6461125"/>
            <a:ext cx="2895600" cy="32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defRPr/>
            </a:pPr>
            <a:r>
              <a:rPr lang="en-US" sz="1200" b="1">
                <a:latin typeface="+mj-lt"/>
                <a:cs typeface="+mn-cs"/>
              </a:rPr>
              <a:t>Company Logo</a:t>
            </a: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04813"/>
            <a:ext cx="9144000" cy="609600"/>
          </a:xfrm>
          <a:gradFill rotWithShape="1">
            <a:gsLst>
              <a:gs pos="0">
                <a:srgbClr val="FFFF66"/>
              </a:gs>
              <a:gs pos="50000">
                <a:schemeClr val="bg1"/>
              </a:gs>
              <a:gs pos="100000">
                <a:srgbClr val="FFFF66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3300"/>
                </a:solidFill>
              </a:rPr>
              <a:t>MỤC TIÊU</a:t>
            </a:r>
          </a:p>
        </p:txBody>
      </p:sp>
      <p:sp>
        <p:nvSpPr>
          <p:cNvPr id="89134" name="AutoShape 46"/>
          <p:cNvSpPr>
            <a:spLocks noChangeArrowheads="1"/>
          </p:cNvSpPr>
          <p:nvPr/>
        </p:nvSpPr>
        <p:spPr bwMode="ltGray">
          <a:xfrm rot="5400000">
            <a:off x="-3430588" y="1503363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9135" name="AutoShape 47"/>
          <p:cNvSpPr>
            <a:spLocks noChangeArrowheads="1"/>
          </p:cNvSpPr>
          <p:nvPr/>
        </p:nvSpPr>
        <p:spPr bwMode="ltGray">
          <a:xfrm rot="5400000" flipH="1">
            <a:off x="-2866231" y="1923256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56000"/>
                </a:schemeClr>
              </a:gs>
              <a:gs pos="100000">
                <a:schemeClr val="hlink">
                  <a:gamma/>
                  <a:tint val="0"/>
                  <a:invGamma/>
                  <a:alpha val="48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89141" name="Group 53"/>
          <p:cNvGrpSpPr>
            <a:grpSpLocks/>
          </p:cNvGrpSpPr>
          <p:nvPr/>
        </p:nvGrpSpPr>
        <p:grpSpPr bwMode="auto">
          <a:xfrm>
            <a:off x="200025" y="1730375"/>
            <a:ext cx="381000" cy="381000"/>
            <a:chOff x="2078" y="1680"/>
            <a:chExt cx="1615" cy="1615"/>
          </a:xfrm>
        </p:grpSpPr>
        <p:sp>
          <p:nvSpPr>
            <p:cNvPr id="4130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1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4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33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914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35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89148" name="Group 60"/>
          <p:cNvGrpSpPr>
            <a:grpSpLocks/>
          </p:cNvGrpSpPr>
          <p:nvPr/>
        </p:nvGrpSpPr>
        <p:grpSpPr bwMode="auto">
          <a:xfrm>
            <a:off x="1106488" y="3681413"/>
            <a:ext cx="381000" cy="381000"/>
            <a:chOff x="2078" y="1680"/>
            <a:chExt cx="1615" cy="1615"/>
          </a:xfrm>
        </p:grpSpPr>
        <p:sp>
          <p:nvSpPr>
            <p:cNvPr id="4124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5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51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27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9153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29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104" name="Text Box 39"/>
          <p:cNvSpPr txBox="1">
            <a:spLocks noChangeArrowheads="1"/>
          </p:cNvSpPr>
          <p:nvPr/>
        </p:nvSpPr>
        <p:spPr bwMode="auto">
          <a:xfrm>
            <a:off x="6858000" y="6381750"/>
            <a:ext cx="22860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33" name="AutoShape 51"/>
          <p:cNvSpPr>
            <a:spLocks noChangeArrowheads="1"/>
          </p:cNvSpPr>
          <p:nvPr/>
        </p:nvSpPr>
        <p:spPr bwMode="gray">
          <a:xfrm>
            <a:off x="1463675" y="3635375"/>
            <a:ext cx="7705725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1FFD6"/>
              </a:gs>
              <a:gs pos="50000">
                <a:schemeClr val="bg1"/>
              </a:gs>
              <a:gs pos="100000">
                <a:srgbClr val="C1FFD6"/>
              </a:gs>
            </a:gsLst>
            <a:lin ang="540000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2500" b="1" dirty="0">
                <a:solidFill>
                  <a:srgbClr val="0000FF"/>
                </a:solidFill>
              </a:rPr>
              <a:t>3. </a:t>
            </a:r>
            <a:r>
              <a:rPr lang="en-US" sz="2500" b="1" dirty="0" err="1">
                <a:solidFill>
                  <a:srgbClr val="0000FF"/>
                </a:solidFill>
              </a:rPr>
              <a:t>Thay</a:t>
            </a:r>
            <a:r>
              <a:rPr lang="en-US" sz="2500" b="1" dirty="0">
                <a:solidFill>
                  <a:srgbClr val="0000FF"/>
                </a:solidFill>
              </a:rPr>
              <a:t> </a:t>
            </a:r>
            <a:r>
              <a:rPr lang="en-US" sz="2500" b="1" dirty="0" err="1">
                <a:solidFill>
                  <a:srgbClr val="0000FF"/>
                </a:solidFill>
              </a:rPr>
              <a:t>đổi</a:t>
            </a:r>
            <a:r>
              <a:rPr lang="en-US" sz="2500" b="1" dirty="0">
                <a:solidFill>
                  <a:srgbClr val="0000FF"/>
                </a:solidFill>
              </a:rPr>
              <a:t> </a:t>
            </a:r>
            <a:r>
              <a:rPr lang="en-US" sz="2500" b="1" dirty="0" err="1">
                <a:solidFill>
                  <a:srgbClr val="0000FF"/>
                </a:solidFill>
              </a:rPr>
              <a:t>vị</a:t>
            </a:r>
            <a:r>
              <a:rPr lang="en-US" sz="2500" b="1" dirty="0">
                <a:solidFill>
                  <a:srgbClr val="0000FF"/>
                </a:solidFill>
              </a:rPr>
              <a:t> </a:t>
            </a:r>
            <a:r>
              <a:rPr lang="en-US" sz="2500" b="1" dirty="0" err="1">
                <a:solidFill>
                  <a:srgbClr val="0000FF"/>
                </a:solidFill>
              </a:rPr>
              <a:t>trí</a:t>
            </a:r>
            <a:r>
              <a:rPr lang="en-US" sz="2500" b="1" dirty="0">
                <a:solidFill>
                  <a:srgbClr val="0000FF"/>
                </a:solidFill>
              </a:rPr>
              <a:t> </a:t>
            </a:r>
            <a:r>
              <a:rPr lang="en-US" sz="2500" b="1" dirty="0" err="1">
                <a:solidFill>
                  <a:srgbClr val="0000FF"/>
                </a:solidFill>
              </a:rPr>
              <a:t>và</a:t>
            </a:r>
            <a:r>
              <a:rPr lang="en-US" sz="2500" b="1" dirty="0">
                <a:solidFill>
                  <a:srgbClr val="0000FF"/>
                </a:solidFill>
              </a:rPr>
              <a:t> </a:t>
            </a:r>
            <a:r>
              <a:rPr lang="en-US" sz="2500" b="1" dirty="0" err="1">
                <a:solidFill>
                  <a:srgbClr val="0000FF"/>
                </a:solidFill>
              </a:rPr>
              <a:t>kích</a:t>
            </a:r>
            <a:r>
              <a:rPr lang="en-US" sz="2500" b="1" dirty="0">
                <a:solidFill>
                  <a:srgbClr val="0000FF"/>
                </a:solidFill>
              </a:rPr>
              <a:t> </a:t>
            </a:r>
            <a:r>
              <a:rPr lang="en-US" sz="2500" b="1" dirty="0" err="1">
                <a:solidFill>
                  <a:srgbClr val="0000FF"/>
                </a:solidFill>
              </a:rPr>
              <a:t>thước</a:t>
            </a:r>
            <a:r>
              <a:rPr lang="en-US" sz="2500" b="1" dirty="0">
                <a:solidFill>
                  <a:srgbClr val="0000FF"/>
                </a:solidFill>
              </a:rPr>
              <a:t> </a:t>
            </a:r>
            <a:r>
              <a:rPr lang="en-US" sz="2500" b="1" dirty="0" err="1">
                <a:solidFill>
                  <a:srgbClr val="0000FF"/>
                </a:solidFill>
              </a:rPr>
              <a:t>hình</a:t>
            </a:r>
            <a:r>
              <a:rPr lang="en-US" sz="2500" b="1" dirty="0">
                <a:solidFill>
                  <a:srgbClr val="0000FF"/>
                </a:solidFill>
              </a:rPr>
              <a:t> </a:t>
            </a:r>
            <a:r>
              <a:rPr lang="en-US" sz="2500" b="1" dirty="0" err="1">
                <a:solidFill>
                  <a:srgbClr val="0000FF"/>
                </a:solidFill>
              </a:rPr>
              <a:t>ảnh</a:t>
            </a:r>
            <a:endParaRPr lang="en-US" sz="2500" b="1" dirty="0">
              <a:solidFill>
                <a:srgbClr val="0000FF"/>
              </a:solidFill>
            </a:endParaRPr>
          </a:p>
        </p:txBody>
      </p:sp>
      <p:sp>
        <p:nvSpPr>
          <p:cNvPr id="34" name="AutoShape 52"/>
          <p:cNvSpPr>
            <a:spLocks noChangeArrowheads="1"/>
          </p:cNvSpPr>
          <p:nvPr/>
        </p:nvSpPr>
        <p:spPr bwMode="gray">
          <a:xfrm>
            <a:off x="547688" y="1570038"/>
            <a:ext cx="8596312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C269"/>
              </a:gs>
              <a:gs pos="50000">
                <a:schemeClr val="bg1"/>
              </a:gs>
              <a:gs pos="100000">
                <a:srgbClr val="FFC269"/>
              </a:gs>
            </a:gsLst>
            <a:lin ang="540000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2100" b="1" dirty="0">
                <a:solidFill>
                  <a:srgbClr val="0000FF"/>
                </a:solidFill>
              </a:rPr>
              <a:t>1. </a:t>
            </a:r>
            <a:r>
              <a:rPr lang="en-US" sz="2100" b="1" dirty="0" err="1">
                <a:solidFill>
                  <a:srgbClr val="0000FF"/>
                </a:solidFill>
              </a:rPr>
              <a:t>Chèn</a:t>
            </a:r>
            <a:r>
              <a:rPr lang="en-US" sz="2100" b="1" dirty="0">
                <a:solidFill>
                  <a:srgbClr val="0000FF"/>
                </a:solidFill>
              </a:rPr>
              <a:t> </a:t>
            </a:r>
            <a:r>
              <a:rPr lang="en-US" sz="2100" b="1" dirty="0" err="1">
                <a:solidFill>
                  <a:srgbClr val="0000FF"/>
                </a:solidFill>
              </a:rPr>
              <a:t>được</a:t>
            </a:r>
            <a:r>
              <a:rPr lang="en-US" sz="2100" b="1" dirty="0">
                <a:solidFill>
                  <a:srgbClr val="0000FF"/>
                </a:solidFill>
              </a:rPr>
              <a:t> </a:t>
            </a:r>
            <a:r>
              <a:rPr lang="en-US" sz="2100" b="1" dirty="0" err="1">
                <a:solidFill>
                  <a:srgbClr val="0000FF"/>
                </a:solidFill>
              </a:rPr>
              <a:t>hình</a:t>
            </a:r>
            <a:r>
              <a:rPr lang="en-US" sz="2100" b="1" dirty="0">
                <a:solidFill>
                  <a:srgbClr val="0000FF"/>
                </a:solidFill>
              </a:rPr>
              <a:t> </a:t>
            </a:r>
            <a:r>
              <a:rPr lang="en-US" sz="2100" b="1" dirty="0" err="1">
                <a:solidFill>
                  <a:srgbClr val="0000FF"/>
                </a:solidFill>
              </a:rPr>
              <a:t>ảnh</a:t>
            </a:r>
            <a:r>
              <a:rPr lang="en-US" sz="2100" b="1" dirty="0">
                <a:solidFill>
                  <a:srgbClr val="0000FF"/>
                </a:solidFill>
              </a:rPr>
              <a:t> </a:t>
            </a:r>
            <a:r>
              <a:rPr lang="en-US" sz="2100" b="1" dirty="0" err="1">
                <a:solidFill>
                  <a:srgbClr val="0000FF"/>
                </a:solidFill>
              </a:rPr>
              <a:t>và</a:t>
            </a:r>
            <a:r>
              <a:rPr lang="en-US" sz="2100" b="1" dirty="0">
                <a:solidFill>
                  <a:srgbClr val="0000FF"/>
                </a:solidFill>
              </a:rPr>
              <a:t> </a:t>
            </a:r>
            <a:r>
              <a:rPr lang="en-US" sz="2100" b="1" dirty="0" err="1">
                <a:solidFill>
                  <a:srgbClr val="0000FF"/>
                </a:solidFill>
              </a:rPr>
              <a:t>các</a:t>
            </a:r>
            <a:r>
              <a:rPr lang="en-US" sz="2100" b="1" dirty="0">
                <a:solidFill>
                  <a:srgbClr val="0000FF"/>
                </a:solidFill>
              </a:rPr>
              <a:t> </a:t>
            </a:r>
            <a:r>
              <a:rPr lang="en-US" sz="2100" b="1" dirty="0" err="1">
                <a:solidFill>
                  <a:srgbClr val="0000FF"/>
                </a:solidFill>
              </a:rPr>
              <a:t>đối</a:t>
            </a:r>
            <a:r>
              <a:rPr lang="en-US" sz="2100" b="1" dirty="0">
                <a:solidFill>
                  <a:srgbClr val="0000FF"/>
                </a:solidFill>
              </a:rPr>
              <a:t> </a:t>
            </a:r>
            <a:r>
              <a:rPr lang="en-US" sz="2100" b="1" dirty="0" err="1">
                <a:solidFill>
                  <a:srgbClr val="0000FF"/>
                </a:solidFill>
              </a:rPr>
              <a:t>tượng</a:t>
            </a:r>
            <a:r>
              <a:rPr lang="en-US" sz="2100" b="1" dirty="0">
                <a:solidFill>
                  <a:srgbClr val="0000FF"/>
                </a:solidFill>
              </a:rPr>
              <a:t> </a:t>
            </a:r>
            <a:r>
              <a:rPr lang="en-US" sz="2100" b="1" dirty="0" err="1">
                <a:solidFill>
                  <a:srgbClr val="0000FF"/>
                </a:solidFill>
              </a:rPr>
              <a:t>khác</a:t>
            </a:r>
            <a:r>
              <a:rPr lang="en-US" sz="2100" b="1" dirty="0">
                <a:solidFill>
                  <a:srgbClr val="0000FF"/>
                </a:solidFill>
              </a:rPr>
              <a:t> </a:t>
            </a:r>
            <a:r>
              <a:rPr lang="en-US" sz="2100" b="1" dirty="0" err="1">
                <a:solidFill>
                  <a:srgbClr val="0000FF"/>
                </a:solidFill>
              </a:rPr>
              <a:t>vào</a:t>
            </a:r>
            <a:r>
              <a:rPr lang="en-US" sz="2100" b="1" dirty="0">
                <a:solidFill>
                  <a:srgbClr val="0000FF"/>
                </a:solidFill>
              </a:rPr>
              <a:t> </a:t>
            </a:r>
            <a:r>
              <a:rPr lang="en-US" sz="2100" b="1" dirty="0" err="1">
                <a:solidFill>
                  <a:srgbClr val="0000FF"/>
                </a:solidFill>
              </a:rPr>
              <a:t>trang</a:t>
            </a:r>
            <a:r>
              <a:rPr lang="en-US" sz="2100" b="1" dirty="0">
                <a:solidFill>
                  <a:srgbClr val="0000FF"/>
                </a:solidFill>
              </a:rPr>
              <a:t> </a:t>
            </a:r>
            <a:r>
              <a:rPr lang="en-US" sz="2100" b="1" dirty="0" err="1">
                <a:solidFill>
                  <a:srgbClr val="0000FF"/>
                </a:solidFill>
              </a:rPr>
              <a:t>chiếu</a:t>
            </a:r>
            <a:endParaRPr lang="en-US" sz="2100" b="1" dirty="0">
              <a:solidFill>
                <a:srgbClr val="0000FF"/>
              </a:solidFill>
            </a:endParaRPr>
          </a:p>
        </p:txBody>
      </p:sp>
      <p:grpSp>
        <p:nvGrpSpPr>
          <p:cNvPr id="31" name="Group 67"/>
          <p:cNvGrpSpPr>
            <a:grpSpLocks/>
          </p:cNvGrpSpPr>
          <p:nvPr/>
        </p:nvGrpSpPr>
        <p:grpSpPr bwMode="auto">
          <a:xfrm>
            <a:off x="855663" y="4883150"/>
            <a:ext cx="381000" cy="381000"/>
            <a:chOff x="2078" y="1680"/>
            <a:chExt cx="1615" cy="1615"/>
          </a:xfrm>
        </p:grpSpPr>
        <p:sp>
          <p:nvSpPr>
            <p:cNvPr id="411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2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9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2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1" name="AutoShape 50"/>
          <p:cNvSpPr>
            <a:spLocks noChangeArrowheads="1"/>
          </p:cNvSpPr>
          <p:nvPr/>
        </p:nvSpPr>
        <p:spPr bwMode="gray">
          <a:xfrm>
            <a:off x="1190625" y="4819650"/>
            <a:ext cx="7953375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DCAFF"/>
              </a:gs>
              <a:gs pos="50000">
                <a:schemeClr val="bg1"/>
              </a:gs>
              <a:gs pos="100000">
                <a:srgbClr val="7DCAFF"/>
              </a:gs>
            </a:gsLst>
            <a:lin ang="540000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2200" b="1" dirty="0">
                <a:solidFill>
                  <a:srgbClr val="0000FF"/>
                </a:solidFill>
              </a:rPr>
              <a:t>4. </a:t>
            </a:r>
            <a:r>
              <a:rPr lang="en-US" sz="2200" b="1" dirty="0" err="1">
                <a:solidFill>
                  <a:srgbClr val="0000FF"/>
                </a:solidFill>
              </a:rPr>
              <a:t>Bài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tập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củng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cố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kiến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thức</a:t>
            </a:r>
            <a:endParaRPr lang="en-US" sz="2200" b="1" dirty="0">
              <a:solidFill>
                <a:srgbClr val="0000FF"/>
              </a:solidFill>
            </a:endParaRPr>
          </a:p>
        </p:txBody>
      </p:sp>
      <p:grpSp>
        <p:nvGrpSpPr>
          <p:cNvPr id="40" name="Group 53"/>
          <p:cNvGrpSpPr>
            <a:grpSpLocks/>
          </p:cNvGrpSpPr>
          <p:nvPr/>
        </p:nvGrpSpPr>
        <p:grpSpPr bwMode="auto">
          <a:xfrm>
            <a:off x="871538" y="2635250"/>
            <a:ext cx="381000" cy="381000"/>
            <a:chOff x="2078" y="1680"/>
            <a:chExt cx="1615" cy="1615"/>
          </a:xfrm>
        </p:grpSpPr>
        <p:sp>
          <p:nvSpPr>
            <p:cNvPr id="411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1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7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1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9" name="AutoShape 52"/>
          <p:cNvSpPr>
            <a:spLocks noChangeArrowheads="1"/>
          </p:cNvSpPr>
          <p:nvPr/>
        </p:nvSpPr>
        <p:spPr bwMode="gray">
          <a:xfrm>
            <a:off x="1238250" y="2536825"/>
            <a:ext cx="7931150" cy="5365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2400" b="1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2. </a:t>
            </a:r>
            <a:r>
              <a:rPr lang="en-US" sz="2400" b="1" dirty="0" err="1">
                <a:solidFill>
                  <a:schemeClr val="accent4">
                    <a:lumMod val="85000"/>
                    <a:lumOff val="15000"/>
                  </a:schemeClr>
                </a:solidFill>
              </a:rPr>
              <a:t>Chèn</a:t>
            </a:r>
            <a:r>
              <a:rPr lang="en-US" sz="2400" b="1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4">
                    <a:lumMod val="85000"/>
                    <a:lumOff val="15000"/>
                  </a:schemeClr>
                </a:solidFill>
              </a:rPr>
              <a:t>âm</a:t>
            </a:r>
            <a:r>
              <a:rPr lang="en-US" sz="2400" b="1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4">
                    <a:lumMod val="85000"/>
                    <a:lumOff val="15000"/>
                  </a:schemeClr>
                </a:solidFill>
              </a:rPr>
              <a:t>thanh</a:t>
            </a:r>
            <a:r>
              <a:rPr lang="en-US" sz="2400" b="1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4">
                    <a:lumMod val="85000"/>
                    <a:lumOff val="15000"/>
                  </a:schemeClr>
                </a:solidFill>
              </a:rPr>
              <a:t>và</a:t>
            </a:r>
            <a:r>
              <a:rPr lang="en-US" sz="2400" b="1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 video </a:t>
            </a:r>
            <a:r>
              <a:rPr lang="en-US" sz="2400" b="1" dirty="0" err="1">
                <a:solidFill>
                  <a:schemeClr val="accent4">
                    <a:lumMod val="85000"/>
                    <a:lumOff val="15000"/>
                  </a:schemeClr>
                </a:solidFill>
              </a:rPr>
              <a:t>vào</a:t>
            </a:r>
            <a:r>
              <a:rPr lang="en-US" sz="2400" b="1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4">
                    <a:lumMod val="85000"/>
                    <a:lumOff val="15000"/>
                  </a:schemeClr>
                </a:solidFill>
              </a:rPr>
              <a:t>trang</a:t>
            </a:r>
            <a:r>
              <a:rPr lang="en-US" sz="2400" b="1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4">
                    <a:lumMod val="85000"/>
                    <a:lumOff val="15000"/>
                  </a:schemeClr>
                </a:solidFill>
              </a:rPr>
              <a:t>chiếu</a:t>
            </a:r>
            <a:endParaRPr lang="en-US" sz="2400" b="1" dirty="0">
              <a:solidFill>
                <a:schemeClr val="accent4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Tm="212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9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9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9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9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41" grpId="0" animBg="1"/>
      <p:bldP spid="4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2339975" y="260350"/>
            <a:ext cx="4608513" cy="620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j-lt"/>
                <a:ea typeface="+mj-lt"/>
                <a:cs typeface="+mj-lt"/>
              </a:rPr>
              <a:t>BÀI TẬP THỰC HÀNH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1300" y="981075"/>
            <a:ext cx="8640763" cy="41544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  <a:defRPr/>
            </a:pPr>
            <a:r>
              <a:rPr lang="en-US" sz="2200" b="1" i="1" u="sng" dirty="0" err="1" smtClean="0">
                <a:solidFill>
                  <a:srgbClr val="FF0000"/>
                </a:solidFill>
              </a:rPr>
              <a:t>Bài</a:t>
            </a:r>
            <a:r>
              <a:rPr lang="en-US" sz="2200" b="1" i="1" u="sng" dirty="0" smtClean="0">
                <a:solidFill>
                  <a:srgbClr val="FF0000"/>
                </a:solidFill>
              </a:rPr>
              <a:t> </a:t>
            </a:r>
            <a:r>
              <a:rPr lang="en-US" sz="2200" b="1" i="1" u="sng" dirty="0" err="1" smtClean="0">
                <a:solidFill>
                  <a:srgbClr val="FF0000"/>
                </a:solidFill>
              </a:rPr>
              <a:t>tập</a:t>
            </a:r>
            <a:r>
              <a:rPr lang="en-US" sz="2200" b="1" i="1" u="sng" dirty="0" smtClean="0">
                <a:solidFill>
                  <a:srgbClr val="FF0000"/>
                </a:solidFill>
              </a:rPr>
              <a:t> 1: </a:t>
            </a:r>
            <a:r>
              <a:rPr lang="en-US" sz="2200" b="1" i="1" dirty="0" err="1" smtClean="0">
                <a:solidFill>
                  <a:srgbClr val="003399"/>
                </a:solidFill>
              </a:rPr>
              <a:t>Em</a:t>
            </a:r>
            <a:r>
              <a:rPr lang="en-US" sz="2200" b="1" i="1" dirty="0" smtClean="0">
                <a:solidFill>
                  <a:srgbClr val="003399"/>
                </a:solidFill>
              </a:rPr>
              <a:t> </a:t>
            </a:r>
            <a:r>
              <a:rPr lang="en-US" sz="2200" b="1" i="1" dirty="0" err="1">
                <a:solidFill>
                  <a:srgbClr val="003399"/>
                </a:solidFill>
              </a:rPr>
              <a:t>hãy</a:t>
            </a:r>
            <a:r>
              <a:rPr lang="en-US" sz="2200" b="1" i="1" dirty="0">
                <a:solidFill>
                  <a:srgbClr val="003399"/>
                </a:solidFill>
              </a:rPr>
              <a:t> </a:t>
            </a:r>
            <a:r>
              <a:rPr lang="en-US" sz="2200" b="1" i="1" dirty="0" err="1">
                <a:solidFill>
                  <a:srgbClr val="003399"/>
                </a:solidFill>
              </a:rPr>
              <a:t>mở</a:t>
            </a:r>
            <a:r>
              <a:rPr lang="en-US" sz="2200" b="1" i="1" dirty="0">
                <a:solidFill>
                  <a:srgbClr val="003399"/>
                </a:solidFill>
              </a:rPr>
              <a:t> </a:t>
            </a:r>
            <a:r>
              <a:rPr lang="en-US" sz="2200" b="1" i="1" dirty="0" err="1">
                <a:solidFill>
                  <a:srgbClr val="003399"/>
                </a:solidFill>
              </a:rPr>
              <a:t>trình</a:t>
            </a:r>
            <a:r>
              <a:rPr lang="en-US" sz="2200" b="1" i="1" dirty="0">
                <a:solidFill>
                  <a:srgbClr val="003399"/>
                </a:solidFill>
              </a:rPr>
              <a:t> </a:t>
            </a:r>
            <a:r>
              <a:rPr lang="en-US" sz="2200" b="1" i="1" dirty="0" err="1">
                <a:solidFill>
                  <a:srgbClr val="003399"/>
                </a:solidFill>
              </a:rPr>
              <a:t>duyệt</a:t>
            </a:r>
            <a:r>
              <a:rPr lang="en-US" sz="2200" b="1" i="1" dirty="0">
                <a:solidFill>
                  <a:srgbClr val="003399"/>
                </a:solidFill>
              </a:rPr>
              <a:t> web, </a:t>
            </a:r>
            <a:r>
              <a:rPr lang="en-US" sz="2200" b="1" i="1" dirty="0" err="1">
                <a:solidFill>
                  <a:srgbClr val="003399"/>
                </a:solidFill>
              </a:rPr>
              <a:t>mở</a:t>
            </a:r>
            <a:r>
              <a:rPr lang="en-US" sz="2200" b="1" i="1" dirty="0">
                <a:solidFill>
                  <a:srgbClr val="003399"/>
                </a:solidFill>
              </a:rPr>
              <a:t> </a:t>
            </a:r>
            <a:r>
              <a:rPr lang="en-US" sz="2200" b="1" i="1" dirty="0" err="1">
                <a:solidFill>
                  <a:srgbClr val="003399"/>
                </a:solidFill>
              </a:rPr>
              <a:t>trang</a:t>
            </a:r>
            <a:r>
              <a:rPr lang="en-US" sz="2200" b="1" i="1" dirty="0">
                <a:solidFill>
                  <a:srgbClr val="003399"/>
                </a:solidFill>
              </a:rPr>
              <a:t> </a:t>
            </a:r>
            <a:r>
              <a:rPr lang="en-US" sz="2200" b="1" i="1" dirty="0" err="1">
                <a:solidFill>
                  <a:srgbClr val="003399"/>
                </a:solidFill>
              </a:rPr>
              <a:t>tìm</a:t>
            </a:r>
            <a:r>
              <a:rPr lang="en-US" sz="2200" b="1" i="1" dirty="0">
                <a:solidFill>
                  <a:srgbClr val="003399"/>
                </a:solidFill>
              </a:rPr>
              <a:t> </a:t>
            </a:r>
            <a:r>
              <a:rPr lang="en-US" sz="2200" b="1" i="1" dirty="0" err="1">
                <a:solidFill>
                  <a:srgbClr val="003399"/>
                </a:solidFill>
              </a:rPr>
              <a:t>kiếm</a:t>
            </a:r>
            <a:r>
              <a:rPr lang="en-US" sz="2200" b="1" i="1" dirty="0">
                <a:solidFill>
                  <a:srgbClr val="003399"/>
                </a:solidFill>
              </a:rPr>
              <a:t> </a:t>
            </a:r>
            <a:r>
              <a:rPr lang="en-US" sz="2200" b="1" i="1" dirty="0" err="1">
                <a:solidFill>
                  <a:srgbClr val="003399"/>
                </a:solidFill>
              </a:rPr>
              <a:t>thông</a:t>
            </a:r>
            <a:r>
              <a:rPr lang="en-US" sz="2200" b="1" i="1" dirty="0">
                <a:solidFill>
                  <a:srgbClr val="003399"/>
                </a:solidFill>
              </a:rPr>
              <a:t> tin (Google Chrome </a:t>
            </a:r>
            <a:r>
              <a:rPr lang="en-US" sz="2200" b="1" i="1" dirty="0" err="1">
                <a:solidFill>
                  <a:srgbClr val="003399"/>
                </a:solidFill>
              </a:rPr>
              <a:t>hoặc</a:t>
            </a:r>
            <a:r>
              <a:rPr lang="en-US" sz="2200" b="1" i="1" dirty="0">
                <a:solidFill>
                  <a:srgbClr val="003399"/>
                </a:solidFill>
              </a:rPr>
              <a:t> </a:t>
            </a:r>
            <a:r>
              <a:rPr lang="en-US" sz="2200" b="1" i="1" dirty="0" err="1">
                <a:solidFill>
                  <a:srgbClr val="003399"/>
                </a:solidFill>
              </a:rPr>
              <a:t>CốcCốc</a:t>
            </a:r>
            <a:r>
              <a:rPr lang="en-US" sz="2200" b="1" i="1" dirty="0">
                <a:solidFill>
                  <a:srgbClr val="003399"/>
                </a:solidFill>
              </a:rPr>
              <a:t>) </a:t>
            </a:r>
            <a:r>
              <a:rPr lang="en-US" sz="2200" b="1" i="1" dirty="0" err="1">
                <a:solidFill>
                  <a:srgbClr val="003399"/>
                </a:solidFill>
              </a:rPr>
              <a:t>và</a:t>
            </a:r>
            <a:r>
              <a:rPr lang="en-US" sz="2200" b="1" i="1" dirty="0">
                <a:solidFill>
                  <a:srgbClr val="003399"/>
                </a:solidFill>
              </a:rPr>
              <a:t> </a:t>
            </a:r>
            <a:r>
              <a:rPr lang="en-US" sz="2200" b="1" i="1" dirty="0" err="1">
                <a:solidFill>
                  <a:srgbClr val="003399"/>
                </a:solidFill>
              </a:rPr>
              <a:t>thực</a:t>
            </a:r>
            <a:r>
              <a:rPr lang="en-US" sz="2200" b="1" i="1" dirty="0">
                <a:solidFill>
                  <a:srgbClr val="003399"/>
                </a:solidFill>
              </a:rPr>
              <a:t> </a:t>
            </a:r>
            <a:r>
              <a:rPr lang="en-US" sz="2200" b="1" i="1" dirty="0" err="1">
                <a:solidFill>
                  <a:srgbClr val="003399"/>
                </a:solidFill>
              </a:rPr>
              <a:t>hiện</a:t>
            </a:r>
            <a:r>
              <a:rPr lang="en-US" sz="2200" b="1" i="1" dirty="0">
                <a:solidFill>
                  <a:srgbClr val="003399"/>
                </a:solidFill>
              </a:rPr>
              <a:t> </a:t>
            </a:r>
            <a:r>
              <a:rPr lang="en-US" sz="2200" b="1" i="1" dirty="0" err="1">
                <a:solidFill>
                  <a:srgbClr val="003399"/>
                </a:solidFill>
              </a:rPr>
              <a:t>các</a:t>
            </a:r>
            <a:r>
              <a:rPr lang="en-US" sz="2200" b="1" i="1" dirty="0">
                <a:solidFill>
                  <a:srgbClr val="003399"/>
                </a:solidFill>
              </a:rPr>
              <a:t> </a:t>
            </a:r>
            <a:r>
              <a:rPr lang="en-US" sz="2200" b="1" i="1" dirty="0" err="1">
                <a:solidFill>
                  <a:srgbClr val="003399"/>
                </a:solidFill>
              </a:rPr>
              <a:t>thao</a:t>
            </a:r>
            <a:r>
              <a:rPr lang="en-US" sz="2200" b="1" i="1" dirty="0">
                <a:solidFill>
                  <a:srgbClr val="003399"/>
                </a:solidFill>
              </a:rPr>
              <a:t> </a:t>
            </a:r>
            <a:r>
              <a:rPr lang="en-US" sz="2200" b="1" i="1" dirty="0" err="1">
                <a:solidFill>
                  <a:srgbClr val="003399"/>
                </a:solidFill>
              </a:rPr>
              <a:t>tác</a:t>
            </a:r>
            <a:r>
              <a:rPr lang="en-US" sz="2200" b="1" i="1" dirty="0">
                <a:solidFill>
                  <a:srgbClr val="003399"/>
                </a:solidFill>
              </a:rPr>
              <a:t> </a:t>
            </a:r>
            <a:r>
              <a:rPr lang="en-US" sz="2200" b="1" i="1" dirty="0" err="1">
                <a:solidFill>
                  <a:srgbClr val="003399"/>
                </a:solidFill>
              </a:rPr>
              <a:t>sau</a:t>
            </a:r>
            <a:r>
              <a:rPr lang="en-US" sz="2200" b="1" i="1" dirty="0">
                <a:solidFill>
                  <a:srgbClr val="003399"/>
                </a:solidFill>
              </a:rPr>
              <a:t>: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2200" b="1" dirty="0"/>
              <a:t>a</a:t>
            </a:r>
            <a:r>
              <a:rPr lang="en-US" sz="2200" b="1" dirty="0" smtClean="0"/>
              <a:t>- </a:t>
            </a:r>
            <a:r>
              <a:rPr lang="en-US" sz="2200" b="1" dirty="0" err="1" smtClean="0"/>
              <a:t>Tìm</a:t>
            </a:r>
            <a:r>
              <a:rPr lang="en-US" sz="2200" b="1" dirty="0" smtClean="0"/>
              <a:t> </a:t>
            </a:r>
            <a:r>
              <a:rPr lang="en-US" sz="2200" b="1" dirty="0"/>
              <a:t>05 </a:t>
            </a:r>
            <a:r>
              <a:rPr lang="en-US" sz="2200" b="1" dirty="0" err="1"/>
              <a:t>hình</a:t>
            </a:r>
            <a:r>
              <a:rPr lang="en-US" sz="2200" b="1" dirty="0"/>
              <a:t> </a:t>
            </a:r>
            <a:r>
              <a:rPr lang="en-US" sz="2200" b="1" dirty="0" err="1"/>
              <a:t>ảnh</a:t>
            </a:r>
            <a:r>
              <a:rPr lang="en-US" sz="2200" b="1" dirty="0"/>
              <a:t> </a:t>
            </a:r>
            <a:r>
              <a:rPr lang="en-US" sz="2200" b="1" dirty="0" err="1"/>
              <a:t>đẹp</a:t>
            </a:r>
            <a:r>
              <a:rPr lang="en-US" sz="2200" b="1" dirty="0"/>
              <a:t> </a:t>
            </a:r>
            <a:r>
              <a:rPr lang="en-US" sz="2200" b="1" dirty="0" err="1"/>
              <a:t>về</a:t>
            </a:r>
            <a:r>
              <a:rPr lang="en-US" sz="2200" b="1" dirty="0"/>
              <a:t> </a:t>
            </a:r>
            <a:r>
              <a:rPr lang="en-US" sz="2200" b="1" dirty="0" err="1"/>
              <a:t>Thành</a:t>
            </a:r>
            <a:r>
              <a:rPr lang="en-US" sz="2200" b="1" dirty="0"/>
              <a:t> </a:t>
            </a:r>
            <a:r>
              <a:rPr lang="en-US" sz="2200" b="1" dirty="0" err="1"/>
              <a:t>phố</a:t>
            </a:r>
            <a:r>
              <a:rPr lang="en-US" sz="2200" b="1" dirty="0"/>
              <a:t> </a:t>
            </a:r>
            <a:r>
              <a:rPr lang="en-US" sz="2200" b="1" dirty="0" err="1"/>
              <a:t>Hồ</a:t>
            </a:r>
            <a:r>
              <a:rPr lang="en-US" sz="2200" b="1" dirty="0"/>
              <a:t> </a:t>
            </a:r>
            <a:r>
              <a:rPr lang="en-US" sz="2200" b="1" dirty="0" err="1"/>
              <a:t>Chí</a:t>
            </a:r>
            <a:r>
              <a:rPr lang="en-US" sz="2200" b="1" dirty="0"/>
              <a:t> Minh </a:t>
            </a:r>
            <a:r>
              <a:rPr lang="en-US" sz="2200" b="1" dirty="0" err="1"/>
              <a:t>với</a:t>
            </a:r>
            <a:r>
              <a:rPr lang="en-US" sz="2200" b="1" dirty="0"/>
              <a:t> </a:t>
            </a:r>
            <a:r>
              <a:rPr lang="en-US" sz="2200" b="1" dirty="0" err="1"/>
              <a:t>từ</a:t>
            </a:r>
            <a:r>
              <a:rPr lang="en-US" sz="2200" b="1" dirty="0"/>
              <a:t> </a:t>
            </a:r>
            <a:r>
              <a:rPr lang="en-US" sz="2200" b="1" dirty="0" err="1"/>
              <a:t>khóa</a:t>
            </a:r>
            <a:r>
              <a:rPr lang="en-US" sz="2200" b="1" dirty="0"/>
              <a:t> </a:t>
            </a:r>
            <a:r>
              <a:rPr lang="en-US" sz="2200" b="1" dirty="0" err="1"/>
              <a:t>là</a:t>
            </a:r>
            <a:r>
              <a:rPr lang="en-US" sz="2200" b="1" dirty="0"/>
              <a:t>: “</a:t>
            </a:r>
            <a:r>
              <a:rPr lang="en-US" sz="2200" b="1" dirty="0" err="1"/>
              <a:t>Thành</a:t>
            </a:r>
            <a:r>
              <a:rPr lang="en-US" sz="2200" b="1" dirty="0"/>
              <a:t> </a:t>
            </a:r>
            <a:r>
              <a:rPr lang="en-US" sz="2200" b="1" dirty="0" err="1"/>
              <a:t>phố</a:t>
            </a:r>
            <a:r>
              <a:rPr lang="en-US" sz="2200" b="1" dirty="0"/>
              <a:t> </a:t>
            </a:r>
            <a:r>
              <a:rPr lang="en-US" sz="2200" b="1" dirty="0" err="1"/>
              <a:t>Hồ</a:t>
            </a:r>
            <a:r>
              <a:rPr lang="en-US" sz="2200" b="1" dirty="0"/>
              <a:t> </a:t>
            </a:r>
            <a:r>
              <a:rPr lang="en-US" sz="2200" b="1" dirty="0" err="1"/>
              <a:t>Chí</a:t>
            </a:r>
            <a:r>
              <a:rPr lang="en-US" sz="2200" b="1" dirty="0"/>
              <a:t> Minh </a:t>
            </a:r>
            <a:r>
              <a:rPr lang="en-US" sz="2200" b="1" dirty="0" err="1"/>
              <a:t>hôm</a:t>
            </a:r>
            <a:r>
              <a:rPr lang="en-US" sz="2200" b="1" dirty="0"/>
              <a:t> nay” </a:t>
            </a:r>
            <a:r>
              <a:rPr lang="en-US" sz="2200" b="1" dirty="0" err="1"/>
              <a:t>và</a:t>
            </a:r>
            <a:r>
              <a:rPr lang="en-US" sz="2200" b="1" dirty="0"/>
              <a:t> </a:t>
            </a:r>
            <a:r>
              <a:rPr lang="en-US" sz="2200" b="1" dirty="0" err="1"/>
              <a:t>lưu</a:t>
            </a:r>
            <a:r>
              <a:rPr lang="en-US" sz="2200" b="1" dirty="0"/>
              <a:t> </a:t>
            </a:r>
            <a:r>
              <a:rPr lang="en-US" sz="2200" b="1" dirty="0" err="1"/>
              <a:t>lại</a:t>
            </a:r>
            <a:r>
              <a:rPr lang="en-US" sz="2200" b="1" dirty="0"/>
              <a:t> </a:t>
            </a:r>
            <a:r>
              <a:rPr lang="en-US" sz="2200" b="1" dirty="0" err="1"/>
              <a:t>vào</a:t>
            </a:r>
            <a:r>
              <a:rPr lang="en-US" sz="2200" b="1" dirty="0"/>
              <a:t> </a:t>
            </a:r>
            <a:r>
              <a:rPr lang="en-US" sz="2200" b="1" dirty="0" err="1"/>
              <a:t>thư</a:t>
            </a:r>
            <a:r>
              <a:rPr lang="en-US" sz="2200" b="1" dirty="0"/>
              <a:t> </a:t>
            </a:r>
            <a:r>
              <a:rPr lang="en-US" sz="2200" b="1" dirty="0" err="1"/>
              <a:t>mục</a:t>
            </a:r>
            <a:r>
              <a:rPr lang="en-US" sz="2200" b="1" dirty="0"/>
              <a:t> </a:t>
            </a:r>
            <a:r>
              <a:rPr lang="en-US" sz="2200" b="1" dirty="0" err="1"/>
              <a:t>gốc</a:t>
            </a:r>
            <a:r>
              <a:rPr lang="en-US" sz="2200" b="1" dirty="0"/>
              <a:t> ổ </a:t>
            </a:r>
            <a:r>
              <a:rPr lang="en-US" sz="2200" b="1" dirty="0" err="1"/>
              <a:t>đĩa</a:t>
            </a:r>
            <a:r>
              <a:rPr lang="en-US" sz="2200" b="1" dirty="0"/>
              <a:t> D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2200" b="1" dirty="0"/>
              <a:t>b</a:t>
            </a:r>
            <a:r>
              <a:rPr lang="en-US" sz="2200" b="1" dirty="0" smtClean="0"/>
              <a:t>- </a:t>
            </a:r>
            <a:r>
              <a:rPr lang="en-US" sz="2200" b="1" dirty="0" err="1" smtClean="0"/>
              <a:t>Đổi</a:t>
            </a:r>
            <a:r>
              <a:rPr lang="en-US" sz="2200" b="1" dirty="0" smtClean="0"/>
              <a:t> </a:t>
            </a:r>
            <a:r>
              <a:rPr lang="en-US" sz="2200" b="1" dirty="0" err="1"/>
              <a:t>tên</a:t>
            </a:r>
            <a:r>
              <a:rPr lang="en-US" sz="2200" b="1" dirty="0"/>
              <a:t> 05 </a:t>
            </a:r>
            <a:r>
              <a:rPr lang="en-US" sz="2200" b="1" dirty="0" err="1"/>
              <a:t>hình</a:t>
            </a:r>
            <a:r>
              <a:rPr lang="en-US" sz="2200" b="1" dirty="0"/>
              <a:t> </a:t>
            </a:r>
            <a:r>
              <a:rPr lang="en-US" sz="2200" b="1" dirty="0" err="1"/>
              <a:t>ảnh</a:t>
            </a:r>
            <a:r>
              <a:rPr lang="en-US" sz="2200" b="1" dirty="0"/>
              <a:t> </a:t>
            </a:r>
            <a:r>
              <a:rPr lang="en-US" sz="2200" b="1" dirty="0" err="1"/>
              <a:t>với</a:t>
            </a:r>
            <a:r>
              <a:rPr lang="en-US" sz="2200" b="1" dirty="0"/>
              <a:t> </a:t>
            </a:r>
            <a:r>
              <a:rPr lang="en-US" sz="2200" b="1" dirty="0" err="1"/>
              <a:t>tên</a:t>
            </a:r>
            <a:r>
              <a:rPr lang="en-US" sz="2200" b="1" dirty="0"/>
              <a:t> </a:t>
            </a:r>
            <a:r>
              <a:rPr lang="en-US" sz="2200" b="1" dirty="0" err="1"/>
              <a:t>thứ</a:t>
            </a:r>
            <a:r>
              <a:rPr lang="en-US" sz="2200" b="1" dirty="0"/>
              <a:t> </a:t>
            </a:r>
            <a:r>
              <a:rPr lang="en-US" sz="2200" b="1" dirty="0" err="1"/>
              <a:t>tự</a:t>
            </a:r>
            <a:r>
              <a:rPr lang="en-US" sz="2200" b="1" dirty="0"/>
              <a:t> </a:t>
            </a:r>
            <a:r>
              <a:rPr lang="en-US" sz="2200" b="1" dirty="0" err="1"/>
              <a:t>là</a:t>
            </a:r>
            <a:r>
              <a:rPr lang="en-US" sz="2200" b="1" dirty="0"/>
              <a:t> </a:t>
            </a:r>
            <a:r>
              <a:rPr lang="en-US" sz="2200" b="1" i="1" dirty="0"/>
              <a:t>H</a:t>
            </a:r>
            <a:r>
              <a:rPr lang="en-US" sz="2200" b="1" i="1" dirty="0" smtClean="0"/>
              <a:t>1</a:t>
            </a:r>
            <a:r>
              <a:rPr lang="en-US" sz="2200" b="1" i="1" dirty="0"/>
              <a:t>, H</a:t>
            </a:r>
            <a:r>
              <a:rPr lang="en-US" sz="2200" b="1" i="1" dirty="0" smtClean="0"/>
              <a:t>2</a:t>
            </a:r>
            <a:r>
              <a:rPr lang="en-US" sz="2200" b="1" i="1" dirty="0"/>
              <a:t>, H</a:t>
            </a:r>
            <a:r>
              <a:rPr lang="en-US" sz="2200" b="1" i="1" dirty="0" smtClean="0"/>
              <a:t>3</a:t>
            </a:r>
            <a:r>
              <a:rPr lang="en-US" sz="2200" b="1" i="1" dirty="0"/>
              <a:t>, H</a:t>
            </a:r>
            <a:r>
              <a:rPr lang="en-US" sz="2200" b="1" i="1" dirty="0" smtClean="0"/>
              <a:t>4</a:t>
            </a:r>
            <a:r>
              <a:rPr lang="en-US" sz="2200" b="1" i="1" dirty="0"/>
              <a:t>, H</a:t>
            </a:r>
            <a:r>
              <a:rPr lang="en-US" sz="2200" b="1" i="1" dirty="0" smtClean="0"/>
              <a:t>5</a:t>
            </a:r>
            <a:r>
              <a:rPr lang="en-US" sz="2200" b="1" dirty="0" smtClean="0"/>
              <a:t>.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2200" b="1" dirty="0"/>
              <a:t>c</a:t>
            </a:r>
            <a:r>
              <a:rPr lang="en-US" sz="2200" b="1" dirty="0" smtClean="0"/>
              <a:t>- </a:t>
            </a:r>
            <a:r>
              <a:rPr lang="en-US" sz="2200" b="1" dirty="0" err="1" smtClean="0"/>
              <a:t>Tìm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bài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hát</a:t>
            </a:r>
            <a:r>
              <a:rPr lang="en-US" sz="2200" b="1" dirty="0" smtClean="0"/>
              <a:t> “</a:t>
            </a:r>
            <a:r>
              <a:rPr lang="en-US" sz="2200" b="1" dirty="0" err="1" smtClean="0"/>
              <a:t>Việt</a:t>
            </a:r>
            <a:r>
              <a:rPr lang="en-US" sz="2200" b="1" dirty="0" smtClean="0"/>
              <a:t> Nam </a:t>
            </a:r>
            <a:r>
              <a:rPr lang="en-US" sz="2200" b="1" dirty="0" err="1" smtClean="0"/>
              <a:t>ơi</a:t>
            </a:r>
            <a:r>
              <a:rPr lang="en-US" sz="2200" b="1" dirty="0" smtClean="0"/>
              <a:t>”, download </a:t>
            </a:r>
            <a:r>
              <a:rPr lang="en-US" sz="2200" b="1" dirty="0" err="1" smtClean="0"/>
              <a:t>và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lưu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lại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trong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đĩa</a:t>
            </a:r>
            <a:r>
              <a:rPr lang="en-US" sz="2200" b="1" dirty="0" smtClean="0"/>
              <a:t> D</a:t>
            </a:r>
            <a:endParaRPr lang="en-US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625" y="254000"/>
            <a:ext cx="8856663" cy="61864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  <a:defRPr/>
            </a:pPr>
            <a:r>
              <a:rPr lang="en-US" sz="2200" b="1" i="1" u="sng" dirty="0" err="1" smtClean="0">
                <a:solidFill>
                  <a:srgbClr val="FF0000"/>
                </a:solidFill>
              </a:rPr>
              <a:t>Bài</a:t>
            </a:r>
            <a:r>
              <a:rPr lang="en-US" sz="2200" b="1" i="1" u="sng" dirty="0" smtClean="0">
                <a:solidFill>
                  <a:srgbClr val="FF0000"/>
                </a:solidFill>
              </a:rPr>
              <a:t> </a:t>
            </a:r>
            <a:r>
              <a:rPr lang="en-US" sz="2200" b="1" i="1" u="sng" dirty="0" err="1" smtClean="0">
                <a:solidFill>
                  <a:srgbClr val="FF0000"/>
                </a:solidFill>
              </a:rPr>
              <a:t>tập</a:t>
            </a:r>
            <a:r>
              <a:rPr lang="en-US" sz="2200" b="1" i="1" u="sng" dirty="0" smtClean="0">
                <a:solidFill>
                  <a:srgbClr val="FF0000"/>
                </a:solidFill>
              </a:rPr>
              <a:t> 2: </a:t>
            </a:r>
            <a:r>
              <a:rPr lang="en-US" sz="2200" b="1" i="1" dirty="0" err="1">
                <a:solidFill>
                  <a:srgbClr val="003399"/>
                </a:solidFill>
              </a:rPr>
              <a:t>Khởi</a:t>
            </a:r>
            <a:r>
              <a:rPr lang="en-US" sz="2200" b="1" i="1" dirty="0">
                <a:solidFill>
                  <a:srgbClr val="003399"/>
                </a:solidFill>
              </a:rPr>
              <a:t> </a:t>
            </a:r>
            <a:r>
              <a:rPr lang="en-US" sz="2200" b="1" i="1" dirty="0" err="1">
                <a:solidFill>
                  <a:srgbClr val="003399"/>
                </a:solidFill>
              </a:rPr>
              <a:t>động</a:t>
            </a:r>
            <a:r>
              <a:rPr lang="en-US" sz="2200" b="1" i="1" dirty="0">
                <a:solidFill>
                  <a:srgbClr val="003399"/>
                </a:solidFill>
              </a:rPr>
              <a:t> </a:t>
            </a:r>
            <a:r>
              <a:rPr lang="en-US" sz="2200" b="1" i="1" dirty="0" err="1">
                <a:solidFill>
                  <a:srgbClr val="003399"/>
                </a:solidFill>
              </a:rPr>
              <a:t>chương</a:t>
            </a:r>
            <a:r>
              <a:rPr lang="en-US" sz="2200" b="1" i="1" dirty="0">
                <a:solidFill>
                  <a:srgbClr val="003399"/>
                </a:solidFill>
              </a:rPr>
              <a:t> </a:t>
            </a:r>
            <a:r>
              <a:rPr lang="en-US" sz="2200" b="1" i="1" dirty="0" err="1">
                <a:solidFill>
                  <a:srgbClr val="003399"/>
                </a:solidFill>
              </a:rPr>
              <a:t>trình</a:t>
            </a:r>
            <a:r>
              <a:rPr lang="en-US" sz="2200" b="1" i="1" dirty="0">
                <a:solidFill>
                  <a:srgbClr val="003399"/>
                </a:solidFill>
              </a:rPr>
              <a:t> Microsoft PowerPoint </a:t>
            </a:r>
            <a:r>
              <a:rPr lang="en-US" sz="2200" b="1" i="1" dirty="0" err="1">
                <a:solidFill>
                  <a:srgbClr val="003399"/>
                </a:solidFill>
              </a:rPr>
              <a:t>và</a:t>
            </a:r>
            <a:r>
              <a:rPr lang="en-US" sz="2200" b="1" i="1" dirty="0">
                <a:solidFill>
                  <a:srgbClr val="003399"/>
                </a:solidFill>
              </a:rPr>
              <a:t> </a:t>
            </a:r>
            <a:r>
              <a:rPr lang="en-US" sz="2200" b="1" i="1" dirty="0" err="1">
                <a:solidFill>
                  <a:srgbClr val="003399"/>
                </a:solidFill>
              </a:rPr>
              <a:t>em</a:t>
            </a:r>
            <a:r>
              <a:rPr lang="en-US" sz="2200" b="1" i="1" dirty="0">
                <a:solidFill>
                  <a:srgbClr val="003399"/>
                </a:solidFill>
              </a:rPr>
              <a:t> </a:t>
            </a:r>
            <a:r>
              <a:rPr lang="en-US" sz="2200" b="1" i="1" dirty="0" err="1">
                <a:solidFill>
                  <a:srgbClr val="003399"/>
                </a:solidFill>
              </a:rPr>
              <a:t>hãy</a:t>
            </a:r>
            <a:r>
              <a:rPr lang="en-US" sz="2200" b="1" i="1" dirty="0">
                <a:solidFill>
                  <a:srgbClr val="003399"/>
                </a:solidFill>
              </a:rPr>
              <a:t> </a:t>
            </a:r>
            <a:r>
              <a:rPr lang="en-US" sz="2200" b="1" i="1" dirty="0" err="1">
                <a:solidFill>
                  <a:srgbClr val="003399"/>
                </a:solidFill>
              </a:rPr>
              <a:t>thực</a:t>
            </a:r>
            <a:r>
              <a:rPr lang="en-US" sz="2200" b="1" i="1" dirty="0">
                <a:solidFill>
                  <a:srgbClr val="003399"/>
                </a:solidFill>
              </a:rPr>
              <a:t> </a:t>
            </a:r>
            <a:r>
              <a:rPr lang="en-US" sz="2200" b="1" i="1" dirty="0" err="1">
                <a:solidFill>
                  <a:srgbClr val="003399"/>
                </a:solidFill>
              </a:rPr>
              <a:t>hiện</a:t>
            </a:r>
            <a:r>
              <a:rPr lang="en-US" sz="2200" b="1" i="1" dirty="0">
                <a:solidFill>
                  <a:srgbClr val="003399"/>
                </a:solidFill>
              </a:rPr>
              <a:t> </a:t>
            </a:r>
            <a:r>
              <a:rPr lang="en-US" sz="2200" b="1" i="1" dirty="0" err="1">
                <a:solidFill>
                  <a:srgbClr val="003399"/>
                </a:solidFill>
              </a:rPr>
              <a:t>theo</a:t>
            </a:r>
            <a:r>
              <a:rPr lang="en-US" sz="2200" b="1" i="1" dirty="0">
                <a:solidFill>
                  <a:srgbClr val="003399"/>
                </a:solidFill>
              </a:rPr>
              <a:t> </a:t>
            </a:r>
            <a:r>
              <a:rPr lang="en-US" sz="2200" b="1" i="1" dirty="0" err="1">
                <a:solidFill>
                  <a:srgbClr val="003399"/>
                </a:solidFill>
              </a:rPr>
              <a:t>các</a:t>
            </a:r>
            <a:r>
              <a:rPr lang="en-US" sz="2200" b="1" i="1" dirty="0">
                <a:solidFill>
                  <a:srgbClr val="003399"/>
                </a:solidFill>
              </a:rPr>
              <a:t> </a:t>
            </a:r>
            <a:r>
              <a:rPr lang="en-US" sz="2200" b="1" i="1" dirty="0" err="1">
                <a:solidFill>
                  <a:srgbClr val="003399"/>
                </a:solidFill>
              </a:rPr>
              <a:t>yêu</a:t>
            </a:r>
            <a:r>
              <a:rPr lang="en-US" sz="2200" b="1" i="1" dirty="0">
                <a:solidFill>
                  <a:srgbClr val="003399"/>
                </a:solidFill>
              </a:rPr>
              <a:t> </a:t>
            </a:r>
            <a:r>
              <a:rPr lang="en-US" sz="2200" b="1" i="1" dirty="0" err="1">
                <a:solidFill>
                  <a:srgbClr val="003399"/>
                </a:solidFill>
              </a:rPr>
              <a:t>cầu</a:t>
            </a:r>
            <a:r>
              <a:rPr lang="en-US" sz="2200" b="1" i="1" dirty="0">
                <a:solidFill>
                  <a:srgbClr val="003399"/>
                </a:solidFill>
              </a:rPr>
              <a:t> </a:t>
            </a:r>
            <a:r>
              <a:rPr lang="en-US" sz="2200" b="1" i="1" dirty="0" err="1">
                <a:solidFill>
                  <a:srgbClr val="003399"/>
                </a:solidFill>
              </a:rPr>
              <a:t>sau</a:t>
            </a:r>
            <a:r>
              <a:rPr lang="en-US" sz="2200" b="1" i="1" dirty="0">
                <a:solidFill>
                  <a:srgbClr val="003399"/>
                </a:solidFill>
              </a:rPr>
              <a:t>: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2200" b="1" i="1" dirty="0"/>
              <a:t>a</a:t>
            </a:r>
            <a:r>
              <a:rPr lang="en-US" sz="2200" b="1" i="1" dirty="0" smtClean="0"/>
              <a:t>- </a:t>
            </a:r>
            <a:r>
              <a:rPr lang="en-US" sz="2200" dirty="0" err="1"/>
              <a:t>Chèn</a:t>
            </a:r>
            <a:r>
              <a:rPr lang="en-US" sz="2200" dirty="0"/>
              <a:t> </a:t>
            </a:r>
            <a:r>
              <a:rPr lang="en-US" sz="2200" dirty="0" err="1" smtClean="0"/>
              <a:t>thêm</a:t>
            </a:r>
            <a:r>
              <a:rPr lang="en-US" sz="2200" dirty="0" smtClean="0"/>
              <a:t> </a:t>
            </a:r>
            <a:r>
              <a:rPr lang="en-US" sz="2200" b="1" dirty="0" smtClean="0"/>
              <a:t>5 </a:t>
            </a:r>
            <a:r>
              <a:rPr lang="en-US" sz="2200" b="1" dirty="0"/>
              <a:t>Slide </a:t>
            </a:r>
            <a:r>
              <a:rPr lang="en-US" sz="2200" dirty="0" err="1" smtClean="0"/>
              <a:t>vào</a:t>
            </a:r>
            <a:r>
              <a:rPr lang="en-US" sz="2200" dirty="0" smtClean="0"/>
              <a:t> </a:t>
            </a:r>
            <a:r>
              <a:rPr lang="en-US" sz="2200" dirty="0" err="1" smtClean="0"/>
              <a:t>bài</a:t>
            </a:r>
            <a:r>
              <a:rPr lang="en-US" sz="2200" dirty="0" smtClean="0"/>
              <a:t> </a:t>
            </a:r>
            <a:r>
              <a:rPr lang="en-US" sz="2200" dirty="0" err="1" smtClean="0"/>
              <a:t>trình</a:t>
            </a:r>
            <a:r>
              <a:rPr lang="en-US" sz="2200" dirty="0" smtClean="0"/>
              <a:t> </a:t>
            </a:r>
            <a:r>
              <a:rPr lang="en-US" sz="2200" dirty="0" err="1" smtClean="0"/>
              <a:t>chiếu</a:t>
            </a:r>
            <a:r>
              <a:rPr lang="en-US" sz="2200" dirty="0" smtClean="0"/>
              <a:t> (</a:t>
            </a:r>
            <a:r>
              <a:rPr lang="en-US" sz="2200" dirty="0" err="1" smtClean="0"/>
              <a:t>trang</a:t>
            </a:r>
            <a:r>
              <a:rPr lang="en-US" sz="2200" dirty="0" smtClean="0"/>
              <a:t> </a:t>
            </a:r>
            <a:r>
              <a:rPr lang="en-US" sz="2200" dirty="0" err="1" smtClean="0"/>
              <a:t>chiếu</a:t>
            </a:r>
            <a:r>
              <a:rPr lang="en-US" sz="2200" dirty="0" smtClean="0"/>
              <a:t> </a:t>
            </a:r>
            <a:r>
              <a:rPr lang="en-US" sz="2200" dirty="0" err="1" smtClean="0"/>
              <a:t>có</a:t>
            </a:r>
            <a:r>
              <a:rPr lang="en-US" sz="2200" dirty="0" smtClean="0"/>
              <a:t> </a:t>
            </a:r>
            <a:r>
              <a:rPr lang="en-US" sz="2200" dirty="0" err="1" smtClean="0"/>
              <a:t>tổng</a:t>
            </a:r>
            <a:r>
              <a:rPr lang="en-US" sz="2200" dirty="0" smtClean="0"/>
              <a:t> </a:t>
            </a:r>
            <a:r>
              <a:rPr lang="en-US" sz="2200" dirty="0" err="1" smtClean="0"/>
              <a:t>cộng</a:t>
            </a:r>
            <a:r>
              <a:rPr lang="en-US" sz="2200" dirty="0" smtClean="0"/>
              <a:t> 6 Slide)</a:t>
            </a:r>
          </a:p>
          <a:p>
            <a:pPr>
              <a:lnSpc>
                <a:spcPct val="150000"/>
              </a:lnSpc>
              <a:defRPr/>
            </a:pPr>
            <a:r>
              <a:rPr lang="en-US" sz="2200" b="1" i="1" dirty="0" smtClean="0"/>
              <a:t>b- </a:t>
            </a:r>
            <a:r>
              <a:rPr lang="en-US" sz="2200" b="1" dirty="0"/>
              <a:t>Slide 1</a:t>
            </a:r>
            <a:r>
              <a:rPr lang="en-US" sz="2200" dirty="0"/>
              <a:t>: </a:t>
            </a:r>
            <a:r>
              <a:rPr lang="en-US" sz="2200" dirty="0" err="1"/>
              <a:t>Nhập</a:t>
            </a:r>
            <a:r>
              <a:rPr lang="en-US" sz="2200" dirty="0"/>
              <a:t> </a:t>
            </a:r>
            <a:r>
              <a:rPr lang="en-US" sz="2200" dirty="0" err="1"/>
              <a:t>vào</a:t>
            </a:r>
            <a:r>
              <a:rPr lang="en-US" sz="2200" dirty="0"/>
              <a:t> </a:t>
            </a:r>
            <a:r>
              <a:rPr lang="en-US" sz="2200" dirty="0" err="1"/>
              <a:t>nội</a:t>
            </a:r>
            <a:r>
              <a:rPr lang="en-US" sz="2200" dirty="0"/>
              <a:t> dung </a:t>
            </a:r>
            <a:r>
              <a:rPr lang="en-US" sz="2200" dirty="0" err="1"/>
              <a:t>gồm</a:t>
            </a:r>
            <a:endParaRPr lang="en-US" sz="2200" dirty="0"/>
          </a:p>
          <a:p>
            <a:pPr lvl="1">
              <a:lnSpc>
                <a:spcPct val="150000"/>
              </a:lnSpc>
              <a:defRPr/>
            </a:pPr>
            <a:r>
              <a:rPr lang="en-US" sz="2200" dirty="0"/>
              <a:t>TRƯỜNG </a:t>
            </a:r>
            <a:r>
              <a:rPr lang="en-US" sz="2200" dirty="0" smtClean="0"/>
              <a:t>: …</a:t>
            </a:r>
          </a:p>
          <a:p>
            <a:pPr lvl="1">
              <a:lnSpc>
                <a:spcPct val="150000"/>
              </a:lnSpc>
              <a:defRPr/>
            </a:pPr>
            <a:r>
              <a:rPr lang="en-US" sz="2200" dirty="0" smtClean="0"/>
              <a:t>HỌ </a:t>
            </a:r>
            <a:r>
              <a:rPr lang="en-US" sz="2200" dirty="0"/>
              <a:t>VÀ TÊN: </a:t>
            </a:r>
            <a:r>
              <a:rPr lang="en-US" sz="2200" dirty="0" smtClean="0"/>
              <a:t>….</a:t>
            </a:r>
            <a:endParaRPr lang="en-US" sz="2200" dirty="0"/>
          </a:p>
          <a:p>
            <a:pPr lvl="1">
              <a:lnSpc>
                <a:spcPct val="150000"/>
              </a:lnSpc>
              <a:defRPr/>
            </a:pPr>
            <a:r>
              <a:rPr lang="en-US" sz="2200" dirty="0" smtClean="0"/>
              <a:t>LỚP</a:t>
            </a:r>
            <a:r>
              <a:rPr lang="en-US" sz="2200" dirty="0"/>
              <a:t>: </a:t>
            </a:r>
            <a:r>
              <a:rPr lang="en-US" sz="2200" dirty="0" smtClean="0"/>
              <a:t>….</a:t>
            </a:r>
            <a:endParaRPr lang="en-US" sz="2200" dirty="0"/>
          </a:p>
          <a:p>
            <a:pPr>
              <a:lnSpc>
                <a:spcPct val="150000"/>
              </a:lnSpc>
              <a:defRPr/>
            </a:pPr>
            <a:r>
              <a:rPr lang="en-US" sz="2200" b="1" i="1" dirty="0"/>
              <a:t>c</a:t>
            </a:r>
            <a:r>
              <a:rPr lang="en-US" sz="2200" b="1" i="1" dirty="0" smtClean="0"/>
              <a:t>- </a:t>
            </a:r>
            <a:r>
              <a:rPr lang="en-US" sz="2200" b="1" dirty="0"/>
              <a:t>Slide 2</a:t>
            </a:r>
            <a:r>
              <a:rPr lang="en-US" sz="2200" dirty="0"/>
              <a:t>: </a:t>
            </a:r>
            <a:r>
              <a:rPr lang="en-US" sz="2200" dirty="0" err="1"/>
              <a:t>Nhập</a:t>
            </a:r>
            <a:r>
              <a:rPr lang="en-US" sz="2200" dirty="0"/>
              <a:t> </a:t>
            </a:r>
            <a:r>
              <a:rPr lang="en-US" sz="2200" dirty="0" err="1"/>
              <a:t>tiêu</a:t>
            </a:r>
            <a:r>
              <a:rPr lang="en-US" sz="2200" dirty="0"/>
              <a:t> </a:t>
            </a:r>
            <a:r>
              <a:rPr lang="en-US" sz="2200" dirty="0" err="1"/>
              <a:t>đề</a:t>
            </a:r>
            <a:r>
              <a:rPr lang="en-US" sz="2200" dirty="0"/>
              <a:t> </a:t>
            </a:r>
            <a:r>
              <a:rPr lang="en-US" sz="2200" dirty="0" err="1"/>
              <a:t>với</a:t>
            </a:r>
            <a:r>
              <a:rPr lang="en-US" sz="2200" dirty="0"/>
              <a:t> </a:t>
            </a:r>
            <a:r>
              <a:rPr lang="en-US" sz="2200" dirty="0" err="1"/>
              <a:t>nội</a:t>
            </a:r>
            <a:r>
              <a:rPr lang="en-US" sz="2200" dirty="0"/>
              <a:t> dung: “</a:t>
            </a:r>
            <a:r>
              <a:rPr lang="en-US" sz="2200" b="1" dirty="0"/>
              <a:t>SÀI GÒN </a:t>
            </a:r>
            <a:r>
              <a:rPr lang="en-US" sz="2200" b="1" dirty="0" smtClean="0"/>
              <a:t>TRONG TÔI”</a:t>
            </a:r>
            <a:endParaRPr lang="en-US" sz="2200" dirty="0"/>
          </a:p>
          <a:p>
            <a:pPr>
              <a:lnSpc>
                <a:spcPct val="150000"/>
              </a:lnSpc>
              <a:defRPr/>
            </a:pPr>
            <a:r>
              <a:rPr lang="en-US" sz="2200" dirty="0" smtClean="0"/>
              <a:t>	(</a:t>
            </a:r>
            <a:r>
              <a:rPr lang="en-US" sz="2200" dirty="0" err="1"/>
              <a:t>màu</a:t>
            </a:r>
            <a:r>
              <a:rPr lang="en-US" sz="2200" dirty="0"/>
              <a:t> </a:t>
            </a:r>
            <a:r>
              <a:rPr lang="en-US" sz="2200" dirty="0" err="1"/>
              <a:t>nền</a:t>
            </a:r>
            <a:r>
              <a:rPr lang="en-US" sz="2200" dirty="0"/>
              <a:t> </a:t>
            </a:r>
            <a:r>
              <a:rPr lang="en-US" sz="2200" dirty="0" err="1"/>
              <a:t>học</a:t>
            </a:r>
            <a:r>
              <a:rPr lang="en-US" sz="2200" dirty="0"/>
              <a:t> </a:t>
            </a:r>
            <a:r>
              <a:rPr lang="en-US" sz="2200" dirty="0" err="1"/>
              <a:t>sinh</a:t>
            </a:r>
            <a:r>
              <a:rPr lang="en-US" sz="2200" dirty="0"/>
              <a:t> </a:t>
            </a:r>
            <a:r>
              <a:rPr lang="en-US" sz="2200" dirty="0" err="1"/>
              <a:t>tùy</a:t>
            </a:r>
            <a:r>
              <a:rPr lang="en-US" sz="2200" dirty="0"/>
              <a:t> </a:t>
            </a:r>
            <a:r>
              <a:rPr lang="en-US" sz="2200" dirty="0" err="1"/>
              <a:t>chọn</a:t>
            </a:r>
            <a:r>
              <a:rPr lang="en-US" sz="2200" dirty="0"/>
              <a:t> </a:t>
            </a:r>
            <a:r>
              <a:rPr lang="en-US" sz="2200" dirty="0" err="1"/>
              <a:t>trang</a:t>
            </a:r>
            <a:r>
              <a:rPr lang="en-US" sz="2200" dirty="0"/>
              <a:t> </a:t>
            </a:r>
            <a:r>
              <a:rPr lang="en-US" sz="2200" dirty="0" err="1"/>
              <a:t>trí</a:t>
            </a:r>
            <a:r>
              <a:rPr lang="en-US" sz="2200" dirty="0"/>
              <a:t> </a:t>
            </a:r>
            <a:r>
              <a:rPr lang="en-US" sz="2200" dirty="0" err="1"/>
              <a:t>cho</a:t>
            </a:r>
            <a:r>
              <a:rPr lang="en-US" sz="2200" dirty="0"/>
              <a:t> </a:t>
            </a:r>
            <a:r>
              <a:rPr lang="en-US" sz="2200" dirty="0" err="1"/>
              <a:t>phù</a:t>
            </a:r>
            <a:r>
              <a:rPr lang="en-US" sz="2200" dirty="0"/>
              <a:t> </a:t>
            </a:r>
            <a:r>
              <a:rPr lang="en-US" sz="2200" dirty="0" err="1"/>
              <a:t>hợp</a:t>
            </a:r>
            <a:r>
              <a:rPr lang="en-US" sz="2200" dirty="0"/>
              <a:t> </a:t>
            </a:r>
            <a:r>
              <a:rPr lang="en-US" sz="2200" dirty="0" err="1"/>
              <a:t>và</a:t>
            </a:r>
            <a:r>
              <a:rPr lang="en-US" sz="2200" dirty="0"/>
              <a:t> </a:t>
            </a:r>
            <a:r>
              <a:rPr lang="en-US" sz="2200" dirty="0" err="1"/>
              <a:t>đẹp</a:t>
            </a:r>
            <a:r>
              <a:rPr lang="en-US" sz="2200" dirty="0" smtClean="0"/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en-US" sz="2200" b="1" i="1" dirty="0"/>
              <a:t>d</a:t>
            </a:r>
            <a:r>
              <a:rPr lang="en-US" sz="2200" b="1" i="1" dirty="0" smtClean="0"/>
              <a:t>- Slide 3: </a:t>
            </a:r>
            <a:r>
              <a:rPr lang="en-US" sz="2200" dirty="0" err="1" smtClean="0"/>
              <a:t>Chèn</a:t>
            </a:r>
            <a:r>
              <a:rPr lang="en-US" sz="2200" dirty="0" smtClean="0"/>
              <a:t> </a:t>
            </a:r>
            <a:r>
              <a:rPr lang="en-US" sz="2200" dirty="0" err="1" smtClean="0"/>
              <a:t>hình</a:t>
            </a:r>
            <a:r>
              <a:rPr lang="en-US" sz="2200" dirty="0" smtClean="0"/>
              <a:t> H1 </a:t>
            </a:r>
            <a:r>
              <a:rPr lang="en-US" sz="2200" dirty="0" err="1" smtClean="0"/>
              <a:t>đã</a:t>
            </a:r>
            <a:r>
              <a:rPr lang="en-US" sz="2200" dirty="0" smtClean="0"/>
              <a:t> </a:t>
            </a:r>
            <a:r>
              <a:rPr lang="en-US" sz="2200" dirty="0" err="1" smtClean="0"/>
              <a:t>lưu</a:t>
            </a:r>
            <a:r>
              <a:rPr lang="en-US" sz="2200" dirty="0" smtClean="0"/>
              <a:t> </a:t>
            </a:r>
            <a:r>
              <a:rPr lang="en-US" sz="2200" dirty="0" err="1" smtClean="0"/>
              <a:t>trong</a:t>
            </a:r>
            <a:r>
              <a:rPr lang="en-US" sz="2200" dirty="0" smtClean="0"/>
              <a:t> ổ </a:t>
            </a:r>
            <a:r>
              <a:rPr lang="en-US" sz="2200" dirty="0" err="1" smtClean="0"/>
              <a:t>đĩa</a:t>
            </a:r>
            <a:r>
              <a:rPr lang="en-US" sz="2200" dirty="0" smtClean="0"/>
              <a:t> D </a:t>
            </a:r>
            <a:r>
              <a:rPr lang="en-US" sz="2200" dirty="0" err="1" smtClean="0"/>
              <a:t>vào</a:t>
            </a:r>
            <a:r>
              <a:rPr lang="en-US" sz="2200" dirty="0" smtClean="0"/>
              <a:t>, </a:t>
            </a:r>
            <a:r>
              <a:rPr lang="en-US" sz="2200" dirty="0" err="1" smtClean="0"/>
              <a:t>thay</a:t>
            </a:r>
            <a:r>
              <a:rPr lang="en-US" sz="2200" dirty="0" smtClean="0"/>
              <a:t> </a:t>
            </a:r>
            <a:r>
              <a:rPr lang="en-US" sz="2200" dirty="0" err="1" smtClean="0"/>
              <a:t>đổi</a:t>
            </a:r>
            <a:r>
              <a:rPr lang="en-US" sz="2200" dirty="0" smtClean="0"/>
              <a:t> </a:t>
            </a:r>
            <a:r>
              <a:rPr lang="en-US" sz="2200" dirty="0" err="1" smtClean="0"/>
              <a:t>vị</a:t>
            </a:r>
            <a:r>
              <a:rPr lang="en-US" sz="2200" dirty="0" smtClean="0"/>
              <a:t> </a:t>
            </a:r>
            <a:r>
              <a:rPr lang="en-US" sz="2200" dirty="0" err="1" smtClean="0"/>
              <a:t>trí</a:t>
            </a:r>
            <a:r>
              <a:rPr lang="en-US" sz="2200" dirty="0" smtClean="0"/>
              <a:t> </a:t>
            </a:r>
            <a:r>
              <a:rPr lang="en-US" sz="2200" dirty="0" err="1" smtClean="0"/>
              <a:t>và</a:t>
            </a:r>
            <a:r>
              <a:rPr lang="en-US" sz="2200" dirty="0" smtClean="0"/>
              <a:t> </a:t>
            </a:r>
            <a:r>
              <a:rPr lang="en-US" sz="2200" dirty="0" err="1" smtClean="0"/>
              <a:t>kích</a:t>
            </a:r>
            <a:r>
              <a:rPr lang="en-US" sz="2200" dirty="0"/>
              <a:t> </a:t>
            </a:r>
            <a:r>
              <a:rPr lang="en-US" sz="2200" dirty="0" err="1" smtClean="0"/>
              <a:t>thước</a:t>
            </a:r>
            <a:r>
              <a:rPr lang="en-US" sz="2200" dirty="0" smtClean="0"/>
              <a:t> </a:t>
            </a:r>
            <a:r>
              <a:rPr lang="en-US" sz="2200" dirty="0" err="1" smtClean="0"/>
              <a:t>hình</a:t>
            </a:r>
            <a:r>
              <a:rPr lang="en-US" sz="2200" dirty="0" smtClean="0"/>
              <a:t> </a:t>
            </a:r>
            <a:r>
              <a:rPr lang="en-US" sz="2200" dirty="0" err="1" smtClean="0"/>
              <a:t>ảnh</a:t>
            </a:r>
            <a:r>
              <a:rPr lang="en-US" sz="2200" dirty="0" smtClean="0"/>
              <a:t> </a:t>
            </a:r>
            <a:r>
              <a:rPr lang="en-US" sz="2200" dirty="0" err="1" smtClean="0"/>
              <a:t>cho</a:t>
            </a:r>
            <a:r>
              <a:rPr lang="en-US" sz="2200" dirty="0" smtClean="0"/>
              <a:t> </a:t>
            </a:r>
            <a:r>
              <a:rPr lang="en-US" sz="2200" dirty="0" err="1" smtClean="0"/>
              <a:t>phù</a:t>
            </a:r>
            <a:r>
              <a:rPr lang="en-US" sz="2200" dirty="0" smtClean="0"/>
              <a:t> </a:t>
            </a:r>
            <a:r>
              <a:rPr lang="en-US" sz="2200" dirty="0" err="1" smtClean="0"/>
              <a:t>hợp</a:t>
            </a:r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388" y="476250"/>
            <a:ext cx="8856662" cy="62325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  <a:defRPr/>
            </a:pPr>
            <a:r>
              <a:rPr lang="en-US" sz="2200" b="1" i="1" u="sng" dirty="0" err="1" smtClean="0">
                <a:solidFill>
                  <a:srgbClr val="FF0000"/>
                </a:solidFill>
              </a:rPr>
              <a:t>Bài</a:t>
            </a:r>
            <a:r>
              <a:rPr lang="en-US" sz="2200" b="1" i="1" u="sng" dirty="0" smtClean="0">
                <a:solidFill>
                  <a:srgbClr val="FF0000"/>
                </a:solidFill>
              </a:rPr>
              <a:t> </a:t>
            </a:r>
            <a:r>
              <a:rPr lang="en-US" sz="2200" b="1" i="1" u="sng" dirty="0" err="1" smtClean="0">
                <a:solidFill>
                  <a:srgbClr val="FF0000"/>
                </a:solidFill>
              </a:rPr>
              <a:t>tập</a:t>
            </a:r>
            <a:r>
              <a:rPr lang="en-US" sz="2200" b="1" i="1" u="sng" dirty="0" smtClean="0">
                <a:solidFill>
                  <a:srgbClr val="FF0000"/>
                </a:solidFill>
              </a:rPr>
              <a:t> 2: </a:t>
            </a:r>
            <a:r>
              <a:rPr lang="en-US" sz="2200" b="1" i="1" dirty="0" err="1">
                <a:solidFill>
                  <a:srgbClr val="003399"/>
                </a:solidFill>
              </a:rPr>
              <a:t>Khởi</a:t>
            </a:r>
            <a:r>
              <a:rPr lang="en-US" sz="2200" b="1" i="1" dirty="0">
                <a:solidFill>
                  <a:srgbClr val="003399"/>
                </a:solidFill>
              </a:rPr>
              <a:t> </a:t>
            </a:r>
            <a:r>
              <a:rPr lang="en-US" sz="2200" b="1" i="1" dirty="0" err="1">
                <a:solidFill>
                  <a:srgbClr val="003399"/>
                </a:solidFill>
              </a:rPr>
              <a:t>động</a:t>
            </a:r>
            <a:r>
              <a:rPr lang="en-US" sz="2200" b="1" i="1" dirty="0">
                <a:solidFill>
                  <a:srgbClr val="003399"/>
                </a:solidFill>
              </a:rPr>
              <a:t> </a:t>
            </a:r>
            <a:r>
              <a:rPr lang="en-US" sz="2200" b="1" i="1" dirty="0" err="1">
                <a:solidFill>
                  <a:srgbClr val="003399"/>
                </a:solidFill>
              </a:rPr>
              <a:t>chương</a:t>
            </a:r>
            <a:r>
              <a:rPr lang="en-US" sz="2200" b="1" i="1" dirty="0">
                <a:solidFill>
                  <a:srgbClr val="003399"/>
                </a:solidFill>
              </a:rPr>
              <a:t> </a:t>
            </a:r>
            <a:r>
              <a:rPr lang="en-US" sz="2200" b="1" i="1" dirty="0" err="1">
                <a:solidFill>
                  <a:srgbClr val="003399"/>
                </a:solidFill>
              </a:rPr>
              <a:t>trình</a:t>
            </a:r>
            <a:r>
              <a:rPr lang="en-US" sz="2200" b="1" i="1" dirty="0">
                <a:solidFill>
                  <a:srgbClr val="003399"/>
                </a:solidFill>
              </a:rPr>
              <a:t> Microsoft PowerPoint </a:t>
            </a:r>
            <a:r>
              <a:rPr lang="en-US" sz="2200" b="1" i="1" dirty="0" err="1">
                <a:solidFill>
                  <a:srgbClr val="003399"/>
                </a:solidFill>
              </a:rPr>
              <a:t>và</a:t>
            </a:r>
            <a:r>
              <a:rPr lang="en-US" sz="2200" b="1" i="1" dirty="0">
                <a:solidFill>
                  <a:srgbClr val="003399"/>
                </a:solidFill>
              </a:rPr>
              <a:t> </a:t>
            </a:r>
            <a:r>
              <a:rPr lang="en-US" sz="2200" b="1" i="1" dirty="0" err="1">
                <a:solidFill>
                  <a:srgbClr val="003399"/>
                </a:solidFill>
              </a:rPr>
              <a:t>em</a:t>
            </a:r>
            <a:r>
              <a:rPr lang="en-US" sz="2200" b="1" i="1" dirty="0">
                <a:solidFill>
                  <a:srgbClr val="003399"/>
                </a:solidFill>
              </a:rPr>
              <a:t> </a:t>
            </a:r>
            <a:r>
              <a:rPr lang="en-US" sz="2200" b="1" i="1" dirty="0" err="1">
                <a:solidFill>
                  <a:srgbClr val="003399"/>
                </a:solidFill>
              </a:rPr>
              <a:t>hãy</a:t>
            </a:r>
            <a:r>
              <a:rPr lang="en-US" sz="2200" b="1" i="1" dirty="0">
                <a:solidFill>
                  <a:srgbClr val="003399"/>
                </a:solidFill>
              </a:rPr>
              <a:t> </a:t>
            </a:r>
            <a:r>
              <a:rPr lang="en-US" sz="2200" b="1" i="1" dirty="0" err="1">
                <a:solidFill>
                  <a:srgbClr val="003399"/>
                </a:solidFill>
              </a:rPr>
              <a:t>thực</a:t>
            </a:r>
            <a:r>
              <a:rPr lang="en-US" sz="2200" b="1" i="1" dirty="0">
                <a:solidFill>
                  <a:srgbClr val="003399"/>
                </a:solidFill>
              </a:rPr>
              <a:t> </a:t>
            </a:r>
            <a:r>
              <a:rPr lang="en-US" sz="2200" b="1" i="1" dirty="0" err="1">
                <a:solidFill>
                  <a:srgbClr val="003399"/>
                </a:solidFill>
              </a:rPr>
              <a:t>hiện</a:t>
            </a:r>
            <a:r>
              <a:rPr lang="en-US" sz="2200" b="1" i="1" dirty="0">
                <a:solidFill>
                  <a:srgbClr val="003399"/>
                </a:solidFill>
              </a:rPr>
              <a:t> </a:t>
            </a:r>
            <a:r>
              <a:rPr lang="en-US" sz="2200" b="1" i="1" dirty="0" err="1">
                <a:solidFill>
                  <a:srgbClr val="003399"/>
                </a:solidFill>
              </a:rPr>
              <a:t>theo</a:t>
            </a:r>
            <a:r>
              <a:rPr lang="en-US" sz="2200" b="1" i="1" dirty="0">
                <a:solidFill>
                  <a:srgbClr val="003399"/>
                </a:solidFill>
              </a:rPr>
              <a:t> </a:t>
            </a:r>
            <a:r>
              <a:rPr lang="en-US" sz="2200" b="1" i="1" dirty="0" err="1">
                <a:solidFill>
                  <a:srgbClr val="003399"/>
                </a:solidFill>
              </a:rPr>
              <a:t>các</a:t>
            </a:r>
            <a:r>
              <a:rPr lang="en-US" sz="2200" b="1" i="1" dirty="0">
                <a:solidFill>
                  <a:srgbClr val="003399"/>
                </a:solidFill>
              </a:rPr>
              <a:t> </a:t>
            </a:r>
            <a:r>
              <a:rPr lang="en-US" sz="2200" b="1" i="1" dirty="0" err="1">
                <a:solidFill>
                  <a:srgbClr val="003399"/>
                </a:solidFill>
              </a:rPr>
              <a:t>yêu</a:t>
            </a:r>
            <a:r>
              <a:rPr lang="en-US" sz="2200" b="1" i="1" dirty="0">
                <a:solidFill>
                  <a:srgbClr val="003399"/>
                </a:solidFill>
              </a:rPr>
              <a:t> </a:t>
            </a:r>
            <a:r>
              <a:rPr lang="en-US" sz="2200" b="1" i="1" dirty="0" err="1">
                <a:solidFill>
                  <a:srgbClr val="003399"/>
                </a:solidFill>
              </a:rPr>
              <a:t>cầu</a:t>
            </a:r>
            <a:r>
              <a:rPr lang="en-US" sz="2200" b="1" i="1" dirty="0">
                <a:solidFill>
                  <a:srgbClr val="003399"/>
                </a:solidFill>
              </a:rPr>
              <a:t> </a:t>
            </a:r>
            <a:r>
              <a:rPr lang="en-US" sz="2200" b="1" i="1" dirty="0" err="1">
                <a:solidFill>
                  <a:srgbClr val="003399"/>
                </a:solidFill>
              </a:rPr>
              <a:t>sau</a:t>
            </a:r>
            <a:r>
              <a:rPr lang="en-US" sz="2200" b="1" i="1" dirty="0" smtClean="0">
                <a:solidFill>
                  <a:srgbClr val="003399"/>
                </a:solidFill>
              </a:rPr>
              <a:t>: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2200" b="1" i="1" dirty="0" smtClean="0">
                <a:solidFill>
                  <a:srgbClr val="003399"/>
                </a:solidFill>
              </a:rPr>
              <a:t>……..</a:t>
            </a:r>
            <a:endParaRPr lang="en-US" sz="2200" b="1" i="1" dirty="0">
              <a:solidFill>
                <a:srgbClr val="003399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US" sz="2200" b="1" i="1" dirty="0" smtClean="0"/>
              <a:t>e- Slide 4: </a:t>
            </a:r>
            <a:r>
              <a:rPr lang="en-US" sz="2200" dirty="0" err="1" smtClean="0"/>
              <a:t>Chèn</a:t>
            </a:r>
            <a:r>
              <a:rPr lang="en-US" sz="2200" dirty="0" smtClean="0"/>
              <a:t> </a:t>
            </a:r>
            <a:r>
              <a:rPr lang="en-US" sz="2200" dirty="0" err="1" smtClean="0"/>
              <a:t>hình</a:t>
            </a:r>
            <a:r>
              <a:rPr lang="en-US" sz="2200" dirty="0" smtClean="0"/>
              <a:t> H2 </a:t>
            </a:r>
            <a:r>
              <a:rPr lang="en-US" sz="2200" dirty="0" err="1" smtClean="0"/>
              <a:t>và</a:t>
            </a:r>
            <a:r>
              <a:rPr lang="en-US" sz="2200" dirty="0" smtClean="0"/>
              <a:t> H3 </a:t>
            </a:r>
            <a:r>
              <a:rPr lang="en-US" sz="2200" dirty="0" err="1" smtClean="0"/>
              <a:t>trong</a:t>
            </a:r>
            <a:r>
              <a:rPr lang="en-US" sz="2200" dirty="0" smtClean="0"/>
              <a:t> </a:t>
            </a:r>
            <a:r>
              <a:rPr lang="en-US" sz="2200" dirty="0" err="1" smtClean="0"/>
              <a:t>đĩa</a:t>
            </a:r>
            <a:r>
              <a:rPr lang="en-US" sz="2200" dirty="0" smtClean="0"/>
              <a:t> D </a:t>
            </a:r>
            <a:r>
              <a:rPr lang="en-US" sz="2200" dirty="0" err="1" smtClean="0"/>
              <a:t>vào</a:t>
            </a:r>
            <a:r>
              <a:rPr lang="en-US" sz="2200" dirty="0" smtClean="0"/>
              <a:t>, </a:t>
            </a:r>
            <a:r>
              <a:rPr lang="en-US" sz="2200" dirty="0" err="1" smtClean="0"/>
              <a:t>sắp</a:t>
            </a:r>
            <a:r>
              <a:rPr lang="en-US" sz="2200" dirty="0" smtClean="0"/>
              <a:t> </a:t>
            </a:r>
            <a:r>
              <a:rPr lang="en-US" sz="2200" dirty="0" err="1" smtClean="0"/>
              <a:t>xếp</a:t>
            </a:r>
            <a:r>
              <a:rPr lang="en-US" sz="2200" dirty="0" smtClean="0"/>
              <a:t> </a:t>
            </a:r>
            <a:r>
              <a:rPr lang="en-US" sz="2200" dirty="0" err="1" smtClean="0"/>
              <a:t>hai</a:t>
            </a:r>
            <a:r>
              <a:rPr lang="en-US" sz="2200" dirty="0" smtClean="0"/>
              <a:t> </a:t>
            </a:r>
            <a:r>
              <a:rPr lang="en-US" sz="2200" dirty="0" err="1" smtClean="0"/>
              <a:t>hình</a:t>
            </a:r>
            <a:r>
              <a:rPr lang="en-US" sz="2200" dirty="0" smtClean="0"/>
              <a:t> </a:t>
            </a:r>
            <a:r>
              <a:rPr lang="en-US" sz="2200" dirty="0" err="1" smtClean="0"/>
              <a:t>và</a:t>
            </a:r>
            <a:r>
              <a:rPr lang="en-US" sz="2200" dirty="0" smtClean="0"/>
              <a:t> </a:t>
            </a:r>
            <a:r>
              <a:rPr lang="en-US" sz="2200" dirty="0" err="1" smtClean="0"/>
              <a:t>chỉnh</a:t>
            </a:r>
            <a:r>
              <a:rPr lang="en-US" sz="2200" dirty="0" smtClean="0"/>
              <a:t> </a:t>
            </a:r>
            <a:r>
              <a:rPr lang="en-US" sz="2200" dirty="0" err="1" smtClean="0"/>
              <a:t>kích</a:t>
            </a:r>
            <a:r>
              <a:rPr lang="en-US" sz="2200" dirty="0" smtClean="0"/>
              <a:t> </a:t>
            </a:r>
            <a:r>
              <a:rPr lang="en-US" sz="2200" dirty="0" err="1" smtClean="0"/>
              <a:t>thước</a:t>
            </a:r>
            <a:r>
              <a:rPr lang="en-US" sz="2200" dirty="0" smtClean="0"/>
              <a:t> </a:t>
            </a:r>
            <a:r>
              <a:rPr lang="en-US" sz="2200" dirty="0" err="1" smtClean="0"/>
              <a:t>phù</a:t>
            </a:r>
            <a:r>
              <a:rPr lang="en-US" sz="2200" dirty="0" smtClean="0"/>
              <a:t> </a:t>
            </a:r>
            <a:r>
              <a:rPr lang="en-US" sz="2200" dirty="0" err="1" smtClean="0"/>
              <a:t>hợp</a:t>
            </a:r>
            <a:endParaRPr lang="en-US" sz="2200" dirty="0" smtClean="0"/>
          </a:p>
          <a:p>
            <a:pPr>
              <a:lnSpc>
                <a:spcPct val="150000"/>
              </a:lnSpc>
              <a:defRPr/>
            </a:pPr>
            <a:r>
              <a:rPr lang="en-US" sz="2200" b="1" i="1" dirty="0"/>
              <a:t>f</a:t>
            </a:r>
            <a:r>
              <a:rPr lang="en-US" sz="2200" b="1" i="1" dirty="0" smtClean="0"/>
              <a:t>- Slide 5: </a:t>
            </a:r>
            <a:r>
              <a:rPr lang="en-US" sz="2200" dirty="0" err="1"/>
              <a:t>Chèn</a:t>
            </a:r>
            <a:r>
              <a:rPr lang="en-US" sz="2200" dirty="0"/>
              <a:t> </a:t>
            </a:r>
            <a:r>
              <a:rPr lang="en-US" sz="2200" dirty="0" err="1"/>
              <a:t>hình</a:t>
            </a:r>
            <a:r>
              <a:rPr lang="en-US" sz="2200" dirty="0"/>
              <a:t> </a:t>
            </a:r>
            <a:r>
              <a:rPr lang="en-US" sz="2200" dirty="0" smtClean="0"/>
              <a:t>H4 </a:t>
            </a:r>
            <a:r>
              <a:rPr lang="en-US" sz="2200" dirty="0" err="1"/>
              <a:t>và</a:t>
            </a:r>
            <a:r>
              <a:rPr lang="en-US" sz="2200" dirty="0"/>
              <a:t> </a:t>
            </a:r>
            <a:r>
              <a:rPr lang="en-US" sz="2200" dirty="0" smtClean="0"/>
              <a:t>H5 </a:t>
            </a:r>
            <a:r>
              <a:rPr lang="en-US" sz="2200" dirty="0" err="1"/>
              <a:t>trong</a:t>
            </a:r>
            <a:r>
              <a:rPr lang="en-US" sz="2200" dirty="0"/>
              <a:t> </a:t>
            </a:r>
            <a:r>
              <a:rPr lang="en-US" sz="2200" dirty="0" err="1"/>
              <a:t>đĩa</a:t>
            </a:r>
            <a:r>
              <a:rPr lang="en-US" sz="2200" dirty="0"/>
              <a:t> D </a:t>
            </a:r>
            <a:r>
              <a:rPr lang="en-US" sz="2200" dirty="0" err="1"/>
              <a:t>vào</a:t>
            </a:r>
            <a:r>
              <a:rPr lang="en-US" sz="2200" dirty="0"/>
              <a:t>, </a:t>
            </a:r>
            <a:r>
              <a:rPr lang="en-US" sz="2200" dirty="0" err="1"/>
              <a:t>sắp</a:t>
            </a:r>
            <a:r>
              <a:rPr lang="en-US" sz="2200" dirty="0"/>
              <a:t> </a:t>
            </a:r>
            <a:r>
              <a:rPr lang="en-US" sz="2200" dirty="0" err="1"/>
              <a:t>xếp</a:t>
            </a:r>
            <a:r>
              <a:rPr lang="en-US" sz="2200" dirty="0"/>
              <a:t> </a:t>
            </a:r>
            <a:r>
              <a:rPr lang="en-US" sz="2200" dirty="0" err="1"/>
              <a:t>hai</a:t>
            </a:r>
            <a:r>
              <a:rPr lang="en-US" sz="2200" dirty="0"/>
              <a:t> </a:t>
            </a:r>
            <a:r>
              <a:rPr lang="en-US" sz="2200" dirty="0" err="1"/>
              <a:t>hình</a:t>
            </a:r>
            <a:r>
              <a:rPr lang="en-US" sz="2200" dirty="0"/>
              <a:t> </a:t>
            </a:r>
            <a:r>
              <a:rPr lang="en-US" sz="2200" dirty="0" err="1"/>
              <a:t>và</a:t>
            </a:r>
            <a:r>
              <a:rPr lang="en-US" sz="2200" dirty="0"/>
              <a:t> </a:t>
            </a:r>
            <a:r>
              <a:rPr lang="en-US" sz="2200" dirty="0" err="1"/>
              <a:t>chỉnh</a:t>
            </a:r>
            <a:r>
              <a:rPr lang="en-US" sz="2200" dirty="0"/>
              <a:t> </a:t>
            </a:r>
            <a:r>
              <a:rPr lang="en-US" sz="2200" dirty="0" err="1"/>
              <a:t>kích</a:t>
            </a:r>
            <a:r>
              <a:rPr lang="en-US" sz="2200" dirty="0"/>
              <a:t> </a:t>
            </a:r>
            <a:r>
              <a:rPr lang="en-US" sz="2200" dirty="0" err="1"/>
              <a:t>thước</a:t>
            </a:r>
            <a:r>
              <a:rPr lang="en-US" sz="2200" dirty="0"/>
              <a:t> </a:t>
            </a:r>
            <a:r>
              <a:rPr lang="en-US" sz="2200" dirty="0" err="1"/>
              <a:t>phù</a:t>
            </a:r>
            <a:r>
              <a:rPr lang="en-US" sz="2200" dirty="0"/>
              <a:t> </a:t>
            </a:r>
            <a:r>
              <a:rPr lang="en-US" sz="2200" dirty="0" err="1" smtClean="0"/>
              <a:t>hợp</a:t>
            </a:r>
            <a:r>
              <a:rPr lang="en-US" sz="2200" dirty="0" smtClean="0"/>
              <a:t>. </a:t>
            </a:r>
            <a:r>
              <a:rPr lang="en-US" sz="2200" dirty="0" err="1" smtClean="0"/>
              <a:t>Chèn</a:t>
            </a:r>
            <a:r>
              <a:rPr lang="en-US" sz="2200" dirty="0" smtClean="0"/>
              <a:t> </a:t>
            </a:r>
            <a:r>
              <a:rPr lang="en-US" sz="2200" dirty="0" err="1" smtClean="0"/>
              <a:t>đoạn</a:t>
            </a:r>
            <a:r>
              <a:rPr lang="en-US" sz="2200" dirty="0" smtClean="0"/>
              <a:t> </a:t>
            </a:r>
            <a:r>
              <a:rPr lang="en-US" sz="2200" dirty="0" err="1" smtClean="0"/>
              <a:t>âm</a:t>
            </a:r>
            <a:r>
              <a:rPr lang="en-US" sz="2200" dirty="0" smtClean="0"/>
              <a:t> </a:t>
            </a:r>
            <a:r>
              <a:rPr lang="en-US" sz="2200" dirty="0" err="1" smtClean="0"/>
              <a:t>thanh</a:t>
            </a:r>
            <a:r>
              <a:rPr lang="en-US" sz="2200" dirty="0"/>
              <a:t> </a:t>
            </a:r>
            <a:r>
              <a:rPr lang="en-US" sz="2200" dirty="0" err="1" smtClean="0"/>
              <a:t>bài</a:t>
            </a:r>
            <a:r>
              <a:rPr lang="en-US" sz="2200" dirty="0" smtClean="0"/>
              <a:t> </a:t>
            </a:r>
            <a:r>
              <a:rPr lang="en-US" sz="2200" dirty="0" err="1" smtClean="0"/>
              <a:t>hát</a:t>
            </a:r>
            <a:r>
              <a:rPr lang="en-US" sz="2200" dirty="0"/>
              <a:t> </a:t>
            </a:r>
            <a:r>
              <a:rPr lang="en-US" sz="2200" dirty="0" smtClean="0"/>
              <a:t>“</a:t>
            </a:r>
            <a:r>
              <a:rPr lang="en-US" sz="2200" dirty="0" err="1" smtClean="0"/>
              <a:t>Việt</a:t>
            </a:r>
            <a:r>
              <a:rPr lang="en-US" sz="2200" dirty="0" smtClean="0"/>
              <a:t> Nam </a:t>
            </a:r>
            <a:r>
              <a:rPr lang="en-US" sz="2200" dirty="0" err="1" smtClean="0"/>
              <a:t>ơi</a:t>
            </a:r>
            <a:r>
              <a:rPr lang="en-US" sz="2200" dirty="0" smtClean="0"/>
              <a:t>” </a:t>
            </a:r>
            <a:r>
              <a:rPr lang="en-US" sz="2200" dirty="0" err="1" smtClean="0"/>
              <a:t>đã</a:t>
            </a:r>
            <a:r>
              <a:rPr lang="en-US" sz="2200" dirty="0" smtClean="0"/>
              <a:t> </a:t>
            </a:r>
            <a:r>
              <a:rPr lang="en-US" sz="2200" dirty="0" err="1" smtClean="0"/>
              <a:t>lưu</a:t>
            </a:r>
            <a:r>
              <a:rPr lang="en-US" sz="2200" dirty="0" smtClean="0"/>
              <a:t> </a:t>
            </a:r>
            <a:r>
              <a:rPr lang="en-US" sz="2200" dirty="0" err="1" smtClean="0"/>
              <a:t>trong</a:t>
            </a:r>
            <a:r>
              <a:rPr lang="en-US" sz="2200" dirty="0" smtClean="0"/>
              <a:t> </a:t>
            </a:r>
            <a:r>
              <a:rPr lang="en-US" sz="2200" dirty="0" err="1" smtClean="0"/>
              <a:t>đĩa</a:t>
            </a:r>
            <a:r>
              <a:rPr lang="en-US" sz="2200" dirty="0" smtClean="0"/>
              <a:t> D” </a:t>
            </a:r>
            <a:r>
              <a:rPr lang="en-US" sz="2200" dirty="0" err="1" smtClean="0"/>
              <a:t>và</a:t>
            </a:r>
            <a:r>
              <a:rPr lang="en-US" sz="2200" dirty="0" smtClean="0"/>
              <a:t> </a:t>
            </a:r>
            <a:r>
              <a:rPr lang="en-US" sz="2200" dirty="0" err="1" smtClean="0"/>
              <a:t>phát</a:t>
            </a:r>
            <a:r>
              <a:rPr lang="en-US" sz="2200" dirty="0" smtClean="0"/>
              <a:t> </a:t>
            </a:r>
            <a:r>
              <a:rPr lang="en-US" sz="2200" dirty="0" err="1" smtClean="0"/>
              <a:t>tự</a:t>
            </a:r>
            <a:r>
              <a:rPr lang="en-US" sz="2200" dirty="0" smtClean="0"/>
              <a:t> </a:t>
            </a:r>
            <a:r>
              <a:rPr lang="en-US" sz="2200" dirty="0" err="1" smtClean="0"/>
              <a:t>động</a:t>
            </a:r>
            <a:r>
              <a:rPr lang="en-US" sz="2200" dirty="0" smtClean="0"/>
              <a:t> </a:t>
            </a:r>
            <a:r>
              <a:rPr lang="en-US" sz="2200" dirty="0" err="1" smtClean="0"/>
              <a:t>khi</a:t>
            </a:r>
            <a:r>
              <a:rPr lang="en-US" sz="2200" dirty="0" smtClean="0"/>
              <a:t> </a:t>
            </a:r>
            <a:r>
              <a:rPr lang="en-US" sz="2200" dirty="0" err="1" smtClean="0"/>
              <a:t>trình</a:t>
            </a:r>
            <a:r>
              <a:rPr lang="en-US" sz="2200" dirty="0" smtClean="0"/>
              <a:t> </a:t>
            </a:r>
            <a:r>
              <a:rPr lang="en-US" sz="2200" dirty="0" err="1" smtClean="0"/>
              <a:t>chiếu</a:t>
            </a:r>
            <a:r>
              <a:rPr lang="en-US" sz="2200" dirty="0"/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en-US" sz="2200" b="1" i="1" dirty="0"/>
              <a:t>g</a:t>
            </a:r>
            <a:r>
              <a:rPr lang="en-US" sz="2200" b="1" i="1" dirty="0" smtClean="0"/>
              <a:t>- Slide 6: </a:t>
            </a:r>
            <a:r>
              <a:rPr lang="en-US" sz="2200" dirty="0" err="1" smtClean="0"/>
              <a:t>Nhập</a:t>
            </a:r>
            <a:r>
              <a:rPr lang="en-US" sz="2200" dirty="0" smtClean="0"/>
              <a:t> </a:t>
            </a:r>
            <a:r>
              <a:rPr lang="en-US" sz="2200" dirty="0" err="1" smtClean="0"/>
              <a:t>nội</a:t>
            </a:r>
            <a:r>
              <a:rPr lang="en-US" sz="2200" dirty="0" smtClean="0"/>
              <a:t> dung WordArt “</a:t>
            </a:r>
            <a:r>
              <a:rPr lang="en-US" sz="2200" dirty="0" err="1" smtClean="0"/>
              <a:t>Xin</a:t>
            </a:r>
            <a:r>
              <a:rPr lang="en-US" sz="2200" dirty="0" smtClean="0"/>
              <a:t> </a:t>
            </a:r>
            <a:r>
              <a:rPr lang="en-US" sz="2200" dirty="0" err="1" smtClean="0"/>
              <a:t>cảm</a:t>
            </a:r>
            <a:r>
              <a:rPr lang="en-US" sz="2200" dirty="0" smtClean="0"/>
              <a:t> </a:t>
            </a:r>
            <a:r>
              <a:rPr lang="en-US" sz="2200" dirty="0" err="1" smtClean="0"/>
              <a:t>ơn</a:t>
            </a:r>
            <a:r>
              <a:rPr lang="en-US" sz="2200" dirty="0" smtClean="0"/>
              <a:t> </a:t>
            </a:r>
            <a:r>
              <a:rPr lang="en-US" sz="2200" dirty="0" err="1" smtClean="0"/>
              <a:t>các</a:t>
            </a:r>
            <a:r>
              <a:rPr lang="en-US" sz="2200" dirty="0" smtClean="0"/>
              <a:t> </a:t>
            </a:r>
            <a:r>
              <a:rPr lang="en-US" sz="2200" dirty="0" err="1" smtClean="0"/>
              <a:t>bạn</a:t>
            </a:r>
            <a:r>
              <a:rPr lang="en-US" sz="2200" dirty="0" smtClean="0"/>
              <a:t> </a:t>
            </a:r>
            <a:r>
              <a:rPr lang="en-US" sz="2200" dirty="0" err="1" smtClean="0"/>
              <a:t>đã</a:t>
            </a:r>
            <a:r>
              <a:rPr lang="en-US" sz="2200" dirty="0" smtClean="0"/>
              <a:t> </a:t>
            </a:r>
            <a:r>
              <a:rPr lang="en-US" sz="2200" dirty="0" err="1" smtClean="0"/>
              <a:t>chú</a:t>
            </a:r>
            <a:r>
              <a:rPr lang="en-US" sz="2200" dirty="0" smtClean="0"/>
              <a:t> ý </a:t>
            </a:r>
            <a:r>
              <a:rPr lang="en-US" sz="2200" dirty="0" err="1" smtClean="0"/>
              <a:t>theo</a:t>
            </a:r>
            <a:r>
              <a:rPr lang="en-US" sz="2200" dirty="0" smtClean="0"/>
              <a:t> </a:t>
            </a:r>
            <a:r>
              <a:rPr lang="en-US" sz="2200" dirty="0" err="1" smtClean="0"/>
              <a:t>dõi</a:t>
            </a:r>
            <a:r>
              <a:rPr lang="en-US" sz="2200" dirty="0" smtClean="0"/>
              <a:t>”</a:t>
            </a:r>
          </a:p>
          <a:p>
            <a:pPr>
              <a:lnSpc>
                <a:spcPct val="150000"/>
              </a:lnSpc>
              <a:defRPr/>
            </a:pPr>
            <a:r>
              <a:rPr lang="en-US" sz="2200" b="1" dirty="0" smtClean="0"/>
              <a:t>h-</a:t>
            </a:r>
            <a:r>
              <a:rPr lang="en-US" sz="2200" dirty="0" smtClean="0"/>
              <a:t> </a:t>
            </a:r>
            <a:r>
              <a:rPr lang="en-US" sz="2200" dirty="0" err="1" smtClean="0"/>
              <a:t>Lưu</a:t>
            </a:r>
            <a:r>
              <a:rPr lang="en-US" sz="2200" dirty="0" smtClean="0"/>
              <a:t> </a:t>
            </a:r>
            <a:r>
              <a:rPr lang="en-US" sz="2200" dirty="0" err="1" smtClean="0"/>
              <a:t>bài</a:t>
            </a:r>
            <a:r>
              <a:rPr lang="en-US" sz="2200" dirty="0" smtClean="0"/>
              <a:t> </a:t>
            </a:r>
            <a:r>
              <a:rPr lang="en-US" sz="2200" dirty="0" err="1" smtClean="0"/>
              <a:t>với</a:t>
            </a:r>
            <a:r>
              <a:rPr lang="en-US" sz="2200" dirty="0" smtClean="0"/>
              <a:t> </a:t>
            </a:r>
            <a:r>
              <a:rPr lang="en-US" sz="2200" dirty="0" err="1" smtClean="0"/>
              <a:t>tên</a:t>
            </a:r>
            <a:r>
              <a:rPr lang="en-US" sz="2200" dirty="0" smtClean="0"/>
              <a:t> </a:t>
            </a:r>
            <a:r>
              <a:rPr lang="en-US" sz="2400" b="1" i="1" dirty="0" smtClean="0">
                <a:solidFill>
                  <a:srgbClr val="FF0000"/>
                </a:solidFill>
              </a:rPr>
              <a:t>MÃ SỐ-TÊN </a:t>
            </a:r>
            <a:r>
              <a:rPr lang="en-US" sz="2400" b="1" i="1" dirty="0">
                <a:solidFill>
                  <a:srgbClr val="FF0000"/>
                </a:solidFill>
              </a:rPr>
              <a:t>HỌC SINH.pptx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đĩa</a:t>
            </a:r>
            <a:r>
              <a:rPr lang="en-US" sz="2400" dirty="0" smtClean="0"/>
              <a:t> D</a:t>
            </a:r>
          </a:p>
          <a:p>
            <a:pPr>
              <a:lnSpc>
                <a:spcPct val="150000"/>
              </a:lnSpc>
              <a:defRPr/>
            </a:pPr>
            <a:r>
              <a:rPr lang="en-US" sz="2400" dirty="0" smtClean="0"/>
              <a:t>			</a:t>
            </a:r>
            <a:r>
              <a:rPr lang="en-US" sz="2400" b="1" i="1" dirty="0" smtClean="0">
                <a:solidFill>
                  <a:srgbClr val="003399"/>
                </a:solidFill>
              </a:rPr>
              <a:t>(</a:t>
            </a:r>
            <a:r>
              <a:rPr lang="en-US" sz="2400" b="1" i="1" dirty="0" err="1" smtClean="0">
                <a:solidFill>
                  <a:srgbClr val="003399"/>
                </a:solidFill>
              </a:rPr>
              <a:t>Ví</a:t>
            </a:r>
            <a:r>
              <a:rPr lang="en-US" sz="2400" b="1" i="1" dirty="0" smtClean="0">
                <a:solidFill>
                  <a:srgbClr val="003399"/>
                </a:solidFill>
              </a:rPr>
              <a:t> </a:t>
            </a:r>
            <a:r>
              <a:rPr lang="en-US" sz="2400" b="1" i="1" dirty="0" err="1" smtClean="0">
                <a:solidFill>
                  <a:srgbClr val="003399"/>
                </a:solidFill>
              </a:rPr>
              <a:t>dụ</a:t>
            </a:r>
            <a:r>
              <a:rPr lang="en-US" sz="2400" b="1" i="1" dirty="0" smtClean="0">
                <a:solidFill>
                  <a:srgbClr val="003399"/>
                </a:solidFill>
              </a:rPr>
              <a:t>: A1-01-NguyenVanA.pptx)</a:t>
            </a:r>
            <a:endParaRPr lang="en-US" sz="2200" b="1" i="1" dirty="0" smtClean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Kết quả hình ảnh cho background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30188"/>
            <a:ext cx="8520113" cy="638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79712" y="817081"/>
            <a:ext cx="6599887" cy="7848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5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HƯỚNG DẪN VỀ NHÀ</a:t>
            </a:r>
          </a:p>
        </p:txBody>
      </p:sp>
      <p:sp>
        <p:nvSpPr>
          <p:cNvPr id="25604" name="Rectangle 8"/>
          <p:cNvSpPr>
            <a:spLocks noChangeArrowheads="1"/>
          </p:cNvSpPr>
          <p:nvPr/>
        </p:nvSpPr>
        <p:spPr bwMode="auto">
          <a:xfrm>
            <a:off x="468313" y="2276475"/>
            <a:ext cx="8110537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en-US" sz="2800" b="1"/>
              <a:t>- Xem lại các thao tác về chèn các đối tượng trên trang chiếu (hình ảnh, hình vẽ, biểu đồ, âm thanh, video)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en-US" sz="2800" b="1"/>
              <a:t>- Tìm hiểu cách thay đổi thứ tự lớp hình ảnh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en-US" sz="2800" b="1"/>
              <a:t>- </a:t>
            </a:r>
            <a:r>
              <a:rPr lang="en-US" sz="2800" b="1" i="1">
                <a:solidFill>
                  <a:srgbClr val="003399"/>
                </a:solidFill>
              </a:rPr>
              <a:t>Làm bài tập thực hành </a:t>
            </a:r>
            <a:r>
              <a:rPr lang="en-US" sz="2800" b="1"/>
              <a:t>theo nội dung đã hướng dẫn</a:t>
            </a:r>
            <a:r>
              <a:rPr lang="en-US" sz="2800" b="1">
                <a:solidFill>
                  <a:schemeClr val="accent2"/>
                </a:solidFill>
              </a:rPr>
              <a:t>	</a:t>
            </a:r>
            <a:endParaRPr lang="en-US" sz="2800" b="1">
              <a:solidFill>
                <a:srgbClr val="33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51"/>
          <p:cNvSpPr>
            <a:spLocks noChangeArrowheads="1"/>
          </p:cNvSpPr>
          <p:nvPr/>
        </p:nvSpPr>
        <p:spPr bwMode="gray">
          <a:xfrm>
            <a:off x="158750" y="260350"/>
            <a:ext cx="8809038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1FFD6"/>
              </a:gs>
              <a:gs pos="50000">
                <a:schemeClr val="bg1"/>
              </a:gs>
              <a:gs pos="100000">
                <a:srgbClr val="C1FFD6"/>
              </a:gs>
            </a:gsLst>
            <a:lin ang="540000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2500" b="1" dirty="0">
                <a:solidFill>
                  <a:srgbClr val="FF1515"/>
                </a:solidFill>
              </a:rPr>
              <a:t>1- </a:t>
            </a:r>
            <a:r>
              <a:rPr lang="en-US" sz="2500" b="1" dirty="0" err="1">
                <a:solidFill>
                  <a:srgbClr val="FF1515"/>
                </a:solidFill>
              </a:rPr>
              <a:t>Chèn</a:t>
            </a:r>
            <a:r>
              <a:rPr lang="en-US" sz="2500" b="1" dirty="0">
                <a:solidFill>
                  <a:srgbClr val="FF1515"/>
                </a:solidFill>
              </a:rPr>
              <a:t> </a:t>
            </a:r>
            <a:r>
              <a:rPr lang="en-US" sz="2500" b="1" dirty="0" err="1">
                <a:solidFill>
                  <a:srgbClr val="FF1515"/>
                </a:solidFill>
              </a:rPr>
              <a:t>hình</a:t>
            </a:r>
            <a:r>
              <a:rPr lang="en-US" sz="2500" b="1" dirty="0">
                <a:solidFill>
                  <a:srgbClr val="FF1515"/>
                </a:solidFill>
              </a:rPr>
              <a:t> </a:t>
            </a:r>
            <a:r>
              <a:rPr lang="en-US" sz="2500" b="1" dirty="0" err="1">
                <a:solidFill>
                  <a:srgbClr val="FF1515"/>
                </a:solidFill>
              </a:rPr>
              <a:t>ảnh</a:t>
            </a:r>
            <a:r>
              <a:rPr lang="en-US" sz="2500" b="1" dirty="0">
                <a:solidFill>
                  <a:srgbClr val="FF1515"/>
                </a:solidFill>
              </a:rPr>
              <a:t> </a:t>
            </a:r>
            <a:r>
              <a:rPr lang="en-US" sz="2500" b="1" dirty="0" err="1">
                <a:solidFill>
                  <a:srgbClr val="FF1515"/>
                </a:solidFill>
              </a:rPr>
              <a:t>và</a:t>
            </a:r>
            <a:r>
              <a:rPr lang="en-US" sz="2500" b="1" dirty="0">
                <a:solidFill>
                  <a:srgbClr val="FF1515"/>
                </a:solidFill>
              </a:rPr>
              <a:t> </a:t>
            </a:r>
            <a:r>
              <a:rPr lang="en-US" sz="2500" b="1" dirty="0" err="1">
                <a:solidFill>
                  <a:srgbClr val="FF1515"/>
                </a:solidFill>
              </a:rPr>
              <a:t>các</a:t>
            </a:r>
            <a:r>
              <a:rPr lang="en-US" sz="2500" b="1" dirty="0">
                <a:solidFill>
                  <a:srgbClr val="FF1515"/>
                </a:solidFill>
              </a:rPr>
              <a:t> </a:t>
            </a:r>
            <a:r>
              <a:rPr lang="en-US" sz="2500" b="1" dirty="0" err="1">
                <a:solidFill>
                  <a:srgbClr val="FF1515"/>
                </a:solidFill>
              </a:rPr>
              <a:t>đối</a:t>
            </a:r>
            <a:r>
              <a:rPr lang="en-US" sz="2500" b="1" dirty="0">
                <a:solidFill>
                  <a:srgbClr val="FF1515"/>
                </a:solidFill>
              </a:rPr>
              <a:t> </a:t>
            </a:r>
            <a:r>
              <a:rPr lang="en-US" sz="2500" b="1" dirty="0" err="1">
                <a:solidFill>
                  <a:srgbClr val="FF1515"/>
                </a:solidFill>
              </a:rPr>
              <a:t>tượng</a:t>
            </a:r>
            <a:r>
              <a:rPr lang="en-US" sz="2500" b="1" dirty="0">
                <a:solidFill>
                  <a:srgbClr val="FF1515"/>
                </a:solidFill>
              </a:rPr>
              <a:t> </a:t>
            </a:r>
            <a:r>
              <a:rPr lang="en-US" sz="2500" b="1" dirty="0" err="1">
                <a:solidFill>
                  <a:srgbClr val="FF1515"/>
                </a:solidFill>
              </a:rPr>
              <a:t>khác</a:t>
            </a:r>
            <a:r>
              <a:rPr lang="en-US" sz="2500" b="1" dirty="0">
                <a:solidFill>
                  <a:srgbClr val="FF1515"/>
                </a:solidFill>
              </a:rPr>
              <a:t> </a:t>
            </a:r>
            <a:r>
              <a:rPr lang="en-US" sz="2500" b="1" dirty="0" err="1">
                <a:solidFill>
                  <a:srgbClr val="FF1515"/>
                </a:solidFill>
              </a:rPr>
              <a:t>vào</a:t>
            </a:r>
            <a:r>
              <a:rPr lang="en-US" sz="2500" b="1" dirty="0">
                <a:solidFill>
                  <a:srgbClr val="FF1515"/>
                </a:solidFill>
              </a:rPr>
              <a:t> </a:t>
            </a:r>
            <a:r>
              <a:rPr lang="en-US" sz="2500" b="1" dirty="0" err="1">
                <a:solidFill>
                  <a:srgbClr val="FF1515"/>
                </a:solidFill>
              </a:rPr>
              <a:t>trang</a:t>
            </a:r>
            <a:r>
              <a:rPr lang="en-US" sz="2500" b="1" dirty="0">
                <a:solidFill>
                  <a:srgbClr val="FF1515"/>
                </a:solidFill>
              </a:rPr>
              <a:t> </a:t>
            </a:r>
            <a:r>
              <a:rPr lang="en-US" sz="2500" b="1" dirty="0" err="1">
                <a:solidFill>
                  <a:srgbClr val="FF1515"/>
                </a:solidFill>
              </a:rPr>
              <a:t>chiếu</a:t>
            </a:r>
            <a:endParaRPr lang="en-US" sz="2500" b="1" dirty="0">
              <a:solidFill>
                <a:srgbClr val="FF1515"/>
              </a:solidFill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19125" y="960438"/>
            <a:ext cx="31686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500" b="1">
                <a:solidFill>
                  <a:srgbClr val="000099"/>
                </a:solidFill>
              </a:rPr>
              <a:t>a- Chèn hình ảnh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30188" y="1438275"/>
            <a:ext cx="61214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500" b="1"/>
              <a:t>- chọn trang chiếu cần chèn hình ảnh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54000" y="1916113"/>
            <a:ext cx="6121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500" b="1"/>
              <a:t>- Insert </a:t>
            </a:r>
            <a:r>
              <a:rPr lang="en-US" sz="2500" b="1">
                <a:sym typeface="Wingdings" pitchFamily="2" charset="2"/>
              </a:rPr>
              <a:t> Picture</a:t>
            </a:r>
            <a:endParaRPr lang="en-US" sz="2500" b="1"/>
          </a:p>
        </p:txBody>
      </p:sp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59375" y="1897328"/>
            <a:ext cx="3667116" cy="124363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54000" y="2374900"/>
            <a:ext cx="503872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500" b="1"/>
              <a:t>- Chọn thư mục chứa hình ảnh trong hộp thoại Insert Picture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30188" y="3275013"/>
            <a:ext cx="439737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500" b="1" dirty="0"/>
              <a:t>- </a:t>
            </a:r>
            <a:r>
              <a:rPr lang="en-US" sz="2500" b="1" dirty="0" err="1"/>
              <a:t>Nháy</a:t>
            </a:r>
            <a:r>
              <a:rPr lang="en-US" sz="2500" b="1" dirty="0"/>
              <a:t> </a:t>
            </a:r>
            <a:r>
              <a:rPr lang="en-US" sz="2500" b="1" dirty="0" err="1"/>
              <a:t>chọn</a:t>
            </a:r>
            <a:r>
              <a:rPr lang="en-US" sz="2500" b="1" dirty="0"/>
              <a:t> </a:t>
            </a:r>
            <a:r>
              <a:rPr lang="en-US" sz="2500" b="1" dirty="0" err="1"/>
              <a:t>hình</a:t>
            </a:r>
            <a:r>
              <a:rPr lang="en-US" sz="2500" b="1" dirty="0"/>
              <a:t> </a:t>
            </a:r>
            <a:r>
              <a:rPr lang="en-US" sz="2500" b="1" dirty="0" err="1"/>
              <a:t>ảnh</a:t>
            </a:r>
            <a:r>
              <a:rPr lang="en-US" sz="2500" b="1" dirty="0"/>
              <a:t> </a:t>
            </a:r>
            <a:r>
              <a:rPr lang="en-US" sz="2500" b="1" dirty="0">
                <a:sym typeface="Wingdings" pitchFamily="2" charset="2"/>
              </a:rPr>
              <a:t> </a:t>
            </a:r>
            <a:r>
              <a:rPr lang="en-US" sz="2500" b="1" dirty="0" err="1">
                <a:sym typeface="Wingdings" pitchFamily="2" charset="2"/>
              </a:rPr>
              <a:t>nhấn</a:t>
            </a:r>
            <a:r>
              <a:rPr lang="en-US" sz="2500" b="1" dirty="0">
                <a:sym typeface="Wingdings" pitchFamily="2" charset="2"/>
              </a:rPr>
              <a:t> Insert</a:t>
            </a:r>
            <a:endParaRPr lang="en-US" sz="2500" b="1" dirty="0"/>
          </a:p>
        </p:txBody>
      </p:sp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94163" y="3236913"/>
            <a:ext cx="5049837" cy="35702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66688" y="4591050"/>
            <a:ext cx="382905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500" b="1" i="1">
                <a:solidFill>
                  <a:srgbClr val="FF0066"/>
                </a:solidFill>
              </a:rPr>
              <a:t>Lưu ý</a:t>
            </a:r>
            <a:r>
              <a:rPr lang="en-US" sz="2500" b="1">
                <a:solidFill>
                  <a:srgbClr val="FF0066"/>
                </a:solidFill>
              </a:rPr>
              <a:t>:</a:t>
            </a:r>
            <a:r>
              <a:rPr lang="en-US" sz="2500" b="1"/>
              <a:t> </a:t>
            </a:r>
            <a:r>
              <a:rPr lang="en-US" sz="2500" b="1" i="1">
                <a:solidFill>
                  <a:srgbClr val="000099"/>
                </a:solidFill>
              </a:rPr>
              <a:t>Có thể sử dụng lệnh Copy và Paste để chèn hình vào trang chiếu</a:t>
            </a:r>
          </a:p>
        </p:txBody>
      </p:sp>
      <p:pic>
        <p:nvPicPr>
          <p:cNvPr id="3" name="DC571463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482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  <p:bldP spid="2" grpId="0"/>
      <p:bldP spid="10" grpId="0"/>
      <p:bldP spid="11" grpId="0"/>
      <p:bldP spid="15" grpId="0"/>
      <p:bldP spid="16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333375"/>
            <a:ext cx="7488237" cy="25273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55875" y="1341438"/>
            <a:ext cx="720725" cy="1366837"/>
          </a:xfrm>
          <a:prstGeom prst="rect">
            <a:avLst/>
          </a:prstGeom>
          <a:noFill/>
          <a:ln w="57150">
            <a:solidFill>
              <a:srgbClr val="FF15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0"/>
            <a:ext cx="3384550" cy="68580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39713" y="3190875"/>
            <a:ext cx="4979987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500" b="1" i="1">
                <a:solidFill>
                  <a:srgbClr val="FF5050"/>
                </a:solidFill>
              </a:rPr>
              <a:t>Insert </a:t>
            </a:r>
            <a:r>
              <a:rPr lang="en-US" sz="2500" b="1" i="1">
                <a:solidFill>
                  <a:srgbClr val="FF5050"/>
                </a:solidFill>
                <a:sym typeface="Wingdings" pitchFamily="2" charset="2"/>
              </a:rPr>
              <a:t> Clip Art: </a:t>
            </a:r>
            <a:r>
              <a:rPr lang="en-US" sz="2500" b="1">
                <a:solidFill>
                  <a:srgbClr val="000099"/>
                </a:solidFill>
                <a:sym typeface="Wingdings" pitchFamily="2" charset="2"/>
              </a:rPr>
              <a:t>chèn các hình ảnh có sẵn trong thư viện của bộ offcie</a:t>
            </a:r>
            <a:endParaRPr lang="en-US" sz="2500" b="1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" y="904875"/>
            <a:ext cx="7489825" cy="25273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46638" y="1858963"/>
            <a:ext cx="863600" cy="1368425"/>
          </a:xfrm>
          <a:prstGeom prst="rect">
            <a:avLst/>
          </a:prstGeom>
          <a:noFill/>
          <a:ln w="57150">
            <a:solidFill>
              <a:srgbClr val="FF15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4688" y="61913"/>
            <a:ext cx="3389312" cy="66230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39713" y="3933825"/>
            <a:ext cx="4979987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500" b="1" i="1">
                <a:solidFill>
                  <a:srgbClr val="FF5050"/>
                </a:solidFill>
              </a:rPr>
              <a:t>Insert </a:t>
            </a:r>
            <a:r>
              <a:rPr lang="en-US" sz="2500" b="1" i="1">
                <a:solidFill>
                  <a:srgbClr val="FF5050"/>
                </a:solidFill>
                <a:sym typeface="Wingdings" pitchFamily="2" charset="2"/>
              </a:rPr>
              <a:t> Shapes: </a:t>
            </a:r>
            <a:r>
              <a:rPr lang="en-US" sz="2500" b="1">
                <a:solidFill>
                  <a:srgbClr val="000099"/>
                </a:solidFill>
                <a:sym typeface="Wingdings" pitchFamily="2" charset="2"/>
              </a:rPr>
              <a:t>chèn các hình vẽ với nhiều chủ đề khác nhau</a:t>
            </a:r>
            <a:endParaRPr lang="en-US" sz="2500" b="1">
              <a:solidFill>
                <a:srgbClr val="000099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39750" y="301625"/>
            <a:ext cx="39909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500" b="1">
                <a:solidFill>
                  <a:srgbClr val="000099"/>
                </a:solidFill>
              </a:rPr>
              <a:t>b- Chèn hình vẽ có sẵn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9750" y="188913"/>
            <a:ext cx="39909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500" b="1">
                <a:solidFill>
                  <a:srgbClr val="000099"/>
                </a:solidFill>
              </a:rPr>
              <a:t>c- Chèn biểu đồ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363" y="665163"/>
            <a:ext cx="7488237" cy="25288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58000" y="1484313"/>
            <a:ext cx="863600" cy="1368425"/>
          </a:xfrm>
          <a:prstGeom prst="rect">
            <a:avLst/>
          </a:prstGeom>
          <a:noFill/>
          <a:ln w="57150">
            <a:solidFill>
              <a:srgbClr val="FF15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54400" y="2708275"/>
            <a:ext cx="5689600" cy="38893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4450" y="3502025"/>
            <a:ext cx="340995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500" b="1" i="1">
                <a:solidFill>
                  <a:srgbClr val="FF5050"/>
                </a:solidFill>
              </a:rPr>
              <a:t>Insert </a:t>
            </a:r>
            <a:r>
              <a:rPr lang="en-US" sz="2500" b="1" i="1">
                <a:solidFill>
                  <a:srgbClr val="FF5050"/>
                </a:solidFill>
                <a:sym typeface="Wingdings" pitchFamily="2" charset="2"/>
              </a:rPr>
              <a:t> Chart: </a:t>
            </a:r>
            <a:r>
              <a:rPr lang="en-US" sz="2500" b="1">
                <a:solidFill>
                  <a:srgbClr val="000099"/>
                </a:solidFill>
                <a:sym typeface="Wingdings" pitchFamily="2" charset="2"/>
              </a:rPr>
              <a:t>chèn các dạng biểu đồ khác nhau</a:t>
            </a:r>
            <a:endParaRPr lang="en-US" sz="2500" b="1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6" grpId="1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9750" y="188913"/>
            <a:ext cx="705643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500" b="1">
                <a:solidFill>
                  <a:srgbClr val="000099"/>
                </a:solidFill>
              </a:rPr>
              <a:t>d- Chèn âm thanh vào trang chiếu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2400" y="2565400"/>
            <a:ext cx="78835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500" b="1" i="1">
                <a:solidFill>
                  <a:srgbClr val="FF5050"/>
                </a:solidFill>
              </a:rPr>
              <a:t>Insert </a:t>
            </a:r>
            <a:r>
              <a:rPr lang="en-US" sz="2500" b="1" i="1">
                <a:solidFill>
                  <a:srgbClr val="FF5050"/>
                </a:solidFill>
                <a:sym typeface="Wingdings" pitchFamily="2" charset="2"/>
              </a:rPr>
              <a:t> Audio: </a:t>
            </a:r>
            <a:r>
              <a:rPr lang="en-US" sz="2500" b="1">
                <a:solidFill>
                  <a:srgbClr val="000099"/>
                </a:solidFill>
                <a:sym typeface="Wingdings" pitchFamily="2" charset="2"/>
              </a:rPr>
              <a:t>chèn âm thanh vào trang chiếu</a:t>
            </a:r>
            <a:endParaRPr lang="en-US" sz="2500" b="1">
              <a:solidFill>
                <a:srgbClr val="000099"/>
              </a:solidFill>
            </a:endParaRPr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696913"/>
            <a:ext cx="8605837" cy="157956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8064500" y="935038"/>
            <a:ext cx="720725" cy="1366837"/>
          </a:xfrm>
          <a:prstGeom prst="rect">
            <a:avLst/>
          </a:prstGeom>
          <a:noFill/>
          <a:ln w="57150">
            <a:solidFill>
              <a:srgbClr val="FF15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478213"/>
            <a:ext cx="3184525" cy="14620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2509838" y="3717925"/>
            <a:ext cx="67468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209925" y="3479800"/>
            <a:ext cx="533717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500" b="1" i="1">
                <a:solidFill>
                  <a:srgbClr val="003399"/>
                </a:solidFill>
              </a:rPr>
              <a:t>Chèn âm thanh từ bên ngoài</a:t>
            </a:r>
            <a:endParaRPr lang="en-US" sz="2500" b="1">
              <a:solidFill>
                <a:srgbClr val="003399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509838" y="4254500"/>
            <a:ext cx="67468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209925" y="3992563"/>
            <a:ext cx="5862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 i="1">
                <a:solidFill>
                  <a:srgbClr val="003399"/>
                </a:solidFill>
              </a:rPr>
              <a:t>Chèn âm thanh có sẵn trong thư viện Clip art</a:t>
            </a:r>
            <a:endParaRPr lang="en-US" sz="2000" b="1">
              <a:solidFill>
                <a:srgbClr val="003399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209925" y="4392613"/>
            <a:ext cx="53371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500" b="1" i="1">
                <a:solidFill>
                  <a:srgbClr val="003399"/>
                </a:solidFill>
              </a:rPr>
              <a:t>Chèn âm thanh ghi âm trực tiếp</a:t>
            </a:r>
            <a:endParaRPr lang="en-US" sz="2500" b="1">
              <a:solidFill>
                <a:srgbClr val="003399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509838" y="4632325"/>
            <a:ext cx="67468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2" name="Inori-Touhou-264045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5265738"/>
            <a:ext cx="852488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22950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" grpId="0"/>
      <p:bldP spid="8" grpId="0"/>
      <p:bldP spid="9" grpId="0" animBg="1"/>
      <p:bldP spid="9" grpId="1" animBg="1"/>
      <p:bldP spid="16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79800"/>
            <a:ext cx="3305175" cy="15478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3" y="638175"/>
            <a:ext cx="9010650" cy="1657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9750" y="188913"/>
            <a:ext cx="705643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500" b="1">
                <a:solidFill>
                  <a:srgbClr val="000099"/>
                </a:solidFill>
              </a:rPr>
              <a:t>e- Chèn video vào trang chiếu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2400" y="2565400"/>
            <a:ext cx="78835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500" b="1" i="1">
                <a:solidFill>
                  <a:srgbClr val="FF5050"/>
                </a:solidFill>
              </a:rPr>
              <a:t>Insert </a:t>
            </a:r>
            <a:r>
              <a:rPr lang="en-US" sz="2500" b="1" i="1">
                <a:solidFill>
                  <a:srgbClr val="FF5050"/>
                </a:solidFill>
                <a:sym typeface="Wingdings" pitchFamily="2" charset="2"/>
              </a:rPr>
              <a:t> Video: </a:t>
            </a:r>
            <a:r>
              <a:rPr lang="en-US" sz="2500" b="1">
                <a:solidFill>
                  <a:srgbClr val="000099"/>
                </a:solidFill>
                <a:sym typeface="Wingdings" pitchFamily="2" charset="2"/>
              </a:rPr>
              <a:t>chèn video vào trang chiếu</a:t>
            </a:r>
            <a:endParaRPr lang="en-US" sz="2500" b="1">
              <a:solidFill>
                <a:srgbClr val="000099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83513" y="895350"/>
            <a:ext cx="720725" cy="1366838"/>
          </a:xfrm>
          <a:prstGeom prst="rect">
            <a:avLst/>
          </a:prstGeom>
          <a:noFill/>
          <a:ln w="57150">
            <a:solidFill>
              <a:srgbClr val="FF15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597150" y="3776663"/>
            <a:ext cx="67468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209925" y="3479800"/>
            <a:ext cx="533717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500" b="1" i="1">
                <a:solidFill>
                  <a:srgbClr val="003399"/>
                </a:solidFill>
              </a:rPr>
              <a:t>Chèn video có sẵn từ bên ngoài</a:t>
            </a:r>
            <a:endParaRPr lang="en-US" sz="2500" b="1">
              <a:solidFill>
                <a:srgbClr val="003399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674938" y="4267200"/>
            <a:ext cx="67468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254375" y="4065588"/>
            <a:ext cx="64738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900" b="1" i="1">
                <a:solidFill>
                  <a:srgbClr val="003399"/>
                </a:solidFill>
              </a:rPr>
              <a:t>Chèn video từ Website (Copy đường link dán vào)</a:t>
            </a:r>
            <a:endParaRPr lang="en-US" sz="1900" b="1">
              <a:solidFill>
                <a:srgbClr val="003399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219450" y="4551363"/>
            <a:ext cx="58610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500" b="1" i="1">
                <a:solidFill>
                  <a:srgbClr val="003399"/>
                </a:solidFill>
              </a:rPr>
              <a:t>Chèn video trong thư viện Clip Art</a:t>
            </a:r>
            <a:endParaRPr lang="en-US" sz="2500" b="1">
              <a:solidFill>
                <a:srgbClr val="003399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597150" y="4797425"/>
            <a:ext cx="67468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 animBg="1"/>
      <p:bldP spid="9" grpId="1" animBg="1"/>
      <p:bldP spid="16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358775" y="3170238"/>
            <a:ext cx="1752600" cy="1514475"/>
            <a:chOff x="2414588" y="3429000"/>
            <a:chExt cx="1752600" cy="1514475"/>
          </a:xfrm>
        </p:grpSpPr>
        <p:pic>
          <p:nvPicPr>
            <p:cNvPr id="74759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14588" y="3429000"/>
              <a:ext cx="1752600" cy="1514475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81413" y="3435350"/>
              <a:ext cx="485775" cy="457200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AutoShape 51"/>
          <p:cNvSpPr>
            <a:spLocks noChangeArrowheads="1"/>
          </p:cNvSpPr>
          <p:nvPr/>
        </p:nvSpPr>
        <p:spPr bwMode="gray">
          <a:xfrm>
            <a:off x="158750" y="260350"/>
            <a:ext cx="8809038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1FFD6"/>
              </a:gs>
              <a:gs pos="50000">
                <a:schemeClr val="bg1"/>
              </a:gs>
              <a:gs pos="100000">
                <a:srgbClr val="C1FFD6"/>
              </a:gs>
            </a:gsLst>
            <a:lin ang="540000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2500" b="1" dirty="0">
                <a:solidFill>
                  <a:srgbClr val="FF1515"/>
                </a:solidFill>
              </a:rPr>
              <a:t>2- </a:t>
            </a:r>
            <a:r>
              <a:rPr lang="en-US" sz="2500" b="1" dirty="0" err="1">
                <a:solidFill>
                  <a:srgbClr val="FF1515"/>
                </a:solidFill>
              </a:rPr>
              <a:t>Thay</a:t>
            </a:r>
            <a:r>
              <a:rPr lang="en-US" sz="2500" b="1" dirty="0">
                <a:solidFill>
                  <a:srgbClr val="FF1515"/>
                </a:solidFill>
              </a:rPr>
              <a:t> </a:t>
            </a:r>
            <a:r>
              <a:rPr lang="en-US" sz="2500" b="1" dirty="0" err="1">
                <a:solidFill>
                  <a:srgbClr val="FF1515"/>
                </a:solidFill>
              </a:rPr>
              <a:t>đổi</a:t>
            </a:r>
            <a:r>
              <a:rPr lang="en-US" sz="2500" b="1" dirty="0">
                <a:solidFill>
                  <a:srgbClr val="FF1515"/>
                </a:solidFill>
              </a:rPr>
              <a:t> </a:t>
            </a:r>
            <a:r>
              <a:rPr lang="en-US" sz="2500" b="1" dirty="0" err="1">
                <a:solidFill>
                  <a:srgbClr val="FF1515"/>
                </a:solidFill>
              </a:rPr>
              <a:t>vị</a:t>
            </a:r>
            <a:r>
              <a:rPr lang="en-US" sz="2500" b="1" dirty="0">
                <a:solidFill>
                  <a:srgbClr val="FF1515"/>
                </a:solidFill>
              </a:rPr>
              <a:t> </a:t>
            </a:r>
            <a:r>
              <a:rPr lang="en-US" sz="2500" b="1" dirty="0" err="1">
                <a:solidFill>
                  <a:srgbClr val="FF1515"/>
                </a:solidFill>
              </a:rPr>
              <a:t>trí</a:t>
            </a:r>
            <a:r>
              <a:rPr lang="en-US" sz="2500" b="1" dirty="0">
                <a:solidFill>
                  <a:srgbClr val="FF1515"/>
                </a:solidFill>
              </a:rPr>
              <a:t> </a:t>
            </a:r>
            <a:r>
              <a:rPr lang="en-US" sz="2500" b="1" dirty="0" err="1">
                <a:solidFill>
                  <a:srgbClr val="FF1515"/>
                </a:solidFill>
              </a:rPr>
              <a:t>và</a:t>
            </a:r>
            <a:r>
              <a:rPr lang="en-US" sz="2500" b="1" dirty="0">
                <a:solidFill>
                  <a:srgbClr val="FF1515"/>
                </a:solidFill>
              </a:rPr>
              <a:t> </a:t>
            </a:r>
            <a:r>
              <a:rPr lang="en-US" sz="2500" b="1" dirty="0" err="1">
                <a:solidFill>
                  <a:srgbClr val="FF1515"/>
                </a:solidFill>
              </a:rPr>
              <a:t>kích</a:t>
            </a:r>
            <a:r>
              <a:rPr lang="en-US" sz="2500" b="1" dirty="0">
                <a:solidFill>
                  <a:srgbClr val="FF1515"/>
                </a:solidFill>
              </a:rPr>
              <a:t> </a:t>
            </a:r>
            <a:r>
              <a:rPr lang="en-US" sz="2500" b="1" dirty="0" err="1">
                <a:solidFill>
                  <a:srgbClr val="FF1515"/>
                </a:solidFill>
              </a:rPr>
              <a:t>thước</a:t>
            </a:r>
            <a:r>
              <a:rPr lang="en-US" sz="2500" b="1" dirty="0">
                <a:solidFill>
                  <a:srgbClr val="FF1515"/>
                </a:solidFill>
              </a:rPr>
              <a:t> </a:t>
            </a:r>
            <a:r>
              <a:rPr lang="en-US" sz="2500" b="1" dirty="0" err="1">
                <a:solidFill>
                  <a:srgbClr val="FF1515"/>
                </a:solidFill>
              </a:rPr>
              <a:t>hình</a:t>
            </a:r>
            <a:r>
              <a:rPr lang="en-US" sz="2500" b="1" dirty="0">
                <a:solidFill>
                  <a:srgbClr val="FF1515"/>
                </a:solidFill>
              </a:rPr>
              <a:t> </a:t>
            </a:r>
            <a:r>
              <a:rPr lang="en-US" sz="2500" b="1" dirty="0" err="1">
                <a:solidFill>
                  <a:srgbClr val="FF1515"/>
                </a:solidFill>
              </a:rPr>
              <a:t>ảnh</a:t>
            </a:r>
            <a:endParaRPr lang="en-US" sz="2500" b="1" dirty="0">
              <a:solidFill>
                <a:srgbClr val="FF1515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19125" y="960438"/>
            <a:ext cx="452913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500" b="1" dirty="0">
                <a:solidFill>
                  <a:srgbClr val="000099"/>
                </a:solidFill>
              </a:rPr>
              <a:t>a- </a:t>
            </a:r>
            <a:r>
              <a:rPr lang="en-US" sz="2500" b="1" dirty="0" err="1">
                <a:solidFill>
                  <a:srgbClr val="000099"/>
                </a:solidFill>
              </a:rPr>
              <a:t>Thay</a:t>
            </a:r>
            <a:r>
              <a:rPr lang="en-US" sz="2500" b="1" dirty="0">
                <a:solidFill>
                  <a:srgbClr val="000099"/>
                </a:solidFill>
              </a:rPr>
              <a:t> </a:t>
            </a:r>
            <a:r>
              <a:rPr lang="en-US" sz="2500" b="1" dirty="0" err="1">
                <a:solidFill>
                  <a:srgbClr val="000099"/>
                </a:solidFill>
              </a:rPr>
              <a:t>đổi</a:t>
            </a:r>
            <a:r>
              <a:rPr lang="en-US" sz="2500" b="1" dirty="0">
                <a:solidFill>
                  <a:srgbClr val="000099"/>
                </a:solidFill>
              </a:rPr>
              <a:t> </a:t>
            </a:r>
            <a:r>
              <a:rPr lang="en-US" sz="2500" b="1" dirty="0" err="1">
                <a:solidFill>
                  <a:srgbClr val="000099"/>
                </a:solidFill>
              </a:rPr>
              <a:t>vị</a:t>
            </a:r>
            <a:r>
              <a:rPr lang="en-US" sz="2500" b="1" dirty="0">
                <a:solidFill>
                  <a:srgbClr val="000099"/>
                </a:solidFill>
              </a:rPr>
              <a:t> </a:t>
            </a:r>
            <a:r>
              <a:rPr lang="en-US" sz="2500" b="1" dirty="0" err="1">
                <a:solidFill>
                  <a:srgbClr val="000099"/>
                </a:solidFill>
              </a:rPr>
              <a:t>trí</a:t>
            </a:r>
            <a:r>
              <a:rPr lang="en-US" sz="2500" b="1" dirty="0">
                <a:solidFill>
                  <a:srgbClr val="000099"/>
                </a:solidFill>
              </a:rPr>
              <a:t> </a:t>
            </a:r>
            <a:r>
              <a:rPr lang="en-US" sz="2500" b="1" dirty="0" err="1">
                <a:solidFill>
                  <a:srgbClr val="000099"/>
                </a:solidFill>
              </a:rPr>
              <a:t>hình</a:t>
            </a:r>
            <a:r>
              <a:rPr lang="en-US" sz="2500" b="1" dirty="0">
                <a:solidFill>
                  <a:srgbClr val="000099"/>
                </a:solidFill>
              </a:rPr>
              <a:t> </a:t>
            </a:r>
            <a:r>
              <a:rPr lang="en-US" sz="2500" b="1" dirty="0" err="1">
                <a:solidFill>
                  <a:srgbClr val="000099"/>
                </a:solidFill>
              </a:rPr>
              <a:t>ảnh</a:t>
            </a:r>
            <a:endParaRPr lang="en-US" sz="2500" b="1" dirty="0">
              <a:solidFill>
                <a:srgbClr val="000099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30188" y="1438275"/>
            <a:ext cx="61214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500" b="1"/>
              <a:t>- chọn hình ảnh cần thay đổi vị trí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2413" y="1946275"/>
            <a:ext cx="24749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500" b="1"/>
              <a:t>- xuất hiện nút</a:t>
            </a: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27325" y="1966913"/>
            <a:ext cx="485775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5" name="Picture 3" descr="C:\Users\PC\Pictures\HINH ANH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168650"/>
            <a:ext cx="1716087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290888" y="1984375"/>
            <a:ext cx="41751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500" b="1"/>
              <a:t>và kéo thả sang vị trí mới</a:t>
            </a:r>
          </a:p>
        </p:txBody>
      </p:sp>
      <p:pic>
        <p:nvPicPr>
          <p:cNvPr id="21" name="Picture 3" descr="C:\Users\PC\Pictures\HINH ANH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168650"/>
            <a:ext cx="1716087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1329E-6 L 0.58837 -0.0062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10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2.8|4.3|3.8|4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|9.6|3.4|3.1|3.2|1.7|6.2|2.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2364</TotalTime>
  <Words>1201</Words>
  <Application>Microsoft Office PowerPoint</Application>
  <PresentationFormat>On-screen Show (4:3)</PresentationFormat>
  <Paragraphs>162</Paragraphs>
  <Slides>23</Slides>
  <Notes>8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Default Design</vt:lpstr>
      <vt:lpstr>PowerPoint Presentation</vt:lpstr>
      <vt:lpstr>MỤC TIÊU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&lt;arabianhorse&gt;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GÒ VẤP</dc:title>
  <dc:creator>pc</dc:creator>
  <cp:lastModifiedBy>PC</cp:lastModifiedBy>
  <cp:revision>200</cp:revision>
  <dcterms:created xsi:type="dcterms:W3CDTF">2016-03-14T07:07:44Z</dcterms:created>
  <dcterms:modified xsi:type="dcterms:W3CDTF">2022-02-27T16:02:50Z</dcterms:modified>
</cp:coreProperties>
</file>