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4" r:id="rId9"/>
    <p:sldId id="261" r:id="rId10"/>
    <p:sldId id="262" r:id="rId11"/>
    <p:sldId id="266" r:id="rId12"/>
    <p:sldId id="292" r:id="rId13"/>
    <p:sldId id="285" r:id="rId14"/>
    <p:sldId id="269" r:id="rId15"/>
    <p:sldId id="286" r:id="rId16"/>
    <p:sldId id="267" r:id="rId17"/>
    <p:sldId id="263" r:id="rId18"/>
    <p:sldId id="264" r:id="rId19"/>
    <p:sldId id="265" r:id="rId20"/>
    <p:sldId id="288" r:id="rId21"/>
    <p:sldId id="270" r:id="rId22"/>
    <p:sldId id="271" r:id="rId23"/>
    <p:sldId id="289" r:id="rId24"/>
    <p:sldId id="291" r:id="rId25"/>
    <p:sldId id="272" r:id="rId26"/>
    <p:sldId id="274" r:id="rId27"/>
    <p:sldId id="273" r:id="rId28"/>
    <p:sldId id="275" r:id="rId29"/>
    <p:sldId id="276" r:id="rId30"/>
    <p:sldId id="277" r:id="rId31"/>
    <p:sldId id="278" r:id="rId32"/>
    <p:sldId id="279" r:id="rId33"/>
    <p:sldId id="294" r:id="rId34"/>
    <p:sldId id="295" r:id="rId35"/>
    <p:sldId id="280" r:id="rId36"/>
    <p:sldId id="296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96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61B4-132F-4768-9237-3AFA8AA24A3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3002-972F-451D-A2A6-379FC61D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3E83B3-7188-40FB-A619-48330A5C763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755C770-854F-4DDC-B4FB-16B5BEA18EB1}" type="slidenum">
              <a:rPr lang="en-US" altLang="en-US">
                <a:latin typeface=".VnSouthern" pitchFamily="34" charset="0"/>
              </a:rPr>
              <a:pPr algn="r" eaLnBrk="1" hangingPunct="1"/>
              <a:t>17</a:t>
            </a:fld>
            <a:endParaRPr lang="en-US" altLang="en-US">
              <a:latin typeface=".VnSouthern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FF98C-46E0-409C-9FDD-F4C57948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6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8788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7010-D158-4F3E-A164-40CBB7907333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13E3-81D6-440B-AD10-A51DE0AC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772400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itka Subheading" pitchFamily="2" charset="0"/>
              </a:rPr>
              <a:t>Tuần</a:t>
            </a:r>
            <a:r>
              <a:rPr lang="en-US" sz="3200" b="1" dirty="0" smtClean="0">
                <a:latin typeface="Sitka Subheading" pitchFamily="2" charset="0"/>
              </a:rPr>
              <a:t> 16, 17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2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Sitka Subheading" pitchFamily="2" charset="0"/>
              </a:rPr>
              <a:t>“</a:t>
            </a:r>
            <a:r>
              <a:rPr lang="en-US" sz="2800" dirty="0" err="1" smtClean="0">
                <a:latin typeface="Sitka Subheading" pitchFamily="2" charset="0"/>
              </a:rPr>
              <a:t>Trịnh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Hải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Hà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và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chuyến</a:t>
            </a:r>
            <a:r>
              <a:rPr lang="en-US" sz="2800" dirty="0" smtClean="0">
                <a:latin typeface="Sitka Subheading" pitchFamily="2" charset="0"/>
              </a:rPr>
              <a:t> du </a:t>
            </a:r>
            <a:r>
              <a:rPr lang="en-US" sz="2800" dirty="0" err="1" smtClean="0">
                <a:latin typeface="Sitka Subheading" pitchFamily="2" charset="0"/>
              </a:rPr>
              <a:t>học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Xin-ga-po</a:t>
            </a:r>
            <a:r>
              <a:rPr lang="en-US" sz="28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8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1/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Khái</a:t>
            </a: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niệm</a:t>
            </a:r>
            <a:endParaRPr lang="en-US" sz="28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2/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Biểu</a:t>
            </a: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hiện</a:t>
            </a:r>
            <a:endParaRPr lang="en-US" sz="28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3/ Ý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nghĩa</a:t>
            </a:r>
            <a:endParaRPr lang="en-US" sz="28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4/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Rèn</a:t>
            </a: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luyện</a:t>
            </a:r>
            <a:endParaRPr lang="en-US" sz="28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III/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Luyện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tập</a:t>
            </a:r>
            <a:endParaRPr lang="en-US" sz="2800" b="1" i="1" dirty="0" smtClean="0">
              <a:solidFill>
                <a:srgbClr val="0070C0"/>
              </a:solidFill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43000"/>
            <a:ext cx="8305800" cy="466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Sitka Subheading" pitchFamily="2" charset="0"/>
              </a:rPr>
              <a:t>Tuần</a:t>
            </a:r>
            <a:r>
              <a:rPr lang="en-US" sz="2800" b="1" dirty="0" smtClean="0">
                <a:latin typeface="Sitka Subheading" pitchFamily="2" charset="0"/>
              </a:rPr>
              <a:t> 16,17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dirty="0" smtClean="0">
                <a:latin typeface="Sitka Subheading" pitchFamily="2" charset="0"/>
              </a:rPr>
              <a:t>“</a:t>
            </a:r>
            <a:r>
              <a:rPr lang="en-US" sz="2800" dirty="0" err="1" smtClean="0">
                <a:latin typeface="Sitka Subheading" pitchFamily="2" charset="0"/>
              </a:rPr>
              <a:t>Trịnh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Hải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Hà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và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chuyến</a:t>
            </a:r>
            <a:r>
              <a:rPr lang="en-US" sz="2800" dirty="0" smtClean="0">
                <a:latin typeface="Sitka Subheading" pitchFamily="2" charset="0"/>
              </a:rPr>
              <a:t> du </a:t>
            </a:r>
            <a:r>
              <a:rPr lang="en-US" sz="2800" dirty="0" err="1" smtClean="0">
                <a:latin typeface="Sitka Subheading" pitchFamily="2" charset="0"/>
              </a:rPr>
              <a:t>học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Xin-ga-po</a:t>
            </a:r>
            <a:r>
              <a:rPr lang="en-US" sz="28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8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1/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Khái</a:t>
            </a: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Sitka Subheading" pitchFamily="2" charset="0"/>
              </a:rPr>
              <a:t>niệm</a:t>
            </a:r>
            <a:r>
              <a:rPr lang="en-US" sz="2800" b="1" i="1" dirty="0" smtClean="0">
                <a:solidFill>
                  <a:srgbClr val="00B050"/>
                </a:solidFill>
                <a:latin typeface="Sitka Subheading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B050"/>
                </a:solidFill>
                <a:latin typeface="Sitka Subheading" pitchFamily="2" charset="0"/>
              </a:rPr>
              <a:t>	</a:t>
            </a:r>
            <a:r>
              <a:rPr lang="en-US" sz="2800" dirty="0" err="1" smtClean="0">
                <a:latin typeface="Sitka Subheading" pitchFamily="2" charset="0"/>
              </a:rPr>
              <a:t>Tự</a:t>
            </a:r>
            <a:r>
              <a:rPr lang="en-US" sz="2800" dirty="0" smtClean="0">
                <a:latin typeface="Sitka Subheading" pitchFamily="2" charset="0"/>
              </a:rPr>
              <a:t> tin </a:t>
            </a:r>
            <a:r>
              <a:rPr lang="en-US" sz="2800" dirty="0" err="1" smtClean="0">
                <a:latin typeface="Sitka Subheading" pitchFamily="2" charset="0"/>
              </a:rPr>
              <a:t>là</a:t>
            </a:r>
            <a:r>
              <a:rPr lang="en-US" sz="2800" dirty="0" smtClean="0">
                <a:latin typeface="Sitka Subheading" pitchFamily="2" charset="0"/>
              </a:rPr>
              <a:t> tin </a:t>
            </a:r>
            <a:r>
              <a:rPr lang="en-US" sz="2800" dirty="0" err="1" smtClean="0">
                <a:latin typeface="Sitka Subheading" pitchFamily="2" charset="0"/>
              </a:rPr>
              <a:t>tưởng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khả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năng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bản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thân</a:t>
            </a:r>
            <a:endParaRPr lang="en-US" sz="2800" dirty="0"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340CC7-64C9-42D9-A8D4-56CB7D05F19D}"/>
              </a:ext>
            </a:extLst>
          </p:cNvPr>
          <p:cNvSpPr txBox="1"/>
          <p:nvPr/>
        </p:nvSpPr>
        <p:spPr>
          <a:xfrm>
            <a:off x="280413" y="685800"/>
            <a:ext cx="8784736" cy="14807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ví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dụ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thể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hiện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thiếu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tin?</a:t>
            </a:r>
            <a:endParaRPr lang="en-US" sz="3200" i="1" dirty="0">
              <a:solidFill>
                <a:srgbClr val="FF0000"/>
              </a:solidFill>
              <a:latin typeface="Sitka Subheading" pitchFamily="2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ự tự tin: Tố chất cần phải có để thành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9" y="2895600"/>
            <a:ext cx="3978709" cy="35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ghị luận xã hội về sự tự tin (Dàn ý + 9 mẫu) - Tin Tức Giáo Dục Học Tập  T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81" y="2895600"/>
            <a:ext cx="4181429" cy="354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590800"/>
            <a:ext cx="6629400" cy="1493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Theo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em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tin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Sitka Subheading" pitchFamily="2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Sitka Subheading" pitchFamily="2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A0899E20-81D2-49AE-ACB4-B360CC714984}"/>
              </a:ext>
            </a:extLst>
          </p:cNvPr>
          <p:cNvGrpSpPr/>
          <p:nvPr/>
        </p:nvGrpSpPr>
        <p:grpSpPr>
          <a:xfrm>
            <a:off x="1121228" y="1371756"/>
            <a:ext cx="6901544" cy="2539326"/>
            <a:chOff x="2441477" y="2420527"/>
            <a:chExt cx="7309045" cy="2016946"/>
          </a:xfrm>
        </p:grpSpPr>
        <p:grpSp>
          <p:nvGrpSpPr>
            <p:cNvPr id="46" name="Group 63">
              <a:extLst>
                <a:ext uri="{FF2B5EF4-FFF2-40B4-BE49-F238E27FC236}">
                  <a16:creationId xmlns:a16="http://schemas.microsoft.com/office/drawing/2014/main" xmlns="" id="{1DC20BF0-4F7D-4018-8E78-206D518132F1}"/>
                </a:ext>
              </a:extLst>
            </p:cNvPr>
            <p:cNvGrpSpPr/>
            <p:nvPr/>
          </p:nvGrpSpPr>
          <p:grpSpPr>
            <a:xfrm>
              <a:off x="2838156" y="3171689"/>
              <a:ext cx="987150" cy="987150"/>
              <a:chOff x="1034776" y="1670601"/>
              <a:chExt cx="717824" cy="717824"/>
            </a:xfrm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xmlns="" id="{597D6A12-D96D-41AB-9B9A-0A0A236A5537}"/>
                  </a:ext>
                </a:extLst>
              </p:cNvPr>
              <p:cNvSpPr/>
              <p:nvPr/>
            </p:nvSpPr>
            <p:spPr>
              <a:xfrm>
                <a:off x="1034776" y="167060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C6B0A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kern="12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75" name="Freeform 105">
                <a:extLst>
                  <a:ext uri="{FF2B5EF4-FFF2-40B4-BE49-F238E27FC236}">
                    <a16:creationId xmlns:a16="http://schemas.microsoft.com/office/drawing/2014/main" xmlns="" id="{29753974-07F9-4C31-A753-7B561DE15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341" y="1852764"/>
                <a:ext cx="358694" cy="353498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47" name="Group 124">
              <a:extLst>
                <a:ext uri="{FF2B5EF4-FFF2-40B4-BE49-F238E27FC236}">
                  <a16:creationId xmlns:a16="http://schemas.microsoft.com/office/drawing/2014/main" xmlns="" id="{9F4ADDF2-28F6-482F-911C-25D8B9A1B75D}"/>
                </a:ext>
              </a:extLst>
            </p:cNvPr>
            <p:cNvGrpSpPr/>
            <p:nvPr/>
          </p:nvGrpSpPr>
          <p:grpSpPr>
            <a:xfrm>
              <a:off x="2441477" y="2420527"/>
              <a:ext cx="1834954" cy="2016946"/>
              <a:chOff x="920555" y="1310107"/>
              <a:chExt cx="1834954" cy="2016946"/>
            </a:xfrm>
          </p:grpSpPr>
          <p:sp>
            <p:nvSpPr>
              <p:cNvPr id="72" name="U-Turn Arrow 64">
                <a:extLst>
                  <a:ext uri="{FF2B5EF4-FFF2-40B4-BE49-F238E27FC236}">
                    <a16:creationId xmlns:a16="http://schemas.microsoft.com/office/drawing/2014/main" xmlns="" id="{8A50E1FD-35C4-49F0-9EB9-2D9247E1DF4D}"/>
                  </a:ext>
                </a:extLst>
              </p:cNvPr>
              <p:cNvSpPr/>
              <p:nvPr/>
            </p:nvSpPr>
            <p:spPr>
              <a:xfrm rot="10800000">
                <a:off x="920555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C6B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048EAE3B-C721-46F7-B6CA-D6FFA8D99E69}"/>
                  </a:ext>
                </a:extLst>
              </p:cNvPr>
              <p:cNvSpPr/>
              <p:nvPr/>
            </p:nvSpPr>
            <p:spPr>
              <a:xfrm>
                <a:off x="2222109" y="1310107"/>
                <a:ext cx="533400" cy="533400"/>
              </a:xfrm>
              <a:prstGeom prst="triangle">
                <a:avLst/>
              </a:prstGeom>
              <a:solidFill>
                <a:srgbClr val="C6B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48" name="Group 125">
              <a:extLst>
                <a:ext uri="{FF2B5EF4-FFF2-40B4-BE49-F238E27FC236}">
                  <a16:creationId xmlns:a16="http://schemas.microsoft.com/office/drawing/2014/main" xmlns="" id="{622AAE88-72E6-44B8-9681-B9256922A4EF}"/>
                </a:ext>
              </a:extLst>
            </p:cNvPr>
            <p:cNvGrpSpPr/>
            <p:nvPr/>
          </p:nvGrpSpPr>
          <p:grpSpPr>
            <a:xfrm>
              <a:off x="4250658" y="2420527"/>
              <a:ext cx="1834954" cy="2016946"/>
              <a:chOff x="2729736" y="1310107"/>
              <a:chExt cx="1834954" cy="2016946"/>
            </a:xfrm>
          </p:grpSpPr>
          <p:sp>
            <p:nvSpPr>
              <p:cNvPr id="70" name="U-Turn Arrow 76">
                <a:extLst>
                  <a:ext uri="{FF2B5EF4-FFF2-40B4-BE49-F238E27FC236}">
                    <a16:creationId xmlns:a16="http://schemas.microsoft.com/office/drawing/2014/main" xmlns="" id="{D288D52E-353F-4897-BCCB-B4E9787792FD}"/>
                  </a:ext>
                </a:extLst>
              </p:cNvPr>
              <p:cNvSpPr/>
              <p:nvPr/>
            </p:nvSpPr>
            <p:spPr>
              <a:xfrm rot="10800000">
                <a:off x="272973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BDC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71" name="Isosceles Triangle 84">
                <a:extLst>
                  <a:ext uri="{FF2B5EF4-FFF2-40B4-BE49-F238E27FC236}">
                    <a16:creationId xmlns:a16="http://schemas.microsoft.com/office/drawing/2014/main" xmlns="" id="{6FB24829-4616-484F-8236-46BCE2BEDC56}"/>
                  </a:ext>
                </a:extLst>
              </p:cNvPr>
              <p:cNvSpPr/>
              <p:nvPr/>
            </p:nvSpPr>
            <p:spPr>
              <a:xfrm>
                <a:off x="4031290" y="1310107"/>
                <a:ext cx="533400" cy="533400"/>
              </a:xfrm>
              <a:prstGeom prst="triangle">
                <a:avLst/>
              </a:prstGeom>
              <a:solidFill>
                <a:srgbClr val="BDC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49" name="Group 126">
              <a:extLst>
                <a:ext uri="{FF2B5EF4-FFF2-40B4-BE49-F238E27FC236}">
                  <a16:creationId xmlns:a16="http://schemas.microsoft.com/office/drawing/2014/main" xmlns="" id="{9EB4A3A1-41AF-43CD-A837-7B345C99908B}"/>
                </a:ext>
              </a:extLst>
            </p:cNvPr>
            <p:cNvGrpSpPr/>
            <p:nvPr/>
          </p:nvGrpSpPr>
          <p:grpSpPr>
            <a:xfrm>
              <a:off x="6086768" y="2420527"/>
              <a:ext cx="1834954" cy="2016946"/>
              <a:chOff x="4565846" y="1310107"/>
              <a:chExt cx="1834954" cy="2016946"/>
            </a:xfrm>
          </p:grpSpPr>
          <p:sp>
            <p:nvSpPr>
              <p:cNvPr id="68" name="U-Turn Arrow 90">
                <a:extLst>
                  <a:ext uri="{FF2B5EF4-FFF2-40B4-BE49-F238E27FC236}">
                    <a16:creationId xmlns:a16="http://schemas.microsoft.com/office/drawing/2014/main" xmlns="" id="{1E533D11-DE93-45CD-97D0-90868190C259}"/>
                  </a:ext>
                </a:extLst>
              </p:cNvPr>
              <p:cNvSpPr/>
              <p:nvPr/>
            </p:nvSpPr>
            <p:spPr>
              <a:xfrm rot="10800000">
                <a:off x="45658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AAA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69" name="Isosceles Triangle 94">
                <a:extLst>
                  <a:ext uri="{FF2B5EF4-FFF2-40B4-BE49-F238E27FC236}">
                    <a16:creationId xmlns:a16="http://schemas.microsoft.com/office/drawing/2014/main" xmlns="" id="{CD55AD50-390E-4A6A-9DF3-9094A46025C2}"/>
                  </a:ext>
                </a:extLst>
              </p:cNvPr>
              <p:cNvSpPr/>
              <p:nvPr/>
            </p:nvSpPr>
            <p:spPr>
              <a:xfrm>
                <a:off x="5867400" y="1310107"/>
                <a:ext cx="533400" cy="533400"/>
              </a:xfrm>
              <a:prstGeom prst="triangle">
                <a:avLst/>
              </a:prstGeom>
              <a:solidFill>
                <a:srgbClr val="AAA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50" name="Group 127">
              <a:extLst>
                <a:ext uri="{FF2B5EF4-FFF2-40B4-BE49-F238E27FC236}">
                  <a16:creationId xmlns:a16="http://schemas.microsoft.com/office/drawing/2014/main" xmlns="" id="{6BAE908E-36AE-44AA-9127-F5E27966B685}"/>
                </a:ext>
              </a:extLst>
            </p:cNvPr>
            <p:cNvGrpSpPr/>
            <p:nvPr/>
          </p:nvGrpSpPr>
          <p:grpSpPr>
            <a:xfrm>
              <a:off x="7915568" y="2420527"/>
              <a:ext cx="1834954" cy="2016946"/>
              <a:chOff x="6394646" y="1310107"/>
              <a:chExt cx="1834954" cy="2016946"/>
            </a:xfrm>
          </p:grpSpPr>
          <p:sp>
            <p:nvSpPr>
              <p:cNvPr id="66" name="U-Turn Arrow 97">
                <a:extLst>
                  <a:ext uri="{FF2B5EF4-FFF2-40B4-BE49-F238E27FC236}">
                    <a16:creationId xmlns:a16="http://schemas.microsoft.com/office/drawing/2014/main" xmlns="" id="{A2C77CF7-09AE-4E2E-AB5B-F4694C6596C0}"/>
                  </a:ext>
                </a:extLst>
              </p:cNvPr>
              <p:cNvSpPr/>
              <p:nvPr/>
            </p:nvSpPr>
            <p:spPr>
              <a:xfrm rot="10800000">
                <a:off x="63946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ECD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67" name="Isosceles Triangle 103">
                <a:extLst>
                  <a:ext uri="{FF2B5EF4-FFF2-40B4-BE49-F238E27FC236}">
                    <a16:creationId xmlns:a16="http://schemas.microsoft.com/office/drawing/2014/main" xmlns="" id="{2378CCFB-F564-498A-ACCB-83182CBB9307}"/>
                  </a:ext>
                </a:extLst>
              </p:cNvPr>
              <p:cNvSpPr/>
              <p:nvPr/>
            </p:nvSpPr>
            <p:spPr>
              <a:xfrm>
                <a:off x="7696200" y="1310107"/>
                <a:ext cx="533400" cy="533400"/>
              </a:xfrm>
              <a:prstGeom prst="triangle">
                <a:avLst/>
              </a:prstGeom>
              <a:solidFill>
                <a:srgbClr val="ECD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51" name="Group 111">
              <a:extLst>
                <a:ext uri="{FF2B5EF4-FFF2-40B4-BE49-F238E27FC236}">
                  <a16:creationId xmlns:a16="http://schemas.microsoft.com/office/drawing/2014/main" xmlns="" id="{BBBBDCAF-24F2-4F35-867E-4C453D9FB3BB}"/>
                </a:ext>
              </a:extLst>
            </p:cNvPr>
            <p:cNvGrpSpPr/>
            <p:nvPr/>
          </p:nvGrpSpPr>
          <p:grpSpPr>
            <a:xfrm>
              <a:off x="4647337" y="3171689"/>
              <a:ext cx="987150" cy="987150"/>
              <a:chOff x="3126415" y="2070794"/>
              <a:chExt cx="987150" cy="987150"/>
            </a:xfrm>
          </p:grpSpPr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xmlns="" id="{7742BA01-D5BA-4AF4-806E-4D779BC50F4D}"/>
                  </a:ext>
                </a:extLst>
              </p:cNvPr>
              <p:cNvSpPr/>
              <p:nvPr/>
            </p:nvSpPr>
            <p:spPr>
              <a:xfrm>
                <a:off x="312641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BDC8C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kern="12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65" name="Freeform 144">
                <a:extLst>
                  <a:ext uri="{FF2B5EF4-FFF2-40B4-BE49-F238E27FC236}">
                    <a16:creationId xmlns:a16="http://schemas.microsoft.com/office/drawing/2014/main" xmlns="" id="{6D24558D-05A8-4085-B40D-27E2CB978D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2981" y="2341493"/>
                <a:ext cx="514019" cy="445753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52" name="Group 113">
              <a:extLst>
                <a:ext uri="{FF2B5EF4-FFF2-40B4-BE49-F238E27FC236}">
                  <a16:creationId xmlns:a16="http://schemas.microsoft.com/office/drawing/2014/main" xmlns="" id="{63AA865D-CD80-4D0E-8C02-B893A5349B0E}"/>
                </a:ext>
              </a:extLst>
            </p:cNvPr>
            <p:cNvGrpSpPr/>
            <p:nvPr/>
          </p:nvGrpSpPr>
          <p:grpSpPr>
            <a:xfrm>
              <a:off x="6483447" y="3171689"/>
              <a:ext cx="987150" cy="987150"/>
              <a:chOff x="4962525" y="2070794"/>
              <a:chExt cx="987150" cy="987150"/>
            </a:xfrm>
          </p:grpSpPr>
          <p:sp>
            <p:nvSpPr>
              <p:cNvPr id="62" name="Freeform 92">
                <a:extLst>
                  <a:ext uri="{FF2B5EF4-FFF2-40B4-BE49-F238E27FC236}">
                    <a16:creationId xmlns:a16="http://schemas.microsoft.com/office/drawing/2014/main" xmlns="" id="{D6FC72B3-C3B0-4520-A90E-9B2A3DCE1965}"/>
                  </a:ext>
                </a:extLst>
              </p:cNvPr>
              <p:cNvSpPr/>
              <p:nvPr/>
            </p:nvSpPr>
            <p:spPr>
              <a:xfrm>
                <a:off x="49625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AAA09E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kern="12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xmlns="" id="{9210B403-4A83-47C0-B120-7B66BFBC3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7467" y="2331398"/>
                <a:ext cx="497266" cy="465942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26" y="45"/>
                  </a:cxn>
                  <a:cxn ang="0">
                    <a:pos x="0" y="26"/>
                  </a:cxn>
                  <a:cxn ang="0">
                    <a:pos x="39" y="0"/>
                  </a:cxn>
                  <a:cxn ang="0">
                    <a:pos x="65" y="22"/>
                  </a:cxn>
                  <a:cxn ang="0">
                    <a:pos x="65" y="69"/>
                  </a:cxn>
                  <a:cxn ang="0">
                    <a:pos x="39" y="91"/>
                  </a:cxn>
                  <a:cxn ang="0">
                    <a:pos x="0" y="67"/>
                  </a:cxn>
                  <a:cxn ang="0">
                    <a:pos x="26" y="45"/>
                  </a:cxn>
                  <a:cxn ang="0">
                    <a:pos x="65" y="69"/>
                  </a:cxn>
                  <a:cxn ang="0">
                    <a:pos x="101" y="97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26" y="97"/>
                  </a:cxn>
                  <a:cxn ang="0">
                    <a:pos x="26" y="89"/>
                  </a:cxn>
                  <a:cxn ang="0">
                    <a:pos x="39" y="95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91" y="95"/>
                  </a:cxn>
                  <a:cxn ang="0">
                    <a:pos x="101" y="89"/>
                  </a:cxn>
                  <a:cxn ang="0">
                    <a:pos x="101" y="97"/>
                  </a:cxn>
                  <a:cxn ang="0">
                    <a:pos x="127" y="26"/>
                  </a:cxn>
                  <a:cxn ang="0">
                    <a:pos x="101" y="45"/>
                  </a:cxn>
                  <a:cxn ang="0">
                    <a:pos x="65" y="22"/>
                  </a:cxn>
                  <a:cxn ang="0">
                    <a:pos x="91" y="0"/>
                  </a:cxn>
                  <a:cxn ang="0">
                    <a:pos x="127" y="26"/>
                  </a:cxn>
                  <a:cxn ang="0">
                    <a:pos x="127" y="67"/>
                  </a:cxn>
                  <a:cxn ang="0">
                    <a:pos x="91" y="91"/>
                  </a:cxn>
                  <a:cxn ang="0">
                    <a:pos x="65" y="69"/>
                  </a:cxn>
                  <a:cxn ang="0">
                    <a:pos x="101" y="45"/>
                  </a:cxn>
                  <a:cxn ang="0">
                    <a:pos x="127" y="67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53" name="Group 123">
              <a:extLst>
                <a:ext uri="{FF2B5EF4-FFF2-40B4-BE49-F238E27FC236}">
                  <a16:creationId xmlns:a16="http://schemas.microsoft.com/office/drawing/2014/main" xmlns="" id="{8D5311A1-7383-4A2C-AF09-97A144169BC6}"/>
                </a:ext>
              </a:extLst>
            </p:cNvPr>
            <p:cNvGrpSpPr/>
            <p:nvPr/>
          </p:nvGrpSpPr>
          <p:grpSpPr>
            <a:xfrm>
              <a:off x="8312247" y="3171689"/>
              <a:ext cx="987150" cy="987150"/>
              <a:chOff x="6791325" y="2070794"/>
              <a:chExt cx="987150" cy="987150"/>
            </a:xfrm>
          </p:grpSpPr>
          <p:sp>
            <p:nvSpPr>
              <p:cNvPr id="54" name="Freeform 99">
                <a:extLst>
                  <a:ext uri="{FF2B5EF4-FFF2-40B4-BE49-F238E27FC236}">
                    <a16:creationId xmlns:a16="http://schemas.microsoft.com/office/drawing/2014/main" xmlns="" id="{9AA73012-174E-467F-95F4-22E94D61DF33}"/>
                  </a:ext>
                </a:extLst>
              </p:cNvPr>
              <p:cNvSpPr/>
              <p:nvPr/>
            </p:nvSpPr>
            <p:spPr>
              <a:xfrm>
                <a:off x="67913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ECD9C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kern="120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sym typeface="思源黑体 Medium" panose="020B0600000000000000" pitchFamily="34" charset="-122"/>
                </a:endParaRPr>
              </a:p>
            </p:txBody>
          </p:sp>
          <p:grpSp>
            <p:nvGrpSpPr>
              <p:cNvPr id="55" name="Group 133">
                <a:extLst>
                  <a:ext uri="{FF2B5EF4-FFF2-40B4-BE49-F238E27FC236}">
                    <a16:creationId xmlns:a16="http://schemas.microsoft.com/office/drawing/2014/main" xmlns="" id="{37374117-8FDE-4D5B-B62C-0107B4557CFD}"/>
                  </a:ext>
                </a:extLst>
              </p:cNvPr>
              <p:cNvGrpSpPr/>
              <p:nvPr/>
            </p:nvGrpSpPr>
            <p:grpSpPr>
              <a:xfrm>
                <a:off x="6997703" y="2311400"/>
                <a:ext cx="504549" cy="505564"/>
                <a:chOff x="2436813" y="361950"/>
                <a:chExt cx="790575" cy="792163"/>
              </a:xfrm>
              <a:solidFill>
                <a:schemeClr val="bg1"/>
              </a:solidFill>
            </p:grpSpPr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xmlns="" id="{A76C4FD1-F804-422E-B373-32B532FBB5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close/>
                      <a:moveTo>
                        <a:pt x="436" y="281"/>
                      </a:moveTo>
                      <a:lnTo>
                        <a:pt x="436" y="2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57" name="Freeform 7">
                  <a:extLst>
                    <a:ext uri="{FF2B5EF4-FFF2-40B4-BE49-F238E27FC236}">
                      <a16:creationId xmlns:a16="http://schemas.microsoft.com/office/drawing/2014/main" xmlns="" id="{BCCD20BA-1A44-4F83-A896-3765C15DBD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moveTo>
                        <a:pt x="436" y="281"/>
                      </a:moveTo>
                      <a:lnTo>
                        <a:pt x="436" y="281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58" name="Freeform 8">
                  <a:extLst>
                    <a:ext uri="{FF2B5EF4-FFF2-40B4-BE49-F238E27FC236}">
                      <a16:creationId xmlns:a16="http://schemas.microsoft.com/office/drawing/2014/main" xmlns="" id="{C26C4077-E094-43A9-BE4F-C81974BA9B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3367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59" name="Freeform 9">
                  <a:extLst>
                    <a:ext uri="{FF2B5EF4-FFF2-40B4-BE49-F238E27FC236}">
                      <a16:creationId xmlns:a16="http://schemas.microsoft.com/office/drawing/2014/main" xmlns="" id="{AA091469-BDC3-4408-BC6F-AB1386C3D5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132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xmlns="" id="{B8E26A4C-70B3-4580-B6C2-0890E132FF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84463" y="609600"/>
                  <a:ext cx="501649" cy="247650"/>
                </a:xfrm>
                <a:custGeom>
                  <a:avLst/>
                  <a:gdLst/>
                  <a:ahLst/>
                  <a:cxnLst>
                    <a:cxn ang="0">
                      <a:pos x="273" y="109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73" y="182"/>
                    </a:cxn>
                    <a:cxn ang="0">
                      <a:pos x="328" y="182"/>
                    </a:cxn>
                    <a:cxn ang="0">
                      <a:pos x="370" y="77"/>
                    </a:cxn>
                    <a:cxn ang="0">
                      <a:pos x="273" y="109"/>
                    </a:cxn>
                    <a:cxn ang="0">
                      <a:pos x="273" y="109"/>
                    </a:cxn>
                    <a:cxn ang="0">
                      <a:pos x="273" y="109"/>
                    </a:cxn>
                  </a:cxnLst>
                  <a:rect l="0" t="0" r="r" b="b"/>
                  <a:pathLst>
                    <a:path w="370" h="182">
                      <a:moveTo>
                        <a:pt x="273" y="109"/>
                      </a:moveTo>
                      <a:cubicBezTo>
                        <a:pt x="202" y="109"/>
                        <a:pt x="142" y="63"/>
                        <a:pt x="1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3" y="182"/>
                        <a:pt x="73" y="182"/>
                        <a:pt x="73" y="182"/>
                      </a:cubicBezTo>
                      <a:cubicBezTo>
                        <a:pt x="328" y="182"/>
                        <a:pt x="328" y="182"/>
                        <a:pt x="328" y="182"/>
                      </a:cubicBezTo>
                      <a:cubicBezTo>
                        <a:pt x="370" y="77"/>
                        <a:pt x="370" y="77"/>
                        <a:pt x="370" y="77"/>
                      </a:cubicBezTo>
                      <a:cubicBezTo>
                        <a:pt x="343" y="97"/>
                        <a:pt x="309" y="109"/>
                        <a:pt x="273" y="109"/>
                      </a:cubicBezTo>
                      <a:close/>
                      <a:moveTo>
                        <a:pt x="273" y="109"/>
                      </a:moveTo>
                      <a:cubicBezTo>
                        <a:pt x="273" y="109"/>
                        <a:pt x="273" y="109"/>
                        <a:pt x="273" y="10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61" name="Freeform 11">
                  <a:extLst>
                    <a:ext uri="{FF2B5EF4-FFF2-40B4-BE49-F238E27FC236}">
                      <a16:creationId xmlns:a16="http://schemas.microsoft.com/office/drawing/2014/main" xmlns="" id="{3D09AE49-E036-476A-A345-3E2F3ECB7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81313" y="361950"/>
                  <a:ext cx="346075" cy="346075"/>
                </a:xfrm>
                <a:custGeom>
                  <a:avLst/>
                  <a:gdLst/>
                  <a:ahLst/>
                  <a:cxnLst>
                    <a:cxn ang="0">
                      <a:pos x="127" y="0"/>
                    </a:cxn>
                    <a:cxn ang="0">
                      <a:pos x="0" y="127"/>
                    </a:cxn>
                    <a:cxn ang="0">
                      <a:pos x="127" y="254"/>
                    </a:cxn>
                    <a:cxn ang="0">
                      <a:pos x="255" y="127"/>
                    </a:cxn>
                    <a:cxn ang="0">
                      <a:pos x="127" y="0"/>
                    </a:cxn>
                    <a:cxn ang="0">
                      <a:pos x="108" y="191"/>
                    </a:cxn>
                    <a:cxn ang="0">
                      <a:pos x="44" y="127"/>
                    </a:cxn>
                    <a:cxn ang="0">
                      <a:pos x="69" y="101"/>
                    </a:cxn>
                    <a:cxn ang="0">
                      <a:pos x="108" y="140"/>
                    </a:cxn>
                    <a:cxn ang="0">
                      <a:pos x="185" y="63"/>
                    </a:cxn>
                    <a:cxn ang="0">
                      <a:pos x="211" y="89"/>
                    </a:cxn>
                    <a:cxn ang="0">
                      <a:pos x="108" y="191"/>
                    </a:cxn>
                    <a:cxn ang="0">
                      <a:pos x="108" y="191"/>
                    </a:cxn>
                    <a:cxn ang="0">
                      <a:pos x="108" y="191"/>
                    </a:cxn>
                  </a:cxnLst>
                  <a:rect l="0" t="0" r="r" b="b"/>
                  <a:pathLst>
                    <a:path w="255" h="254">
                      <a:moveTo>
                        <a:pt x="127" y="0"/>
                      </a:moveTo>
                      <a:cubicBezTo>
                        <a:pt x="57" y="0"/>
                        <a:pt x="0" y="57"/>
                        <a:pt x="0" y="127"/>
                      </a:cubicBezTo>
                      <a:cubicBezTo>
                        <a:pt x="0" y="197"/>
                        <a:pt x="57" y="254"/>
                        <a:pt x="127" y="254"/>
                      </a:cubicBezTo>
                      <a:cubicBezTo>
                        <a:pt x="198" y="254"/>
                        <a:pt x="255" y="197"/>
                        <a:pt x="255" y="127"/>
                      </a:cubicBezTo>
                      <a:cubicBezTo>
                        <a:pt x="255" y="57"/>
                        <a:pt x="198" y="0"/>
                        <a:pt x="127" y="0"/>
                      </a:cubicBezTo>
                      <a:close/>
                      <a:moveTo>
                        <a:pt x="108" y="191"/>
                      </a:move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108" y="140"/>
                        <a:pt x="108" y="140"/>
                        <a:pt x="108" y="140"/>
                      </a:cubicBezTo>
                      <a:cubicBezTo>
                        <a:pt x="185" y="63"/>
                        <a:pt x="185" y="63"/>
                        <a:pt x="185" y="63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lnTo>
                        <a:pt x="108" y="191"/>
                      </a:lnTo>
                      <a:close/>
                      <a:moveTo>
                        <a:pt x="108" y="191"/>
                      </a:moveTo>
                      <a:cubicBezTo>
                        <a:pt x="108" y="191"/>
                        <a:pt x="108" y="191"/>
                        <a:pt x="108" y="19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sym typeface="思源黑体 Medium" panose="020B0600000000000000" pitchFamily="34" charset="-122"/>
                  </a:endParaRPr>
                </a:p>
              </p:txBody>
            </p:sp>
          </p:grpSp>
        </p:grp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627DEECA-31B2-4F63-BE7F-F14A01A6445A}"/>
              </a:ext>
            </a:extLst>
          </p:cNvPr>
          <p:cNvSpPr txBox="1"/>
          <p:nvPr/>
        </p:nvSpPr>
        <p:spPr>
          <a:xfrm>
            <a:off x="1043541" y="4176471"/>
            <a:ext cx="173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tưởng </a:t>
            </a:r>
          </a:p>
          <a:p>
            <a:pPr algn="ctr"/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 thân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872F380E-24C2-4430-A03A-76B7FF18B188}"/>
              </a:ext>
            </a:extLst>
          </p:cNvPr>
          <p:cNvSpPr txBox="1"/>
          <p:nvPr/>
        </p:nvSpPr>
        <p:spPr>
          <a:xfrm>
            <a:off x="2744149" y="4210530"/>
            <a:ext cx="173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động trong mọi việc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E3114C79-F146-45C4-B290-82036ECB709B}"/>
              </a:ext>
            </a:extLst>
          </p:cNvPr>
          <p:cNvSpPr txBox="1"/>
          <p:nvPr/>
        </p:nvSpPr>
        <p:spPr>
          <a:xfrm>
            <a:off x="4657045" y="4185245"/>
            <a:ext cx="17343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động chắc chắn, không hoang mang dao động.</a:t>
            </a:r>
            <a:endParaRPr lang="zh-CN" altLang="en-US" sz="2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思源黑体 Light" panose="020B0300000000000000" pitchFamily="34" charset="-122"/>
              <a:cs typeface="Calibri" panose="020F05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84EE175D-A428-4ED2-9381-182A55F324DA}"/>
              </a:ext>
            </a:extLst>
          </p:cNvPr>
          <p:cNvSpPr txBox="1"/>
          <p:nvPr/>
        </p:nvSpPr>
        <p:spPr>
          <a:xfrm>
            <a:off x="6383032" y="4178293"/>
            <a:ext cx="173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思源黑体 Light" panose="020B0300000000000000" pitchFamily="34" charset="-122"/>
                <a:cs typeface="Calibri" panose="020F0502020204030204" pitchFamily="34" charset="0"/>
                <a:sym typeface="思源黑体 Medium" panose="020B0600000000000000" pitchFamily="34" charset="-122"/>
              </a:rPr>
              <a:t>Dám nghĩ, dám làm</a:t>
            </a:r>
            <a:endParaRPr lang="zh-CN" altLang="en-US" sz="28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思源黑体 Light" panose="020B0300000000000000" pitchFamily="34" charset="-122"/>
              <a:cs typeface="Calibri" panose="020F05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AD1F57C6-5430-5F48-9DAD-2DF8E7543A3E}"/>
              </a:ext>
            </a:extLst>
          </p:cNvPr>
          <p:cNvSpPr/>
          <p:nvPr/>
        </p:nvSpPr>
        <p:spPr>
          <a:xfrm>
            <a:off x="2785122" y="489397"/>
            <a:ext cx="3831400" cy="88864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TỰ 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698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94" y="381000"/>
            <a:ext cx="8437306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Sitka Subheading" pitchFamily="2" charset="0"/>
              </a:rPr>
              <a:t>Tuần</a:t>
            </a:r>
            <a:r>
              <a:rPr lang="en-US" sz="2800" b="1" dirty="0" smtClean="0">
                <a:latin typeface="Sitka Subheading" pitchFamily="2" charset="0"/>
              </a:rPr>
              <a:t> 16,17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dirty="0" smtClean="0">
                <a:latin typeface="Sitka Subheading" pitchFamily="2" charset="0"/>
              </a:rPr>
              <a:t>“</a:t>
            </a:r>
            <a:r>
              <a:rPr lang="en-US" sz="2600" dirty="0" err="1" smtClean="0">
                <a:latin typeface="Sitka Subheading" pitchFamily="2" charset="0"/>
              </a:rPr>
              <a:t>Trịnh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Hải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chuyến</a:t>
            </a:r>
            <a:r>
              <a:rPr lang="en-US" sz="2600" dirty="0" smtClean="0">
                <a:latin typeface="Sitka Subheading" pitchFamily="2" charset="0"/>
              </a:rPr>
              <a:t> du </a:t>
            </a:r>
            <a:r>
              <a:rPr lang="en-US" sz="2600" dirty="0" err="1" smtClean="0">
                <a:latin typeface="Sitka Subheading" pitchFamily="2" charset="0"/>
              </a:rPr>
              <a:t>học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Xin-ga-po</a:t>
            </a:r>
            <a:r>
              <a:rPr lang="en-US" sz="26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6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B050"/>
                </a:solidFill>
                <a:latin typeface="Sitka Subheading" pitchFamily="2" charset="0"/>
              </a:rPr>
              <a:t>2/ </a:t>
            </a:r>
            <a:r>
              <a:rPr lang="en-US" sz="2600" b="1" i="1" dirty="0" err="1" smtClean="0">
                <a:solidFill>
                  <a:srgbClr val="00B050"/>
                </a:solidFill>
                <a:latin typeface="Sitka Subheading" pitchFamily="2" charset="0"/>
              </a:rPr>
              <a:t>Biểu</a:t>
            </a:r>
            <a:r>
              <a:rPr lang="en-US" sz="26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Sitka Subheading" pitchFamily="2" charset="0"/>
              </a:rPr>
              <a:t>hiện</a:t>
            </a:r>
            <a:endParaRPr lang="en-US" sz="26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Chủ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động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trong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công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việc</a:t>
            </a:r>
            <a:r>
              <a:rPr lang="en-US" sz="2600" dirty="0" smtClean="0">
                <a:latin typeface="Sitka Subheading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Dám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tự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quyết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định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một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cách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chắc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chắn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không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hoang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mang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dao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động</a:t>
            </a:r>
            <a:r>
              <a:rPr lang="en-US" sz="2600" dirty="0" smtClean="0">
                <a:latin typeface="Sitka Subheading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Hành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động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cương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quyết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dám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nghĩ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dám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làm</a:t>
            </a:r>
            <a:r>
              <a:rPr lang="en-US" sz="2600" dirty="0" smtClean="0">
                <a:latin typeface="Sitka Subheading" pitchFamily="2" charset="0"/>
              </a:rPr>
              <a:t>.</a:t>
            </a:r>
            <a:endParaRPr lang="en-US" sz="2600" dirty="0"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616C12D-FD38-409D-99F6-8AF22FBC8A4C}"/>
              </a:ext>
            </a:extLst>
          </p:cNvPr>
          <p:cNvGrpSpPr/>
          <p:nvPr/>
        </p:nvGrpSpPr>
        <p:grpSpPr>
          <a:xfrm>
            <a:off x="3085397" y="2078587"/>
            <a:ext cx="3144656" cy="3043726"/>
            <a:chOff x="3876366" y="2102043"/>
            <a:chExt cx="4192874" cy="3043726"/>
          </a:xfrm>
          <a:solidFill>
            <a:schemeClr val="bg2">
              <a:lumMod val="10000"/>
            </a:schemeClr>
          </a:solidFill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xmlns="" id="{A6B52A43-094F-4185-9183-05E4E01351BC}"/>
                </a:ext>
              </a:extLst>
            </p:cNvPr>
            <p:cNvGrpSpPr/>
            <p:nvPr/>
          </p:nvGrpSpPr>
          <p:grpSpPr>
            <a:xfrm>
              <a:off x="6197306" y="37194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xmlns="" id="{CA199327-8A34-4011-9F29-7326344A0A91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BDC8C0"/>
              </a:solidFill>
              <a:ln w="9525">
                <a:solidFill>
                  <a:srgbClr val="BDC8C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xmlns="" id="{936995F3-693A-4992-B86A-36F54F1950F3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BDC8C0"/>
              </a:solidFill>
              <a:ln w="9525">
                <a:solidFill>
                  <a:srgbClr val="BDC8C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xmlns="" id="{D27E2773-93F7-4860-9EC5-95FFB7920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BDC8C0"/>
              </a:solidFill>
              <a:ln w="9525">
                <a:solidFill>
                  <a:srgbClr val="BDC8C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xmlns="" id="{14736D1A-5DD2-4B0D-A8B8-B7EDDAFA4D67}"/>
                </a:ext>
              </a:extLst>
            </p:cNvPr>
            <p:cNvGrpSpPr/>
            <p:nvPr/>
          </p:nvGrpSpPr>
          <p:grpSpPr>
            <a:xfrm flipH="1">
              <a:off x="3876366" y="37373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069C8CE4-1CA8-4649-A5F2-B44FA3EEC9AF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C6B0A0"/>
              </a:solidFill>
              <a:ln w="9525">
                <a:solidFill>
                  <a:srgbClr val="C6B0A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xmlns="" id="{13F47FF5-C6DF-46C5-B82A-182DBB8050D8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C6B0A0"/>
              </a:solidFill>
              <a:ln w="9525">
                <a:solidFill>
                  <a:srgbClr val="C6B0A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xmlns="" id="{E3319178-531F-4979-8FE2-2AE972ADC0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C6B0A0"/>
              </a:solidFill>
              <a:ln w="9525">
                <a:solidFill>
                  <a:srgbClr val="C6B0A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31" name="Group 16">
              <a:extLst>
                <a:ext uri="{FF2B5EF4-FFF2-40B4-BE49-F238E27FC236}">
                  <a16:creationId xmlns:a16="http://schemas.microsoft.com/office/drawing/2014/main" xmlns="" id="{5024852B-3F8E-4273-956C-2E6DC4F8E38F}"/>
                </a:ext>
              </a:extLst>
            </p:cNvPr>
            <p:cNvGrpSpPr/>
            <p:nvPr/>
          </p:nvGrpSpPr>
          <p:grpSpPr>
            <a:xfrm flipV="1">
              <a:off x="6197306" y="21020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C1A181B1-7906-4E66-B07A-0D3E8D1DFE64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AAA09E"/>
              </a:solidFill>
              <a:ln w="9525">
                <a:solidFill>
                  <a:srgbClr val="AAA09E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905F06CC-2FC2-4CC2-8912-D834D1A500F8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AAA09E"/>
              </a:solidFill>
              <a:ln w="9525">
                <a:solidFill>
                  <a:srgbClr val="AAA09E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6239E30C-7956-480B-9EEE-15F4BD3CA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AAA09E"/>
              </a:solidFill>
              <a:ln w="9525">
                <a:solidFill>
                  <a:srgbClr val="AAA09E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</p:grpSp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xmlns="" id="{1C8CDA21-50E5-436D-951C-E7EB435DA254}"/>
                </a:ext>
              </a:extLst>
            </p:cNvPr>
            <p:cNvGrpSpPr/>
            <p:nvPr/>
          </p:nvGrpSpPr>
          <p:grpSpPr>
            <a:xfrm flipH="1" flipV="1">
              <a:off x="3876366" y="21199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xmlns="" id="{9DA4A735-E463-49BE-86E6-9A0BF6A5D843}"/>
                  </a:ext>
                </a:extLst>
              </p:cNvPr>
              <p:cNvSpPr/>
              <p:nvPr/>
            </p:nvSpPr>
            <p:spPr bwMode="auto">
              <a:xfrm>
                <a:off x="3275012" y="2443164"/>
                <a:ext cx="3122613" cy="2098674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ECD9CA"/>
              </a:solidFill>
              <a:ln w="9525">
                <a:solidFill>
                  <a:srgbClr val="ECD9CA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xmlns="" id="{683975E1-D120-46F1-A4D8-E24C4048C159}"/>
                  </a:ext>
                </a:extLst>
              </p:cNvPr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ECD9CA"/>
              </a:solidFill>
              <a:ln w="9525">
                <a:solidFill>
                  <a:srgbClr val="ECD9CA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xmlns="" id="{31FAF9DE-E694-4812-9C66-5DDA90353D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ECD9CA"/>
              </a:solidFill>
              <a:ln w="9525">
                <a:solidFill>
                  <a:srgbClr val="ECD9CA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endParaRPr>
              </a:p>
            </p:txBody>
          </p:sp>
        </p:grpSp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xmlns="" id="{AE9835F0-2D98-4C8A-A5F4-A9ECF3F5AE1C}"/>
                </a:ext>
              </a:extLst>
            </p:cNvPr>
            <p:cNvSpPr txBox="1"/>
            <p:nvPr/>
          </p:nvSpPr>
          <p:spPr>
            <a:xfrm rot="2164606">
              <a:off x="4781690" y="2534471"/>
              <a:ext cx="200911" cy="246221"/>
            </a:xfrm>
            <a:prstGeom prst="rect">
              <a:avLst/>
            </a:prstGeom>
            <a:solidFill>
              <a:srgbClr val="ECD9CA"/>
            </a:solidFill>
            <a:ln>
              <a:solidFill>
                <a:srgbClr val="ECD9CA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6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rPr>
                <a:t> 1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思源黑体 Medium" panose="020B0600000000000000" pitchFamily="34" charset="-122"/>
                <a:cs typeface="Calibri" panose="020F0502020204030204" pitchFamily="34" charset="0"/>
                <a:sym typeface="思源黑体 Medium" panose="020B0600000000000000" pitchFamily="34" charset="-122"/>
              </a:endParaRPr>
            </a:p>
          </p:txBody>
        </p:sp>
        <p:sp>
          <p:nvSpPr>
            <p:cNvPr id="34" name="Text Placeholder 3">
              <a:extLst>
                <a:ext uri="{FF2B5EF4-FFF2-40B4-BE49-F238E27FC236}">
                  <a16:creationId xmlns:a16="http://schemas.microsoft.com/office/drawing/2014/main" xmlns="" id="{83AB8DDD-BB59-469E-90DB-AB80E08BF0EF}"/>
                </a:ext>
              </a:extLst>
            </p:cNvPr>
            <p:cNvSpPr txBox="1"/>
            <p:nvPr/>
          </p:nvSpPr>
          <p:spPr>
            <a:xfrm rot="19435394" flipH="1">
              <a:off x="7031591" y="2507871"/>
              <a:ext cx="138928" cy="246221"/>
            </a:xfrm>
            <a:prstGeom prst="rect">
              <a:avLst/>
            </a:prstGeom>
            <a:solidFill>
              <a:srgbClr val="AAA09E"/>
            </a:solidFill>
            <a:ln>
              <a:solidFill>
                <a:srgbClr val="AAA09E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6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rPr>
                <a:t>2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思源黑体 Medium" panose="020B0600000000000000" pitchFamily="34" charset="-122"/>
                <a:cs typeface="Calibri" panose="020F0502020204030204" pitchFamily="34" charset="0"/>
                <a:sym typeface="思源黑体 Medium" panose="020B0600000000000000" pitchFamily="34" charset="-122"/>
              </a:endParaRPr>
            </a:p>
          </p:txBody>
        </p:sp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xmlns="" id="{6F353AE9-F2EF-4FCF-BC29-2307457F743A}"/>
                </a:ext>
              </a:extLst>
            </p:cNvPr>
            <p:cNvSpPr txBox="1"/>
            <p:nvPr/>
          </p:nvSpPr>
          <p:spPr>
            <a:xfrm rot="19435394" flipH="1">
              <a:off x="4800393" y="4456147"/>
              <a:ext cx="138928" cy="246221"/>
            </a:xfrm>
            <a:prstGeom prst="rect">
              <a:avLst/>
            </a:prstGeom>
            <a:solidFill>
              <a:srgbClr val="C6B0A0"/>
            </a:solidFill>
            <a:ln>
              <a:solidFill>
                <a:srgbClr val="C6B0A0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6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rPr>
                <a:t>3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思源黑体 Medium" panose="020B0600000000000000" pitchFamily="34" charset="-122"/>
                <a:cs typeface="Calibri" panose="020F0502020204030204" pitchFamily="34" charset="0"/>
                <a:sym typeface="思源黑体 Medium" panose="020B0600000000000000" pitchFamily="34" charset="-122"/>
              </a:endParaRPr>
            </a:p>
          </p:txBody>
        </p:sp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xmlns="" id="{F9E62ED1-CA69-46FC-A8A3-1D86A3985FDB}"/>
                </a:ext>
              </a:extLst>
            </p:cNvPr>
            <p:cNvSpPr txBox="1"/>
            <p:nvPr/>
          </p:nvSpPr>
          <p:spPr>
            <a:xfrm rot="2164606">
              <a:off x="6929839" y="4432209"/>
              <a:ext cx="200911" cy="246221"/>
            </a:xfrm>
            <a:prstGeom prst="rect">
              <a:avLst/>
            </a:prstGeom>
            <a:solidFill>
              <a:srgbClr val="BDC8C0"/>
            </a:solidFill>
            <a:ln>
              <a:solidFill>
                <a:srgbClr val="BDC8C0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600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  <a:ea typeface="思源黑体 Medium" panose="020B0600000000000000" pitchFamily="34" charset="-122"/>
                  <a:cs typeface="Calibri" panose="020F0502020204030204" pitchFamily="34" charset="0"/>
                  <a:sym typeface="思源黑体 Medium" panose="020B0600000000000000" pitchFamily="34" charset="-122"/>
                </a:rPr>
                <a:t> 4</a:t>
              </a:r>
              <a:endParaRPr lang="en-GB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思源黑体 Medium" panose="020B0600000000000000" pitchFamily="34" charset="-122"/>
                <a:cs typeface="Calibri" panose="020F0502020204030204" pitchFamily="34" charset="0"/>
                <a:sym typeface="思源黑体 Medium" panose="020B0600000000000000" pitchFamily="34" charset="-122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7B599AF-9091-41BB-BF82-CFA71EC2B39E}"/>
              </a:ext>
            </a:extLst>
          </p:cNvPr>
          <p:cNvSpPr txBox="1"/>
          <p:nvPr/>
        </p:nvSpPr>
        <p:spPr>
          <a:xfrm>
            <a:off x="152400" y="2144834"/>
            <a:ext cx="26327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altLang="zh-CN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ea typeface="思源黑体 Medium" panose="020B0600000000000000" pitchFamily="34" charset="-122"/>
                <a:cs typeface="Calibri Light" panose="020F0302020204030204" pitchFamily="34" charset="0"/>
                <a:sym typeface="思源黑体 Medium" panose="020B0600000000000000" pitchFamily="34" charset="-122"/>
              </a:rPr>
              <a:t>Tự cao, tự đại</a:t>
            </a:r>
            <a:endParaRPr lang="zh-CN" altLang="en-US" sz="2400" dirty="0">
              <a:solidFill>
                <a:schemeClr val="accent4">
                  <a:lumMod val="10000"/>
                </a:schemeClr>
              </a:solidFill>
              <a:latin typeface="Sitka Subheading" pitchFamily="2" charset="0"/>
              <a:ea typeface="思源黑体 Medium" panose="020B0600000000000000" pitchFamily="34" charset="-122"/>
              <a:cs typeface="Calibri Light" panose="020F03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4A79A664-9B01-426B-B0A8-15DA33F85E89}"/>
              </a:ext>
            </a:extLst>
          </p:cNvPr>
          <p:cNvSpPr txBox="1"/>
          <p:nvPr/>
        </p:nvSpPr>
        <p:spPr>
          <a:xfrm>
            <a:off x="76200" y="4312122"/>
            <a:ext cx="27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Dựa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dẫm</a:t>
            </a:r>
            <a:endParaRPr lang="zh-CN" altLang="en-US" sz="2400" dirty="0">
              <a:solidFill>
                <a:schemeClr val="accent4">
                  <a:lumMod val="10000"/>
                </a:schemeClr>
              </a:solidFill>
              <a:latin typeface="Sitka Subheading" pitchFamily="2" charset="0"/>
              <a:ea typeface="思源黑体 Medium" panose="020B0600000000000000" pitchFamily="34" charset="-122"/>
              <a:cs typeface="Calibri Light" panose="020F03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0983E04C-E6C6-4C97-AB9D-4DBBBA917B47}"/>
              </a:ext>
            </a:extLst>
          </p:cNvPr>
          <p:cNvSpPr txBox="1"/>
          <p:nvPr/>
        </p:nvSpPr>
        <p:spPr>
          <a:xfrm>
            <a:off x="6358879" y="2078588"/>
            <a:ext cx="182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ea typeface="思源黑体 Medium" panose="020B0600000000000000" pitchFamily="34" charset="-122"/>
                <a:cs typeface="Calibri Light" panose="020F0302020204030204" pitchFamily="34" charset="0"/>
                <a:sym typeface="思源黑体 Medium" panose="020B0600000000000000" pitchFamily="34" charset="-122"/>
              </a:rPr>
              <a:t>Tự ti, rụt rè</a:t>
            </a:r>
            <a:endParaRPr lang="zh-CN" altLang="en-US" sz="2400" dirty="0">
              <a:solidFill>
                <a:schemeClr val="accent4">
                  <a:lumMod val="10000"/>
                </a:schemeClr>
              </a:solidFill>
              <a:latin typeface="Sitka Subheading" pitchFamily="2" charset="0"/>
              <a:ea typeface="思源黑体 Medium" panose="020B0600000000000000" pitchFamily="34" charset="-122"/>
              <a:cs typeface="Calibri Light" panose="020F03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752DE390-9A9B-4E21-ABD8-307F46E08EBA}"/>
              </a:ext>
            </a:extLst>
          </p:cNvPr>
          <p:cNvSpPr txBox="1"/>
          <p:nvPr/>
        </p:nvSpPr>
        <p:spPr>
          <a:xfrm>
            <a:off x="6096000" y="396395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Ngại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khó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ngại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khổ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Sitka Subheading" pitchFamily="2" charset="0"/>
                <a:cs typeface="Calibri Light" panose="020F0302020204030204" pitchFamily="34" charset="0"/>
              </a:rPr>
              <a:t>,…</a:t>
            </a:r>
            <a:endParaRPr lang="zh-CN" altLang="en-US" sz="2400" dirty="0">
              <a:solidFill>
                <a:schemeClr val="accent4">
                  <a:lumMod val="10000"/>
                </a:schemeClr>
              </a:solidFill>
              <a:latin typeface="Sitka Subheading" pitchFamily="2" charset="0"/>
              <a:ea typeface="思源黑体 Medium" panose="020B0600000000000000" pitchFamily="34" charset="-122"/>
              <a:cs typeface="Calibri Light" panose="020F030202020403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308D2E-3574-F649-B436-8AA63B534995}"/>
              </a:ext>
            </a:extLst>
          </p:cNvPr>
          <p:cNvSpPr/>
          <p:nvPr/>
        </p:nvSpPr>
        <p:spPr>
          <a:xfrm>
            <a:off x="2785121" y="933718"/>
            <a:ext cx="3831400" cy="88864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THIẾU TỰ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3B3FF1-2156-E546-86F4-F82E2CDA2CFA}"/>
              </a:ext>
            </a:extLst>
          </p:cNvPr>
          <p:cNvSpPr/>
          <p:nvPr/>
        </p:nvSpPr>
        <p:spPr>
          <a:xfrm>
            <a:off x="2485209" y="5362114"/>
            <a:ext cx="4448991" cy="111488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Đây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biểu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lệch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lạc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tiêu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cực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cần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phê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phán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lên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itka Subheading" pitchFamily="2" charset="0"/>
              </a:rPr>
              <a:t>.</a:t>
            </a:r>
            <a:endParaRPr lang="x-none" sz="2400">
              <a:solidFill>
                <a:schemeClr val="tx1">
                  <a:lumMod val="95000"/>
                  <a:lumOff val="5000"/>
                </a:schemeClr>
              </a:solidFill>
              <a:latin typeface="Sitka Subheadi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6205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dấu chấm hỏi đẹp, ấn tượng và độc đáo nhất">
            <a:extLst>
              <a:ext uri="{FF2B5EF4-FFF2-40B4-BE49-F238E27FC236}">
                <a16:creationId xmlns:a16="http://schemas.microsoft.com/office/drawing/2014/main" xmlns="" id="{0BC7395E-B9BA-4DD3-86A8-C6286047E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 bwMode="auto">
          <a:xfrm>
            <a:off x="2819400" y="3048000"/>
            <a:ext cx="3124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325C35-52E6-497F-B511-564BFB0D6E3B}"/>
              </a:ext>
            </a:extLst>
          </p:cNvPr>
          <p:cNvSpPr txBox="1"/>
          <p:nvPr/>
        </p:nvSpPr>
        <p:spPr>
          <a:xfrm>
            <a:off x="381000" y="1143000"/>
            <a:ext cx="8534400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kể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một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số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tấm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gương</a:t>
            </a:r>
            <a:r>
              <a:rPr lang="en-US" sz="3600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lớp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ngoài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xã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hội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luôn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biết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600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tin?</a:t>
            </a:r>
            <a:endParaRPr lang="en-US" sz="3600" i="1" dirty="0">
              <a:solidFill>
                <a:srgbClr val="FF0000"/>
              </a:solidFill>
              <a:latin typeface="Sitka Subhea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86800" cy="50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700" b="1" i="1" dirty="0">
                <a:solidFill>
                  <a:srgbClr val="FF0000"/>
                </a:solidFill>
                <a:latin typeface="Sitka Subheading" pitchFamily="2" charset="0"/>
              </a:rPr>
              <a:t>MỘT SỐ </a:t>
            </a:r>
            <a:r>
              <a:rPr lang="en-US" sz="2700" b="1" i="1" dirty="0">
                <a:solidFill>
                  <a:srgbClr val="FF0000"/>
                </a:solidFill>
                <a:latin typeface="Sitka Subheading" pitchFamily="2" charset="0"/>
              </a:rPr>
              <a:t>TẤM GƯƠNG TỰ TIN TRONG CUỘC SỐNG</a:t>
            </a:r>
          </a:p>
        </p:txBody>
      </p:sp>
      <p:pic>
        <p:nvPicPr>
          <p:cNvPr id="6" name="Picture 4" descr="thayk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1999"/>
            <a:ext cx="3482975" cy="282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NguyenNgoc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762000"/>
            <a:ext cx="365922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2290" y="3810000"/>
            <a:ext cx="898904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dirty="0">
                <a:latin typeface="Sitka Subheading" pitchFamily="2" charset="0"/>
              </a:rPr>
              <a:t>	</a:t>
            </a:r>
            <a:r>
              <a:rPr lang="en-US" altLang="en-US" dirty="0" err="1">
                <a:latin typeface="Sitka Subheading" pitchFamily="2" charset="0"/>
              </a:rPr>
              <a:t>Thầy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giáo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Nguyễn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Ngọc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Ký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lên</a:t>
            </a:r>
            <a:r>
              <a:rPr lang="en-US" altLang="en-US" dirty="0">
                <a:latin typeface="Sitka Subheading" pitchFamily="2" charset="0"/>
              </a:rPr>
              <a:t> 4 </a:t>
            </a:r>
            <a:r>
              <a:rPr lang="en-US" altLang="en-US" dirty="0" err="1">
                <a:latin typeface="Sitka Subheading" pitchFamily="2" charset="0"/>
              </a:rPr>
              <a:t>tuổi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đã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bị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liệt</a:t>
            </a:r>
            <a:r>
              <a:rPr lang="en-US" altLang="en-US" dirty="0">
                <a:latin typeface="Sitka Subheading" pitchFamily="2" charset="0"/>
              </a:rPr>
              <a:t> 2 </a:t>
            </a:r>
            <a:r>
              <a:rPr lang="en-US" altLang="en-US" dirty="0" err="1">
                <a:latin typeface="Sitka Subheading" pitchFamily="2" charset="0"/>
              </a:rPr>
              <a:t>tay</a:t>
            </a:r>
            <a:r>
              <a:rPr lang="en-US" altLang="en-US" dirty="0">
                <a:latin typeface="Sitka Subheading" pitchFamily="2" charset="0"/>
              </a:rPr>
              <a:t>, 7 </a:t>
            </a:r>
            <a:r>
              <a:rPr lang="en-US" altLang="en-US" dirty="0" err="1">
                <a:latin typeface="Sitka Subheading" pitchFamily="2" charset="0"/>
              </a:rPr>
              <a:t>tuổi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tập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viết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bằng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chân</a:t>
            </a:r>
            <a:r>
              <a:rPr lang="en-US" altLang="en-US" dirty="0">
                <a:latin typeface="Sitka Subheading" pitchFamily="2" charset="0"/>
              </a:rPr>
              <a:t>. </a:t>
            </a:r>
            <a:r>
              <a:rPr lang="en-US" altLang="en-US" dirty="0" err="1">
                <a:latin typeface="Sitka Subheading" pitchFamily="2" charset="0"/>
              </a:rPr>
              <a:t>Lúc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đầu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tập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viết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ông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gặp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rất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nhiều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khó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khăn</a:t>
            </a:r>
            <a:r>
              <a:rPr lang="en-US" altLang="en-US" dirty="0">
                <a:latin typeface="Sitka Subheading" pitchFamily="2" charset="0"/>
              </a:rPr>
              <a:t>: </a:t>
            </a:r>
            <a:r>
              <a:rPr lang="en-US" altLang="en-US" dirty="0" err="1">
                <a:latin typeface="Sitka Subheading" pitchFamily="2" charset="0"/>
              </a:rPr>
              <a:t>mỏi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lưng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đau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chân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thường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xuyên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bị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chuột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rút</a:t>
            </a:r>
            <a:r>
              <a:rPr lang="en-US" altLang="en-US" dirty="0">
                <a:latin typeface="Sitka Subheading" pitchFamily="2" charset="0"/>
              </a:rPr>
              <a:t>… </a:t>
            </a:r>
            <a:r>
              <a:rPr lang="en-US" altLang="en-US" dirty="0" err="1">
                <a:latin typeface="Sitka Subheading" pitchFamily="2" charset="0"/>
              </a:rPr>
              <a:t>Nhưng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với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sự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tự</a:t>
            </a:r>
            <a:r>
              <a:rPr lang="en-US" altLang="en-US" dirty="0">
                <a:latin typeface="Sitka Subheading" pitchFamily="2" charset="0"/>
              </a:rPr>
              <a:t> tin </a:t>
            </a:r>
            <a:r>
              <a:rPr lang="en-US" altLang="en-US" dirty="0" err="1">
                <a:latin typeface="Sitka Subheading" pitchFamily="2" charset="0"/>
              </a:rPr>
              <a:t>vào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khả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năng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của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bản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thân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mình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thầy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đã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vượt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lên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trên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sự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khiếm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khuyết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về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hình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thể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sự</a:t>
            </a:r>
            <a:r>
              <a:rPr lang="en-US" altLang="en-US" dirty="0">
                <a:latin typeface="Sitka Subheading" pitchFamily="2" charset="0"/>
              </a:rPr>
              <a:t> run </a:t>
            </a:r>
            <a:r>
              <a:rPr lang="en-US" altLang="en-US" dirty="0" err="1">
                <a:latin typeface="Sitka Subheading" pitchFamily="2" charset="0"/>
              </a:rPr>
              <a:t>rủi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của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số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phận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và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trở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thành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một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Nhà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giáo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ưu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tú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viết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bằng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chân</a:t>
            </a:r>
            <a:r>
              <a:rPr lang="en-US" altLang="en-US" dirty="0">
                <a:latin typeface="Sitka Subheading" pitchFamily="2" charset="0"/>
              </a:rPr>
              <a:t>. </a:t>
            </a:r>
            <a:r>
              <a:rPr lang="en-US" altLang="en-US" dirty="0" err="1">
                <a:latin typeface="Sitka Subheading" pitchFamily="2" charset="0"/>
              </a:rPr>
              <a:t>Cũng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đôi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chân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ấy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thầy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đã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viết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sách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làm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thơ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dạy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học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để</a:t>
            </a:r>
            <a:r>
              <a:rPr lang="en-US" altLang="en-US" dirty="0">
                <a:latin typeface="Sitka Subheading" pitchFamily="2" charset="0"/>
              </a:rPr>
              <a:t> “</a:t>
            </a:r>
            <a:r>
              <a:rPr lang="en-US" altLang="en-US" dirty="0" err="1">
                <a:latin typeface="Sitka Subheading" pitchFamily="2" charset="0"/>
              </a:rPr>
              <a:t>vẽ</a:t>
            </a:r>
            <a:r>
              <a:rPr lang="en-US" altLang="en-US" dirty="0">
                <a:latin typeface="Sitka Subheading" pitchFamily="2" charset="0"/>
              </a:rPr>
              <a:t>” </a:t>
            </a:r>
            <a:r>
              <a:rPr lang="en-US" altLang="en-US" dirty="0" err="1">
                <a:latin typeface="Sitka Subheading" pitchFamily="2" charset="0"/>
              </a:rPr>
              <a:t>lên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một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huyền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thoại</a:t>
            </a:r>
            <a:r>
              <a:rPr lang="en-US" altLang="en-US" dirty="0">
                <a:latin typeface="Sitka Subheading" pitchFamily="2" charset="0"/>
              </a:rPr>
              <a:t>, </a:t>
            </a:r>
            <a:r>
              <a:rPr lang="en-US" altLang="en-US" dirty="0" err="1">
                <a:latin typeface="Sitka Subheading" pitchFamily="2" charset="0"/>
              </a:rPr>
              <a:t>một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tấm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gương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vượt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khó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là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biểu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tượng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cho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nhiều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thế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hệ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thanh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thiếu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niên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Việt</a:t>
            </a:r>
            <a:r>
              <a:rPr lang="en-US" altLang="en-US" dirty="0">
                <a:latin typeface="Sitka Subheading" pitchFamily="2" charset="0"/>
              </a:rPr>
              <a:t> Nam </a:t>
            </a:r>
            <a:r>
              <a:rPr lang="en-US" altLang="en-US" dirty="0" err="1">
                <a:latin typeface="Sitka Subheading" pitchFamily="2" charset="0"/>
              </a:rPr>
              <a:t>noi</a:t>
            </a:r>
            <a:r>
              <a:rPr lang="en-US" altLang="en-US" dirty="0">
                <a:latin typeface="Sitka Subheading" pitchFamily="2" charset="0"/>
              </a:rPr>
              <a:t> </a:t>
            </a:r>
            <a:r>
              <a:rPr lang="en-US" altLang="en-US" dirty="0" err="1">
                <a:latin typeface="Sitka Subheading" pitchFamily="2" charset="0"/>
              </a:rPr>
              <a:t>theo.</a:t>
            </a:r>
            <a:endParaRPr lang="en-US" altLang="en-US" dirty="0">
              <a:latin typeface="Sitka Subheading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456067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7" descr="data:image/jpeg;base64,/9j/4AAQSkZJRgABAQAAAQABAAD/2wCEAAkGBxQSEhUTExQUFhUXGBcaGBcYFxgYHhcYFxgYGBoYGhsaHiggHRolHBcYIjEhJSorLy4uGB8zODMsNygtLisBCgoKDg0OGhAQGiwkICQsLCwsLCwsLCwsLCwsLCwsLCwsLCwsLCwsLCwsLCwsLCwsLCwsLCwsLCwsLCwsLCwsLP/AABEIARMAtwMBIgACEQEDEQH/xAAcAAABBQEBAQAAAAAAAAAAAAAFAAIDBAYBBwj/xAA+EAACAQMCAwUGBAUDAwUBAAABAhEAAyESMQRBUQUiYXGBBhMyQpGhscHR8AcjUuHxFDNiFYKSQ1Nyc5MW/8QAGAEAAwEBAAAAAAAAAAAAAAAAAAECAwT/xAAkEQEBAAICAwEAAgIDAAAAAAAAAQIREiEDMUFRYXETwQQiMv/aAAwDAQACEQMRAD8Aku39bF31GYlpMnyJ54obxd5kGJIBED+nmCY/7h/irKcQx7rFiIIE4jlIgEbqJxmKqcVYGmRjJBbUDqn4MciO9/aKfpK4OPOl1DFQw74zEgAyBG5IEfSm3eLYXUfUxEmNv6Y5YmEH0qhwtw924NiIPiQBqBnnEE+dd46S6R8Jk6JMDfAPiBU0xSzfZnRRIJK6YzJ6+feiKI8I7MXy3vXAZYhZJkaVgGGMnpORQu01t0IlVJPcGAVJA3Y7LiTyqAs3vRrczMMZLTtAJEyZ2NTlsHcObiFkjTqDGI5sBC58R6DNXV4xmYvg6YjIGfigsTLYExJmaGcbeOpZ7x0jEbBMCfCB981ACTce7bQoNUEAnBgkJPMwOVFm4YxbfdizPqK7yAwzmOvzb+FEhYVpNtjoElys6QeUgxk9aF9ly7giQYUE5hVIKjbnHLHxNjatP/Mj3YViGwoVLasV2Igzp5ySRvtmpvXo9IeBQwgFwSTI2ie9nvCQYj9arcQA1yACsFZY94CTmZ3gT0yKMt2OGcIbg1IgUKAFIxJBjBAHSd67xfZjpbZHGlTJB1Y1GNIwM+M842isbcvp2BLb3NMMSQQVBRVBgZUzpyJ9TVVGUTyYH5TkQCcwJzmfpyq53WuIrHBLgZG4235EgCfA9ai7Turb7rLDd6WwdMEwMYJiKrHLfdIJ7XZVwwYCQWYZIByMYEnPOgFi3rO4z+B/OP0on2leASG7ysAx093SwU90lviJGk4O84JqC1wBALIJ1AhSM8hIG3X7TtXRKSEhVUhZ5gfYfvzqyuDK5Aj1xnHL1rtzhwioo31KGmM8yPtvUnvBEQFVQB65n1nnVSkarlQu87jOT/TE1b4R8QV1Y70wfuKoC4GcFiYWMeXiQYq375vkUCds4HnmjQWLaFjBEjbTEwOonwp1rhlBLQC/UmdI2iIxjnVdrbc21NtGTpzOPGpxZBGYwRIzOPEUEZfsKGkaBvIBH20786VSXbKA6oUY5/iOQpUuUHapxFskFQ3xbEkDbwOx5Eb1SKlj7uIZpknYknGSe6ADM4GKaqs66h1AJ2GonDZ3G31pnFtL6Xwy51Js3kflP2pBNY4i4lpkBWEuiQCNxiYODPUbxFMYhDbcxplWEZ0gGGkEZ6xneqNq+QxgaZKhtJO2D45MT6mrL/AoIIYYJyJXT06mQZEYApWGu8bGfdEEZ2wd+YPPJx5VHx3EPrE6mChe8DjuyFIzy2H51Glre22CFweoiQcbyI8qkuhUQgurP3V0g4EaWkMpIbGOmDvSvQLjOKl11KJ0DYmJaCGwftnelwVsXGZ9BJZpA7wCgtpZduQZQI5Gh44lTfl0WJPcBhe8TEdAJGPD0qzwfH3BdXT8sgELlQp5lYIpZTo2w7K4K6y27VoQsEsAOWpsMdM7gRM71S7R9oXQqg1AWyQz6QdRHKBpHh6DNFuze1NP8i1gRLHAMsMsTHxZgdMVzjdLqF0rpGwijDDrda449s72T7WB2uXLivHvAx0aZC4WSpgECFMDaZ5Vt+wPatbiwztrna4BDgie7AjHj0NZBuxbck6QKK9hcKqGD8I2GPTxo499NbhqdjfaHYocLetIqc2UgkEQRgjMdQN/Csp2wES0epeGjYmJJgzkqJIwBqjFep9n3l0AYGNvLFeXfxD4lF4nRJgqWxEEk7MZkwVxPPypcWGUZO/eUsMZjvQABqJOADIAAjYbUWt3cWkYDBmFEYEsTnAzEzG08zQfg1yHPekdZhmmAfHSPwq778FsGCoXR3oCsx72onJwORjNOxAveIu3I1YUEDAaXIiJI+FVInzMVDf75CWmPuwCDMYAUTvicbVBw9y4EUKNIaP6dRMzy70SB44FXeGdVUtMkYiRAY5gRnGPMg1G7iaSzw6KAYHQQD+e886ivoFBzJJwucA+HKBzpcVxrtKgENmd5GMz/TvtvgVPw1grEqGkTMkcuZk/XwGRV8u9FpXe2xMllJPIRMKevLOKsIugE7DnmTNK5wYBklDMlQGOADjUY2IBON/Cn8a1sg6A8HYMYgxmDt6707l8GgviAbw0jb188+PiKVTe9VYjMznJP1O1Kqg0yXCdpxeZ5Y23gFJjBiTAkAjetLeVQdSHUkKVAy0HLTHTmftWNscISPQxHP1FELdtrOrRcbTMhZMDr609SkJ8R7troLDQIJhRqGRIMSPtG/Km8bcnSB0IMAFSNhBHQYIOcDehr3pUFZL6iBzJJImpuzOL7uhhgAyRBOfSI/WjX4BDilEW2Ru8eUbMB8RBkEHP05GqqNqVIORO2CIGPDr9MxT+GYZ03JiTpIgmd2M45fUCN6g7Pu6GiCTcDKBvBaIIAO/KPxrO2zYRcbxJJUmSEyNsAnIJ3YSfvRLsNiLjuDpUKzD/ALTLH0UGCRzNUAQt6T8Kt8LHwwpjcwPWPGifYUXbzWxpANpwwGrmhTVJJgljMA9cDandaXhjcrJBP2c4gs1xju0feTR3NZf2Z4S7at3WIGrXp7xgAIIJ+pqzb7buBo12XHPTqMeoEUXJ0+PqD5pqYp3+tXRqxHWgb9s3CxCWgy9dYBPpUzONcp0MdqdttbtGCZEUE9uGW6lq4DBiPGTBOeuftVf2n4gtwpcKVKsoZT4/lVLtsMLHCgsxm0xdSTAuFiBid4YZ+2Kq+5XLn6ukHZhdbTEqAp+dlk+SmD64rvAQG96wAUMTBM6jEgRjGwkRvVvtJbAVLNgAvcS0JAIOrOrVnqeczQ3hrBKOUHdBnURJIiPpOdqW9sRr/U22i4hl0UTpWQcymoXD1IB8sbZl4e4zlgx0hQQxtmS5mcGBOc+A5mKADiSihWicN8QJkFtIECF5Egj5eVaHs/tI2VDEK76veNIzqMgCdtOmcDpU0JeG4lBB0AMoE5kFhkt67YG81J2i+kwoIYZYs0zvpIgYMR69K6o5Ko7xBI+YEthQfWNzUDWZYYMCfEMRud9hgADnUzVprHCWiQrMXVY0yOZPIDHiPQ1HxbwcGfHb6iKkHDkvbhskCNRICSSIY7cql4rhxbgkgkyepYaiJn0J51WN/TCrwMc/LA/KlT2uL4+v9jXK2SyXCElSOu3ntik4KruT5/Snvc0hVA2/Oaa8wZ5kx4QaYc4BviHQSPPb84q/2dwltv8A03YE6dU4wCemDMZON+uKvD2lA1nV/TI5mfDYYAnxq5atNbOqTImd4M/hv96vGJtNu2Pc3NL94jS2iIO0w084MYmnIi3XZRMksVIjDaZUEnkIycU65edowG7sayAdmbZjyHUeFV7SlSyLpJaBzM5nEYGQOnKssu6cQMzEgt8GqOvwRIBEDYjPlR72VuqL4KhZKusDmZVh4bKfqaCsAGCxnBkGFLHnyA+nKpOF4j3VxGUHUh1eGDEGPOlZteGXHKV6Fwi6lM/1PPLOo1DxPCdQPDaqXZvbGqZEEsTEzvnfnzqn/wBcZmJFstB2nl5VFym9O3DVmxXiLP8AL056+tR2+y7bgakU9CRt5cuZqDju2iLasLLmfA+tR9ndsAkKQVJzpIj6UWxWvlEO0OHVLLLEjAAbrIj7xQT2lsi9xFi0bi2l0MzXDlUImNt5KAVf43tBSQDkKdbACTpUE4HPMYrFdrdq3L926wVlRjEATCoIAPKdyfFjyp++45/JlJjcftWeNS0r6YdYkXBqRoAiWV86y2eQjA71XU0C2pLOyMwBtEw5WDmWBWJ05AnNDezuH0gyq6hkllFxAByiCBvnIqUogaAdgNU4JOwgHcfCT69KVcy9ZsBGb+WCBqaSNTLpn+kgachTyxODFXOFsqts+8RRqCujAgTidy2AATiJnxyBItabkFiVYDUVy0b77EmDnbarKX5PyhWB3HkRnkcb0AUS5J1HWLancSTcYSVB728kjBkRNEE45izaQhuCTIX4CuSBETEZUzttQG3xkGT8K8h/Vt3dUmP3yotwdm41jAMai0BvEEkiO8QN4J3HlU5XRxd4e/Km4zl3IOokahnBJkDdQsQMeGKpdpcQJlQQCWCkSAQDIJknPh5VYdHAUgws6jEgmMCRtA0/erY4a1cQC4XufMSoj3ZlpBwZB7vgKN6uzCOL4MQupgzkAnUpAGJwfm3zjcbmlUn+gNxu4rQuCCefUTtyxvmlWvKFphXfG372p4vY9Ka2ZacR+ImoNVaJaPsW975u80MgUgHdiDP0BjFXO0bmlmO45+H9qxj33U6rbFWHMGD6VJ2TxV6W/mstv4n1mQfDIOTT/wAnwuP1rLfBg2GYCAGMkfKrgy284YWyeUA0K4gL71EAbTuH0wzEYnBbpEUrftMEDBF1FjBY7QIBx1IxUF22wuArqhjqWcRqJKnHIiD9ajKb7hw4s0of6cCOYE7xtvUGsE6xyO2f3NELuq3dHfSJGQxWVPJdPhPhM71Dxjt3ibkrvnceB5TPMUpDS8JxBQhyCRqMNkDB2k89vqK1/ZwS8ivEMpMMMFZ6Hp4Vm+yVLMLbiVKMOWZOqcc55nNTWS/DEoxOg5U8j4efhWdne3V4sumpvXNY0yk820Lq/CPtQXjrduws/Nkyd5PPw8hVVO3BJjEYHjVJ2fi3zhBuR+ApVrll+KHGXitgmc3W0750ghjjpIXwwaH8ErSNIkfCYHWcMYjad+VaP2t7AurbsXQh9wVCAgjDa7hMjfIjzih9nhraOA9xQpSS06gSMkFVPxfLjqPE1V9acWf/AKR3eK94Chg3Bu4Jh5kaYGC3iBJmpLdsXGcXGbXCxz6EiZnCyAORAGKHXCdRAlcHJgHfE+NWLXFMh1IAGgd5WbUpDTIIbDRjOM7Tmn8QMaAxVbSqsCGhm78GQuSZjE9PvTF44qw1aQZUd1VyI0x02JxGJ3BzUXAqy6VGlpGBJ7qsqmSRMZGeY2wYopfs2ngKFDmdb5hmgABV0wskEAACTJPKp1NmdwSF2LsymO6uptJEwwCjPVoJ8czuW7L44KNBtjSSACCcFm1BliTqGORPnzCWzpAbTtg4wGmAIO/WPCjPAdtDUZW3qIMGNWktOqBJEDePPwqcuwdZUsC922WQSBOtCXO8EekiOm29Th9MaGlAQcrJHdkBoAJ7w07xjxpcOms3P5ji1yAAzBkiQMkLmSOW3SO7bVBcsszfHbXJadIknujGByJxOOdRL+w9ncLeQd5mKNloGpfiMAgztHrBpVaS8rAqtsd2IkCADuc7kwvPp6Kq/wAgeS272AvIfv6V17GfWlw1vBqQgDcnSdyOVdSVTjFOy78gOtScTwzQE5jLR12NFuHWyglJZ95MHPh4daqlXOokiTnPnNKyaOA0EzOK0Hs52sVdZRH0CNDQA6DJXbunmGGxoU2qTgb866E1EalAPUUpBsU7V0aka2zaIEahJVgcq0nMYzz+1Q2bRdlWCH1bEmXDT8vTET402zewQ+UYRPMFTgjow+8+NWv+kMgW6D3J7t4fM22lFPeN2fl5czEGiTvoDHsn2Y9xmvoB7u2uZJxqwqid2Mlj6+VaUICIYAjxolxnAf8AT+zrVsCHZ0NznliJWfAALPmedU7cHNZeWadX/H7gXc7Htk4tr9BRHsrsJrjaLYAA3PJR1P6UW7N7NN076V5mPsPH8Kre2/tpa7Mt/wCn4cK3EETG4tgj47nVjuF5+Ap+Lxb7voebzTDqex3t/iuAt2F4Ti7igELpWSGlTIfHw557V5Rx3ZbcPxDodZBkSudS4ZLh1fLJU79RiKyRe7xF0sxa5duNknLMzHA/IAeVe1cD7Ei5wVmzxF1hfSYuKdWgf+1/yQSPUYits8Zrpxy2+3lbcPK3LogpMDOknoY2MRnzpvCQWafmB+HMKMnHPYb9DtuDftV7JcTweg3FNywo/wB1ZK841DJTEYOD1qnbtBf9wpG8gzoyO8AsCcDYxkeNY3pSzwLPa0kXBpOkypVXC6mxiYzqOnwUmpeHdbKs8wryQoAYSS0CCcCADnpSt8Zbbh3ttq1jSLbYEgjvAwMrk4PmDIiqxs69NtCScwPKWOI+H4ukAGaigY4K4rWlfKhCJbVE5BiOUERgGYNE+wVswzECF1EAiA7Z3XeIggCJ2xQPgeHZSoCMFglmnUucZkQsSBjGJq7c7bwYQ3CG0nUdKwRCjGScDcx3ZqfpiNzi5RpVRbDMG0l5t3WYjSFB0tK7DwmRAqGxdt+9PxBmIhpDG2IBYEE97AzgZG45jxf94/u1fU7TLMCoDSCdImMnJYxy6VCIBBdv5j/MGkCCyxMwTIjp0mmGh4UECFa+EgElSAWkmDM92Y6yYrlT9kMrlxqOgABu8BDjTjaDudvGuUYzonkKXdLiNiKlu3on8D+9qpm4DBP+KndgVP2rqJPaULBgZzvgT5VftMTJET9h0zyoRwlozE8jHmMwfSaks38lT9KjuKPuBljMeH68qffumNgPL8aspZDHvdOnLr/mqTobZOxWCRtyzH9qcpaGeHFmzaF/iO+zHuWQY1BcFrhGYnGkZJByIaBvbHtTev3Ld5gq+50i0iCFQKdWB4kfgOVCL90sBJJwN6hO1a616Z72+k+Ls/6vhVGxK4J2nSCp8jiazvZHCtcYWxg59I3+lan2VYHg+GYbGzbP1UVP2X2V7q/df5WAK+BYkuPqB9aXk8ctjfxeXjLC7Ru2+D4Z7r/BaQmOukYHmTjzNfMvaHGPfuveuGXuMWbzJmB4DYeAFeufxw7dhLfBqcvFy5/8FPcHqwJ/7K8eqqx9rvY3bDcLdF1FVnUHTqkgE4mBzifrWq4L+JnEqp16XYsTgaQqwMCMnIO9YZ6QpB7P7P8A8W7R7nEoVnGod4eo3iiXGezXAceNfB30tXJnuQVnfNvBX0gZ2NeEVLw3EMjBlZlI5qdJ9CKm4yjdb72l9leI4TvXELpGbyjUobmcZUeLAbmhxa3gkMADlhkRiIXm2/OMjzqp/wD3nHQAL7KoxpEQR4kyT6moF448QCXgOCJKqFDBj8RCiAQSMgZnOcnPLBXIWs9pM6lWcm2cQ7RGR3oByY6z47UrF5ZDu3c1H4YDnSDB2gDA686p+4xogtBaRsVjcnriidjhbQFsgnWJle8SeSgKuQOonM1HSjFud4PJB7pVQzAf1yd+7MGJBmKslWcd0kDq0bxltzvtTONQowJLSzFiRpLGTvjJkxzqX3RCBZBaVDKxhpInGRgQQZGMYpUDyGy3xk2gYJ92OcRIBGJ3I1D1ilQy4rBda4jBIIGncBeXIE9MjalRMQ8r14qxYBI8KjtoCB5EmrNqIjMnlWpJlYYI5b1HxVtp1jw5fn1pvvQG07LjlP2q5Z4p17hERyjunyG1FoiLh+2Cw0N3SOeQPMxU3a3wLkEaowZGQWj6g1S7V4M/7qCOTKOuBI6g0y1fLoUPPA6qwII/Mepo9Ue4hO3oPwptdnAnpTa1Zvo7+G7T2dwvhbX9/Wa03EXltozudKqCzE8lUST9BWL/AIQ8Rr7Osj+lri/S40fYiqn8ae3vc8KvDIe/xB73haQgt/5NC+I1VVJ5B7S9sNxnE3eIaRrbuj+lBhF9FA9ZPOhddqNs1FUUzTxXKVIOk0hXDTbjwKNhLyq92LfKXJHNW+w1fioPpQu28iiPY6SxMEhVzyiSBv1zStOQds8Qw/mKoUjckT9QZGRgiriW2YkxpAG+VJPLn0GPKucBeW3aKhvijUCuzKWIzzXIbzxkVeso5CgMGJDEaSIA0yfiwuJGciIjFZbUj4a6S6gJ3lEYDMe9ziJnernHWgGQGGcCc91WUloOlgD8uZPLaovdwsqQAZJJESMGCRMTpPjJ5imWb+ti7guCRq0gjPITHhNT/JpbPDNcRtMgDY+qjHPmf0xSq3wqgkgnvMMksYkEEk8uXnn1pUctDp5laYSAMAc/GnTGBg9aitjfbB/fpUly2VE/jj9+laUoZxAURGTH2qbhGBG/lQt7k7mnWiQJBO8D9aIdrSqcQSNv3zod2vGvW0hjgxswHj1irPAXmKHWNjv4HnXeJIBKHKkT6HYjyNHoBl8iZGx2qI1LxFor3TuMVDNbfGT2v+BfETwt9Tsl6R4Bra/mDXm3tz29/reNu3gZSdFv/wCtJC/Uy3/fT/Zz2jPDcHxtlTD3xbVfANrFw/8AhierCs1cePOnaI67chXAtNRafUG7FcNKlQDGaorzYqS7UCDPlSNOuBWh9mYCO7KzAOggEgNAJ0mB+xNZ5tq0nYACrnnmDnwmJHIYqcvRz2KsqnRAGvP/ABk8ojltmiN3hzpDBfhIBK5OoAkbbcxNUbse8aBEneRiQOew6+pqbgrsajrI7oEAEyNXwjlPOfCsvixC26sGUKpYgaQQWJbvd0DOrJj78oqtwF0z8AKBh3NA72naYYYEmmW7ZbVJM6ZHc1GQwOkAkESSZIHpkU6zeC5YKqcishyRIIMMFX7xFAaReHtOfeNIeF16tJ2GgYYz48zsaVUuy0t3U70mciV22M9T50qBp5L70IxPlXbtpnaMxG/LrNStaGo8wdvSrfDWmchUUszYCgSTy7qgSfStWe1ZOBSI5Rv++U/jR72c9hrvFshBKWsy5G/gk/EfEYH2rRezvsjasfzOPYBtxYEE5G7Cftt57VrLvtJCgWVNtQdgRtyz+QHqaJLT/tY7J9iUsJCcJwrwMG7DO0nbUwP0wKvJ7PW2zd7O4QxI7ttAQu4gRMz0MH6UEue0V73er3wBG4KqzHpkJ3R5zvVjg/bok6GB1f8ALTDeUDnj1p8aOUeT+2/CJa46/btoUQFdKHV3ZtoY72dyd+VZ41p/4g8V73jrt2CusIYJnZFX6d2szcq0ms8DxNMUUlFPApB0V2lFICgFSrtI0A0iahCEVMabSNLwVguyr1NaXhECsRMmcR5432EfaKo+zvCgh7pKwsKJYAycyBMmIGds0c4dNLM3cEQIJjMY3xzqMqqI7bggqzFTETjcmI28xvVrh2S2RpVX0khtQLK0FTJzBBgiPpPLvC2CbqgBXO6hhqBBVgJ3kgZ8NMmqnvBJG4znYY5gc8E1Hs0ycPoUaSd84MzyH0naiC2dQJYrqBZcCQT5yBvuRkzNUuFWIdmOkGdhB2MaSMjw50bFwsoISCQMnSGjSACMCNUkyI2zTt0cQW47uEkiYUlQMAySZmQRnrXavcTw5DqqqxCqJAMiefeBkCTgA/jSqVPOuyOzXvGFgKDDO06UnMYElo5D8M1tezUThRHDyGPxXXgM3kflXwH96s3ryDStpYCCFXZR5RzP16k1TvOzTM/T9a3kYoXvFnlmBPMkzvTrrwO7cYegiPp+tV71zTlpnbrgcqn4biQVImQPP7g/39KrZGNegzgjqP3++lTSBuAQOYzHiY28xjyply0CAVgmOXP0+mKr2id4g7kDPqOo/e9PY0z/ALVIPeBhzX7gn9aBsK0HtQneTx1flt4UAegnDp2H18OVcpproNTo3a7XKVAKuTSNcNIyJrgrhNT8Ha1uqjMkYpG2PZ/ZBt29LKNYQMwZhHf0kd3BJKsBCk8vSy/ABwGWSogamgAvEiDPQcwOeDUA4lbrKWIZ0UKQsRCnunG5X4Z5DT0wS7G4a5aUu6jUf9v3jKBkk6yCJjuwPM1jaPijw50ONbXF0iFtrBJIEHvwImCCYO+3SFOEZdwwjkJ7gOBJGw+/lWh43XeUkWTq1Am6pBkkbSNWgDoVG2SJoUEujTauMQI+GNZ3kHunaTMTFEyOSnOjgYdZbPULgGByBjkY/GitmyJVcL/L7xZpyZckR8PL6Ggl+wyPqBgggDEQcHrvRrhuAZSFuwg3UspIYGQBkgRnA+o6FvSpdJLHAFiWUrJPeGoEHGDkkD1jPWlUvF3VRSush1gBdhpkiGxOoCDJPOu1Hd7its+eIY7I3qY/vXHZz8sR4j7ZNTji8AaZHp+VNF4jOj0j9IrtYKr2ztH1k/kIptpBI3B5Hr+/yqyU58vPb8akW0DGxBp8dltBsdU4JgmcCZzjlP73qd+FgAyZyD1yN/HMfSm2SAxVgDP4GuOsd1TIHwgmMf0/p4UdQM77Stlcdfy2oAaN+0jEssrpMGec5OZ50ENKhyKbFPNcNIEKVcmlNIyNcp1cNIzGFX+x+HNxiqxMEjUYHIZPrVIUV9neHLO4Anu/bUM/alRGm7E4O9Yl2HzAKRjIyY2kgAZnmOtaA2GvgwoVTBOojYAHQAfmK4nw8KG8XxD22RNMfy7Y03O8AVAEhZiNzkbmrfZbvd/2ZLQO7IGPhgSZJg/j6cufd6VpNxNq2pZbmkKDMmT8ODKgzOxmBz6VDc4fhmEG5fdCxJ0kOFJG7SSdJ23kQKpcb2XeRzLL7uSyn5mDTuOpAiCYkEed7geCuA6UWAJIjvFARli3whPI+WTnRWxNOHthFCksBjyGcyWLDOf8Va7QtolokG6QXU6C6ghsCZC88ZodwJuh/dvcU4wYJgxPxQcYjINWxYuOIXRuVMj4iRq1TyAmDI3ms7eXR62ktcbb1BVtpMtkguSRuxgCZ28CDvmlTOD4S3Ovu3oyyDS5k4IG8xI5E78opU9Sev8AaaytviwAAy+GJn1JOKsJeGyg+MAVQ4l0JOmQOobVJ38x6ClZLD02j7E9a7JUWCJPzD1H9q67ACdpIKz6/Xn+zXOEeQevh+m30qxbhyIMQImNz0A9avaUJ4MtkySJ2wPWnHhAYBDc+f5g9KucOjGAY1KTyjEY2GRv60y5wjyDIaDkYAiIjwwd/KjRMV7ZWNF4LmNCnJkwS0fas4a0ftpd1X5/4KPIgsCD4g4rOGppkKVKlUmUUq5SmgOxTSK7NcoDqii3YHxMJgwI/wDJVz/5D6UJo17I8etni7bOiOjK6MriVIYTkRO6rtSs3Dg1xT6QFXlB1CdomPDPhin8JxTWwGUCTpBfAZczKnddviEb0cb2bTigzcJcsKRJNpi4gnIAdlBI6AgQBudzc7B9mLti6ddv3moJAS4gAOSSxOrAwMCd6571F7Rdjcbcvsxvs7C586r7wh+6o5bGIjnEgSJohd9+jd4iRIj3YDMS2SVEx1jlnOa0NvsI2Z/2kQQx0FkmMkbamIAMCQcnNP4a8irKq9sPpK3HO4+LY5OkSMz+dRfHbd3RaZq17PX7pJtq3eOXbCieeWDN9PrRrsn2ZAso1277sDUDoZlDHUwySQqztAinj2ldbrpZsvczhn0quomCdUQoMzHMz1qG12pbNqLt9nlZ91aCIuQWILk7SSNwcbVrMVbWr3s5YCA3LgBMZuFCH2yAwMeVcrLt20EHu7De6SZGgsx//Rhr9IpU+OgxtrhtR3UmMDbn4VYsX1Qg6TzAEkf5HhT0tIcaSGkGR+/3NSXmDAySXWAuwA8ST+Fa41NglaYFA0znoRzPPl8JH+aKdm8C9+AiyWzjkMjPIDxoF2eyyLJgsCSSCCM5kjoAJyetb32X7RBIshNKEkYkZAJljGZAOJwdvCuWonR3G+zNxVDKy3LoiFgAZOYY88Ax9KA27/e0NbKNqjSflMRozyxjrXo/DXtQCwQVMZ56TO464P261W7V7Et33LkENEEqQJ88H9k1OPk/Rcfx4T/EHhyt5CVC6k+sE5+4rIV6l/GTsxbY4V1ZmJ96raokFfdkAwPE+e9eW1Vuy0VKlSpAq5FdpCgORSinV2Keg4opXHK6WG6sGHmMinIJNK8JBFHwNXwfat8SqXNKXIJKhVkbjUY2571qfZ2zdA1e8Ejvi47xDDZQehHPH4VhuwHVrYBAlZBOccxt4GPSjtjigrCIzjcnGx3xUcV8nq3aftGQPdCxce+VB0SFQKRubphdP41k+0u17eoLfi46wPcWe7bWAYVrpGokd34QOgmh3B9stcQ8PcclSAFfmhHLyEx+m9VOFNlX93c1k5HcidUxkkGBhiTvApSQ7V3iu2Lt4aWIVAIW2g0ovQaQc8smhvEBm+FgTAkatgeQBiT4CqfbnaRsLq0EAnSBI3iYLcxg1mB2zcLS0aSCGVcSpwRO8xz8BSt/B/bQvxWhtJwf+Rz5QaVCeI47uKlwJe7xZLj6tRtkCArAgiDqkdfKu1Nlp7glc4hzshHiSPzzUIDknVjzI/GfCq1jtC450qgZuUT+VSu91W7yspziT0kSeVTqr3BT2cBS7rjHwg7ZfE9YifqOtaVe0nS4zLAmA05kCAR4ZzO9ZzsniSVVW3JYkzuRgL9vtV05Y85wfLr9t98VvhP+rHO9tvwPbpbUQQGIhVJxrHeE7YaOfjEcrHDe0I7pBYathuUb5kyNhGJ5OMYrFI5iAd8Hx6U2ypBkNBkdeWx88Cq4wtrn8W+MW7wtsuVW4t3ugfOpGdPPTsZ5GRzryOaOe2/bD8RxLB4i33FAAAAG7QABLEkzHSgKjFIHUqj1V0PRstHxSrmsUqAcDSmm1wtQEmrGK1XZPsRcurbe5es2RcghW1l9J5kKhCnoCfwoJ7OcGL3E27ZEiZYdQoLEesR6169w/DF9tMsd8z6kmNhzo9hguI9mH4QPdDa7QZQSCDp1YUkqf6tSnbdcZgDLl4apGPWveOG7HtCw9m6VZbgIaMCCP6pmec4rvZHs3wdkBbVi3I+dgLjeheYHliorSPFLHGCCCd9j+/w50RDPctm8qkqIW4Qc6up9Iz+tendq9j8MWCXeFRw3zi1oyT/7id6fQb4oT2t7KvwqNd4XuoASVjWVHUEDvLvIIY887hegwtjjDqzGIgkCB11A4IiftWY4ns4u+tNCped9HyqnfIggDujoByIrdjg7fE2i+gW3AIuBNtJHxhc+MgelDh2CbK2ybiERc0lZu91yJ2BI25jnyzRbBqgPZfB9xUYjXJKEaSUBAJkHr09aVbXsrsC2U1DVrPzNaLb7gDIjHxQDmlUWqkZzsm9bsgi4SrEmRGnfEAx3TVvi+1UGQVG4iJx1mTv+dAeKUkyQAf3H41TuPAI51pdzpM01Q92lwCFaJGoYgnJj9zVlLWlmnOJB65iqdiyjqtxWktDFpnJGkg8wJEbY+sXUaEE7g/sfhWkRVu2mFPMiD+II/fWugQJxPL/Bqrc4jYDfz/AU73wbBMkfvpNMmf8AaLsY3n94pgwAZG8eXP8AfKgh7BuiYKkeZ/Styw25dCDg1H/ppzI9f7UaDzi/ZZDDKR5/rUQ6mvQ+L4aZ1CR4d6TQ1ux7bEd1fHlH96nRqXYnsq19A7sUB+EASY61Nx3scVjTcJnqn6N+Vb3gkKiFjaBXWtgHU5zWfJ1TwxhE9grxUH3ieUGf0+9U29lLq3AjHTPNhy6iCZFemcJct3wwV5gwdJgg0J9pi9t7au6uultELBElQ2r/AJYG2DV49o8njkx3Ab2X9n3scSHJBXS2fh3gc8RE863nZto6mNwQumBpuCY3aADzkiD/AE+IrNcJxq+77zGRtk4AGfIbVas3pggatpJkn0PTbrRctspNDbcbcdQrQAJkASMbflv9afwfaLrLAqIHj12heU0FXjwJRhuQQSzCTHMEnw58qndpYCYYH4gYkETnqecH700tfw/tDChmODuBHWJ+I9DRD/rlv5iqjkJEnzGwBFYJuKcECE7wEnf0M49PGh/EXtTAnRODpk5HgJ5xy9I5LjD23fFdm8O1wXbY92xXDWnU6mkQvuyIM9RERON6tXPZLhXhnRNUySupAT10ho5fjWM7E4q0lzXdQasBDvpzIAlsLPj0xVjju23ulm13FUn4dRAjpjl50cOz5DHbFm/wsf6a1YNrTzdkMk7DTAiM75zSrP8AC9sNZXS7akPysNQmQdvOD6Uqm4fyOTzq/bgE+FUPdggb/wCaLxqWD151WuWhmM06QfwvGPYuSCSMjTPXePUCtjZcv4BoPoY29SfrWb4zgoQE45gRt4ZjzxO4ov2JxIdEC/GnxDbu7Y67D+1LG9nZ0uPwkk9OlS/6SBHvLg9QY+oP3ogODJGQYPz9enliZ6VVuqVO/wBTv51rIlTXiWUw6ahjvW9tua8vQ1xOJts2kMA3IHun6N+VX2tahkCmPwoIyoI5SJ5T6UiRXLO+fX+1cHDdYM9By+tVLnAMmLVxlH9B749Acj60me+FiLR/+OpTy33Ao2ehI8TdUQIx1BP4fnQ7itb/AO4xE8gIFM/6rpxcVrfQnvL9RRG4Qy5IE8xBE9anjF88ta2p8KhTY7DBUwYrnEKSdTFmY/MxJOOXgPpVkWmjIA8etRkMGEqAcRiP7GnxTyutJeDskkaj4zvHKSeuIonbGmBE+OMx/b8OVOs220guYxtt6Y+lWLrpgGRE/CDk8zI32NGoWzHAYAEqyHmeeds8/wBKjsKFBRmEA4kAzPLxAgU02w2FCrM/DA+oJ/vUSuUaJUk7SILfeCPKaexpaHB22z3hthWYDzOfOmvwSsDB0AZLATOD3TJzy3I2pt26cCI57iP8eHSort5FidMxE7DwP0NAQNbInmRA+XI9BO3jzpWmnujl6Cm8a661OqZUwVjMHw332867audF8IP40tguMSBkSfT98/tSp92+A0ATHQnO/wDmlT3C1WZY5AqSwg1LjmPxpUqzq0NzIJOTJqDgXKsrLg5EjpkRSpVn9aRvOyj/ACi3PP5/pVLtJRB8CaVKun4x+m2DBgdafaOY8R+/vSpVJpDbE7cj95qncGBSpUghXJjEQeXgKFX/AOU6i33Q/wAQ5HI+U4pUqd9EKXLhQjTjI/Gr19BCY/pP1IpUqoLTWxFs+A5nmCTipGQSR+ZHSlSqZ6FTWOHU7id/swH4GoXtiNuX7xSpUfDD75j7fjy6U7hhIQkCTH5UqVKCouP4dcNpGrXE7Yhv0qK05nfw+8UqVPIot9ncIjs+obRGSOnQ1ylSrNcf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AutoShape 9" descr="data:image/jpeg;base64,/9j/4AAQSkZJRgABAQAAAQABAAD/2wCEAAkGBxQSEhUTExQUFhUXGBcaGBcYFxgYHhcYFxgYGBoYGhsaHiggHRolHBcYIjEhJSorLy4uGB8zODMsNygtLisBCgoKDg0OGhAQGiwkICQsLCwsLCwsLCwsLCwsLCwsLCwsLCwsLCwsLCwsLCwsLCwsLCwsLCwsLCwsLCwsLCwsLP/AABEIARMAtwMBIgACEQEDEQH/xAAcAAABBQEBAQAAAAAAAAAAAAAFAAIDBAYBBwj/xAA+EAACAQMCAwUGBAUDAwUBAAABAhEAAyESMQRBUQUiYXGBBhMyQpGhscHR8AcjUuHxFDNiFYKSQ1Nyc5MW/8QAGAEAAwEBAAAAAAAAAAAAAAAAAAECAwT/xAAkEQEBAAICAwEAAgIDAAAAAAAAAQIREiEDMUFRYXETwQQiMv/aAAwDAQACEQMRAD8Aku39bF31GYlpMnyJ54obxd5kGJIBED+nmCY/7h/irKcQx7rFiIIE4jlIgEbqJxmKqcVYGmRjJBbUDqn4MciO9/aKfpK4OPOl1DFQw74zEgAyBG5IEfSm3eLYXUfUxEmNv6Y5YmEH0qhwtw924NiIPiQBqBnnEE+dd46S6R8Jk6JMDfAPiBU0xSzfZnRRIJK6YzJ6+feiKI8I7MXy3vXAZYhZJkaVgGGMnpORQu01t0IlVJPcGAVJA3Y7LiTyqAs3vRrczMMZLTtAJEyZ2NTlsHcObiFkjTqDGI5sBC58R6DNXV4xmYvg6YjIGfigsTLYExJmaGcbeOpZ7x0jEbBMCfCB981ACTce7bQoNUEAnBgkJPMwOVFm4YxbfdizPqK7yAwzmOvzb+FEhYVpNtjoElys6QeUgxk9aF9ly7giQYUE5hVIKjbnHLHxNjatP/Mj3YViGwoVLasV2Igzp5ySRvtmpvXo9IeBQwgFwSTI2ie9nvCQYj9arcQA1yACsFZY94CTmZ3gT0yKMt2OGcIbg1IgUKAFIxJBjBAHSd67xfZjpbZHGlTJB1Y1GNIwM+M842isbcvp2BLb3NMMSQQVBRVBgZUzpyJ9TVVGUTyYH5TkQCcwJzmfpyq53WuIrHBLgZG4235EgCfA9ai7Turb7rLDd6WwdMEwMYJiKrHLfdIJ7XZVwwYCQWYZIByMYEnPOgFi3rO4z+B/OP0on2leASG7ysAx093SwU90lviJGk4O84JqC1wBALIJ1AhSM8hIG3X7TtXRKSEhVUhZ5gfYfvzqyuDK5Aj1xnHL1rtzhwioo31KGmM8yPtvUnvBEQFVQB65n1nnVSkarlQu87jOT/TE1b4R8QV1Y70wfuKoC4GcFiYWMeXiQYq375vkUCds4HnmjQWLaFjBEjbTEwOonwp1rhlBLQC/UmdI2iIxjnVdrbc21NtGTpzOPGpxZBGYwRIzOPEUEZfsKGkaBvIBH20786VSXbKA6oUY5/iOQpUuUHapxFskFQ3xbEkDbwOx5Eb1SKlj7uIZpknYknGSe6ADM4GKaqs66h1AJ2GonDZ3G31pnFtL6Xwy51Js3kflP2pBNY4i4lpkBWEuiQCNxiYODPUbxFMYhDbcxplWEZ0gGGkEZ6xneqNq+QxgaZKhtJO2D45MT6mrL/AoIIYYJyJXT06mQZEYApWGu8bGfdEEZ2wd+YPPJx5VHx3EPrE6mChe8DjuyFIzy2H51Glre22CFweoiQcbyI8qkuhUQgurP3V0g4EaWkMpIbGOmDvSvQLjOKl11KJ0DYmJaCGwftnelwVsXGZ9BJZpA7wCgtpZduQZQI5Gh44lTfl0WJPcBhe8TEdAJGPD0qzwfH3BdXT8sgELlQp5lYIpZTo2w7K4K6y27VoQsEsAOWpsMdM7gRM71S7R9oXQqg1AWyQz6QdRHKBpHh6DNFuze1NP8i1gRLHAMsMsTHxZgdMVzjdLqF0rpGwijDDrda449s72T7WB2uXLivHvAx0aZC4WSpgECFMDaZ5Vt+wPatbiwztrna4BDgie7AjHj0NZBuxbck6QKK9hcKqGD8I2GPTxo499NbhqdjfaHYocLetIqc2UgkEQRgjMdQN/Csp2wES0epeGjYmJJgzkqJIwBqjFep9n3l0AYGNvLFeXfxD4lF4nRJgqWxEEk7MZkwVxPPypcWGUZO/eUsMZjvQABqJOADIAAjYbUWt3cWkYDBmFEYEsTnAzEzG08zQfg1yHPekdZhmmAfHSPwq778FsGCoXR3oCsx72onJwORjNOxAveIu3I1YUEDAaXIiJI+FVInzMVDf75CWmPuwCDMYAUTvicbVBw9y4EUKNIaP6dRMzy70SB44FXeGdVUtMkYiRAY5gRnGPMg1G7iaSzw6KAYHQQD+e886ivoFBzJJwucA+HKBzpcVxrtKgENmd5GMz/TvtvgVPw1grEqGkTMkcuZk/XwGRV8u9FpXe2xMllJPIRMKevLOKsIugE7DnmTNK5wYBklDMlQGOADjUY2IBON/Cn8a1sg6A8HYMYgxmDt6707l8GgviAbw0jb188+PiKVTe9VYjMznJP1O1Kqg0yXCdpxeZ5Y23gFJjBiTAkAjetLeVQdSHUkKVAy0HLTHTmftWNscISPQxHP1FELdtrOrRcbTMhZMDr609SkJ8R7troLDQIJhRqGRIMSPtG/Km8bcnSB0IMAFSNhBHQYIOcDehr3pUFZL6iBzJJImpuzOL7uhhgAyRBOfSI/WjX4BDilEW2Ru8eUbMB8RBkEHP05GqqNqVIORO2CIGPDr9MxT+GYZ03JiTpIgmd2M45fUCN6g7Pu6GiCTcDKBvBaIIAO/KPxrO2zYRcbxJJUmSEyNsAnIJ3YSfvRLsNiLjuDpUKzD/ALTLH0UGCRzNUAQt6T8Kt8LHwwpjcwPWPGifYUXbzWxpANpwwGrmhTVJJgljMA9cDandaXhjcrJBP2c4gs1xju0feTR3NZf2Z4S7at3WIGrXp7xgAIIJ+pqzb7buBo12XHPTqMeoEUXJ0+PqD5pqYp3+tXRqxHWgb9s3CxCWgy9dYBPpUzONcp0MdqdttbtGCZEUE9uGW6lq4DBiPGTBOeuftVf2n4gtwpcKVKsoZT4/lVLtsMLHCgsxm0xdSTAuFiBid4YZ+2Kq+5XLn6ukHZhdbTEqAp+dlk+SmD64rvAQG96wAUMTBM6jEgRjGwkRvVvtJbAVLNgAvcS0JAIOrOrVnqeczQ3hrBKOUHdBnURJIiPpOdqW9sRr/U22i4hl0UTpWQcymoXD1IB8sbZl4e4zlgx0hQQxtmS5mcGBOc+A5mKADiSihWicN8QJkFtIECF5Egj5eVaHs/tI2VDEK76veNIzqMgCdtOmcDpU0JeG4lBB0AMoE5kFhkt67YG81J2i+kwoIYZYs0zvpIgYMR69K6o5Ko7xBI+YEthQfWNzUDWZYYMCfEMRud9hgADnUzVprHCWiQrMXVY0yOZPIDHiPQ1HxbwcGfHb6iKkHDkvbhskCNRICSSIY7cql4rhxbgkgkyepYaiJn0J51WN/TCrwMc/LA/KlT2uL4+v9jXK2SyXCElSOu3ntik4KruT5/Snvc0hVA2/Oaa8wZ5kx4QaYc4BviHQSPPb84q/2dwltv8A03YE6dU4wCemDMZON+uKvD2lA1nV/TI5mfDYYAnxq5atNbOqTImd4M/hv96vGJtNu2Pc3NL94jS2iIO0w084MYmnIi3XZRMksVIjDaZUEnkIycU65edowG7sayAdmbZjyHUeFV7SlSyLpJaBzM5nEYGQOnKssu6cQMzEgt8GqOvwRIBEDYjPlR72VuqL4KhZKusDmZVh4bKfqaCsAGCxnBkGFLHnyA+nKpOF4j3VxGUHUh1eGDEGPOlZteGXHKV6Fwi6lM/1PPLOo1DxPCdQPDaqXZvbGqZEEsTEzvnfnzqn/wBcZmJFstB2nl5VFym9O3DVmxXiLP8AL056+tR2+y7bgakU9CRt5cuZqDju2iLasLLmfA+tR9ndsAkKQVJzpIj6UWxWvlEO0OHVLLLEjAAbrIj7xQT2lsi9xFi0bi2l0MzXDlUImNt5KAVf43tBSQDkKdbACTpUE4HPMYrFdrdq3L926wVlRjEATCoIAPKdyfFjyp++45/JlJjcftWeNS0r6YdYkXBqRoAiWV86y2eQjA71XU0C2pLOyMwBtEw5WDmWBWJ05AnNDezuH0gyq6hkllFxAByiCBvnIqUogaAdgNU4JOwgHcfCT69KVcy9ZsBGb+WCBqaSNTLpn+kgachTyxODFXOFsqts+8RRqCujAgTidy2AATiJnxyBItabkFiVYDUVy0b77EmDnbarKX5PyhWB3HkRnkcb0AUS5J1HWLancSTcYSVB728kjBkRNEE45izaQhuCTIX4CuSBETEZUzttQG3xkGT8K8h/Vt3dUmP3yotwdm41jAMai0BvEEkiO8QN4J3HlU5XRxd4e/Km4zl3IOokahnBJkDdQsQMeGKpdpcQJlQQCWCkSAQDIJknPh5VYdHAUgws6jEgmMCRtA0/erY4a1cQC4XufMSoj3ZlpBwZB7vgKN6uzCOL4MQupgzkAnUpAGJwfm3zjcbmlUn+gNxu4rQuCCefUTtyxvmlWvKFphXfG372p4vY9Ka2ZacR+ImoNVaJaPsW975u80MgUgHdiDP0BjFXO0bmlmO45+H9qxj33U6rbFWHMGD6VJ2TxV6W/mstv4n1mQfDIOTT/wAnwuP1rLfBg2GYCAGMkfKrgy284YWyeUA0K4gL71EAbTuH0wzEYnBbpEUrftMEDBF1FjBY7QIBx1IxUF22wuArqhjqWcRqJKnHIiD9ajKb7hw4s0of6cCOYE7xtvUGsE6xyO2f3NELuq3dHfSJGQxWVPJdPhPhM71Dxjt3ibkrvnceB5TPMUpDS8JxBQhyCRqMNkDB2k89vqK1/ZwS8ivEMpMMMFZ6Hp4Vm+yVLMLbiVKMOWZOqcc55nNTWS/DEoxOg5U8j4efhWdne3V4sumpvXNY0yk820Lq/CPtQXjrduws/Nkyd5PPw8hVVO3BJjEYHjVJ2fi3zhBuR+ApVrll+KHGXitgmc3W0750ghjjpIXwwaH8ErSNIkfCYHWcMYjad+VaP2t7AurbsXQh9wVCAgjDa7hMjfIjzih9nhraOA9xQpSS06gSMkFVPxfLjqPE1V9acWf/AKR3eK94Chg3Bu4Jh5kaYGC3iBJmpLdsXGcXGbXCxz6EiZnCyAORAGKHXCdRAlcHJgHfE+NWLXFMh1IAGgd5WbUpDTIIbDRjOM7Tmn8QMaAxVbSqsCGhm78GQuSZjE9PvTF44qw1aQZUd1VyI0x02JxGJ3BzUXAqy6VGlpGBJ7qsqmSRMZGeY2wYopfs2ngKFDmdb5hmgABV0wskEAACTJPKp1NmdwSF2LsymO6uptJEwwCjPVoJ8czuW7L44KNBtjSSACCcFm1BliTqGORPnzCWzpAbTtg4wGmAIO/WPCjPAdtDUZW3qIMGNWktOqBJEDePPwqcuwdZUsC922WQSBOtCXO8EekiOm29Th9MaGlAQcrJHdkBoAJ7w07xjxpcOms3P5ji1yAAzBkiQMkLmSOW3SO7bVBcsszfHbXJadIknujGByJxOOdRL+w9ncLeQd5mKNloGpfiMAgztHrBpVaS8rAqtsd2IkCADuc7kwvPp6Kq/wAgeS272AvIfv6V17GfWlw1vBqQgDcnSdyOVdSVTjFOy78gOtScTwzQE5jLR12NFuHWyglJZ95MHPh4daqlXOokiTnPnNKyaOA0EzOK0Hs52sVdZRH0CNDQA6DJXbunmGGxoU2qTgb866E1EalAPUUpBsU7V0aka2zaIEahJVgcq0nMYzz+1Q2bRdlWCH1bEmXDT8vTET402zewQ+UYRPMFTgjow+8+NWv+kMgW6D3J7t4fM22lFPeN2fl5czEGiTvoDHsn2Y9xmvoB7u2uZJxqwqid2Mlj6+VaUICIYAjxolxnAf8AT+zrVsCHZ0NznliJWfAALPmedU7cHNZeWadX/H7gXc7Htk4tr9BRHsrsJrjaLYAA3PJR1P6UW7N7NN076V5mPsPH8Kre2/tpa7Mt/wCn4cK3EETG4tgj47nVjuF5+Ap+Lxb7voebzTDqex3t/iuAt2F4Ti7igELpWSGlTIfHw557V5Rx3ZbcPxDodZBkSudS4ZLh1fLJU79RiKyRe7xF0sxa5duNknLMzHA/IAeVe1cD7Ei5wVmzxF1hfSYuKdWgf+1/yQSPUYits8Zrpxy2+3lbcPK3LogpMDOknoY2MRnzpvCQWafmB+HMKMnHPYb9DtuDftV7JcTweg3FNywo/wB1ZK841DJTEYOD1qnbtBf9wpG8gzoyO8AsCcDYxkeNY3pSzwLPa0kXBpOkypVXC6mxiYzqOnwUmpeHdbKs8wryQoAYSS0CCcCADnpSt8Zbbh3ttq1jSLbYEgjvAwMrk4PmDIiqxs69NtCScwPKWOI+H4ukAGaigY4K4rWlfKhCJbVE5BiOUERgGYNE+wVswzECF1EAiA7Z3XeIggCJ2xQPgeHZSoCMFglmnUucZkQsSBjGJq7c7bwYQ3CG0nUdKwRCjGScDcx3ZqfpiNzi5RpVRbDMG0l5t3WYjSFB0tK7DwmRAqGxdt+9PxBmIhpDG2IBYEE97AzgZG45jxf94/u1fU7TLMCoDSCdImMnJYxy6VCIBBdv5j/MGkCCyxMwTIjp0mmGh4UECFa+EgElSAWkmDM92Y6yYrlT9kMrlxqOgABu8BDjTjaDudvGuUYzonkKXdLiNiKlu3on8D+9qpm4DBP+KndgVP2rqJPaULBgZzvgT5VftMTJET9h0zyoRwlozE8jHmMwfSaks38lT9KjuKPuBljMeH68qffumNgPL8aspZDHvdOnLr/mqTobZOxWCRtyzH9qcpaGeHFmzaF/iO+zHuWQY1BcFrhGYnGkZJByIaBvbHtTev3Ld5gq+50i0iCFQKdWB4kfgOVCL90sBJJwN6hO1a616Z72+k+Ls/6vhVGxK4J2nSCp8jiazvZHCtcYWxg59I3+lan2VYHg+GYbGzbP1UVP2X2V7q/df5WAK+BYkuPqB9aXk8ctjfxeXjLC7Ru2+D4Z7r/BaQmOukYHmTjzNfMvaHGPfuveuGXuMWbzJmB4DYeAFeufxw7dhLfBqcvFy5/8FPcHqwJ/7K8eqqx9rvY3bDcLdF1FVnUHTqkgE4mBzifrWq4L+JnEqp16XYsTgaQqwMCMnIO9YZ6QpB7P7P8A8W7R7nEoVnGod4eo3iiXGezXAceNfB30tXJnuQVnfNvBX0gZ2NeEVLw3EMjBlZlI5qdJ9CKm4yjdb72l9leI4TvXELpGbyjUobmcZUeLAbmhxa3gkMADlhkRiIXm2/OMjzqp/wD3nHQAL7KoxpEQR4kyT6moF448QCXgOCJKqFDBj8RCiAQSMgZnOcnPLBXIWs9pM6lWcm2cQ7RGR3oByY6z47UrF5ZDu3c1H4YDnSDB2gDA686p+4xogtBaRsVjcnriidjhbQFsgnWJle8SeSgKuQOonM1HSjFud4PJB7pVQzAf1yd+7MGJBmKslWcd0kDq0bxltzvtTONQowJLSzFiRpLGTvjJkxzqX3RCBZBaVDKxhpInGRgQQZGMYpUDyGy3xk2gYJ92OcRIBGJ3I1D1ilQy4rBda4jBIIGncBeXIE9MjalRMQ8r14qxYBI8KjtoCB5EmrNqIjMnlWpJlYYI5b1HxVtp1jw5fn1pvvQG07LjlP2q5Z4p17hERyjunyG1FoiLh+2Cw0N3SOeQPMxU3a3wLkEaowZGQWj6g1S7V4M/7qCOTKOuBI6g0y1fLoUPPA6qwII/Mepo9Ue4hO3oPwptdnAnpTa1Zvo7+G7T2dwvhbX9/Wa03EXltozudKqCzE8lUST9BWL/AIQ8Rr7Osj+lri/S40fYiqn8ae3vc8KvDIe/xB73haQgt/5NC+I1VVJ5B7S9sNxnE3eIaRrbuj+lBhF9FA9ZPOhddqNs1FUUzTxXKVIOk0hXDTbjwKNhLyq92LfKXJHNW+w1fioPpQu28iiPY6SxMEhVzyiSBv1zStOQds8Qw/mKoUjckT9QZGRgiriW2YkxpAG+VJPLn0GPKucBeW3aKhvijUCuzKWIzzXIbzxkVeso5CgMGJDEaSIA0yfiwuJGciIjFZbUj4a6S6gJ3lEYDMe9ziJnernHWgGQGGcCc91WUloOlgD8uZPLaovdwsqQAZJJESMGCRMTpPjJ5imWb+ti7guCRq0gjPITHhNT/JpbPDNcRtMgDY+qjHPmf0xSq3wqgkgnvMMksYkEEk8uXnn1pUctDp5laYSAMAc/GnTGBg9aitjfbB/fpUly2VE/jj9+laUoZxAURGTH2qbhGBG/lQt7k7mnWiQJBO8D9aIdrSqcQSNv3zod2vGvW0hjgxswHj1irPAXmKHWNjv4HnXeJIBKHKkT6HYjyNHoBl8iZGx2qI1LxFor3TuMVDNbfGT2v+BfETwt9Tsl6R4Bra/mDXm3tz29/reNu3gZSdFv/wCtJC/Uy3/fT/Zz2jPDcHxtlTD3xbVfANrFw/8AhierCs1cePOnaI67chXAtNRafUG7FcNKlQDGaorzYqS7UCDPlSNOuBWh9mYCO7KzAOggEgNAJ0mB+xNZ5tq0nYACrnnmDnwmJHIYqcvRz2KsqnRAGvP/ABk8ojltmiN3hzpDBfhIBK5OoAkbbcxNUbse8aBEneRiQOew6+pqbgrsajrI7oEAEyNXwjlPOfCsvixC26sGUKpYgaQQWJbvd0DOrJj78oqtwF0z8AKBh3NA72naYYYEmmW7ZbVJM6ZHc1GQwOkAkESSZIHpkU6zeC5YKqcishyRIIMMFX7xFAaReHtOfeNIeF16tJ2GgYYz48zsaVUuy0t3U70mciV22M9T50qBp5L70IxPlXbtpnaMxG/LrNStaGo8wdvSrfDWmchUUszYCgSTy7qgSfStWe1ZOBSI5Rv++U/jR72c9hrvFshBKWsy5G/gk/EfEYH2rRezvsjasfzOPYBtxYEE5G7Cftt57VrLvtJCgWVNtQdgRtyz+QHqaJLT/tY7J9iUsJCcJwrwMG7DO0nbUwP0wKvJ7PW2zd7O4QxI7ttAQu4gRMz0MH6UEue0V73er3wBG4KqzHpkJ3R5zvVjg/bok6GB1f8ALTDeUDnj1p8aOUeT+2/CJa46/btoUQFdKHV3ZtoY72dyd+VZ41p/4g8V73jrt2CusIYJnZFX6d2szcq0ms8DxNMUUlFPApB0V2lFICgFSrtI0A0iahCEVMabSNLwVguyr1NaXhECsRMmcR5432EfaKo+zvCgh7pKwsKJYAycyBMmIGds0c4dNLM3cEQIJjMY3xzqMqqI7bggqzFTETjcmI28xvVrh2S2RpVX0khtQLK0FTJzBBgiPpPLvC2CbqgBXO6hhqBBVgJ3kgZ8NMmqnvBJG4znYY5gc8E1Hs0ycPoUaSd84MzyH0naiC2dQJYrqBZcCQT5yBvuRkzNUuFWIdmOkGdhB2MaSMjw50bFwsoISCQMnSGjSACMCNUkyI2zTt0cQW47uEkiYUlQMAySZmQRnrXavcTw5DqqqxCqJAMiefeBkCTgA/jSqVPOuyOzXvGFgKDDO06UnMYElo5D8M1tezUThRHDyGPxXXgM3kflXwH96s3ryDStpYCCFXZR5RzP16k1TvOzTM/T9a3kYoXvFnlmBPMkzvTrrwO7cYegiPp+tV71zTlpnbrgcqn4biQVImQPP7g/39KrZGNegzgjqP3++lTSBuAQOYzHiY28xjyply0CAVgmOXP0+mKr2id4g7kDPqOo/e9PY0z/ALVIPeBhzX7gn9aBsK0HtQneTx1flt4UAegnDp2H18OVcpproNTo3a7XKVAKuTSNcNIyJrgrhNT8Ha1uqjMkYpG2PZ/ZBt29LKNYQMwZhHf0kd3BJKsBCk8vSy/ABwGWSogamgAvEiDPQcwOeDUA4lbrKWIZ0UKQsRCnunG5X4Z5DT0wS7G4a5aUu6jUf9v3jKBkk6yCJjuwPM1jaPijw50ONbXF0iFtrBJIEHvwImCCYO+3SFOEZdwwjkJ7gOBJGw+/lWh43XeUkWTq1Am6pBkkbSNWgDoVG2SJoUEujTauMQI+GNZ3kHunaTMTFEyOSnOjgYdZbPULgGByBjkY/GitmyJVcL/L7xZpyZckR8PL6Ggl+wyPqBgggDEQcHrvRrhuAZSFuwg3UspIYGQBkgRnA+o6FvSpdJLHAFiWUrJPeGoEHGDkkD1jPWlUvF3VRSush1gBdhpkiGxOoCDJPOu1Hd7its+eIY7I3qY/vXHZz8sR4j7ZNTji8AaZHp+VNF4jOj0j9IrtYKr2ztH1k/kIptpBI3B5Hr+/yqyU58vPb8akW0DGxBp8dltBsdU4JgmcCZzjlP73qd+FgAyZyD1yN/HMfSm2SAxVgDP4GuOsd1TIHwgmMf0/p4UdQM77Stlcdfy2oAaN+0jEssrpMGec5OZ50ENKhyKbFPNcNIEKVcmlNIyNcp1cNIzGFX+x+HNxiqxMEjUYHIZPrVIUV9neHLO4Anu/bUM/alRGm7E4O9Yl2HzAKRjIyY2kgAZnmOtaA2GvgwoVTBOojYAHQAfmK4nw8KG8XxD22RNMfy7Y03O8AVAEhZiNzkbmrfZbvd/2ZLQO7IGPhgSZJg/j6cufd6VpNxNq2pZbmkKDMmT8ODKgzOxmBz6VDc4fhmEG5fdCxJ0kOFJG7SSdJ23kQKpcb2XeRzLL7uSyn5mDTuOpAiCYkEed7geCuA6UWAJIjvFARli3whPI+WTnRWxNOHthFCksBjyGcyWLDOf8Va7QtolokG6QXU6C6ghsCZC88ZodwJuh/dvcU4wYJgxPxQcYjINWxYuOIXRuVMj4iRq1TyAmDI3ms7eXR62ktcbb1BVtpMtkguSRuxgCZ28CDvmlTOD4S3Ovu3oyyDS5k4IG8xI5E78opU9Sev8AaaytviwAAy+GJn1JOKsJeGyg+MAVQ4l0JOmQOobVJ38x6ClZLD02j7E9a7JUWCJPzD1H9q67ACdpIKz6/Xn+zXOEeQevh+m30qxbhyIMQImNz0A9avaUJ4MtkySJ2wPWnHhAYBDc+f5g9KucOjGAY1KTyjEY2GRv60y5wjyDIaDkYAiIjwwd/KjRMV7ZWNF4LmNCnJkwS0fas4a0ftpd1X5/4KPIgsCD4g4rOGppkKVKlUmUUq5SmgOxTSK7NcoDqii3YHxMJgwI/wDJVz/5D6UJo17I8etni7bOiOjK6MriVIYTkRO6rtSs3Dg1xT6QFXlB1CdomPDPhin8JxTWwGUCTpBfAZczKnddviEb0cb2bTigzcJcsKRJNpi4gnIAdlBI6AgQBudzc7B9mLti6ddv3moJAS4gAOSSxOrAwMCd6571F7Rdjcbcvsxvs7C586r7wh+6o5bGIjnEgSJohd9+jd4iRIj3YDMS2SVEx1jlnOa0NvsI2Z/2kQQx0FkmMkbamIAMCQcnNP4a8irKq9sPpK3HO4+LY5OkSMz+dRfHbd3RaZq17PX7pJtq3eOXbCieeWDN9PrRrsn2ZAso1277sDUDoZlDHUwySQqztAinj2ldbrpZsvczhn0quomCdUQoMzHMz1qG12pbNqLt9nlZ91aCIuQWILk7SSNwcbVrMVbWr3s5YCA3LgBMZuFCH2yAwMeVcrLt20EHu7De6SZGgsx//Rhr9IpU+OgxtrhtR3UmMDbn4VYsX1Qg6TzAEkf5HhT0tIcaSGkGR+/3NSXmDAySXWAuwA8ST+Fa41NglaYFA0znoRzPPl8JH+aKdm8C9+AiyWzjkMjPIDxoF2eyyLJgsCSSCCM5kjoAJyetb32X7RBIshNKEkYkZAJljGZAOJwdvCuWonR3G+zNxVDKy3LoiFgAZOYY88Ax9KA27/e0NbKNqjSflMRozyxjrXo/DXtQCwQVMZ56TO464P261W7V7Et33LkENEEqQJ88H9k1OPk/Rcfx4T/EHhyt5CVC6k+sE5+4rIV6l/GTsxbY4V1ZmJ96raokFfdkAwPE+e9eW1Vuy0VKlSpAq5FdpCgORSinV2Keg4opXHK6WG6sGHmMinIJNK8JBFHwNXwfat8SqXNKXIJKhVkbjUY2571qfZ2zdA1e8Ejvi47xDDZQehHPH4VhuwHVrYBAlZBOccxt4GPSjtjigrCIzjcnGx3xUcV8nq3aftGQPdCxce+VB0SFQKRubphdP41k+0u17eoLfi46wPcWe7bWAYVrpGokd34QOgmh3B9stcQ8PcclSAFfmhHLyEx+m9VOFNlX93c1k5HcidUxkkGBhiTvApSQ7V3iu2Lt4aWIVAIW2g0ovQaQc8smhvEBm+FgTAkatgeQBiT4CqfbnaRsLq0EAnSBI3iYLcxg1mB2zcLS0aSCGVcSpwRO8xz8BSt/B/bQvxWhtJwf+Rz5QaVCeI47uKlwJe7xZLj6tRtkCArAgiDqkdfKu1Nlp7glc4hzshHiSPzzUIDknVjzI/GfCq1jtC450qgZuUT+VSu91W7yspziT0kSeVTqr3BT2cBS7rjHwg7ZfE9YifqOtaVe0nS4zLAmA05kCAR4ZzO9ZzsniSVVW3JYkzuRgL9vtV05Y85wfLr9t98VvhP+rHO9tvwPbpbUQQGIhVJxrHeE7YaOfjEcrHDe0I7pBYathuUb5kyNhGJ5OMYrFI5iAd8Hx6U2ypBkNBkdeWx88Cq4wtrn8W+MW7wtsuVW4t3ugfOpGdPPTsZ5GRzryOaOe2/bD8RxLB4i33FAAAAG7QABLEkzHSgKjFIHUqj1V0PRstHxSrmsUqAcDSmm1wtQEmrGK1XZPsRcurbe5es2RcghW1l9J5kKhCnoCfwoJ7OcGL3E27ZEiZYdQoLEesR6169w/DF9tMsd8z6kmNhzo9hguI9mH4QPdDa7QZQSCDp1YUkqf6tSnbdcZgDLl4apGPWveOG7HtCw9m6VZbgIaMCCP6pmec4rvZHs3wdkBbVi3I+dgLjeheYHliorSPFLHGCCCd9j+/w50RDPctm8qkqIW4Qc6up9Iz+tendq9j8MWCXeFRw3zi1oyT/7id6fQb4oT2t7KvwqNd4XuoASVjWVHUEDvLvIIY887hegwtjjDqzGIgkCB11A4IiftWY4ns4u+tNCped9HyqnfIggDujoByIrdjg7fE2i+gW3AIuBNtJHxhc+MgelDh2CbK2ybiERc0lZu91yJ2BI25jnyzRbBqgPZfB9xUYjXJKEaSUBAJkHr09aVbXsrsC2U1DVrPzNaLb7gDIjHxQDmlUWqkZzsm9bsgi4SrEmRGnfEAx3TVvi+1UGQVG4iJx1mTv+dAeKUkyQAf3H41TuPAI51pdzpM01Q92lwCFaJGoYgnJj9zVlLWlmnOJB65iqdiyjqtxWktDFpnJGkg8wJEbY+sXUaEE7g/sfhWkRVu2mFPMiD+II/fWugQJxPL/Bqrc4jYDfz/AU73wbBMkfvpNMmf8AaLsY3n94pgwAZG8eXP8AfKgh7BuiYKkeZ/Styw25dCDg1H/ppzI9f7UaDzi/ZZDDKR5/rUQ6mvQ+L4aZ1CR4d6TQ1ux7bEd1fHlH96nRqXYnsq19A7sUB+EASY61Nx3scVjTcJnqn6N+Vb3gkKiFjaBXWtgHU5zWfJ1TwxhE9grxUH3ieUGf0+9U29lLq3AjHTPNhy6iCZFemcJct3wwV5gwdJgg0J9pi9t7au6uultELBElQ2r/AJYG2DV49o8njkx3Ab2X9n3scSHJBXS2fh3gc8RE863nZto6mNwQumBpuCY3aADzkiD/AE+IrNcJxq+77zGRtk4AGfIbVas3pggatpJkn0PTbrRctspNDbcbcdQrQAJkASMbflv9afwfaLrLAqIHj12heU0FXjwJRhuQQSzCTHMEnw58qndpYCYYH4gYkETnqecH700tfw/tDChmODuBHWJ+I9DRD/rlv5iqjkJEnzGwBFYJuKcECE7wEnf0M49PGh/EXtTAnRODpk5HgJ5xy9I5LjD23fFdm8O1wXbY92xXDWnU6mkQvuyIM9RERON6tXPZLhXhnRNUySupAT10ho5fjWM7E4q0lzXdQasBDvpzIAlsLPj0xVjju23ulm13FUn4dRAjpjl50cOz5DHbFm/wsf6a1YNrTzdkMk7DTAiM75zSrP8AC9sNZXS7akPysNQmQdvOD6Uqm4fyOTzq/bgE+FUPdggb/wCaLxqWD151WuWhmM06QfwvGPYuSCSMjTPXePUCtjZcv4BoPoY29SfrWb4zgoQE45gRt4ZjzxO4ov2JxIdEC/GnxDbu7Y67D+1LG9nZ0uPwkk9OlS/6SBHvLg9QY+oP3ogODJGQYPz9enliZ6VVuqVO/wBTv51rIlTXiWUw6ahjvW9tua8vQ1xOJts2kMA3IHun6N+VX2tahkCmPwoIyoI5SJ5T6UiRXLO+fX+1cHDdYM9By+tVLnAMmLVxlH9B749Acj60me+FiLR/+OpTy33Ao2ehI8TdUQIx1BP4fnQ7itb/AO4xE8gIFM/6rpxcVrfQnvL9RRG4Qy5IE8xBE9anjF88ta2p8KhTY7DBUwYrnEKSdTFmY/MxJOOXgPpVkWmjIA8etRkMGEqAcRiP7GnxTyutJeDskkaj4zvHKSeuIonbGmBE+OMx/b8OVOs220guYxtt6Y+lWLrpgGRE/CDk8zI32NGoWzHAYAEqyHmeeds8/wBKjsKFBRmEA4kAzPLxAgU02w2FCrM/DA+oJ/vUSuUaJUk7SILfeCPKaexpaHB22z3hthWYDzOfOmvwSsDB0AZLATOD3TJzy3I2pt26cCI57iP8eHSort5FidMxE7DwP0NAQNbInmRA+XI9BO3jzpWmnujl6Cm8a661OqZUwVjMHw332867audF8IP40tguMSBkSfT98/tSp92+A0ATHQnO/wDmlT3C1WZY5AqSwg1LjmPxpUqzq0NzIJOTJqDgXKsrLg5EjpkRSpVn9aRvOyj/ACi3PP5/pVLtJRB8CaVKun4x+m2DBgdafaOY8R+/vSpVJpDbE7cj95qncGBSpUghXJjEQeXgKFX/AOU6i33Q/wAQ5HI+U4pUqd9EKXLhQjTjI/Gr19BCY/pP1IpUqoLTWxFs+A5nmCTipGQSR+ZHSlSqZ6FTWOHU7id/swH4GoXtiNuX7xSpUfDD75j7fjy6U7hhIQkCTH5UqVKCouP4dcNpGrXE7Yhv0qK05nfw+8UqVPIot9ncIjs+obRGSOnQ1ylSrNcf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6" name="AutoShape 11" descr="data:image/jpeg;base64,/9j/4AAQSkZJRgABAQAAAQABAAD/2wCEAAkGBxQSEhUTExQUFhUXGBcaGBcYFxgYHhcYFxgYGBoYGhsaHiggHRolHBcYIjEhJSorLy4uGB8zODMsNygtLisBCgoKDg0OGhAQGiwkICQsLCwsLCwsLCwsLCwsLCwsLCwsLCwsLCwsLCwsLCwsLCwsLCwsLCwsLCwsLCwsLCwsLP/AABEIARMAtwMBIgACEQEDEQH/xAAcAAABBQEBAQAAAAAAAAAAAAAFAAIDBAYBBwj/xAA+EAACAQMCAwUGBAUDAwUBAAABAhEAAyESMQRBUQUiYXGBBhMyQpGhscHR8AcjUuHxFDNiFYKSQ1Nyc5MW/8QAGAEAAwEBAAAAAAAAAAAAAAAAAAECAwT/xAAkEQEBAAICAwEAAgIDAAAAAAAAAQIREiEDMUFRYXETwQQiMv/aAAwDAQACEQMRAD8Aku39bF31GYlpMnyJ54obxd5kGJIBED+nmCY/7h/irKcQx7rFiIIE4jlIgEbqJxmKqcVYGmRjJBbUDqn4MciO9/aKfpK4OPOl1DFQw74zEgAyBG5IEfSm3eLYXUfUxEmNv6Y5YmEH0qhwtw924NiIPiQBqBnnEE+dd46S6R8Jk6JMDfAPiBU0xSzfZnRRIJK6YzJ6+feiKI8I7MXy3vXAZYhZJkaVgGGMnpORQu01t0IlVJPcGAVJA3Y7LiTyqAs3vRrczMMZLTtAJEyZ2NTlsHcObiFkjTqDGI5sBC58R6DNXV4xmYvg6YjIGfigsTLYExJmaGcbeOpZ7x0jEbBMCfCB981ACTce7bQoNUEAnBgkJPMwOVFm4YxbfdizPqK7yAwzmOvzb+FEhYVpNtjoElys6QeUgxk9aF9ly7giQYUE5hVIKjbnHLHxNjatP/Mj3YViGwoVLasV2Igzp5ySRvtmpvXo9IeBQwgFwSTI2ie9nvCQYj9arcQA1yACsFZY94CTmZ3gT0yKMt2OGcIbg1IgUKAFIxJBjBAHSd67xfZjpbZHGlTJB1Y1GNIwM+M842isbcvp2BLb3NMMSQQVBRVBgZUzpyJ9TVVGUTyYH5TkQCcwJzmfpyq53WuIrHBLgZG4235EgCfA9ai7Turb7rLDd6WwdMEwMYJiKrHLfdIJ7XZVwwYCQWYZIByMYEnPOgFi3rO4z+B/OP0on2leASG7ysAx093SwU90lviJGk4O84JqC1wBALIJ1AhSM8hIG3X7TtXRKSEhVUhZ5gfYfvzqyuDK5Aj1xnHL1rtzhwioo31KGmM8yPtvUnvBEQFVQB65n1nnVSkarlQu87jOT/TE1b4R8QV1Y70wfuKoC4GcFiYWMeXiQYq375vkUCds4HnmjQWLaFjBEjbTEwOonwp1rhlBLQC/UmdI2iIxjnVdrbc21NtGTpzOPGpxZBGYwRIzOPEUEZfsKGkaBvIBH20786VSXbKA6oUY5/iOQpUuUHapxFskFQ3xbEkDbwOx5Eb1SKlj7uIZpknYknGSe6ADM4GKaqs66h1AJ2GonDZ3G31pnFtL6Xwy51Js3kflP2pBNY4i4lpkBWEuiQCNxiYODPUbxFMYhDbcxplWEZ0gGGkEZ6xneqNq+QxgaZKhtJO2D45MT6mrL/AoIIYYJyJXT06mQZEYApWGu8bGfdEEZ2wd+YPPJx5VHx3EPrE6mChe8DjuyFIzy2H51Glre22CFweoiQcbyI8qkuhUQgurP3V0g4EaWkMpIbGOmDvSvQLjOKl11KJ0DYmJaCGwftnelwVsXGZ9BJZpA7wCgtpZduQZQI5Gh44lTfl0WJPcBhe8TEdAJGPD0qzwfH3BdXT8sgELlQp5lYIpZTo2w7K4K6y27VoQsEsAOWpsMdM7gRM71S7R9oXQqg1AWyQz6QdRHKBpHh6DNFuze1NP8i1gRLHAMsMsTHxZgdMVzjdLqF0rpGwijDDrda449s72T7WB2uXLivHvAx0aZC4WSpgECFMDaZ5Vt+wPatbiwztrna4BDgie7AjHj0NZBuxbck6QKK9hcKqGD8I2GPTxo499NbhqdjfaHYocLetIqc2UgkEQRgjMdQN/Csp2wES0epeGjYmJJgzkqJIwBqjFep9n3l0AYGNvLFeXfxD4lF4nRJgqWxEEk7MZkwVxPPypcWGUZO/eUsMZjvQABqJOADIAAjYbUWt3cWkYDBmFEYEsTnAzEzG08zQfg1yHPekdZhmmAfHSPwq778FsGCoXR3oCsx72onJwORjNOxAveIu3I1YUEDAaXIiJI+FVInzMVDf75CWmPuwCDMYAUTvicbVBw9y4EUKNIaP6dRMzy70SB44FXeGdVUtMkYiRAY5gRnGPMg1G7iaSzw6KAYHQQD+e886ivoFBzJJwucA+HKBzpcVxrtKgENmd5GMz/TvtvgVPw1grEqGkTMkcuZk/XwGRV8u9FpXe2xMllJPIRMKevLOKsIugE7DnmTNK5wYBklDMlQGOADjUY2IBON/Cn8a1sg6A8HYMYgxmDt6707l8GgviAbw0jb188+PiKVTe9VYjMznJP1O1Kqg0yXCdpxeZ5Y23gFJjBiTAkAjetLeVQdSHUkKVAy0HLTHTmftWNscISPQxHP1FELdtrOrRcbTMhZMDr609SkJ8R7troLDQIJhRqGRIMSPtG/Km8bcnSB0IMAFSNhBHQYIOcDehr3pUFZL6iBzJJImpuzOL7uhhgAyRBOfSI/WjX4BDilEW2Ru8eUbMB8RBkEHP05GqqNqVIORO2CIGPDr9MxT+GYZ03JiTpIgmd2M45fUCN6g7Pu6GiCTcDKBvBaIIAO/KPxrO2zYRcbxJJUmSEyNsAnIJ3YSfvRLsNiLjuDpUKzD/ALTLH0UGCRzNUAQt6T8Kt8LHwwpjcwPWPGifYUXbzWxpANpwwGrmhTVJJgljMA9cDandaXhjcrJBP2c4gs1xju0feTR3NZf2Z4S7at3WIGrXp7xgAIIJ+pqzb7buBo12XHPTqMeoEUXJ0+PqD5pqYp3+tXRqxHWgb9s3CxCWgy9dYBPpUzONcp0MdqdttbtGCZEUE9uGW6lq4DBiPGTBOeuftVf2n4gtwpcKVKsoZT4/lVLtsMLHCgsxm0xdSTAuFiBid4YZ+2Kq+5XLn6ukHZhdbTEqAp+dlk+SmD64rvAQG96wAUMTBM6jEgRjGwkRvVvtJbAVLNgAvcS0JAIOrOrVnqeczQ3hrBKOUHdBnURJIiPpOdqW9sRr/U22i4hl0UTpWQcymoXD1IB8sbZl4e4zlgx0hQQxtmS5mcGBOc+A5mKADiSihWicN8QJkFtIECF5Egj5eVaHs/tI2VDEK76veNIzqMgCdtOmcDpU0JeG4lBB0AMoE5kFhkt67YG81J2i+kwoIYZYs0zvpIgYMR69K6o5Ko7xBI+YEthQfWNzUDWZYYMCfEMRud9hgADnUzVprHCWiQrMXVY0yOZPIDHiPQ1HxbwcGfHb6iKkHDkvbhskCNRICSSIY7cql4rhxbgkgkyepYaiJn0J51WN/TCrwMc/LA/KlT2uL4+v9jXK2SyXCElSOu3ntik4KruT5/Snvc0hVA2/Oaa8wZ5kx4QaYc4BviHQSPPb84q/2dwltv8A03YE6dU4wCemDMZON+uKvD2lA1nV/TI5mfDYYAnxq5atNbOqTImd4M/hv96vGJtNu2Pc3NL94jS2iIO0w084MYmnIi3XZRMksVIjDaZUEnkIycU65edowG7sayAdmbZjyHUeFV7SlSyLpJaBzM5nEYGQOnKssu6cQMzEgt8GqOvwRIBEDYjPlR72VuqL4KhZKusDmZVh4bKfqaCsAGCxnBkGFLHnyA+nKpOF4j3VxGUHUh1eGDEGPOlZteGXHKV6Fwi6lM/1PPLOo1DxPCdQPDaqXZvbGqZEEsTEzvnfnzqn/wBcZmJFstB2nl5VFym9O3DVmxXiLP8AL056+tR2+y7bgakU9CRt5cuZqDju2iLasLLmfA+tR9ndsAkKQVJzpIj6UWxWvlEO0OHVLLLEjAAbrIj7xQT2lsi9xFi0bi2l0MzXDlUImNt5KAVf43tBSQDkKdbACTpUE4HPMYrFdrdq3L926wVlRjEATCoIAPKdyfFjyp++45/JlJjcftWeNS0r6YdYkXBqRoAiWV86y2eQjA71XU0C2pLOyMwBtEw5WDmWBWJ05AnNDezuH0gyq6hkllFxAByiCBvnIqUogaAdgNU4JOwgHcfCT69KVcy9ZsBGb+WCBqaSNTLpn+kgachTyxODFXOFsqts+8RRqCujAgTidy2AATiJnxyBItabkFiVYDUVy0b77EmDnbarKX5PyhWB3HkRnkcb0AUS5J1HWLancSTcYSVB728kjBkRNEE45izaQhuCTIX4CuSBETEZUzttQG3xkGT8K8h/Vt3dUmP3yotwdm41jAMai0BvEEkiO8QN4J3HlU5XRxd4e/Km4zl3IOokahnBJkDdQsQMeGKpdpcQJlQQCWCkSAQDIJknPh5VYdHAUgws6jEgmMCRtA0/erY4a1cQC4XufMSoj3ZlpBwZB7vgKN6uzCOL4MQupgzkAnUpAGJwfm3zjcbmlUn+gNxu4rQuCCefUTtyxvmlWvKFphXfG372p4vY9Ka2ZacR+ImoNVaJaPsW975u80MgUgHdiDP0BjFXO0bmlmO45+H9qxj33U6rbFWHMGD6VJ2TxV6W/mstv4n1mQfDIOTT/wAnwuP1rLfBg2GYCAGMkfKrgy284YWyeUA0K4gL71EAbTuH0wzEYnBbpEUrftMEDBF1FjBY7QIBx1IxUF22wuArqhjqWcRqJKnHIiD9ajKb7hw4s0of6cCOYE7xtvUGsE6xyO2f3NELuq3dHfSJGQxWVPJdPhPhM71Dxjt3ibkrvnceB5TPMUpDS8JxBQhyCRqMNkDB2k89vqK1/ZwS8ivEMpMMMFZ6Hp4Vm+yVLMLbiVKMOWZOqcc55nNTWS/DEoxOg5U8j4efhWdne3V4sumpvXNY0yk820Lq/CPtQXjrduws/Nkyd5PPw8hVVO3BJjEYHjVJ2fi3zhBuR+ApVrll+KHGXitgmc3W0750ghjjpIXwwaH8ErSNIkfCYHWcMYjad+VaP2t7AurbsXQh9wVCAgjDa7hMjfIjzih9nhraOA9xQpSS06gSMkFVPxfLjqPE1V9acWf/AKR3eK94Chg3Bu4Jh5kaYGC3iBJmpLdsXGcXGbXCxz6EiZnCyAORAGKHXCdRAlcHJgHfE+NWLXFMh1IAGgd5WbUpDTIIbDRjOM7Tmn8QMaAxVbSqsCGhm78GQuSZjE9PvTF44qw1aQZUd1VyI0x02JxGJ3BzUXAqy6VGlpGBJ7qsqmSRMZGeY2wYopfs2ngKFDmdb5hmgABV0wskEAACTJPKp1NmdwSF2LsymO6uptJEwwCjPVoJ8czuW7L44KNBtjSSACCcFm1BliTqGORPnzCWzpAbTtg4wGmAIO/WPCjPAdtDUZW3qIMGNWktOqBJEDePPwqcuwdZUsC922WQSBOtCXO8EekiOm29Th9MaGlAQcrJHdkBoAJ7w07xjxpcOms3P5ji1yAAzBkiQMkLmSOW3SO7bVBcsszfHbXJadIknujGByJxOOdRL+w9ncLeQd5mKNloGpfiMAgztHrBpVaS8rAqtsd2IkCADuc7kwvPp6Kq/wAgeS272AvIfv6V17GfWlw1vBqQgDcnSdyOVdSVTjFOy78gOtScTwzQE5jLR12NFuHWyglJZ95MHPh4daqlXOokiTnPnNKyaOA0EzOK0Hs52sVdZRH0CNDQA6DJXbunmGGxoU2qTgb866E1EalAPUUpBsU7V0aka2zaIEahJVgcq0nMYzz+1Q2bRdlWCH1bEmXDT8vTET402zewQ+UYRPMFTgjow+8+NWv+kMgW6D3J7t4fM22lFPeN2fl5czEGiTvoDHsn2Y9xmvoB7u2uZJxqwqid2Mlj6+VaUICIYAjxolxnAf8AT+zrVsCHZ0NznliJWfAALPmedU7cHNZeWadX/H7gXc7Htk4tr9BRHsrsJrjaLYAA3PJR1P6UW7N7NN076V5mPsPH8Kre2/tpa7Mt/wCn4cK3EETG4tgj47nVjuF5+Ap+Lxb7voebzTDqex3t/iuAt2F4Ti7igELpWSGlTIfHw557V5Rx3ZbcPxDodZBkSudS4ZLh1fLJU79RiKyRe7xF0sxa5duNknLMzHA/IAeVe1cD7Ei5wVmzxF1hfSYuKdWgf+1/yQSPUYits8Zrpxy2+3lbcPK3LogpMDOknoY2MRnzpvCQWafmB+HMKMnHPYb9DtuDftV7JcTweg3FNywo/wB1ZK841DJTEYOD1qnbtBf9wpG8gzoyO8AsCcDYxkeNY3pSzwLPa0kXBpOkypVXC6mxiYzqOnwUmpeHdbKs8wryQoAYSS0CCcCADnpSt8Zbbh3ttq1jSLbYEgjvAwMrk4PmDIiqxs69NtCScwPKWOI+H4ukAGaigY4K4rWlfKhCJbVE5BiOUERgGYNE+wVswzECF1EAiA7Z3XeIggCJ2xQPgeHZSoCMFglmnUucZkQsSBjGJq7c7bwYQ3CG0nUdKwRCjGScDcx3ZqfpiNzi5RpVRbDMG0l5t3WYjSFB0tK7DwmRAqGxdt+9PxBmIhpDG2IBYEE97AzgZG45jxf94/u1fU7TLMCoDSCdImMnJYxy6VCIBBdv5j/MGkCCyxMwTIjp0mmGh4UECFa+EgElSAWkmDM92Y6yYrlT9kMrlxqOgABu8BDjTjaDudvGuUYzonkKXdLiNiKlu3on8D+9qpm4DBP+KndgVP2rqJPaULBgZzvgT5VftMTJET9h0zyoRwlozE8jHmMwfSaks38lT9KjuKPuBljMeH68qffumNgPL8aspZDHvdOnLr/mqTobZOxWCRtyzH9qcpaGeHFmzaF/iO+zHuWQY1BcFrhGYnGkZJByIaBvbHtTev3Ld5gq+50i0iCFQKdWB4kfgOVCL90sBJJwN6hO1a616Z72+k+Ls/6vhVGxK4J2nSCp8jiazvZHCtcYWxg59I3+lan2VYHg+GYbGzbP1UVP2X2V7q/df5WAK+BYkuPqB9aXk8ctjfxeXjLC7Ru2+D4Z7r/BaQmOukYHmTjzNfMvaHGPfuveuGXuMWbzJmB4DYeAFeufxw7dhLfBqcvFy5/8FPcHqwJ/7K8eqqx9rvY3bDcLdF1FVnUHTqkgE4mBzifrWq4L+JnEqp16XYsTgaQqwMCMnIO9YZ6QpB7P7P8A8W7R7nEoVnGod4eo3iiXGezXAceNfB30tXJnuQVnfNvBX0gZ2NeEVLw3EMjBlZlI5qdJ9CKm4yjdb72l9leI4TvXELpGbyjUobmcZUeLAbmhxa3gkMADlhkRiIXm2/OMjzqp/wD3nHQAL7KoxpEQR4kyT6moF448QCXgOCJKqFDBj8RCiAQSMgZnOcnPLBXIWs9pM6lWcm2cQ7RGR3oByY6z47UrF5ZDu3c1H4YDnSDB2gDA686p+4xogtBaRsVjcnriidjhbQFsgnWJle8SeSgKuQOonM1HSjFud4PJB7pVQzAf1yd+7MGJBmKslWcd0kDq0bxltzvtTONQowJLSzFiRpLGTvjJkxzqX3RCBZBaVDKxhpInGRgQQZGMYpUDyGy3xk2gYJ92OcRIBGJ3I1D1ilQy4rBda4jBIIGncBeXIE9MjalRMQ8r14qxYBI8KjtoCB5EmrNqIjMnlWpJlYYI5b1HxVtp1jw5fn1pvvQG07LjlP2q5Z4p17hERyjunyG1FoiLh+2Cw0N3SOeQPMxU3a3wLkEaowZGQWj6g1S7V4M/7qCOTKOuBI6g0y1fLoUPPA6qwII/Mepo9Ue4hO3oPwptdnAnpTa1Zvo7+G7T2dwvhbX9/Wa03EXltozudKqCzE8lUST9BWL/AIQ8Rr7Osj+lri/S40fYiqn8ae3vc8KvDIe/xB73haQgt/5NC+I1VVJ5B7S9sNxnE3eIaRrbuj+lBhF9FA9ZPOhddqNs1FUUzTxXKVIOk0hXDTbjwKNhLyq92LfKXJHNW+w1fioPpQu28iiPY6SxMEhVzyiSBv1zStOQds8Qw/mKoUjckT9QZGRgiriW2YkxpAG+VJPLn0GPKucBeW3aKhvijUCuzKWIzzXIbzxkVeso5CgMGJDEaSIA0yfiwuJGciIjFZbUj4a6S6gJ3lEYDMe9ziJnernHWgGQGGcCc91WUloOlgD8uZPLaovdwsqQAZJJESMGCRMTpPjJ5imWb+ti7guCRq0gjPITHhNT/JpbPDNcRtMgDY+qjHPmf0xSq3wqgkgnvMMksYkEEk8uXnn1pUctDp5laYSAMAc/GnTGBg9aitjfbB/fpUly2VE/jj9+laUoZxAURGTH2qbhGBG/lQt7k7mnWiQJBO8D9aIdrSqcQSNv3zod2vGvW0hjgxswHj1irPAXmKHWNjv4HnXeJIBKHKkT6HYjyNHoBl8iZGx2qI1LxFor3TuMVDNbfGT2v+BfETwt9Tsl6R4Bra/mDXm3tz29/reNu3gZSdFv/wCtJC/Uy3/fT/Zz2jPDcHxtlTD3xbVfANrFw/8AhierCs1cePOnaI67chXAtNRafUG7FcNKlQDGaorzYqS7UCDPlSNOuBWh9mYCO7KzAOggEgNAJ0mB+xNZ5tq0nYACrnnmDnwmJHIYqcvRz2KsqnRAGvP/ABk8ojltmiN3hzpDBfhIBK5OoAkbbcxNUbse8aBEneRiQOew6+pqbgrsajrI7oEAEyNXwjlPOfCsvixC26sGUKpYgaQQWJbvd0DOrJj78oqtwF0z8AKBh3NA72naYYYEmmW7ZbVJM6ZHc1GQwOkAkESSZIHpkU6zeC5YKqcishyRIIMMFX7xFAaReHtOfeNIeF16tJ2GgYYz48zsaVUuy0t3U70mciV22M9T50qBp5L70IxPlXbtpnaMxG/LrNStaGo8wdvSrfDWmchUUszYCgSTy7qgSfStWe1ZOBSI5Rv++U/jR72c9hrvFshBKWsy5G/gk/EfEYH2rRezvsjasfzOPYBtxYEE5G7Cftt57VrLvtJCgWVNtQdgRtyz+QHqaJLT/tY7J9iUsJCcJwrwMG7DO0nbUwP0wKvJ7PW2zd7O4QxI7ttAQu4gRMz0MH6UEue0V73er3wBG4KqzHpkJ3R5zvVjg/bok6GB1f8ALTDeUDnj1p8aOUeT+2/CJa46/btoUQFdKHV3ZtoY72dyd+VZ41p/4g8V73jrt2CusIYJnZFX6d2szcq0ms8DxNMUUlFPApB0V2lFICgFSrtI0A0iahCEVMabSNLwVguyr1NaXhECsRMmcR5432EfaKo+zvCgh7pKwsKJYAycyBMmIGds0c4dNLM3cEQIJjMY3xzqMqqI7bggqzFTETjcmI28xvVrh2S2RpVX0khtQLK0FTJzBBgiPpPLvC2CbqgBXO6hhqBBVgJ3kgZ8NMmqnvBJG4znYY5gc8E1Hs0ycPoUaSd84MzyH0naiC2dQJYrqBZcCQT5yBvuRkzNUuFWIdmOkGdhB2MaSMjw50bFwsoISCQMnSGjSACMCNUkyI2zTt0cQW47uEkiYUlQMAySZmQRnrXavcTw5DqqqxCqJAMiefeBkCTgA/jSqVPOuyOzXvGFgKDDO06UnMYElo5D8M1tezUThRHDyGPxXXgM3kflXwH96s3ryDStpYCCFXZR5RzP16k1TvOzTM/T9a3kYoXvFnlmBPMkzvTrrwO7cYegiPp+tV71zTlpnbrgcqn4biQVImQPP7g/39KrZGNegzgjqP3++lTSBuAQOYzHiY28xjyply0CAVgmOXP0+mKr2id4g7kDPqOo/e9PY0z/ALVIPeBhzX7gn9aBsK0HtQneTx1flt4UAegnDp2H18OVcpproNTo3a7XKVAKuTSNcNIyJrgrhNT8Ha1uqjMkYpG2PZ/ZBt29LKNYQMwZhHf0kd3BJKsBCk8vSy/ABwGWSogamgAvEiDPQcwOeDUA4lbrKWIZ0UKQsRCnunG5X4Z5DT0wS7G4a5aUu6jUf9v3jKBkk6yCJjuwPM1jaPijw50ONbXF0iFtrBJIEHvwImCCYO+3SFOEZdwwjkJ7gOBJGw+/lWh43XeUkWTq1Am6pBkkbSNWgDoVG2SJoUEujTauMQI+GNZ3kHunaTMTFEyOSnOjgYdZbPULgGByBjkY/GitmyJVcL/L7xZpyZckR8PL6Ggl+wyPqBgggDEQcHrvRrhuAZSFuwg3UspIYGQBkgRnA+o6FvSpdJLHAFiWUrJPeGoEHGDkkD1jPWlUvF3VRSush1gBdhpkiGxOoCDJPOu1Hd7its+eIY7I3qY/vXHZz8sR4j7ZNTji8AaZHp+VNF4jOj0j9IrtYKr2ztH1k/kIptpBI3B5Hr+/yqyU58vPb8akW0DGxBp8dltBsdU4JgmcCZzjlP73qd+FgAyZyD1yN/HMfSm2SAxVgDP4GuOsd1TIHwgmMf0/p4UdQM77Stlcdfy2oAaN+0jEssrpMGec5OZ50ENKhyKbFPNcNIEKVcmlNIyNcp1cNIzGFX+x+HNxiqxMEjUYHIZPrVIUV9neHLO4Anu/bUM/alRGm7E4O9Yl2HzAKRjIyY2kgAZnmOtaA2GvgwoVTBOojYAHQAfmK4nw8KG8XxD22RNMfy7Y03O8AVAEhZiNzkbmrfZbvd/2ZLQO7IGPhgSZJg/j6cufd6VpNxNq2pZbmkKDMmT8ODKgzOxmBz6VDc4fhmEG5fdCxJ0kOFJG7SSdJ23kQKpcb2XeRzLL7uSyn5mDTuOpAiCYkEed7geCuA6UWAJIjvFARli3whPI+WTnRWxNOHthFCksBjyGcyWLDOf8Va7QtolokG6QXU6C6ghsCZC88ZodwJuh/dvcU4wYJgxPxQcYjINWxYuOIXRuVMj4iRq1TyAmDI3ms7eXR62ktcbb1BVtpMtkguSRuxgCZ28CDvmlTOD4S3Ovu3oyyDS5k4IG8xI5E78opU9Sev8AaaytviwAAy+GJn1JOKsJeGyg+MAVQ4l0JOmQOobVJ38x6ClZLD02j7E9a7JUWCJPzD1H9q67ACdpIKz6/Xn+zXOEeQevh+m30qxbhyIMQImNz0A9avaUJ4MtkySJ2wPWnHhAYBDc+f5g9KucOjGAY1KTyjEY2GRv60y5wjyDIaDkYAiIjwwd/KjRMV7ZWNF4LmNCnJkwS0fas4a0ftpd1X5/4KPIgsCD4g4rOGppkKVKlUmUUq5SmgOxTSK7NcoDqii3YHxMJgwI/wDJVz/5D6UJo17I8etni7bOiOjK6MriVIYTkRO6rtSs3Dg1xT6QFXlB1CdomPDPhin8JxTWwGUCTpBfAZczKnddviEb0cb2bTigzcJcsKRJNpi4gnIAdlBI6AgQBudzc7B9mLti6ddv3moJAS4gAOSSxOrAwMCd6571F7Rdjcbcvsxvs7C586r7wh+6o5bGIjnEgSJohd9+jd4iRIj3YDMS2SVEx1jlnOa0NvsI2Z/2kQQx0FkmMkbamIAMCQcnNP4a8irKq9sPpK3HO4+LY5OkSMz+dRfHbd3RaZq17PX7pJtq3eOXbCieeWDN9PrRrsn2ZAso1277sDUDoZlDHUwySQqztAinj2ldbrpZsvczhn0quomCdUQoMzHMz1qG12pbNqLt9nlZ91aCIuQWILk7SSNwcbVrMVbWr3s5YCA3LgBMZuFCH2yAwMeVcrLt20EHu7De6SZGgsx//Rhr9IpU+OgxtrhtR3UmMDbn4VYsX1Qg6TzAEkf5HhT0tIcaSGkGR+/3NSXmDAySXWAuwA8ST+Fa41NglaYFA0znoRzPPl8JH+aKdm8C9+AiyWzjkMjPIDxoF2eyyLJgsCSSCCM5kjoAJyetb32X7RBIshNKEkYkZAJljGZAOJwdvCuWonR3G+zNxVDKy3LoiFgAZOYY88Ax9KA27/e0NbKNqjSflMRozyxjrXo/DXtQCwQVMZ56TO464P261W7V7Et33LkENEEqQJ88H9k1OPk/Rcfx4T/EHhyt5CVC6k+sE5+4rIV6l/GTsxbY4V1ZmJ96raokFfdkAwPE+e9eW1Vuy0VKlSpAq5FdpCgORSinV2Keg4opXHK6WG6sGHmMinIJNK8JBFHwNXwfat8SqXNKXIJKhVkbjUY2571qfZ2zdA1e8Ejvi47xDDZQehHPH4VhuwHVrYBAlZBOccxt4GPSjtjigrCIzjcnGx3xUcV8nq3aftGQPdCxce+VB0SFQKRubphdP41k+0u17eoLfi46wPcWe7bWAYVrpGokd34QOgmh3B9stcQ8PcclSAFfmhHLyEx+m9VOFNlX93c1k5HcidUxkkGBhiTvApSQ7V3iu2Lt4aWIVAIW2g0ovQaQc8smhvEBm+FgTAkatgeQBiT4CqfbnaRsLq0EAnSBI3iYLcxg1mB2zcLS0aSCGVcSpwRO8xz8BSt/B/bQvxWhtJwf+Rz5QaVCeI47uKlwJe7xZLj6tRtkCArAgiDqkdfKu1Nlp7glc4hzshHiSPzzUIDknVjzI/GfCq1jtC450qgZuUT+VSu91W7yspziT0kSeVTqr3BT2cBS7rjHwg7ZfE9YifqOtaVe0nS4zLAmA05kCAR4ZzO9ZzsniSVVW3JYkzuRgL9vtV05Y85wfLr9t98VvhP+rHO9tvwPbpbUQQGIhVJxrHeE7YaOfjEcrHDe0I7pBYathuUb5kyNhGJ5OMYrFI5iAd8Hx6U2ypBkNBkdeWx88Cq4wtrn8W+MW7wtsuVW4t3ugfOpGdPPTsZ5GRzryOaOe2/bD8RxLB4i33FAAAAG7QABLEkzHSgKjFIHUqj1V0PRstHxSrmsUqAcDSmm1wtQEmrGK1XZPsRcurbe5es2RcghW1l9J5kKhCnoCfwoJ7OcGL3E27ZEiZYdQoLEesR6169w/DF9tMsd8z6kmNhzo9hguI9mH4QPdDa7QZQSCDp1YUkqf6tSnbdcZgDLl4apGPWveOG7HtCw9m6VZbgIaMCCP6pmec4rvZHs3wdkBbVi3I+dgLjeheYHliorSPFLHGCCCd9j+/w50RDPctm8qkqIW4Qc6up9Iz+tendq9j8MWCXeFRw3zi1oyT/7id6fQb4oT2t7KvwqNd4XuoASVjWVHUEDvLvIIY887hegwtjjDqzGIgkCB11A4IiftWY4ns4u+tNCped9HyqnfIggDujoByIrdjg7fE2i+gW3AIuBNtJHxhc+MgelDh2CbK2ybiERc0lZu91yJ2BI25jnyzRbBqgPZfB9xUYjXJKEaSUBAJkHr09aVbXsrsC2U1DVrPzNaLb7gDIjHxQDmlUWqkZzsm9bsgi4SrEmRGnfEAx3TVvi+1UGQVG4iJx1mTv+dAeKUkyQAf3H41TuPAI51pdzpM01Q92lwCFaJGoYgnJj9zVlLWlmnOJB65iqdiyjqtxWktDFpnJGkg8wJEbY+sXUaEE7g/sfhWkRVu2mFPMiD+II/fWugQJxPL/Bqrc4jYDfz/AU73wbBMkfvpNMmf8AaLsY3n94pgwAZG8eXP8AfKgh7BuiYKkeZ/Styw25dCDg1H/ppzI9f7UaDzi/ZZDDKR5/rUQ6mvQ+L4aZ1CR4d6TQ1ux7bEd1fHlH96nRqXYnsq19A7sUB+EASY61Nx3scVjTcJnqn6N+Vb3gkKiFjaBXWtgHU5zWfJ1TwxhE9grxUH3ieUGf0+9U29lLq3AjHTPNhy6iCZFemcJct3wwV5gwdJgg0J9pi9t7au6uultELBElQ2r/AJYG2DV49o8njkx3Ab2X9n3scSHJBXS2fh3gc8RE863nZto6mNwQumBpuCY3aADzkiD/AE+IrNcJxq+77zGRtk4AGfIbVas3pggatpJkn0PTbrRctspNDbcbcdQrQAJkASMbflv9afwfaLrLAqIHj12heU0FXjwJRhuQQSzCTHMEnw58qndpYCYYH4gYkETnqecH700tfw/tDChmODuBHWJ+I9DRD/rlv5iqjkJEnzGwBFYJuKcECE7wEnf0M49PGh/EXtTAnRODpk5HgJ5xy9I5LjD23fFdm8O1wXbY92xXDWnU6mkQvuyIM9RERON6tXPZLhXhnRNUySupAT10ho5fjWM7E4q0lzXdQasBDvpzIAlsLPj0xVjju23ulm13FUn4dRAjpjl50cOz5DHbFm/wsf6a1YNrTzdkMk7DTAiM75zSrP8AC9sNZXS7akPysNQmQdvOD6Uqm4fyOTzq/bgE+FUPdggb/wCaLxqWD151WuWhmM06QfwvGPYuSCSMjTPXePUCtjZcv4BoPoY29SfrWb4zgoQE45gRt4ZjzxO4ov2JxIdEC/GnxDbu7Y67D+1LG9nZ0uPwkk9OlS/6SBHvLg9QY+oP3ogODJGQYPz9enliZ6VVuqVO/wBTv51rIlTXiWUw6ahjvW9tua8vQ1xOJts2kMA3IHun6N+VX2tahkCmPwoIyoI5SJ5T6UiRXLO+fX+1cHDdYM9By+tVLnAMmLVxlH9B749Acj60me+FiLR/+OpTy33Ao2ehI8TdUQIx1BP4fnQ7itb/AO4xE8gIFM/6rpxcVrfQnvL9RRG4Qy5IE8xBE9anjF88ta2p8KhTY7DBUwYrnEKSdTFmY/MxJOOXgPpVkWmjIA8etRkMGEqAcRiP7GnxTyutJeDskkaj4zvHKSeuIonbGmBE+OMx/b8OVOs220guYxtt6Y+lWLrpgGRE/CDk8zI32NGoWzHAYAEqyHmeeds8/wBKjsKFBRmEA4kAzPLxAgU02w2FCrM/DA+oJ/vUSuUaJUk7SILfeCPKaexpaHB22z3hthWYDzOfOmvwSsDB0AZLATOD3TJzy3I2pt26cCI57iP8eHSort5FidMxE7DwP0NAQNbInmRA+XI9BO3jzpWmnujl6Cm8a661OqZUwVjMHw332867audF8IP40tguMSBkSfT98/tSp92+A0ATHQnO/wDmlT3C1WZY5AqSwg1LjmPxpUqzq0NzIJOTJqDgXKsrLg5EjpkRSpVn9aRvOyj/ACi3PP5/pVLtJRB8CaVKun4x+m2DBgdafaOY8R+/vSpVJpDbE7cj95qncGBSpUghXJjEQeXgKFX/AOU6i33Q/wAQ5HI+U4pUqd9EKXLhQjTjI/Gr19BCY/pP1IpUqoLTWxFs+A5nmCTipGQSR+ZHSlSqZ6FTWOHU7id/swH4GoXtiNuX7xSpUfDD75j7fjy6U7hhIQkCTH5UqVKCouP4dcNpGrXE7Yhv0qK05nfw+8UqVPIot9ncIjs+obRGSOnQ1ylSrNcf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7" name="AutoShape 13" descr="data:image/jpeg;base64,/9j/4AAQSkZJRgABAQAAAQABAAD/2wCEAAkGBxQSEhUTExQUFhUXGBcaGBcYFxgYHhcYFxgYGBoYGhsaHiggHRolHBcYIjEhJSorLy4uGB8zODMsNygtLisBCgoKDg0OGhAQGiwkICQsLCwsLCwsLCwsLCwsLCwsLCwsLCwsLCwsLCwsLCwsLCwsLCwsLCwsLCwsLCwsLCwsLP/AABEIARMAtwMBIgACEQEDEQH/xAAcAAABBQEBAQAAAAAAAAAAAAAFAAIDBAYBBwj/xAA+EAACAQMCAwUGBAUDAwUBAAABAhEAAyESMQRBUQUiYXGBBhMyQpGhscHR8AcjUuHxFDNiFYKSQ1Nyc5MW/8QAGAEAAwEBAAAAAAAAAAAAAAAAAAECAwT/xAAkEQEBAAICAwEAAgIDAAAAAAAAAQIREiEDMUFRYXETwQQiMv/aAAwDAQACEQMRAD8Aku39bF31GYlpMnyJ54obxd5kGJIBED+nmCY/7h/irKcQx7rFiIIE4jlIgEbqJxmKqcVYGmRjJBbUDqn4MciO9/aKfpK4OPOl1DFQw74zEgAyBG5IEfSm3eLYXUfUxEmNv6Y5YmEH0qhwtw924NiIPiQBqBnnEE+dd46S6R8Jk6JMDfAPiBU0xSzfZnRRIJK6YzJ6+feiKI8I7MXy3vXAZYhZJkaVgGGMnpORQu01t0IlVJPcGAVJA3Y7LiTyqAs3vRrczMMZLTtAJEyZ2NTlsHcObiFkjTqDGI5sBC58R6DNXV4xmYvg6YjIGfigsTLYExJmaGcbeOpZ7x0jEbBMCfCB981ACTce7bQoNUEAnBgkJPMwOVFm4YxbfdizPqK7yAwzmOvzb+FEhYVpNtjoElys6QeUgxk9aF9ly7giQYUE5hVIKjbnHLHxNjatP/Mj3YViGwoVLasV2Igzp5ySRvtmpvXo9IeBQwgFwSTI2ie9nvCQYj9arcQA1yACsFZY94CTmZ3gT0yKMt2OGcIbg1IgUKAFIxJBjBAHSd67xfZjpbZHGlTJB1Y1GNIwM+M842isbcvp2BLb3NMMSQQVBRVBgZUzpyJ9TVVGUTyYH5TkQCcwJzmfpyq53WuIrHBLgZG4235EgCfA9ai7Turb7rLDd6WwdMEwMYJiKrHLfdIJ7XZVwwYCQWYZIByMYEnPOgFi3rO4z+B/OP0on2leASG7ysAx093SwU90lviJGk4O84JqC1wBALIJ1AhSM8hIG3X7TtXRKSEhVUhZ5gfYfvzqyuDK5Aj1xnHL1rtzhwioo31KGmM8yPtvUnvBEQFVQB65n1nnVSkarlQu87jOT/TE1b4R8QV1Y70wfuKoC4GcFiYWMeXiQYq375vkUCds4HnmjQWLaFjBEjbTEwOonwp1rhlBLQC/UmdI2iIxjnVdrbc21NtGTpzOPGpxZBGYwRIzOPEUEZfsKGkaBvIBH20786VSXbKA6oUY5/iOQpUuUHapxFskFQ3xbEkDbwOx5Eb1SKlj7uIZpknYknGSe6ADM4GKaqs66h1AJ2GonDZ3G31pnFtL6Xwy51Js3kflP2pBNY4i4lpkBWEuiQCNxiYODPUbxFMYhDbcxplWEZ0gGGkEZ6xneqNq+QxgaZKhtJO2D45MT6mrL/AoIIYYJyJXT06mQZEYApWGu8bGfdEEZ2wd+YPPJx5VHx3EPrE6mChe8DjuyFIzy2H51Glre22CFweoiQcbyI8qkuhUQgurP3V0g4EaWkMpIbGOmDvSvQLjOKl11KJ0DYmJaCGwftnelwVsXGZ9BJZpA7wCgtpZduQZQI5Gh44lTfl0WJPcBhe8TEdAJGPD0qzwfH3BdXT8sgELlQp5lYIpZTo2w7K4K6y27VoQsEsAOWpsMdM7gRM71S7R9oXQqg1AWyQz6QdRHKBpHh6DNFuze1NP8i1gRLHAMsMsTHxZgdMVzjdLqF0rpGwijDDrda449s72T7WB2uXLivHvAx0aZC4WSpgECFMDaZ5Vt+wPatbiwztrna4BDgie7AjHj0NZBuxbck6QKK9hcKqGD8I2GPTxo499NbhqdjfaHYocLetIqc2UgkEQRgjMdQN/Csp2wES0epeGjYmJJgzkqJIwBqjFep9n3l0AYGNvLFeXfxD4lF4nRJgqWxEEk7MZkwVxPPypcWGUZO/eUsMZjvQABqJOADIAAjYbUWt3cWkYDBmFEYEsTnAzEzG08zQfg1yHPekdZhmmAfHSPwq778FsGCoXR3oCsx72onJwORjNOxAveIu3I1YUEDAaXIiJI+FVInzMVDf75CWmPuwCDMYAUTvicbVBw9y4EUKNIaP6dRMzy70SB44FXeGdVUtMkYiRAY5gRnGPMg1G7iaSzw6KAYHQQD+e886ivoFBzJJwucA+HKBzpcVxrtKgENmd5GMz/TvtvgVPw1grEqGkTMkcuZk/XwGRV8u9FpXe2xMllJPIRMKevLOKsIugE7DnmTNK5wYBklDMlQGOADjUY2IBON/Cn8a1sg6A8HYMYgxmDt6707l8GgviAbw0jb188+PiKVTe9VYjMznJP1O1Kqg0yXCdpxeZ5Y23gFJjBiTAkAjetLeVQdSHUkKVAy0HLTHTmftWNscISPQxHP1FELdtrOrRcbTMhZMDr609SkJ8R7troLDQIJhRqGRIMSPtG/Km8bcnSB0IMAFSNhBHQYIOcDehr3pUFZL6iBzJJImpuzOL7uhhgAyRBOfSI/WjX4BDilEW2Ru8eUbMB8RBkEHP05GqqNqVIORO2CIGPDr9MxT+GYZ03JiTpIgmd2M45fUCN6g7Pu6GiCTcDKBvBaIIAO/KPxrO2zYRcbxJJUmSEyNsAnIJ3YSfvRLsNiLjuDpUKzD/ALTLH0UGCRzNUAQt6T8Kt8LHwwpjcwPWPGifYUXbzWxpANpwwGrmhTVJJgljMA9cDandaXhjcrJBP2c4gs1xju0feTR3NZf2Z4S7at3WIGrXp7xgAIIJ+pqzb7buBo12XHPTqMeoEUXJ0+PqD5pqYp3+tXRqxHWgb9s3CxCWgy9dYBPpUzONcp0MdqdttbtGCZEUE9uGW6lq4DBiPGTBOeuftVf2n4gtwpcKVKsoZT4/lVLtsMLHCgsxm0xdSTAuFiBid4YZ+2Kq+5XLn6ukHZhdbTEqAp+dlk+SmD64rvAQG96wAUMTBM6jEgRjGwkRvVvtJbAVLNgAvcS0JAIOrOrVnqeczQ3hrBKOUHdBnURJIiPpOdqW9sRr/U22i4hl0UTpWQcymoXD1IB8sbZl4e4zlgx0hQQxtmS5mcGBOc+A5mKADiSihWicN8QJkFtIECF5Egj5eVaHs/tI2VDEK76veNIzqMgCdtOmcDpU0JeG4lBB0AMoE5kFhkt67YG81J2i+kwoIYZYs0zvpIgYMR69K6o5Ko7xBI+YEthQfWNzUDWZYYMCfEMRud9hgADnUzVprHCWiQrMXVY0yOZPIDHiPQ1HxbwcGfHb6iKkHDkvbhskCNRICSSIY7cql4rhxbgkgkyepYaiJn0J51WN/TCrwMc/LA/KlT2uL4+v9jXK2SyXCElSOu3ntik4KruT5/Snvc0hVA2/Oaa8wZ5kx4QaYc4BviHQSPPb84q/2dwltv8A03YE6dU4wCemDMZON+uKvD2lA1nV/TI5mfDYYAnxq5atNbOqTImd4M/hv96vGJtNu2Pc3NL94jS2iIO0w084MYmnIi3XZRMksVIjDaZUEnkIycU65edowG7sayAdmbZjyHUeFV7SlSyLpJaBzM5nEYGQOnKssu6cQMzEgt8GqOvwRIBEDYjPlR72VuqL4KhZKusDmZVh4bKfqaCsAGCxnBkGFLHnyA+nKpOF4j3VxGUHUh1eGDEGPOlZteGXHKV6Fwi6lM/1PPLOo1DxPCdQPDaqXZvbGqZEEsTEzvnfnzqn/wBcZmJFstB2nl5VFym9O3DVmxXiLP8AL056+tR2+y7bgakU9CRt5cuZqDju2iLasLLmfA+tR9ndsAkKQVJzpIj6UWxWvlEO0OHVLLLEjAAbrIj7xQT2lsi9xFi0bi2l0MzXDlUImNt5KAVf43tBSQDkKdbACTpUE4HPMYrFdrdq3L926wVlRjEATCoIAPKdyfFjyp++45/JlJjcftWeNS0r6YdYkXBqRoAiWV86y2eQjA71XU0C2pLOyMwBtEw5WDmWBWJ05AnNDezuH0gyq6hkllFxAByiCBvnIqUogaAdgNU4JOwgHcfCT69KVcy9ZsBGb+WCBqaSNTLpn+kgachTyxODFXOFsqts+8RRqCujAgTidy2AATiJnxyBItabkFiVYDUVy0b77EmDnbarKX5PyhWB3HkRnkcb0AUS5J1HWLancSTcYSVB728kjBkRNEE45izaQhuCTIX4CuSBETEZUzttQG3xkGT8K8h/Vt3dUmP3yotwdm41jAMai0BvEEkiO8QN4J3HlU5XRxd4e/Km4zl3IOokahnBJkDdQsQMeGKpdpcQJlQQCWCkSAQDIJknPh5VYdHAUgws6jEgmMCRtA0/erY4a1cQC4XufMSoj3ZlpBwZB7vgKN6uzCOL4MQupgzkAnUpAGJwfm3zjcbmlUn+gNxu4rQuCCefUTtyxvmlWvKFphXfG372p4vY9Ka2ZacR+ImoNVaJaPsW975u80MgUgHdiDP0BjFXO0bmlmO45+H9qxj33U6rbFWHMGD6VJ2TxV6W/mstv4n1mQfDIOTT/wAnwuP1rLfBg2GYCAGMkfKrgy284YWyeUA0K4gL71EAbTuH0wzEYnBbpEUrftMEDBF1FjBY7QIBx1IxUF22wuArqhjqWcRqJKnHIiD9ajKb7hw4s0of6cCOYE7xtvUGsE6xyO2f3NELuq3dHfSJGQxWVPJdPhPhM71Dxjt3ibkrvnceB5TPMUpDS8JxBQhyCRqMNkDB2k89vqK1/ZwS8ivEMpMMMFZ6Hp4Vm+yVLMLbiVKMOWZOqcc55nNTWS/DEoxOg5U8j4efhWdne3V4sumpvXNY0yk820Lq/CPtQXjrduws/Nkyd5PPw8hVVO3BJjEYHjVJ2fi3zhBuR+ApVrll+KHGXitgmc3W0750ghjjpIXwwaH8ErSNIkfCYHWcMYjad+VaP2t7AurbsXQh9wVCAgjDa7hMjfIjzih9nhraOA9xQpSS06gSMkFVPxfLjqPE1V9acWf/AKR3eK94Chg3Bu4Jh5kaYGC3iBJmpLdsXGcXGbXCxz6EiZnCyAORAGKHXCdRAlcHJgHfE+NWLXFMh1IAGgd5WbUpDTIIbDRjOM7Tmn8QMaAxVbSqsCGhm78GQuSZjE9PvTF44qw1aQZUd1VyI0x02JxGJ3BzUXAqy6VGlpGBJ7qsqmSRMZGeY2wYopfs2ngKFDmdb5hmgABV0wskEAACTJPKp1NmdwSF2LsymO6uptJEwwCjPVoJ8czuW7L44KNBtjSSACCcFm1BliTqGORPnzCWzpAbTtg4wGmAIO/WPCjPAdtDUZW3qIMGNWktOqBJEDePPwqcuwdZUsC922WQSBOtCXO8EekiOm29Th9MaGlAQcrJHdkBoAJ7w07xjxpcOms3P5ji1yAAzBkiQMkLmSOW3SO7bVBcsszfHbXJadIknujGByJxOOdRL+w9ncLeQd5mKNloGpfiMAgztHrBpVaS8rAqtsd2IkCADuc7kwvPp6Kq/wAgeS272AvIfv6V17GfWlw1vBqQgDcnSdyOVdSVTjFOy78gOtScTwzQE5jLR12NFuHWyglJZ95MHPh4daqlXOokiTnPnNKyaOA0EzOK0Hs52sVdZRH0CNDQA6DJXbunmGGxoU2qTgb866E1EalAPUUpBsU7V0aka2zaIEahJVgcq0nMYzz+1Q2bRdlWCH1bEmXDT8vTET402zewQ+UYRPMFTgjow+8+NWv+kMgW6D3J7t4fM22lFPeN2fl5czEGiTvoDHsn2Y9xmvoB7u2uZJxqwqid2Mlj6+VaUICIYAjxolxnAf8AT+zrVsCHZ0NznliJWfAALPmedU7cHNZeWadX/H7gXc7Htk4tr9BRHsrsJrjaLYAA3PJR1P6UW7N7NN076V5mPsPH8Kre2/tpa7Mt/wCn4cK3EETG4tgj47nVjuF5+Ap+Lxb7voebzTDqex3t/iuAt2F4Ti7igELpWSGlTIfHw557V5Rx3ZbcPxDodZBkSudS4ZLh1fLJU79RiKyRe7xF0sxa5duNknLMzHA/IAeVe1cD7Ei5wVmzxF1hfSYuKdWgf+1/yQSPUYits8Zrpxy2+3lbcPK3LogpMDOknoY2MRnzpvCQWafmB+HMKMnHPYb9DtuDftV7JcTweg3FNywo/wB1ZK841DJTEYOD1qnbtBf9wpG8gzoyO8AsCcDYxkeNY3pSzwLPa0kXBpOkypVXC6mxiYzqOnwUmpeHdbKs8wryQoAYSS0CCcCADnpSt8Zbbh3ttq1jSLbYEgjvAwMrk4PmDIiqxs69NtCScwPKWOI+H4ukAGaigY4K4rWlfKhCJbVE5BiOUERgGYNE+wVswzECF1EAiA7Z3XeIggCJ2xQPgeHZSoCMFglmnUucZkQsSBjGJq7c7bwYQ3CG0nUdKwRCjGScDcx3ZqfpiNzi5RpVRbDMG0l5t3WYjSFB0tK7DwmRAqGxdt+9PxBmIhpDG2IBYEE97AzgZG45jxf94/u1fU7TLMCoDSCdImMnJYxy6VCIBBdv5j/MGkCCyxMwTIjp0mmGh4UECFa+EgElSAWkmDM92Y6yYrlT9kMrlxqOgABu8BDjTjaDudvGuUYzonkKXdLiNiKlu3on8D+9qpm4DBP+KndgVP2rqJPaULBgZzvgT5VftMTJET9h0zyoRwlozE8jHmMwfSaks38lT9KjuKPuBljMeH68qffumNgPL8aspZDHvdOnLr/mqTobZOxWCRtyzH9qcpaGeHFmzaF/iO+zHuWQY1BcFrhGYnGkZJByIaBvbHtTev3Ld5gq+50i0iCFQKdWB4kfgOVCL90sBJJwN6hO1a616Z72+k+Ls/6vhVGxK4J2nSCp8jiazvZHCtcYWxg59I3+lan2VYHg+GYbGzbP1UVP2X2V7q/df5WAK+BYkuPqB9aXk8ctjfxeXjLC7Ru2+D4Z7r/BaQmOukYHmTjzNfMvaHGPfuveuGXuMWbzJmB4DYeAFeufxw7dhLfBqcvFy5/8FPcHqwJ/7K8eqqx9rvY3bDcLdF1FVnUHTqkgE4mBzifrWq4L+JnEqp16XYsTgaQqwMCMnIO9YZ6QpB7P7P8A8W7R7nEoVnGod4eo3iiXGezXAceNfB30tXJnuQVnfNvBX0gZ2NeEVLw3EMjBlZlI5qdJ9CKm4yjdb72l9leI4TvXELpGbyjUobmcZUeLAbmhxa3gkMADlhkRiIXm2/OMjzqp/wD3nHQAL7KoxpEQR4kyT6moF448QCXgOCJKqFDBj8RCiAQSMgZnOcnPLBXIWs9pM6lWcm2cQ7RGR3oByY6z47UrF5ZDu3c1H4YDnSDB2gDA686p+4xogtBaRsVjcnriidjhbQFsgnWJle8SeSgKuQOonM1HSjFud4PJB7pVQzAf1yd+7MGJBmKslWcd0kDq0bxltzvtTONQowJLSzFiRpLGTvjJkxzqX3RCBZBaVDKxhpInGRgQQZGMYpUDyGy3xk2gYJ92OcRIBGJ3I1D1ilQy4rBda4jBIIGncBeXIE9MjalRMQ8r14qxYBI8KjtoCB5EmrNqIjMnlWpJlYYI5b1HxVtp1jw5fn1pvvQG07LjlP2q5Z4p17hERyjunyG1FoiLh+2Cw0N3SOeQPMxU3a3wLkEaowZGQWj6g1S7V4M/7qCOTKOuBI6g0y1fLoUPPA6qwII/Mepo9Ue4hO3oPwptdnAnpTa1Zvo7+G7T2dwvhbX9/Wa03EXltozudKqCzE8lUST9BWL/AIQ8Rr7Osj+lri/S40fYiqn8ae3vc8KvDIe/xB73haQgt/5NC+I1VVJ5B7S9sNxnE3eIaRrbuj+lBhF9FA9ZPOhddqNs1FUUzTxXKVIOk0hXDTbjwKNhLyq92LfKXJHNW+w1fioPpQu28iiPY6SxMEhVzyiSBv1zStOQds8Qw/mKoUjckT9QZGRgiriW2YkxpAG+VJPLn0GPKucBeW3aKhvijUCuzKWIzzXIbzxkVeso5CgMGJDEaSIA0yfiwuJGciIjFZbUj4a6S6gJ3lEYDMe9ziJnernHWgGQGGcCc91WUloOlgD8uZPLaovdwsqQAZJJESMGCRMTpPjJ5imWb+ti7guCRq0gjPITHhNT/JpbPDNcRtMgDY+qjHPmf0xSq3wqgkgnvMMksYkEEk8uXnn1pUctDp5laYSAMAc/GnTGBg9aitjfbB/fpUly2VE/jj9+laUoZxAURGTH2qbhGBG/lQt7k7mnWiQJBO8D9aIdrSqcQSNv3zod2vGvW0hjgxswHj1irPAXmKHWNjv4HnXeJIBKHKkT6HYjyNHoBl8iZGx2qI1LxFor3TuMVDNbfGT2v+BfETwt9Tsl6R4Bra/mDXm3tz29/reNu3gZSdFv/wCtJC/Uy3/fT/Zz2jPDcHxtlTD3xbVfANrFw/8AhierCs1cePOnaI67chXAtNRafUG7FcNKlQDGaorzYqS7UCDPlSNOuBWh9mYCO7KzAOggEgNAJ0mB+xNZ5tq0nYACrnnmDnwmJHIYqcvRz2KsqnRAGvP/ABk8ojltmiN3hzpDBfhIBK5OoAkbbcxNUbse8aBEneRiQOew6+pqbgrsajrI7oEAEyNXwjlPOfCsvixC26sGUKpYgaQQWJbvd0DOrJj78oqtwF0z8AKBh3NA72naYYYEmmW7ZbVJM6ZHc1GQwOkAkESSZIHpkU6zeC5YKqcishyRIIMMFX7xFAaReHtOfeNIeF16tJ2GgYYz48zsaVUuy0t3U70mciV22M9T50qBp5L70IxPlXbtpnaMxG/LrNStaGo8wdvSrfDWmchUUszYCgSTy7qgSfStWe1ZOBSI5Rv++U/jR72c9hrvFshBKWsy5G/gk/EfEYH2rRezvsjasfzOPYBtxYEE5G7Cftt57VrLvtJCgWVNtQdgRtyz+QHqaJLT/tY7J9iUsJCcJwrwMG7DO0nbUwP0wKvJ7PW2zd7O4QxI7ttAQu4gRMz0MH6UEue0V73er3wBG4KqzHpkJ3R5zvVjg/bok6GB1f8ALTDeUDnj1p8aOUeT+2/CJa46/btoUQFdKHV3ZtoY72dyd+VZ41p/4g8V73jrt2CusIYJnZFX6d2szcq0ms8DxNMUUlFPApB0V2lFICgFSrtI0A0iahCEVMabSNLwVguyr1NaXhECsRMmcR5432EfaKo+zvCgh7pKwsKJYAycyBMmIGds0c4dNLM3cEQIJjMY3xzqMqqI7bggqzFTETjcmI28xvVrh2S2RpVX0khtQLK0FTJzBBgiPpPLvC2CbqgBXO6hhqBBVgJ3kgZ8NMmqnvBJG4znYY5gc8E1Hs0ycPoUaSd84MzyH0naiC2dQJYrqBZcCQT5yBvuRkzNUuFWIdmOkGdhB2MaSMjw50bFwsoISCQMnSGjSACMCNUkyI2zTt0cQW47uEkiYUlQMAySZmQRnrXavcTw5DqqqxCqJAMiefeBkCTgA/jSqVPOuyOzXvGFgKDDO06UnMYElo5D8M1tezUThRHDyGPxXXgM3kflXwH96s3ryDStpYCCFXZR5RzP16k1TvOzTM/T9a3kYoXvFnlmBPMkzvTrrwO7cYegiPp+tV71zTlpnbrgcqn4biQVImQPP7g/39KrZGNegzgjqP3++lTSBuAQOYzHiY28xjyply0CAVgmOXP0+mKr2id4g7kDPqOo/e9PY0z/ALVIPeBhzX7gn9aBsK0HtQneTx1flt4UAegnDp2H18OVcpproNTo3a7XKVAKuTSNcNIyJrgrhNT8Ha1uqjMkYpG2PZ/ZBt29LKNYQMwZhHf0kd3BJKsBCk8vSy/ABwGWSogamgAvEiDPQcwOeDUA4lbrKWIZ0UKQsRCnunG5X4Z5DT0wS7G4a5aUu6jUf9v3jKBkk6yCJjuwPM1jaPijw50ONbXF0iFtrBJIEHvwImCCYO+3SFOEZdwwjkJ7gOBJGw+/lWh43XeUkWTq1Am6pBkkbSNWgDoVG2SJoUEujTauMQI+GNZ3kHunaTMTFEyOSnOjgYdZbPULgGByBjkY/GitmyJVcL/L7xZpyZckR8PL6Ggl+wyPqBgggDEQcHrvRrhuAZSFuwg3UspIYGQBkgRnA+o6FvSpdJLHAFiWUrJPeGoEHGDkkD1jPWlUvF3VRSush1gBdhpkiGxOoCDJPOu1Hd7its+eIY7I3qY/vXHZz8sR4j7ZNTji8AaZHp+VNF4jOj0j9IrtYKr2ztH1k/kIptpBI3B5Hr+/yqyU58vPb8akW0DGxBp8dltBsdU4JgmcCZzjlP73qd+FgAyZyD1yN/HMfSm2SAxVgDP4GuOsd1TIHwgmMf0/p4UdQM77Stlcdfy2oAaN+0jEssrpMGec5OZ50ENKhyKbFPNcNIEKVcmlNIyNcp1cNIzGFX+x+HNxiqxMEjUYHIZPrVIUV9neHLO4Anu/bUM/alRGm7E4O9Yl2HzAKRjIyY2kgAZnmOtaA2GvgwoVTBOojYAHQAfmK4nw8KG8XxD22RNMfy7Y03O8AVAEhZiNzkbmrfZbvd/2ZLQO7IGPhgSZJg/j6cufd6VpNxNq2pZbmkKDMmT8ODKgzOxmBz6VDc4fhmEG5fdCxJ0kOFJG7SSdJ23kQKpcb2XeRzLL7uSyn5mDTuOpAiCYkEed7geCuA6UWAJIjvFARli3whPI+WTnRWxNOHthFCksBjyGcyWLDOf8Va7QtolokG6QXU6C6ghsCZC88ZodwJuh/dvcU4wYJgxPxQcYjINWxYuOIXRuVMj4iRq1TyAmDI3ms7eXR62ktcbb1BVtpMtkguSRuxgCZ28CDvmlTOD4S3Ovu3oyyDS5k4IG8xI5E78opU9Sev8AaaytviwAAy+GJn1JOKsJeGyg+MAVQ4l0JOmQOobVJ38x6ClZLD02j7E9a7JUWCJPzD1H9q67ACdpIKz6/Xn+zXOEeQevh+m30qxbhyIMQImNz0A9avaUJ4MtkySJ2wPWnHhAYBDc+f5g9KucOjGAY1KTyjEY2GRv60y5wjyDIaDkYAiIjwwd/KjRMV7ZWNF4LmNCnJkwS0fas4a0ftpd1X5/4KPIgsCD4g4rOGppkKVKlUmUUq5SmgOxTSK7NcoDqii3YHxMJgwI/wDJVz/5D6UJo17I8etni7bOiOjK6MriVIYTkRO6rtSs3Dg1xT6QFXlB1CdomPDPhin8JxTWwGUCTpBfAZczKnddviEb0cb2bTigzcJcsKRJNpi4gnIAdlBI6AgQBudzc7B9mLti6ddv3moJAS4gAOSSxOrAwMCd6571F7Rdjcbcvsxvs7C586r7wh+6o5bGIjnEgSJohd9+jd4iRIj3YDMS2SVEx1jlnOa0NvsI2Z/2kQQx0FkmMkbamIAMCQcnNP4a8irKq9sPpK3HO4+LY5OkSMz+dRfHbd3RaZq17PX7pJtq3eOXbCieeWDN9PrRrsn2ZAso1277sDUDoZlDHUwySQqztAinj2ldbrpZsvczhn0quomCdUQoMzHMz1qG12pbNqLt9nlZ91aCIuQWILk7SSNwcbVrMVbWr3s5YCA3LgBMZuFCH2yAwMeVcrLt20EHu7De6SZGgsx//Rhr9IpU+OgxtrhtR3UmMDbn4VYsX1Qg6TzAEkf5HhT0tIcaSGkGR+/3NSXmDAySXWAuwA8ST+Fa41NglaYFA0znoRzPPl8JH+aKdm8C9+AiyWzjkMjPIDxoF2eyyLJgsCSSCCM5kjoAJyetb32X7RBIshNKEkYkZAJljGZAOJwdvCuWonR3G+zNxVDKy3LoiFgAZOYY88Ax9KA27/e0NbKNqjSflMRozyxjrXo/DXtQCwQVMZ56TO464P261W7V7Et33LkENEEqQJ88H9k1OPk/Rcfx4T/EHhyt5CVC6k+sE5+4rIV6l/GTsxbY4V1ZmJ96raokFfdkAwPE+e9eW1Vuy0VKlSpAq5FdpCgORSinV2Keg4opXHK6WG6sGHmMinIJNK8JBFHwNXwfat8SqXNKXIJKhVkbjUY2571qfZ2zdA1e8Ejvi47xDDZQehHPH4VhuwHVrYBAlZBOccxt4GPSjtjigrCIzjcnGx3xUcV8nq3aftGQPdCxce+VB0SFQKRubphdP41k+0u17eoLfi46wPcWe7bWAYVrpGokd34QOgmh3B9stcQ8PcclSAFfmhHLyEx+m9VOFNlX93c1k5HcidUxkkGBhiTvApSQ7V3iu2Lt4aWIVAIW2g0ovQaQc8smhvEBm+FgTAkatgeQBiT4CqfbnaRsLq0EAnSBI3iYLcxg1mB2zcLS0aSCGVcSpwRO8xz8BSt/B/bQvxWhtJwf+Rz5QaVCeI47uKlwJe7xZLj6tRtkCArAgiDqkdfKu1Nlp7glc4hzshHiSPzzUIDknVjzI/GfCq1jtC450qgZuUT+VSu91W7yspziT0kSeVTqr3BT2cBS7rjHwg7ZfE9YifqOtaVe0nS4zLAmA05kCAR4ZzO9ZzsniSVVW3JYkzuRgL9vtV05Y85wfLr9t98VvhP+rHO9tvwPbpbUQQGIhVJxrHeE7YaOfjEcrHDe0I7pBYathuUb5kyNhGJ5OMYrFI5iAd8Hx6U2ypBkNBkdeWx88Cq4wtrn8W+MW7wtsuVW4t3ugfOpGdPPTsZ5GRzryOaOe2/bD8RxLB4i33FAAAAG7QABLEkzHSgKjFIHUqj1V0PRstHxSrmsUqAcDSmm1wtQEmrGK1XZPsRcurbe5es2RcghW1l9J5kKhCnoCfwoJ7OcGL3E27ZEiZYdQoLEesR6169w/DF9tMsd8z6kmNhzo9hguI9mH4QPdDa7QZQSCDp1YUkqf6tSnbdcZgDLl4apGPWveOG7HtCw9m6VZbgIaMCCP6pmec4rvZHs3wdkBbVi3I+dgLjeheYHliorSPFLHGCCCd9j+/w50RDPctm8qkqIW4Qc6up9Iz+tendq9j8MWCXeFRw3zi1oyT/7id6fQb4oT2t7KvwqNd4XuoASVjWVHUEDvLvIIY887hegwtjjDqzGIgkCB11A4IiftWY4ns4u+tNCped9HyqnfIggDujoByIrdjg7fE2i+gW3AIuBNtJHxhc+MgelDh2CbK2ybiERc0lZu91yJ2BI25jnyzRbBqgPZfB9xUYjXJKEaSUBAJkHr09aVbXsrsC2U1DVrPzNaLb7gDIjHxQDmlUWqkZzsm9bsgi4SrEmRGnfEAx3TVvi+1UGQVG4iJx1mTv+dAeKUkyQAf3H41TuPAI51pdzpM01Q92lwCFaJGoYgnJj9zVlLWlmnOJB65iqdiyjqtxWktDFpnJGkg8wJEbY+sXUaEE7g/sfhWkRVu2mFPMiD+II/fWugQJxPL/Bqrc4jYDfz/AU73wbBMkfvpNMmf8AaLsY3n94pgwAZG8eXP8AfKgh7BuiYKkeZ/Styw25dCDg1H/ppzI9f7UaDzi/ZZDDKR5/rUQ6mvQ+L4aZ1CR4d6TQ1ux7bEd1fHlH96nRqXYnsq19A7sUB+EASY61Nx3scVjTcJnqn6N+Vb3gkKiFjaBXWtgHU5zWfJ1TwxhE9grxUH3ieUGf0+9U29lLq3AjHTPNhy6iCZFemcJct3wwV5gwdJgg0J9pi9t7au6uultELBElQ2r/AJYG2DV49o8njkx3Ab2X9n3scSHJBXS2fh3gc8RE863nZto6mNwQumBpuCY3aADzkiD/AE+IrNcJxq+77zGRtk4AGfIbVas3pggatpJkn0PTbrRctspNDbcbcdQrQAJkASMbflv9afwfaLrLAqIHj12heU0FXjwJRhuQQSzCTHMEnw58qndpYCYYH4gYkETnqecH700tfw/tDChmODuBHWJ+I9DRD/rlv5iqjkJEnzGwBFYJuKcECE7wEnf0M49PGh/EXtTAnRODpk5HgJ5xy9I5LjD23fFdm8O1wXbY92xXDWnU6mkQvuyIM9RERON6tXPZLhXhnRNUySupAT10ho5fjWM7E4q0lzXdQasBDvpzIAlsLPj0xVjju23ulm13FUn4dRAjpjl50cOz5DHbFm/wsf6a1YNrTzdkMk7DTAiM75zSrP8AC9sNZXS7akPysNQmQdvOD6Uqm4fyOTzq/bgE+FUPdggb/wCaLxqWD151WuWhmM06QfwvGPYuSCSMjTPXePUCtjZcv4BoPoY29SfrWb4zgoQE45gRt4ZjzxO4ov2JxIdEC/GnxDbu7Y67D+1LG9nZ0uPwkk9OlS/6SBHvLg9QY+oP3ogODJGQYPz9enliZ6VVuqVO/wBTv51rIlTXiWUw6ahjvW9tua8vQ1xOJts2kMA3IHun6N+VX2tahkCmPwoIyoI5SJ5T6UiRXLO+fX+1cHDdYM9By+tVLnAMmLVxlH9B749Acj60me+FiLR/+OpTy33Ao2ehI8TdUQIx1BP4fnQ7itb/AO4xE8gIFM/6rpxcVrfQnvL9RRG4Qy5IE8xBE9anjF88ta2p8KhTY7DBUwYrnEKSdTFmY/MxJOOXgPpVkWmjIA8etRkMGEqAcRiP7GnxTyutJeDskkaj4zvHKSeuIonbGmBE+OMx/b8OVOs220guYxtt6Y+lWLrpgGRE/CDk8zI32NGoWzHAYAEqyHmeeds8/wBKjsKFBRmEA4kAzPLxAgU02w2FCrM/DA+oJ/vUSuUaJUk7SILfeCPKaexpaHB22z3hthWYDzOfOmvwSsDB0AZLATOD3TJzy3I2pt26cCI57iP8eHSort5FidMxE7DwP0NAQNbInmRA+XI9BO3jzpWmnujl6Cm8a661OqZUwVjMHw332867audF8IP40tguMSBkSfT98/tSp92+A0ATHQnO/wDmlT3C1WZY5AqSwg1LjmPxpUqzq0NzIJOTJqDgXKsrLg5EjpkRSpVn9aRvOyj/ACi3PP5/pVLtJRB8CaVKun4x+m2DBgdafaOY8R+/vSpVJpDbE7cj95qncGBSpUghXJjEQeXgKFX/AOU6i33Q/wAQ5HI+U4pUqd9EKXLhQjTjI/Gr19BCY/pP1IpUqoLTWxFs+A5nmCTipGQSR+ZHSlSqZ6FTWOHU7id/swH4GoXtiNuX7xSpUfDD75j7fjy6U7hhIQkCTH5UqVKCouP4dcNpGrXE7Yhv0qK05nfw+8UqVPIot9ncIjs+obRGSOnQ1ylSrNcf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8" name="AutoShape 15" descr="data:image/jpeg;base64,/9j/4AAQSkZJRgABAQAAAQABAAD/2wCEAAkGBxQSEhUTExQUFhUXGBcaGBcYFxgYHhcYFxgYGBoYGhsaHiggHRolHBcYIjEhJSorLy4uGB8zODMsNygtLisBCgoKDg0OGhAQGiwkICQsLCwsLCwsLCwsLCwsLCwsLCwsLCwsLCwsLCwsLCwsLCwsLCwsLCwsLCwsLCwsLCwsLP/AABEIARMAtwMBIgACEQEDEQH/xAAcAAABBQEBAQAAAAAAAAAAAAAFAAIDBAYBBwj/xAA+EAACAQMCAwUGBAUDAwUBAAABAhEAAyESMQRBUQUiYXGBBhMyQpGhscHR8AcjUuHxFDNiFYKSQ1Nyc5MW/8QAGAEAAwEBAAAAAAAAAAAAAAAAAAECAwT/xAAkEQEBAAICAwEAAgIDAAAAAAAAAQIREiEDMUFRYXETwQQiMv/aAAwDAQACEQMRAD8Aku39bF31GYlpMnyJ54obxd5kGJIBED+nmCY/7h/irKcQx7rFiIIE4jlIgEbqJxmKqcVYGmRjJBbUDqn4MciO9/aKfpK4OPOl1DFQw74zEgAyBG5IEfSm3eLYXUfUxEmNv6Y5YmEH0qhwtw924NiIPiQBqBnnEE+dd46S6R8Jk6JMDfAPiBU0xSzfZnRRIJK6YzJ6+feiKI8I7MXy3vXAZYhZJkaVgGGMnpORQu01t0IlVJPcGAVJA3Y7LiTyqAs3vRrczMMZLTtAJEyZ2NTlsHcObiFkjTqDGI5sBC58R6DNXV4xmYvg6YjIGfigsTLYExJmaGcbeOpZ7x0jEbBMCfCB981ACTce7bQoNUEAnBgkJPMwOVFm4YxbfdizPqK7yAwzmOvzb+FEhYVpNtjoElys6QeUgxk9aF9ly7giQYUE5hVIKjbnHLHxNjatP/Mj3YViGwoVLasV2Igzp5ySRvtmpvXo9IeBQwgFwSTI2ie9nvCQYj9arcQA1yACsFZY94CTmZ3gT0yKMt2OGcIbg1IgUKAFIxJBjBAHSd67xfZjpbZHGlTJB1Y1GNIwM+M842isbcvp2BLb3NMMSQQVBRVBgZUzpyJ9TVVGUTyYH5TkQCcwJzmfpyq53WuIrHBLgZG4235EgCfA9ai7Turb7rLDd6WwdMEwMYJiKrHLfdIJ7XZVwwYCQWYZIByMYEnPOgFi3rO4z+B/OP0on2leASG7ysAx093SwU90lviJGk4O84JqC1wBALIJ1AhSM8hIG3X7TtXRKSEhVUhZ5gfYfvzqyuDK5Aj1xnHL1rtzhwioo31KGmM8yPtvUnvBEQFVQB65n1nnVSkarlQu87jOT/TE1b4R8QV1Y70wfuKoC4GcFiYWMeXiQYq375vkUCds4HnmjQWLaFjBEjbTEwOonwp1rhlBLQC/UmdI2iIxjnVdrbc21NtGTpzOPGpxZBGYwRIzOPEUEZfsKGkaBvIBH20786VSXbKA6oUY5/iOQpUuUHapxFskFQ3xbEkDbwOx5Eb1SKlj7uIZpknYknGSe6ADM4GKaqs66h1AJ2GonDZ3G31pnFtL6Xwy51Js3kflP2pBNY4i4lpkBWEuiQCNxiYODPUbxFMYhDbcxplWEZ0gGGkEZ6xneqNq+QxgaZKhtJO2D45MT6mrL/AoIIYYJyJXT06mQZEYApWGu8bGfdEEZ2wd+YPPJx5VHx3EPrE6mChe8DjuyFIzy2H51Glre22CFweoiQcbyI8qkuhUQgurP3V0g4EaWkMpIbGOmDvSvQLjOKl11KJ0DYmJaCGwftnelwVsXGZ9BJZpA7wCgtpZduQZQI5Gh44lTfl0WJPcBhe8TEdAJGPD0qzwfH3BdXT8sgELlQp5lYIpZTo2w7K4K6y27VoQsEsAOWpsMdM7gRM71S7R9oXQqg1AWyQz6QdRHKBpHh6DNFuze1NP8i1gRLHAMsMsTHxZgdMVzjdLqF0rpGwijDDrda449s72T7WB2uXLivHvAx0aZC4WSpgECFMDaZ5Vt+wPatbiwztrna4BDgie7AjHj0NZBuxbck6QKK9hcKqGD8I2GPTxo499NbhqdjfaHYocLetIqc2UgkEQRgjMdQN/Csp2wES0epeGjYmJJgzkqJIwBqjFep9n3l0AYGNvLFeXfxD4lF4nRJgqWxEEk7MZkwVxPPypcWGUZO/eUsMZjvQABqJOADIAAjYbUWt3cWkYDBmFEYEsTnAzEzG08zQfg1yHPekdZhmmAfHSPwq778FsGCoXR3oCsx72onJwORjNOxAveIu3I1YUEDAaXIiJI+FVInzMVDf75CWmPuwCDMYAUTvicbVBw9y4EUKNIaP6dRMzy70SB44FXeGdVUtMkYiRAY5gRnGPMg1G7iaSzw6KAYHQQD+e886ivoFBzJJwucA+HKBzpcVxrtKgENmd5GMz/TvtvgVPw1grEqGkTMkcuZk/XwGRV8u9FpXe2xMllJPIRMKevLOKsIugE7DnmTNK5wYBklDMlQGOADjUY2IBON/Cn8a1sg6A8HYMYgxmDt6707l8GgviAbw0jb188+PiKVTe9VYjMznJP1O1Kqg0yXCdpxeZ5Y23gFJjBiTAkAjetLeVQdSHUkKVAy0HLTHTmftWNscISPQxHP1FELdtrOrRcbTMhZMDr609SkJ8R7troLDQIJhRqGRIMSPtG/Km8bcnSB0IMAFSNhBHQYIOcDehr3pUFZL6iBzJJImpuzOL7uhhgAyRBOfSI/WjX4BDilEW2Ru8eUbMB8RBkEHP05GqqNqVIORO2CIGPDr9MxT+GYZ03JiTpIgmd2M45fUCN6g7Pu6GiCTcDKBvBaIIAO/KPxrO2zYRcbxJJUmSEyNsAnIJ3YSfvRLsNiLjuDpUKzD/ALTLH0UGCRzNUAQt6T8Kt8LHwwpjcwPWPGifYUXbzWxpANpwwGrmhTVJJgljMA9cDandaXhjcrJBP2c4gs1xju0feTR3NZf2Z4S7at3WIGrXp7xgAIIJ+pqzb7buBo12XHPTqMeoEUXJ0+PqD5pqYp3+tXRqxHWgb9s3CxCWgy9dYBPpUzONcp0MdqdttbtGCZEUE9uGW6lq4DBiPGTBOeuftVf2n4gtwpcKVKsoZT4/lVLtsMLHCgsxm0xdSTAuFiBid4YZ+2Kq+5XLn6ukHZhdbTEqAp+dlk+SmD64rvAQG96wAUMTBM6jEgRjGwkRvVvtJbAVLNgAvcS0JAIOrOrVnqeczQ3hrBKOUHdBnURJIiPpOdqW9sRr/U22i4hl0UTpWQcymoXD1IB8sbZl4e4zlgx0hQQxtmS5mcGBOc+A5mKADiSihWicN8QJkFtIECF5Egj5eVaHs/tI2VDEK76veNIzqMgCdtOmcDpU0JeG4lBB0AMoE5kFhkt67YG81J2i+kwoIYZYs0zvpIgYMR69K6o5Ko7xBI+YEthQfWNzUDWZYYMCfEMRud9hgADnUzVprHCWiQrMXVY0yOZPIDHiPQ1HxbwcGfHb6iKkHDkvbhskCNRICSSIY7cql4rhxbgkgkyepYaiJn0J51WN/TCrwMc/LA/KlT2uL4+v9jXK2SyXCElSOu3ntik4KruT5/Snvc0hVA2/Oaa8wZ5kx4QaYc4BviHQSPPb84q/2dwltv8A03YE6dU4wCemDMZON+uKvD2lA1nV/TI5mfDYYAnxq5atNbOqTImd4M/hv96vGJtNu2Pc3NL94jS2iIO0w084MYmnIi3XZRMksVIjDaZUEnkIycU65edowG7sayAdmbZjyHUeFV7SlSyLpJaBzM5nEYGQOnKssu6cQMzEgt8GqOvwRIBEDYjPlR72VuqL4KhZKusDmZVh4bKfqaCsAGCxnBkGFLHnyA+nKpOF4j3VxGUHUh1eGDEGPOlZteGXHKV6Fwi6lM/1PPLOo1DxPCdQPDaqXZvbGqZEEsTEzvnfnzqn/wBcZmJFstB2nl5VFym9O3DVmxXiLP8AL056+tR2+y7bgakU9CRt5cuZqDju2iLasLLmfA+tR9ndsAkKQVJzpIj6UWxWvlEO0OHVLLLEjAAbrIj7xQT2lsi9xFi0bi2l0MzXDlUImNt5KAVf43tBSQDkKdbACTpUE4HPMYrFdrdq3L926wVlRjEATCoIAPKdyfFjyp++45/JlJjcftWeNS0r6YdYkXBqRoAiWV86y2eQjA71XU0C2pLOyMwBtEw5WDmWBWJ05AnNDezuH0gyq6hkllFxAByiCBvnIqUogaAdgNU4JOwgHcfCT69KVcy9ZsBGb+WCBqaSNTLpn+kgachTyxODFXOFsqts+8RRqCujAgTidy2AATiJnxyBItabkFiVYDUVy0b77EmDnbarKX5PyhWB3HkRnkcb0AUS5J1HWLancSTcYSVB728kjBkRNEE45izaQhuCTIX4CuSBETEZUzttQG3xkGT8K8h/Vt3dUmP3yotwdm41jAMai0BvEEkiO8QN4J3HlU5XRxd4e/Km4zl3IOokahnBJkDdQsQMeGKpdpcQJlQQCWCkSAQDIJknPh5VYdHAUgws6jEgmMCRtA0/erY4a1cQC4XufMSoj3ZlpBwZB7vgKN6uzCOL4MQupgzkAnUpAGJwfm3zjcbmlUn+gNxu4rQuCCefUTtyxvmlWvKFphXfG372p4vY9Ka2ZacR+ImoNVaJaPsW975u80MgUgHdiDP0BjFXO0bmlmO45+H9qxj33U6rbFWHMGD6VJ2TxV6W/mstv4n1mQfDIOTT/wAnwuP1rLfBg2GYCAGMkfKrgy284YWyeUA0K4gL71EAbTuH0wzEYnBbpEUrftMEDBF1FjBY7QIBx1IxUF22wuArqhjqWcRqJKnHIiD9ajKb7hw4s0of6cCOYE7xtvUGsE6xyO2f3NELuq3dHfSJGQxWVPJdPhPhM71Dxjt3ibkrvnceB5TPMUpDS8JxBQhyCRqMNkDB2k89vqK1/ZwS8ivEMpMMMFZ6Hp4Vm+yVLMLbiVKMOWZOqcc55nNTWS/DEoxOg5U8j4efhWdne3V4sumpvXNY0yk820Lq/CPtQXjrduws/Nkyd5PPw8hVVO3BJjEYHjVJ2fi3zhBuR+ApVrll+KHGXitgmc3W0750ghjjpIXwwaH8ErSNIkfCYHWcMYjad+VaP2t7AurbsXQh9wVCAgjDa7hMjfIjzih9nhraOA9xQpSS06gSMkFVPxfLjqPE1V9acWf/AKR3eK94Chg3Bu4Jh5kaYGC3iBJmpLdsXGcXGbXCxz6EiZnCyAORAGKHXCdRAlcHJgHfE+NWLXFMh1IAGgd5WbUpDTIIbDRjOM7Tmn8QMaAxVbSqsCGhm78GQuSZjE9PvTF44qw1aQZUd1VyI0x02JxGJ3BzUXAqy6VGlpGBJ7qsqmSRMZGeY2wYopfs2ngKFDmdb5hmgABV0wskEAACTJPKp1NmdwSF2LsymO6uptJEwwCjPVoJ8czuW7L44KNBtjSSACCcFm1BliTqGORPnzCWzpAbTtg4wGmAIO/WPCjPAdtDUZW3qIMGNWktOqBJEDePPwqcuwdZUsC922WQSBOtCXO8EekiOm29Th9MaGlAQcrJHdkBoAJ7w07xjxpcOms3P5ji1yAAzBkiQMkLmSOW3SO7bVBcsszfHbXJadIknujGByJxOOdRL+w9ncLeQd5mKNloGpfiMAgztHrBpVaS8rAqtsd2IkCADuc7kwvPp6Kq/wAgeS272AvIfv6V17GfWlw1vBqQgDcnSdyOVdSVTjFOy78gOtScTwzQE5jLR12NFuHWyglJZ95MHPh4daqlXOokiTnPnNKyaOA0EzOK0Hs52sVdZRH0CNDQA6DJXbunmGGxoU2qTgb866E1EalAPUUpBsU7V0aka2zaIEahJVgcq0nMYzz+1Q2bRdlWCH1bEmXDT8vTET402zewQ+UYRPMFTgjow+8+NWv+kMgW6D3J7t4fM22lFPeN2fl5czEGiTvoDHsn2Y9xmvoB7u2uZJxqwqid2Mlj6+VaUICIYAjxolxnAf8AT+zrVsCHZ0NznliJWfAALPmedU7cHNZeWadX/H7gXc7Htk4tr9BRHsrsJrjaLYAA3PJR1P6UW7N7NN076V5mPsPH8Kre2/tpa7Mt/wCn4cK3EETG4tgj47nVjuF5+Ap+Lxb7voebzTDqex3t/iuAt2F4Ti7igELpWSGlTIfHw557V5Rx3ZbcPxDodZBkSudS4ZLh1fLJU79RiKyRe7xF0sxa5duNknLMzHA/IAeVe1cD7Ei5wVmzxF1hfSYuKdWgf+1/yQSPUYits8Zrpxy2+3lbcPK3LogpMDOknoY2MRnzpvCQWafmB+HMKMnHPYb9DtuDftV7JcTweg3FNywo/wB1ZK841DJTEYOD1qnbtBf9wpG8gzoyO8AsCcDYxkeNY3pSzwLPa0kXBpOkypVXC6mxiYzqOnwUmpeHdbKs8wryQoAYSS0CCcCADnpSt8Zbbh3ttq1jSLbYEgjvAwMrk4PmDIiqxs69NtCScwPKWOI+H4ukAGaigY4K4rWlfKhCJbVE5BiOUERgGYNE+wVswzECF1EAiA7Z3XeIggCJ2xQPgeHZSoCMFglmnUucZkQsSBjGJq7c7bwYQ3CG0nUdKwRCjGScDcx3ZqfpiNzi5RpVRbDMG0l5t3WYjSFB0tK7DwmRAqGxdt+9PxBmIhpDG2IBYEE97AzgZG45jxf94/u1fU7TLMCoDSCdImMnJYxy6VCIBBdv5j/MGkCCyxMwTIjp0mmGh4UECFa+EgElSAWkmDM92Y6yYrlT9kMrlxqOgABu8BDjTjaDudvGuUYzonkKXdLiNiKlu3on8D+9qpm4DBP+KndgVP2rqJPaULBgZzvgT5VftMTJET9h0zyoRwlozE8jHmMwfSaks38lT9KjuKPuBljMeH68qffumNgPL8aspZDHvdOnLr/mqTobZOxWCRtyzH9qcpaGeHFmzaF/iO+zHuWQY1BcFrhGYnGkZJByIaBvbHtTev3Ld5gq+50i0iCFQKdWB4kfgOVCL90sBJJwN6hO1a616Z72+k+Ls/6vhVGxK4J2nSCp8jiazvZHCtcYWxg59I3+lan2VYHg+GYbGzbP1UVP2X2V7q/df5WAK+BYkuPqB9aXk8ctjfxeXjLC7Ru2+D4Z7r/BaQmOukYHmTjzNfMvaHGPfuveuGXuMWbzJmB4DYeAFeufxw7dhLfBqcvFy5/8FPcHqwJ/7K8eqqx9rvY3bDcLdF1FVnUHTqkgE4mBzifrWq4L+JnEqp16XYsTgaQqwMCMnIO9YZ6QpB7P7P8A8W7R7nEoVnGod4eo3iiXGezXAceNfB30tXJnuQVnfNvBX0gZ2NeEVLw3EMjBlZlI5qdJ9CKm4yjdb72l9leI4TvXELpGbyjUobmcZUeLAbmhxa3gkMADlhkRiIXm2/OMjzqp/wD3nHQAL7KoxpEQR4kyT6moF448QCXgOCJKqFDBj8RCiAQSMgZnOcnPLBXIWs9pM6lWcm2cQ7RGR3oByY6z47UrF5ZDu3c1H4YDnSDB2gDA686p+4xogtBaRsVjcnriidjhbQFsgnWJle8SeSgKuQOonM1HSjFud4PJB7pVQzAf1yd+7MGJBmKslWcd0kDq0bxltzvtTONQowJLSzFiRpLGTvjJkxzqX3RCBZBaVDKxhpInGRgQQZGMYpUDyGy3xk2gYJ92OcRIBGJ3I1D1ilQy4rBda4jBIIGncBeXIE9MjalRMQ8r14qxYBI8KjtoCB5EmrNqIjMnlWpJlYYI5b1HxVtp1jw5fn1pvvQG07LjlP2q5Z4p17hERyjunyG1FoiLh+2Cw0N3SOeQPMxU3a3wLkEaowZGQWj6g1S7V4M/7qCOTKOuBI6g0y1fLoUPPA6qwII/Mepo9Ue4hO3oPwptdnAnpTa1Zvo7+G7T2dwvhbX9/Wa03EXltozudKqCzE8lUST9BWL/AIQ8Rr7Osj+lri/S40fYiqn8ae3vc8KvDIe/xB73haQgt/5NC+I1VVJ5B7S9sNxnE3eIaRrbuj+lBhF9FA9ZPOhddqNs1FUUzTxXKVIOk0hXDTbjwKNhLyq92LfKXJHNW+w1fioPpQu28iiPY6SxMEhVzyiSBv1zStOQds8Qw/mKoUjckT9QZGRgiriW2YkxpAG+VJPLn0GPKucBeW3aKhvijUCuzKWIzzXIbzxkVeso5CgMGJDEaSIA0yfiwuJGciIjFZbUj4a6S6gJ3lEYDMe9ziJnernHWgGQGGcCc91WUloOlgD8uZPLaovdwsqQAZJJESMGCRMTpPjJ5imWb+ti7guCRq0gjPITHhNT/JpbPDNcRtMgDY+qjHPmf0xSq3wqgkgnvMMksYkEEk8uXnn1pUctDp5laYSAMAc/GnTGBg9aitjfbB/fpUly2VE/jj9+laUoZxAURGTH2qbhGBG/lQt7k7mnWiQJBO8D9aIdrSqcQSNv3zod2vGvW0hjgxswHj1irPAXmKHWNjv4HnXeJIBKHKkT6HYjyNHoBl8iZGx2qI1LxFor3TuMVDNbfGT2v+BfETwt9Tsl6R4Bra/mDXm3tz29/reNu3gZSdFv/wCtJC/Uy3/fT/Zz2jPDcHxtlTD3xbVfANrFw/8AhierCs1cePOnaI67chXAtNRafUG7FcNKlQDGaorzYqS7UCDPlSNOuBWh9mYCO7KzAOggEgNAJ0mB+xNZ5tq0nYACrnnmDnwmJHIYqcvRz2KsqnRAGvP/ABk8ojltmiN3hzpDBfhIBK5OoAkbbcxNUbse8aBEneRiQOew6+pqbgrsajrI7oEAEyNXwjlPOfCsvixC26sGUKpYgaQQWJbvd0DOrJj78oqtwF0z8AKBh3NA72naYYYEmmW7ZbVJM6ZHc1GQwOkAkESSZIHpkU6zeC5YKqcishyRIIMMFX7xFAaReHtOfeNIeF16tJ2GgYYz48zsaVUuy0t3U70mciV22M9T50qBp5L70IxPlXbtpnaMxG/LrNStaGo8wdvSrfDWmchUUszYCgSTy7qgSfStWe1ZOBSI5Rv++U/jR72c9hrvFshBKWsy5G/gk/EfEYH2rRezvsjasfzOPYBtxYEE5G7Cftt57VrLvtJCgWVNtQdgRtyz+QHqaJLT/tY7J9iUsJCcJwrwMG7DO0nbUwP0wKvJ7PW2zd7O4QxI7ttAQu4gRMz0MH6UEue0V73er3wBG4KqzHpkJ3R5zvVjg/bok6GB1f8ALTDeUDnj1p8aOUeT+2/CJa46/btoUQFdKHV3ZtoY72dyd+VZ41p/4g8V73jrt2CusIYJnZFX6d2szcq0ms8DxNMUUlFPApB0V2lFICgFSrtI0A0iahCEVMabSNLwVguyr1NaXhECsRMmcR5432EfaKo+zvCgh7pKwsKJYAycyBMmIGds0c4dNLM3cEQIJjMY3xzqMqqI7bggqzFTETjcmI28xvVrh2S2RpVX0khtQLK0FTJzBBgiPpPLvC2CbqgBXO6hhqBBVgJ3kgZ8NMmqnvBJG4znYY5gc8E1Hs0ycPoUaSd84MzyH0naiC2dQJYrqBZcCQT5yBvuRkzNUuFWIdmOkGdhB2MaSMjw50bFwsoISCQMnSGjSACMCNUkyI2zTt0cQW47uEkiYUlQMAySZmQRnrXavcTw5DqqqxCqJAMiefeBkCTgA/jSqVPOuyOzXvGFgKDDO06UnMYElo5D8M1tezUThRHDyGPxXXgM3kflXwH96s3ryDStpYCCFXZR5RzP16k1TvOzTM/T9a3kYoXvFnlmBPMkzvTrrwO7cYegiPp+tV71zTlpnbrgcqn4biQVImQPP7g/39KrZGNegzgjqP3++lTSBuAQOYzHiY28xjyply0CAVgmOXP0+mKr2id4g7kDPqOo/e9PY0z/ALVIPeBhzX7gn9aBsK0HtQneTx1flt4UAegnDp2H18OVcpproNTo3a7XKVAKuTSNcNIyJrgrhNT8Ha1uqjMkYpG2PZ/ZBt29LKNYQMwZhHf0kd3BJKsBCk8vSy/ABwGWSogamgAvEiDPQcwOeDUA4lbrKWIZ0UKQsRCnunG5X4Z5DT0wS7G4a5aUu6jUf9v3jKBkk6yCJjuwPM1jaPijw50ONbXF0iFtrBJIEHvwImCCYO+3SFOEZdwwjkJ7gOBJGw+/lWh43XeUkWTq1Am6pBkkbSNWgDoVG2SJoUEujTauMQI+GNZ3kHunaTMTFEyOSnOjgYdZbPULgGByBjkY/GitmyJVcL/L7xZpyZckR8PL6Ggl+wyPqBgggDEQcHrvRrhuAZSFuwg3UspIYGQBkgRnA+o6FvSpdJLHAFiWUrJPeGoEHGDkkD1jPWlUvF3VRSush1gBdhpkiGxOoCDJPOu1Hd7its+eIY7I3qY/vXHZz8sR4j7ZNTji8AaZHp+VNF4jOj0j9IrtYKr2ztH1k/kIptpBI3B5Hr+/yqyU58vPb8akW0DGxBp8dltBsdU4JgmcCZzjlP73qd+FgAyZyD1yN/HMfSm2SAxVgDP4GuOsd1TIHwgmMf0/p4UdQM77Stlcdfy2oAaN+0jEssrpMGec5OZ50ENKhyKbFPNcNIEKVcmlNIyNcp1cNIzGFX+x+HNxiqxMEjUYHIZPrVIUV9neHLO4Anu/bUM/alRGm7E4O9Yl2HzAKRjIyY2kgAZnmOtaA2GvgwoVTBOojYAHQAfmK4nw8KG8XxD22RNMfy7Y03O8AVAEhZiNzkbmrfZbvd/2ZLQO7IGPhgSZJg/j6cufd6VpNxNq2pZbmkKDMmT8ODKgzOxmBz6VDc4fhmEG5fdCxJ0kOFJG7SSdJ23kQKpcb2XeRzLL7uSyn5mDTuOpAiCYkEed7geCuA6UWAJIjvFARli3whPI+WTnRWxNOHthFCksBjyGcyWLDOf8Va7QtolokG6QXU6C6ghsCZC88ZodwJuh/dvcU4wYJgxPxQcYjINWxYuOIXRuVMj4iRq1TyAmDI3ms7eXR62ktcbb1BVtpMtkguSRuxgCZ28CDvmlTOD4S3Ovu3oyyDS5k4IG8xI5E78opU9Sev8AaaytviwAAy+GJn1JOKsJeGyg+MAVQ4l0JOmQOobVJ38x6ClZLD02j7E9a7JUWCJPzD1H9q67ACdpIKz6/Xn+zXOEeQevh+m30qxbhyIMQImNz0A9avaUJ4MtkySJ2wPWnHhAYBDc+f5g9KucOjGAY1KTyjEY2GRv60y5wjyDIaDkYAiIjwwd/KjRMV7ZWNF4LmNCnJkwS0fas4a0ftpd1X5/4KPIgsCD4g4rOGppkKVKlUmUUq5SmgOxTSK7NcoDqii3YHxMJgwI/wDJVz/5D6UJo17I8etni7bOiOjK6MriVIYTkRO6rtSs3Dg1xT6QFXlB1CdomPDPhin8JxTWwGUCTpBfAZczKnddviEb0cb2bTigzcJcsKRJNpi4gnIAdlBI6AgQBudzc7B9mLti6ddv3moJAS4gAOSSxOrAwMCd6571F7Rdjcbcvsxvs7C586r7wh+6o5bGIjnEgSJohd9+jd4iRIj3YDMS2SVEx1jlnOa0NvsI2Z/2kQQx0FkmMkbamIAMCQcnNP4a8irKq9sPpK3HO4+LY5OkSMz+dRfHbd3RaZq17PX7pJtq3eOXbCieeWDN9PrRrsn2ZAso1277sDUDoZlDHUwySQqztAinj2ldbrpZsvczhn0quomCdUQoMzHMz1qG12pbNqLt9nlZ91aCIuQWILk7SSNwcbVrMVbWr3s5YCA3LgBMZuFCH2yAwMeVcrLt20EHu7De6SZGgsx//Rhr9IpU+OgxtrhtR3UmMDbn4VYsX1Qg6TzAEkf5HhT0tIcaSGkGR+/3NSXmDAySXWAuwA8ST+Fa41NglaYFA0znoRzPPl8JH+aKdm8C9+AiyWzjkMjPIDxoF2eyyLJgsCSSCCM5kjoAJyetb32X7RBIshNKEkYkZAJljGZAOJwdvCuWonR3G+zNxVDKy3LoiFgAZOYY88Ax9KA27/e0NbKNqjSflMRozyxjrXo/DXtQCwQVMZ56TO464P261W7V7Et33LkENEEqQJ88H9k1OPk/Rcfx4T/EHhyt5CVC6k+sE5+4rIV6l/GTsxbY4V1ZmJ96raokFfdkAwPE+e9eW1Vuy0VKlSpAq5FdpCgORSinV2Keg4opXHK6WG6sGHmMinIJNK8JBFHwNXwfat8SqXNKXIJKhVkbjUY2571qfZ2zdA1e8Ejvi47xDDZQehHPH4VhuwHVrYBAlZBOccxt4GPSjtjigrCIzjcnGx3xUcV8nq3aftGQPdCxce+VB0SFQKRubphdP41k+0u17eoLfi46wPcWe7bWAYVrpGokd34QOgmh3B9stcQ8PcclSAFfmhHLyEx+m9VOFNlX93c1k5HcidUxkkGBhiTvApSQ7V3iu2Lt4aWIVAIW2g0ovQaQc8smhvEBm+FgTAkatgeQBiT4CqfbnaRsLq0EAnSBI3iYLcxg1mB2zcLS0aSCGVcSpwRO8xz8BSt/B/bQvxWhtJwf+Rz5QaVCeI47uKlwJe7xZLj6tRtkCArAgiDqkdfKu1Nlp7glc4hzshHiSPzzUIDknVjzI/GfCq1jtC450qgZuUT+VSu91W7yspziT0kSeVTqr3BT2cBS7rjHwg7ZfE9YifqOtaVe0nS4zLAmA05kCAR4ZzO9ZzsniSVVW3JYkzuRgL9vtV05Y85wfLr9t98VvhP+rHO9tvwPbpbUQQGIhVJxrHeE7YaOfjEcrHDe0I7pBYathuUb5kyNhGJ5OMYrFI5iAd8Hx6U2ypBkNBkdeWx88Cq4wtrn8W+MW7wtsuVW4t3ugfOpGdPPTsZ5GRzryOaOe2/bD8RxLB4i33FAAAAG7QABLEkzHSgKjFIHUqj1V0PRstHxSrmsUqAcDSmm1wtQEmrGK1XZPsRcurbe5es2RcghW1l9J5kKhCnoCfwoJ7OcGL3E27ZEiZYdQoLEesR6169w/DF9tMsd8z6kmNhzo9hguI9mH4QPdDa7QZQSCDp1YUkqf6tSnbdcZgDLl4apGPWveOG7HtCw9m6VZbgIaMCCP6pmec4rvZHs3wdkBbVi3I+dgLjeheYHliorSPFLHGCCCd9j+/w50RDPctm8qkqIW4Qc6up9Iz+tendq9j8MWCXeFRw3zi1oyT/7id6fQb4oT2t7KvwqNd4XuoASVjWVHUEDvLvIIY887hegwtjjDqzGIgkCB11A4IiftWY4ns4u+tNCped9HyqnfIggDujoByIrdjg7fE2i+gW3AIuBNtJHxhc+MgelDh2CbK2ybiERc0lZu91yJ2BI25jnyzRbBqgPZfB9xUYjXJKEaSUBAJkHr09aVbXsrsC2U1DVrPzNaLb7gDIjHxQDmlUWqkZzsm9bsgi4SrEmRGnfEAx3TVvi+1UGQVG4iJx1mTv+dAeKUkyQAf3H41TuPAI51pdzpM01Q92lwCFaJGoYgnJj9zVlLWlmnOJB65iqdiyjqtxWktDFpnJGkg8wJEbY+sXUaEE7g/sfhWkRVu2mFPMiD+II/fWugQJxPL/Bqrc4jYDfz/AU73wbBMkfvpNMmf8AaLsY3n94pgwAZG8eXP8AfKgh7BuiYKkeZ/Styw25dCDg1H/ppzI9f7UaDzi/ZZDDKR5/rUQ6mvQ+L4aZ1CR4d6TQ1ux7bEd1fHlH96nRqXYnsq19A7sUB+EASY61Nx3scVjTcJnqn6N+Vb3gkKiFjaBXWtgHU5zWfJ1TwxhE9grxUH3ieUGf0+9U29lLq3AjHTPNhy6iCZFemcJct3wwV5gwdJgg0J9pi9t7au6uultELBElQ2r/AJYG2DV49o8njkx3Ab2X9n3scSHJBXS2fh3gc8RE863nZto6mNwQumBpuCY3aADzkiD/AE+IrNcJxq+77zGRtk4AGfIbVas3pggatpJkn0PTbrRctspNDbcbcdQrQAJkASMbflv9afwfaLrLAqIHj12heU0FXjwJRhuQQSzCTHMEnw58qndpYCYYH4gYkETnqecH700tfw/tDChmODuBHWJ+I9DRD/rlv5iqjkJEnzGwBFYJuKcECE7wEnf0M49PGh/EXtTAnRODpk5HgJ5xy9I5LjD23fFdm8O1wXbY92xXDWnU6mkQvuyIM9RERON6tXPZLhXhnRNUySupAT10ho5fjWM7E4q0lzXdQasBDvpzIAlsLPj0xVjju23ulm13FUn4dRAjpjl50cOz5DHbFm/wsf6a1YNrTzdkMk7DTAiM75zSrP8AC9sNZXS7akPysNQmQdvOD6Uqm4fyOTzq/bgE+FUPdggb/wCaLxqWD151WuWhmM06QfwvGPYuSCSMjTPXePUCtjZcv4BoPoY29SfrWb4zgoQE45gRt4ZjzxO4ov2JxIdEC/GnxDbu7Y67D+1LG9nZ0uPwkk9OlS/6SBHvLg9QY+oP3ogODJGQYPz9enliZ6VVuqVO/wBTv51rIlTXiWUw6ahjvW9tua8vQ1xOJts2kMA3IHun6N+VX2tahkCmPwoIyoI5SJ5T6UiRXLO+fX+1cHDdYM9By+tVLnAMmLVxlH9B749Acj60me+FiLR/+OpTy33Ao2ehI8TdUQIx1BP4fnQ7itb/AO4xE8gIFM/6rpxcVrfQnvL9RRG4Qy5IE8xBE9anjF88ta2p8KhTY7DBUwYrnEKSdTFmY/MxJOOXgPpVkWmjIA8etRkMGEqAcRiP7GnxTyutJeDskkaj4zvHKSeuIonbGmBE+OMx/b8OVOs220guYxtt6Y+lWLrpgGRE/CDk8zI32NGoWzHAYAEqyHmeeds8/wBKjsKFBRmEA4kAzPLxAgU02w2FCrM/DA+oJ/vUSuUaJUk7SILfeCPKaexpaHB22z3hthWYDzOfOmvwSsDB0AZLATOD3TJzy3I2pt26cCI57iP8eHSort5FidMxE7DwP0NAQNbInmRA+XI9BO3jzpWmnujl6Cm8a661OqZUwVjMHw332867audF8IP40tguMSBkSfT98/tSp92+A0ATHQnO/wDmlT3C1WZY5AqSwg1LjmPxpUqzq0NzIJOTJqDgXKsrLg5EjpkRSpVn9aRvOyj/ACi3PP5/pVLtJRB8CaVKun4x+m2DBgdafaOY8R+/vSpVJpDbE7cj95qncGBSpUghXJjEQeXgKFX/AOU6i33Q/wAQ5HI+U4pUqd9EKXLhQjTjI/Gr19BCY/pP1IpUqoLTWxFs+A5nmCTipGQSR+ZHSlSqZ6FTWOHU7id/swH4GoXtiNuX7xSpUfDD75j7fjy6U7hhIQkCTH5UqVKCouP4dcNpGrXE7Yhv0qK05nfw+8UqVPIot9ncIjs+obRGSOnQ1ylSrNcf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9" name="Picture 16" descr="chỉ m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6383"/>
            <a:ext cx="3471725" cy="253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ANd9GcTm5HxbX1qu8VKvUzAHG6ucMo5vXXyv7gk0TMQKQn7E1LQRPO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 bwMode="auto">
          <a:xfrm>
            <a:off x="242222" y="3701835"/>
            <a:ext cx="418446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0" descr="images684212_nick_vujic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9377"/>
            <a:ext cx="4184469" cy="235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4" descr="http://ttol.vietnamnetjsc.vn//2013/05/23/14/39/xon-xao-ve-viec-chi-30-ty-dong-moi-nick-vujicic-qua-viet-nam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6383"/>
            <a:ext cx="3788874" cy="253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"/>
          <p:cNvSpPr>
            <a:spLocks noChangeArrowheads="1"/>
          </p:cNvSpPr>
          <p:nvPr/>
        </p:nvSpPr>
        <p:spPr bwMode="auto">
          <a:xfrm>
            <a:off x="609600" y="1524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400" b="1" i="1" dirty="0">
                <a:solidFill>
                  <a:srgbClr val="FF0000"/>
                </a:solidFill>
                <a:latin typeface="Sitka Subheading" pitchFamily="2" charset="0"/>
              </a:rPr>
              <a:t>MỘT SỐ </a:t>
            </a:r>
            <a:r>
              <a:rPr lang="en-US" sz="2400" b="1" i="1" dirty="0">
                <a:solidFill>
                  <a:srgbClr val="FF0000"/>
                </a:solidFill>
                <a:latin typeface="Sitka Subheading" pitchFamily="2" charset="0"/>
              </a:rPr>
              <a:t>TẤM GƯƠNG TỰ TIN TRONG CUỘC SỐNG</a:t>
            </a:r>
          </a:p>
        </p:txBody>
      </p:sp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2662084" y="6194447"/>
            <a:ext cx="3802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Sitka Subheading" pitchFamily="2" charset="0"/>
              </a:rPr>
              <a:t>Nick </a:t>
            </a:r>
            <a:r>
              <a:rPr lang="en-US" sz="2800" b="1" dirty="0" err="1">
                <a:latin typeface="Sitka Subheading" pitchFamily="2" charset="0"/>
              </a:rPr>
              <a:t>Vujicic</a:t>
            </a:r>
            <a:r>
              <a:rPr lang="en-US" sz="2800" b="1" dirty="0">
                <a:latin typeface="Sitka Subheading" pitchFamily="2" charset="0"/>
              </a:rPr>
              <a:t>  </a:t>
            </a:r>
            <a:r>
              <a:rPr lang="en-US" sz="2800" b="1" dirty="0" err="1">
                <a:latin typeface="Sitka Subheading" pitchFamily="2" charset="0"/>
              </a:rPr>
              <a:t>Diễn</a:t>
            </a:r>
            <a:r>
              <a:rPr lang="en-US" sz="2800" b="1" dirty="0">
                <a:latin typeface="Sitka Subheading" pitchFamily="2" charset="0"/>
              </a:rPr>
              <a:t> </a:t>
            </a:r>
            <a:r>
              <a:rPr lang="en-US" sz="2800" b="1" dirty="0" err="1">
                <a:latin typeface="Sitka Subheading" pitchFamily="2" charset="0"/>
              </a:rPr>
              <a:t>giả</a:t>
            </a:r>
            <a:r>
              <a:rPr lang="en-US" sz="2800" b="1" dirty="0">
                <a:latin typeface="Sitka Subheading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3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1905000"/>
            <a:ext cx="8305800" cy="24852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FF0000"/>
                </a:solidFill>
                <a:latin typeface="Sitka Subheading" pitchFamily="2" charset="0"/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biệt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tin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cao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Sitka Subheading" pitchFamily="2" charset="0"/>
              </a:rPr>
              <a:t>ti</a:t>
            </a:r>
            <a:r>
              <a:rPr lang="en-US" altLang="en-US" sz="3600" b="1" dirty="0">
                <a:solidFill>
                  <a:srgbClr val="FF0000"/>
                </a:solidFill>
                <a:latin typeface="Sitka Subheading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653647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229600" cy="592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400" b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400" b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endParaRPr lang="en-US" sz="2400" b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 algn="ctr"/>
            <a:r>
              <a:rPr lang="en-US" sz="2200" b="1" dirty="0" err="1" smtClean="0">
                <a:latin typeface="Sitka Subheading" pitchFamily="2" charset="0"/>
              </a:rPr>
              <a:t>Trịnh</a:t>
            </a:r>
            <a:r>
              <a:rPr lang="en-US" sz="2200" b="1" dirty="0" smtClean="0">
                <a:latin typeface="Sitka Subheading" pitchFamily="2" charset="0"/>
              </a:rPr>
              <a:t> </a:t>
            </a:r>
            <a:r>
              <a:rPr lang="en-US" sz="2200" b="1" dirty="0" err="1" smtClean="0">
                <a:latin typeface="Sitka Subheading" pitchFamily="2" charset="0"/>
              </a:rPr>
              <a:t>Hải</a:t>
            </a:r>
            <a:r>
              <a:rPr lang="en-US" sz="2200" b="1" dirty="0" smtClean="0">
                <a:latin typeface="Sitka Subheading" pitchFamily="2" charset="0"/>
              </a:rPr>
              <a:t> </a:t>
            </a:r>
            <a:r>
              <a:rPr lang="en-US" sz="2200" b="1" dirty="0" err="1" smtClean="0">
                <a:latin typeface="Sitka Subheading" pitchFamily="2" charset="0"/>
              </a:rPr>
              <a:t>Hà</a:t>
            </a:r>
            <a:r>
              <a:rPr lang="en-US" sz="2200" b="1" dirty="0" smtClean="0">
                <a:latin typeface="Sitka Subheading" pitchFamily="2" charset="0"/>
              </a:rPr>
              <a:t> </a:t>
            </a:r>
            <a:r>
              <a:rPr lang="en-US" sz="2200" b="1" dirty="0" err="1" smtClean="0">
                <a:latin typeface="Sitka Subheading" pitchFamily="2" charset="0"/>
              </a:rPr>
              <a:t>và</a:t>
            </a:r>
            <a:r>
              <a:rPr lang="en-US" sz="2200" b="1" dirty="0" smtClean="0">
                <a:latin typeface="Sitka Subheading" pitchFamily="2" charset="0"/>
              </a:rPr>
              <a:t> </a:t>
            </a:r>
            <a:r>
              <a:rPr lang="en-US" sz="2200" b="1" dirty="0" err="1" smtClean="0">
                <a:latin typeface="Sitka Subheading" pitchFamily="2" charset="0"/>
              </a:rPr>
              <a:t>chuyến</a:t>
            </a:r>
            <a:r>
              <a:rPr lang="en-US" sz="2200" b="1" dirty="0" smtClean="0">
                <a:latin typeface="Sitka Subheading" pitchFamily="2" charset="0"/>
              </a:rPr>
              <a:t> du </a:t>
            </a:r>
            <a:r>
              <a:rPr lang="en-US" sz="2200" b="1" dirty="0" err="1" smtClean="0">
                <a:latin typeface="Sitka Subheading" pitchFamily="2" charset="0"/>
              </a:rPr>
              <a:t>học</a:t>
            </a:r>
            <a:r>
              <a:rPr lang="en-US" sz="2200" b="1" dirty="0" smtClean="0">
                <a:latin typeface="Sitka Subheading" pitchFamily="2" charset="0"/>
              </a:rPr>
              <a:t> </a:t>
            </a:r>
            <a:r>
              <a:rPr lang="en-US" sz="2200" b="1" dirty="0" err="1" smtClean="0">
                <a:latin typeface="Sitka Subheading" pitchFamily="2" charset="0"/>
              </a:rPr>
              <a:t>Xin-ga-po</a:t>
            </a:r>
            <a:endParaRPr lang="en-US" sz="2200" b="1" dirty="0" smtClean="0"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Sitka Subheading" pitchFamily="2" charset="0"/>
              </a:rPr>
              <a:t>	</a:t>
            </a:r>
            <a:r>
              <a:rPr lang="en-US" sz="2000" dirty="0" err="1" smtClean="0">
                <a:latin typeface="Sitka Subheading" pitchFamily="2" charset="0"/>
              </a:rPr>
              <a:t>Trịnh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Hải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một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trong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hai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mươi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sinh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Việt</a:t>
            </a:r>
            <a:r>
              <a:rPr lang="en-US" sz="2000" dirty="0" smtClean="0">
                <a:latin typeface="Sitka Subheading" pitchFamily="2" charset="0"/>
              </a:rPr>
              <a:t> Nam </a:t>
            </a:r>
            <a:r>
              <a:rPr lang="en-US" sz="2000" dirty="0" err="1" smtClean="0">
                <a:latin typeface="Sitka Subheading" pitchFamily="2" charset="0"/>
              </a:rPr>
              <a:t>được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tuyển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đi</a:t>
            </a:r>
            <a:r>
              <a:rPr lang="en-US" sz="2000" dirty="0" smtClean="0">
                <a:latin typeface="Sitka Subheading" pitchFamily="2" charset="0"/>
              </a:rPr>
              <a:t> du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ở </a:t>
            </a:r>
            <a:r>
              <a:rPr lang="en-US" sz="2000" dirty="0" err="1" smtClean="0">
                <a:latin typeface="Sitka Subheading" pitchFamily="2" charset="0"/>
              </a:rPr>
              <a:t>Xin-ga-po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Các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bạn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đều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sinh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giỏi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toàn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diện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thành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thạo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tiếng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Anh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trải</a:t>
            </a:r>
            <a:r>
              <a:rPr lang="en-US" sz="2000" dirty="0" smtClean="0">
                <a:latin typeface="Sitka Subheading" pitchFamily="2" charset="0"/>
              </a:rPr>
              <a:t> qua </a:t>
            </a:r>
            <a:r>
              <a:rPr lang="en-US" sz="2000" dirty="0" err="1" smtClean="0">
                <a:latin typeface="Sitka Subheading" pitchFamily="2" charset="0"/>
              </a:rPr>
              <a:t>hai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kì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cực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kì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gắt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gao</a:t>
            </a:r>
            <a:r>
              <a:rPr lang="en-US" sz="2000" dirty="0" smtClean="0">
                <a:latin typeface="Sitka Subheading" pitchFamily="2" charset="0"/>
              </a:rPr>
              <a:t> do </a:t>
            </a:r>
            <a:r>
              <a:rPr lang="en-US" sz="2000" dirty="0" err="1" smtClean="0">
                <a:latin typeface="Sitka Subheading" pitchFamily="2" charset="0"/>
              </a:rPr>
              <a:t>chính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người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Xin-ga-po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tuyển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chọn</a:t>
            </a:r>
            <a:r>
              <a:rPr lang="en-US" sz="20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	</a:t>
            </a:r>
            <a:r>
              <a:rPr lang="en-US" sz="2000" dirty="0" err="1" smtClean="0">
                <a:latin typeface="Sitka Subheading" pitchFamily="2" charset="0"/>
              </a:rPr>
              <a:t>Đến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tôi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thật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sự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ngờ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thấy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góc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tập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của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chỉ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căn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gác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xếp</a:t>
            </a:r>
            <a:r>
              <a:rPr lang="en-US" sz="2000" dirty="0" smtClean="0">
                <a:latin typeface="Sitka Subheading" pitchFamily="2" charset="0"/>
              </a:rPr>
              <a:t> ở ban </a:t>
            </a:r>
            <a:r>
              <a:rPr lang="en-US" sz="2000" dirty="0" err="1" smtClean="0">
                <a:latin typeface="Sitka Subheading" pitchFamily="2" charset="0"/>
              </a:rPr>
              <a:t>công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một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giá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sách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rất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khiêm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tốn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một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giá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sách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rất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khiêm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tốn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một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cái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máy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cát-xét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đã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cũ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Thấy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tôi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ngạc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nhiên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cười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tươi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chủ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Gia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tài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của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chỉ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có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vậy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Bố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bộ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đội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mẹ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công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nhân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đều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đã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nghỉ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chế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Với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đồng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lương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ít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ỏi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của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bố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mẹ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không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thể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đòi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hỏi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điều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gì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hơn</a:t>
            </a:r>
            <a:r>
              <a:rPr lang="en-US" sz="20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3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1905000"/>
            <a:ext cx="8077200" cy="35640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Tự</a:t>
            </a:r>
            <a:r>
              <a:rPr lang="en-US" sz="2400" dirty="0">
                <a:solidFill>
                  <a:srgbClr val="FB3136"/>
                </a:solidFill>
                <a:latin typeface="Sitka Subheading" pitchFamily="2" charset="0"/>
              </a:rPr>
              <a:t> tin : </a:t>
            </a:r>
            <a:r>
              <a:rPr lang="en-US" sz="2400" dirty="0">
                <a:latin typeface="Sitka Subheading" pitchFamily="2" charset="0"/>
              </a:rPr>
              <a:t>Tin </a:t>
            </a:r>
            <a:r>
              <a:rPr lang="en-US" sz="2400" dirty="0" err="1">
                <a:latin typeface="Sitka Subheading" pitchFamily="2" charset="0"/>
              </a:rPr>
              <a:t>tưởng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vào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bản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thân</a:t>
            </a:r>
            <a:r>
              <a:rPr lang="en-US" sz="2400" dirty="0">
                <a:latin typeface="Sitka Subheading" pitchFamily="2" charset="0"/>
              </a:rPr>
              <a:t>, </a:t>
            </a:r>
            <a:r>
              <a:rPr lang="en-US" sz="2400" dirty="0" err="1">
                <a:latin typeface="Sitka Subheading" pitchFamily="2" charset="0"/>
              </a:rPr>
              <a:t>chủ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động</a:t>
            </a:r>
            <a:r>
              <a:rPr lang="en-US" sz="2400" dirty="0">
                <a:latin typeface="Sitka Subheading" pitchFamily="2" charset="0"/>
              </a:rPr>
              <a:t>, </a:t>
            </a:r>
            <a:r>
              <a:rPr lang="en-US" sz="2400" dirty="0" err="1">
                <a:latin typeface="Sitka Subheading" pitchFamily="2" charset="0"/>
              </a:rPr>
              <a:t>cương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quyết</a:t>
            </a:r>
            <a:r>
              <a:rPr lang="en-US" sz="2400" dirty="0">
                <a:latin typeface="Sitka Subheading" pitchFamily="2" charset="0"/>
              </a:rPr>
              <a:t>, </a:t>
            </a:r>
            <a:r>
              <a:rPr lang="en-US" sz="2400" dirty="0" err="1">
                <a:latin typeface="Sitka Subheading" pitchFamily="2" charset="0"/>
              </a:rPr>
              <a:t>dám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>
                <a:latin typeface="Sitka Subheading" pitchFamily="2" charset="0"/>
              </a:rPr>
              <a:t>nghĩ</a:t>
            </a:r>
            <a:r>
              <a:rPr lang="en-US" sz="2400" dirty="0">
                <a:latin typeface="Sitka Subheading" pitchFamily="2" charset="0"/>
              </a:rPr>
              <a:t>, </a:t>
            </a:r>
            <a:r>
              <a:rPr lang="en-US" sz="2400" dirty="0" err="1">
                <a:latin typeface="Sitka Subheading" pitchFamily="2" charset="0"/>
              </a:rPr>
              <a:t>dám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làm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 smtClean="0">
                <a:solidFill>
                  <a:srgbClr val="FB3136"/>
                </a:solidFill>
                <a:latin typeface="Sitka Subheading" pitchFamily="2" charset="0"/>
              </a:rPr>
              <a:t>Tự</a:t>
            </a:r>
            <a:r>
              <a:rPr lang="en-US" sz="2400" dirty="0" smtClean="0">
                <a:solidFill>
                  <a:srgbClr val="FB3136"/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cao</a:t>
            </a:r>
            <a:r>
              <a:rPr lang="en-US" sz="2400" dirty="0">
                <a:solidFill>
                  <a:srgbClr val="FB3136"/>
                </a:solidFill>
                <a:latin typeface="Sitka Subheading" pitchFamily="2" charset="0"/>
              </a:rPr>
              <a:t>, </a:t>
            </a: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tự</a:t>
            </a:r>
            <a:r>
              <a:rPr lang="en-US" sz="2400" dirty="0">
                <a:solidFill>
                  <a:srgbClr val="FB3136"/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đại</a:t>
            </a:r>
            <a:r>
              <a:rPr lang="en-US" sz="2400" i="1" dirty="0">
                <a:latin typeface="Sitka Subheading" pitchFamily="2" charset="0"/>
              </a:rPr>
              <a:t> : </a:t>
            </a:r>
            <a:r>
              <a:rPr lang="en-US" sz="2400" i="1" dirty="0" err="1">
                <a:latin typeface="Sitka Subheading" pitchFamily="2" charset="0"/>
              </a:rPr>
              <a:t>Tự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cho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mình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là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nhất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là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hơn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người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khác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coi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thường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người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khác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không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cần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hợp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tác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với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 smtClean="0">
                <a:latin typeface="Sitka Subheading" pitchFamily="2" charset="0"/>
              </a:rPr>
              <a:t>ai</a:t>
            </a:r>
            <a:endParaRPr lang="en-US" sz="2400" i="1" dirty="0" smtClean="0">
              <a:latin typeface="Sitka Subheading" pitchFamily="2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Tự</a:t>
            </a:r>
            <a:r>
              <a:rPr lang="en-US" sz="2400" dirty="0">
                <a:solidFill>
                  <a:srgbClr val="FB3136"/>
                </a:solidFill>
                <a:latin typeface="Sitka Subheading" pitchFamily="2" charset="0"/>
              </a:rPr>
              <a:t> </a:t>
            </a:r>
            <a:r>
              <a:rPr lang="en-US" sz="2400" dirty="0" err="1">
                <a:solidFill>
                  <a:srgbClr val="FB3136"/>
                </a:solidFill>
                <a:latin typeface="Sitka Subheading" pitchFamily="2" charset="0"/>
              </a:rPr>
              <a:t>ti</a:t>
            </a:r>
            <a:r>
              <a:rPr lang="en-US" sz="2400" dirty="0">
                <a:solidFill>
                  <a:srgbClr val="FB3136"/>
                </a:solidFill>
                <a:latin typeface="Sitka Subheading" pitchFamily="2" charset="0"/>
              </a:rPr>
              <a:t>: </a:t>
            </a:r>
            <a:r>
              <a:rPr lang="en-US" sz="2400" i="1" dirty="0" err="1">
                <a:latin typeface="Sitka Subheading" pitchFamily="2" charset="0"/>
              </a:rPr>
              <a:t>Không</a:t>
            </a:r>
            <a:r>
              <a:rPr lang="en-US" sz="2400" i="1" dirty="0">
                <a:latin typeface="Sitka Subheading" pitchFamily="2" charset="0"/>
              </a:rPr>
              <a:t> tin </a:t>
            </a:r>
            <a:r>
              <a:rPr lang="en-US" sz="2400" i="1" dirty="0" err="1">
                <a:latin typeface="Sitka Subheading" pitchFamily="2" charset="0"/>
              </a:rPr>
              <a:t>tưởng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vào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bản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thân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luôn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cho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mình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kém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cỏi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yếu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đuối</a:t>
            </a:r>
            <a:r>
              <a:rPr lang="en-US" sz="2400" i="1" dirty="0">
                <a:latin typeface="Sitka Subheading" pitchFamily="2" charset="0"/>
              </a:rPr>
              <a:t>, </a:t>
            </a:r>
            <a:r>
              <a:rPr lang="en-US" sz="2400" i="1" dirty="0" err="1">
                <a:latin typeface="Sitka Subheading" pitchFamily="2" charset="0"/>
              </a:rPr>
              <a:t>sống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thu</a:t>
            </a:r>
            <a:r>
              <a:rPr lang="en-US" sz="2400" i="1" dirty="0">
                <a:latin typeface="Sitka Subheading" pitchFamily="2" charset="0"/>
              </a:rPr>
              <a:t> </a:t>
            </a:r>
            <a:r>
              <a:rPr lang="en-US" sz="2400" i="1" dirty="0" err="1">
                <a:latin typeface="Sitka Subheading" pitchFamily="2" charset="0"/>
              </a:rPr>
              <a:t>mình</a:t>
            </a:r>
            <a:r>
              <a:rPr lang="en-US" sz="2400" i="1" dirty="0" smtClean="0">
                <a:latin typeface="Sitka Subheading" pitchFamily="2" charset="0"/>
              </a:rPr>
              <a:t>.</a:t>
            </a:r>
            <a:endParaRPr lang="vi-VN" sz="2400" i="1" dirty="0"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629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1600" y="2286000"/>
            <a:ext cx="65532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mọi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9796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94" y="692289"/>
            <a:ext cx="843730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Sitka Subheading" pitchFamily="2" charset="0"/>
              </a:rPr>
              <a:t>Tuần</a:t>
            </a:r>
            <a:r>
              <a:rPr lang="en-US" sz="2800" b="1" dirty="0" smtClean="0">
                <a:latin typeface="Sitka Subheading" pitchFamily="2" charset="0"/>
              </a:rPr>
              <a:t> 16,17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dirty="0" smtClean="0">
                <a:latin typeface="Sitka Subheading" pitchFamily="2" charset="0"/>
              </a:rPr>
              <a:t>“</a:t>
            </a:r>
            <a:r>
              <a:rPr lang="en-US" sz="2600" dirty="0" err="1" smtClean="0">
                <a:latin typeface="Sitka Subheading" pitchFamily="2" charset="0"/>
              </a:rPr>
              <a:t>Trịnh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Hải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chuyến</a:t>
            </a:r>
            <a:r>
              <a:rPr lang="en-US" sz="2600" dirty="0" smtClean="0">
                <a:latin typeface="Sitka Subheading" pitchFamily="2" charset="0"/>
              </a:rPr>
              <a:t> du </a:t>
            </a:r>
            <a:r>
              <a:rPr lang="en-US" sz="2600" dirty="0" err="1" smtClean="0">
                <a:latin typeface="Sitka Subheading" pitchFamily="2" charset="0"/>
              </a:rPr>
              <a:t>học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Xin-ga-po</a:t>
            </a:r>
            <a:r>
              <a:rPr lang="en-US" sz="26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6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B050"/>
                </a:solidFill>
                <a:latin typeface="Sitka Subheading" pitchFamily="2" charset="0"/>
              </a:rPr>
              <a:t>3/ Ý </a:t>
            </a:r>
            <a:r>
              <a:rPr lang="en-US" sz="2600" b="1" i="1" dirty="0" err="1" smtClean="0">
                <a:solidFill>
                  <a:srgbClr val="00B050"/>
                </a:solidFill>
                <a:latin typeface="Sitka Subheading" pitchFamily="2" charset="0"/>
              </a:rPr>
              <a:t>nghĩa</a:t>
            </a:r>
            <a:endParaRPr lang="en-US" sz="26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Tự</a:t>
            </a:r>
            <a:r>
              <a:rPr lang="en-US" sz="2600" dirty="0" smtClean="0">
                <a:latin typeface="Sitka Subheading" pitchFamily="2" charset="0"/>
              </a:rPr>
              <a:t> tin </a:t>
            </a:r>
            <a:r>
              <a:rPr lang="en-US" sz="2600" dirty="0" err="1" smtClean="0">
                <a:latin typeface="Sitka Subheading" pitchFamily="2" charset="0"/>
              </a:rPr>
              <a:t>giúp</a:t>
            </a:r>
            <a:r>
              <a:rPr lang="en-US" sz="2600" dirty="0" smtClean="0">
                <a:latin typeface="Sitka Subheading" pitchFamily="2" charset="0"/>
              </a:rPr>
              <a:t> con </a:t>
            </a:r>
            <a:r>
              <a:rPr lang="en-US" sz="2600" dirty="0" err="1" smtClean="0">
                <a:latin typeface="Sitka Subheading" pitchFamily="2" charset="0"/>
              </a:rPr>
              <a:t>người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có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thêm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sức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mạnh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nghị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lực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sức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sáng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tạo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làm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sự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nghiệp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lớn</a:t>
            </a:r>
            <a:r>
              <a:rPr lang="en-US" sz="2600" dirty="0" smtClean="0">
                <a:latin typeface="Sitka Subheading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Không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tự</a:t>
            </a:r>
            <a:r>
              <a:rPr lang="en-US" sz="2600" dirty="0" smtClean="0">
                <a:latin typeface="Sitka Subheading" pitchFamily="2" charset="0"/>
              </a:rPr>
              <a:t> tin con </a:t>
            </a:r>
            <a:r>
              <a:rPr lang="en-US" sz="2600" dirty="0" err="1" smtClean="0">
                <a:latin typeface="Sitka Subheading" pitchFamily="2" charset="0"/>
              </a:rPr>
              <a:t>người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sẽ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trở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nên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yếu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đuối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nhỏ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bé</a:t>
            </a:r>
            <a:r>
              <a:rPr lang="en-US" sz="26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7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622086" y="228600"/>
            <a:ext cx="7871792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F7287-54DF-4389-86F0-D4D33A5A4642}"/>
              </a:ext>
            </a:extLst>
          </p:cNvPr>
          <p:cNvSpPr txBox="1"/>
          <p:nvPr/>
        </p:nvSpPr>
        <p:spPr>
          <a:xfrm>
            <a:off x="-77638" y="5638800"/>
            <a:ext cx="927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Viên</a:t>
            </a:r>
            <a:endParaRPr lang="en-US" sz="2800" b="1" i="1" dirty="0" smtClean="0">
              <a:latin typeface="Sitka Subheading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kình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ngư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thao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 smtClean="0">
                <a:latin typeface="Sitka Subheading" pitchFamily="2" charset="0"/>
                <a:cs typeface="Times New Roman" panose="02020603050405020304" pitchFamily="18" charset="0"/>
              </a:rPr>
              <a:t> Nam</a:t>
            </a:r>
            <a:endParaRPr lang="en-US" sz="2800" b="1" i="1" dirty="0">
              <a:latin typeface="Sitka Subheading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143000"/>
            <a:ext cx="3810000" cy="454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7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6DBF06-ED71-4045-AA4E-BF107E4A4B07}"/>
              </a:ext>
            </a:extLst>
          </p:cNvPr>
          <p:cNvSpPr txBox="1"/>
          <p:nvPr/>
        </p:nvSpPr>
        <p:spPr>
          <a:xfrm>
            <a:off x="447330" y="1"/>
            <a:ext cx="7871792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F7287-54DF-4389-86F0-D4D33A5A4642}"/>
              </a:ext>
            </a:extLst>
          </p:cNvPr>
          <p:cNvSpPr txBox="1"/>
          <p:nvPr/>
        </p:nvSpPr>
        <p:spPr>
          <a:xfrm>
            <a:off x="-77638" y="5363744"/>
            <a:ext cx="9271240" cy="148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Vận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Công</a:t>
            </a:r>
            <a:endParaRPr lang="en-US" sz="3200" b="1" i="1" dirty="0" smtClean="0">
              <a:latin typeface="Sitka Subheading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dành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huy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Sitka Subheading" pitchFamily="2" charset="0"/>
                <a:cs typeface="Times New Roman" panose="02020603050405020304" pitchFamily="18" charset="0"/>
              </a:rPr>
              <a:t>bạc</a:t>
            </a:r>
            <a:r>
              <a:rPr lang="en-US" sz="3200" b="1" i="1" dirty="0" smtClean="0">
                <a:latin typeface="Sitka Subheading" pitchFamily="2" charset="0"/>
                <a:cs typeface="Times New Roman" panose="02020603050405020304" pitchFamily="18" charset="0"/>
              </a:rPr>
              <a:t> Paralympic</a:t>
            </a:r>
            <a:endParaRPr lang="en-US" sz="3200" b="1" i="1" dirty="0">
              <a:latin typeface="Sitka Subheading" pitchFamily="2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o thanh tung gianh huy chuong thu 3 tai giai boi nguoi khuyet t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7839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dấu chấm hỏi đẹp, ấn tượng và độc đáo nhất">
            <a:extLst>
              <a:ext uri="{FF2B5EF4-FFF2-40B4-BE49-F238E27FC236}">
                <a16:creationId xmlns:a16="http://schemas.microsoft.com/office/drawing/2014/main" xmlns="" id="{0BC7395E-B9BA-4DD3-86A8-C6286047E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 bwMode="auto">
          <a:xfrm>
            <a:off x="2819400" y="3048000"/>
            <a:ext cx="3124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325C35-52E6-497F-B511-564BFB0D6E3B}"/>
              </a:ext>
            </a:extLst>
          </p:cNvPr>
          <p:cNvSpPr txBox="1"/>
          <p:nvPr/>
        </p:nvSpPr>
        <p:spPr>
          <a:xfrm>
            <a:off x="381000" y="762000"/>
            <a:ext cx="8534400" cy="208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chưa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? </a:t>
            </a:r>
            <a:endParaRPr lang="en-US" sz="3000" b="1" dirty="0" smtClean="0">
              <a:solidFill>
                <a:srgbClr val="FF0000"/>
              </a:solidFill>
              <a:latin typeface="Sitka Subheading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đức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7713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dấu chấm hỏi đẹp, ấn tượng và độc đáo nhất">
            <a:extLst>
              <a:ext uri="{FF2B5EF4-FFF2-40B4-BE49-F238E27FC236}">
                <a16:creationId xmlns:a16="http://schemas.microsoft.com/office/drawing/2014/main" xmlns="" id="{0BC7395E-B9BA-4DD3-86A8-C6286047E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 bwMode="auto">
          <a:xfrm>
            <a:off x="2819400" y="3048000"/>
            <a:ext cx="3124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325C35-52E6-497F-B511-564BFB0D6E3B}"/>
              </a:ext>
            </a:extLst>
          </p:cNvPr>
          <p:cNvSpPr txBox="1"/>
          <p:nvPr/>
        </p:nvSpPr>
        <p:spPr>
          <a:xfrm>
            <a:off x="395748" y="1295400"/>
            <a:ext cx="8534400" cy="148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	Theo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26323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94" y="692289"/>
            <a:ext cx="843730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Sitka Subheading" pitchFamily="2" charset="0"/>
              </a:rPr>
              <a:t>Tuần</a:t>
            </a:r>
            <a:r>
              <a:rPr lang="en-US" sz="2800" b="1" dirty="0" smtClean="0">
                <a:latin typeface="Sitka Subheading" pitchFamily="2" charset="0"/>
              </a:rPr>
              <a:t> 16,17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dirty="0" smtClean="0">
                <a:latin typeface="Sitka Subheading" pitchFamily="2" charset="0"/>
              </a:rPr>
              <a:t>“</a:t>
            </a:r>
            <a:r>
              <a:rPr lang="en-US" sz="2600" dirty="0" err="1" smtClean="0">
                <a:latin typeface="Sitka Subheading" pitchFamily="2" charset="0"/>
              </a:rPr>
              <a:t>Trịnh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Hải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chuyến</a:t>
            </a:r>
            <a:r>
              <a:rPr lang="en-US" sz="2600" dirty="0" smtClean="0">
                <a:latin typeface="Sitka Subheading" pitchFamily="2" charset="0"/>
              </a:rPr>
              <a:t> du </a:t>
            </a:r>
            <a:r>
              <a:rPr lang="en-US" sz="2600" dirty="0" err="1" smtClean="0">
                <a:latin typeface="Sitka Subheading" pitchFamily="2" charset="0"/>
              </a:rPr>
              <a:t>học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Xin-ga-po</a:t>
            </a:r>
            <a:r>
              <a:rPr lang="en-US" sz="26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6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B050"/>
                </a:solidFill>
                <a:latin typeface="Sitka Subheading" pitchFamily="2" charset="0"/>
              </a:rPr>
              <a:t>4/ </a:t>
            </a:r>
            <a:r>
              <a:rPr lang="en-US" sz="2600" b="1" i="1" dirty="0" err="1" smtClean="0">
                <a:solidFill>
                  <a:srgbClr val="00B050"/>
                </a:solidFill>
                <a:latin typeface="Sitka Subheading" pitchFamily="2" charset="0"/>
              </a:rPr>
              <a:t>Rèn</a:t>
            </a:r>
            <a:r>
              <a:rPr lang="en-US" sz="2600" b="1" i="1" dirty="0" smtClean="0">
                <a:solidFill>
                  <a:srgbClr val="00B05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  <a:latin typeface="Sitka Subheading" pitchFamily="2" charset="0"/>
              </a:rPr>
              <a:t>luyện</a:t>
            </a:r>
            <a:endParaRPr lang="en-US" sz="2600" b="1" i="1" dirty="0" smtClean="0">
              <a:solidFill>
                <a:srgbClr val="00B05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Chủ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động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tự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giác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học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tập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tham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gia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các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hoạt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động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với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tập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thể</a:t>
            </a:r>
            <a:r>
              <a:rPr lang="en-US" sz="2600" dirty="0" smtClean="0">
                <a:latin typeface="Sitka Subheading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Cần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khắc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phục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tính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rụt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rè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tự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ti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dựa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dẫm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ba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phải</a:t>
            </a:r>
            <a:r>
              <a:rPr lang="en-US" sz="26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7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F7287-54DF-4389-86F0-D4D33A5A4642}"/>
              </a:ext>
            </a:extLst>
          </p:cNvPr>
          <p:cNvSpPr txBox="1"/>
          <p:nvPr/>
        </p:nvSpPr>
        <p:spPr>
          <a:xfrm>
            <a:off x="0" y="4648200"/>
            <a:ext cx="9271240" cy="148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giác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rèn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</a:t>
            </a:r>
            <a:endParaRPr lang="en-US" sz="3200" b="1" i="1" dirty="0">
              <a:solidFill>
                <a:srgbClr val="FF0000"/>
              </a:solidFill>
              <a:latin typeface="Sitka Subheading" pitchFamily="2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ãy viết bức thư khuyên bạn phải biết tự giác trong học tậ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657600" cy="393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hững điều kì diệu mà toán tư duy mang đến cho bé!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399"/>
            <a:ext cx="3648251" cy="399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66800" y="2551837"/>
            <a:ext cx="7239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thêm</a:t>
            </a:r>
            <a:r>
              <a:rPr lang="en-US" sz="3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ca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dao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tục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0000"/>
                </a:solidFill>
                <a:latin typeface="Sitka Subheading" pitchFamily="2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6616344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6093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chuyện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thoải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mái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tự</a:t>
            </a:r>
            <a:r>
              <a:rPr lang="en-US" sz="2000" dirty="0" smtClean="0">
                <a:latin typeface="Sitka Subheading" pitchFamily="2" charset="0"/>
              </a:rPr>
              <a:t> tin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chững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chạc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Tôi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hỏi</a:t>
            </a:r>
            <a:r>
              <a:rPr lang="en-US" sz="2000" dirty="0" smtClean="0">
                <a:latin typeface="Sitka Subheading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Không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phải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con </a:t>
            </a:r>
            <a:r>
              <a:rPr lang="en-US" sz="2000" dirty="0" err="1" smtClean="0">
                <a:latin typeface="Sitka Subheading" pitchFamily="2" charset="0"/>
              </a:rPr>
              <a:t>nhà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nòi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tiếng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Anh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luyện</a:t>
            </a:r>
            <a:r>
              <a:rPr lang="en-US" sz="2000" dirty="0" smtClean="0">
                <a:latin typeface="Sitka Subheading" pitchFamily="2" charset="0"/>
              </a:rPr>
              <a:t> ở “</a:t>
            </a:r>
            <a:r>
              <a:rPr lang="en-US" sz="2000" dirty="0" err="1" smtClean="0">
                <a:latin typeface="Sitka Subheading" pitchFamily="2" charset="0"/>
              </a:rPr>
              <a:t>lò</a:t>
            </a:r>
            <a:r>
              <a:rPr lang="en-US" sz="2000" dirty="0" smtClean="0">
                <a:latin typeface="Sitka Subheading" pitchFamily="2" charset="0"/>
              </a:rPr>
              <a:t>” </a:t>
            </a:r>
            <a:r>
              <a:rPr lang="en-US" sz="2000" dirty="0" err="1" smtClean="0">
                <a:latin typeface="Sitka Subheading" pitchFamily="2" charset="0"/>
              </a:rPr>
              <a:t>nào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siêu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thế</a:t>
            </a:r>
            <a:r>
              <a:rPr lang="en-US" sz="2000" dirty="0" smtClean="0"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Từ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nhỏ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chưa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bao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giờ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thêm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trừ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được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luyện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trong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tuyển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sinh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giỏi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chủ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yếu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tự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trong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sách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giáo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khoa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sách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nâng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cao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cả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các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chương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trình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tiếng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Anh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trên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tivi</a:t>
            </a:r>
            <a:r>
              <a:rPr lang="en-US" sz="2000" dirty="0" smtClean="0">
                <a:latin typeface="Sitka Subheading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như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vậy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còn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sao</a:t>
            </a:r>
            <a:r>
              <a:rPr lang="en-US" sz="2000" dirty="0" smtClean="0"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cùng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anh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trai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luyện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với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người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nước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ngoài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Lúc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đầu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rất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lúng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túng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chỉ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biết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những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câu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đơn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giản</a:t>
            </a:r>
            <a:r>
              <a:rPr lang="en-US" sz="2000" dirty="0" smtClean="0">
                <a:latin typeface="Sitka Subheading" pitchFamily="2" charset="0"/>
              </a:rPr>
              <a:t>……</a:t>
            </a:r>
            <a:r>
              <a:rPr lang="en-US" sz="2000" dirty="0" err="1" smtClean="0">
                <a:latin typeface="Sitka Subheading" pitchFamily="2" charset="0"/>
              </a:rPr>
              <a:t>Nhưng</a:t>
            </a:r>
            <a:r>
              <a:rPr lang="en-US" sz="2000" dirty="0" smtClean="0">
                <a:latin typeface="Sitka Subheading" pitchFamily="2" charset="0"/>
              </a:rPr>
              <a:t> bay </a:t>
            </a:r>
            <a:r>
              <a:rPr lang="en-US" sz="2000" dirty="0" err="1" smtClean="0">
                <a:latin typeface="Sitka Subheading" pitchFamily="2" charset="0"/>
              </a:rPr>
              <a:t>giờ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thì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có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thể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tự</a:t>
            </a:r>
            <a:r>
              <a:rPr lang="en-US" sz="2000" dirty="0" smtClean="0">
                <a:latin typeface="Sitka Subheading" pitchFamily="2" charset="0"/>
              </a:rPr>
              <a:t> tin </a:t>
            </a:r>
            <a:r>
              <a:rPr lang="en-US" sz="2000" dirty="0" err="1" smtClean="0">
                <a:latin typeface="Sitka Subheading" pitchFamily="2" charset="0"/>
              </a:rPr>
              <a:t>kể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nghe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về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truyền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thuyết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Hồ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Gươm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về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Nội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nghìn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năm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văn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hiến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Từ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nào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chưa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đúng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ngữ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pháp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sai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họ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sửa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giúp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mình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ngay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Cứ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sau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mỗi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lần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như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vậy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trình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nói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của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lại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khá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lên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một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chút</a:t>
            </a:r>
            <a:r>
              <a:rPr lang="en-US" sz="20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0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001000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Sitka Subheading" pitchFamily="2" charset="0"/>
              </a:rPr>
              <a:t>Tuần</a:t>
            </a:r>
            <a:r>
              <a:rPr lang="en-US" sz="2800" b="1" dirty="0" smtClean="0">
                <a:latin typeface="Sitka Subheading" pitchFamily="2" charset="0"/>
              </a:rPr>
              <a:t> 16,17</a:t>
            </a: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11: </a:t>
            </a:r>
            <a:r>
              <a:rPr lang="en-US" sz="3000" b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Sitka Subheading" pitchFamily="2" charset="0"/>
              </a:rPr>
              <a:t> tin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Truyện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đọc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dirty="0" smtClean="0">
                <a:latin typeface="Sitka Subheading" pitchFamily="2" charset="0"/>
              </a:rPr>
              <a:t>“</a:t>
            </a:r>
            <a:r>
              <a:rPr lang="en-US" sz="2600" dirty="0" err="1" smtClean="0">
                <a:latin typeface="Sitka Subheading" pitchFamily="2" charset="0"/>
              </a:rPr>
              <a:t>Trịnh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Hải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Hà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chuyến</a:t>
            </a:r>
            <a:r>
              <a:rPr lang="en-US" sz="2600" dirty="0" smtClean="0">
                <a:latin typeface="Sitka Subheading" pitchFamily="2" charset="0"/>
              </a:rPr>
              <a:t> du </a:t>
            </a:r>
            <a:r>
              <a:rPr lang="en-US" sz="2600" dirty="0" err="1" smtClean="0">
                <a:latin typeface="Sitka Subheading" pitchFamily="2" charset="0"/>
              </a:rPr>
              <a:t>học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Xin-ga-po</a:t>
            </a:r>
            <a:r>
              <a:rPr lang="en-US" sz="26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II/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Nội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dung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bài</a:t>
            </a:r>
            <a:r>
              <a:rPr lang="en-US" sz="2600" b="1" i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Sitka Subheading" pitchFamily="2" charset="0"/>
              </a:rPr>
              <a:t>học</a:t>
            </a:r>
            <a:endParaRPr lang="en-US" sz="2600" b="1" i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Sitka Subheading" pitchFamily="2" charset="0"/>
              </a:rPr>
              <a:t>Ca</a:t>
            </a:r>
            <a:r>
              <a:rPr lang="en-US" sz="2600" b="1" dirty="0" smtClean="0">
                <a:latin typeface="Sitka Subheading" pitchFamily="2" charset="0"/>
              </a:rPr>
              <a:t> </a:t>
            </a:r>
            <a:r>
              <a:rPr lang="en-US" sz="2600" b="1" dirty="0" err="1" smtClean="0">
                <a:latin typeface="Sitka Subheading" pitchFamily="2" charset="0"/>
              </a:rPr>
              <a:t>dao</a:t>
            </a:r>
            <a:r>
              <a:rPr lang="en-US" sz="2600" b="1" dirty="0" smtClean="0">
                <a:latin typeface="Sitka Subheading" pitchFamily="2" charset="0"/>
              </a:rPr>
              <a:t> </a:t>
            </a:r>
            <a:r>
              <a:rPr lang="en-US" sz="2600" dirty="0" smtClean="0">
                <a:latin typeface="Sitka Subheading" pitchFamily="2" charset="0"/>
              </a:rPr>
              <a:t>“</a:t>
            </a:r>
            <a:r>
              <a:rPr lang="en-US" sz="2600" dirty="0" err="1" smtClean="0">
                <a:latin typeface="Sitka Subheading" pitchFamily="2" charset="0"/>
              </a:rPr>
              <a:t>Dù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ai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nói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ngả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nói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nghiêng</a:t>
            </a:r>
            <a:r>
              <a:rPr lang="en-US" sz="2600" dirty="0" smtClean="0">
                <a:latin typeface="Sitka Subheading" pitchFamily="2" charset="0"/>
              </a:rPr>
              <a:t>, </a:t>
            </a:r>
            <a:r>
              <a:rPr lang="en-US" sz="2600" dirty="0" err="1" smtClean="0">
                <a:latin typeface="Sitka Subheading" pitchFamily="2" charset="0"/>
              </a:rPr>
              <a:t>lòng</a:t>
            </a:r>
            <a:r>
              <a:rPr lang="en-US" sz="2600" dirty="0" smtClean="0">
                <a:latin typeface="Sitka Subheading" pitchFamily="2" charset="0"/>
              </a:rPr>
              <a:t> ta </a:t>
            </a:r>
            <a:r>
              <a:rPr lang="en-US" sz="2600" dirty="0" err="1" smtClean="0">
                <a:latin typeface="Sitka Subheading" pitchFamily="2" charset="0"/>
              </a:rPr>
              <a:t>vẫn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vững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như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kiềng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ba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chân</a:t>
            </a:r>
            <a:r>
              <a:rPr lang="en-US" sz="2600" dirty="0" smtClean="0">
                <a:latin typeface="Sitka Subheading" pitchFamily="2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Sitka Subheading" pitchFamily="2" charset="0"/>
              </a:rPr>
              <a:t>Tục</a:t>
            </a:r>
            <a:r>
              <a:rPr lang="en-US" sz="2600" b="1" dirty="0" smtClean="0">
                <a:latin typeface="Sitka Subheading" pitchFamily="2" charset="0"/>
              </a:rPr>
              <a:t> </a:t>
            </a:r>
            <a:r>
              <a:rPr lang="en-US" sz="2600" b="1" dirty="0" err="1" smtClean="0">
                <a:latin typeface="Sitka Subheading" pitchFamily="2" charset="0"/>
              </a:rPr>
              <a:t>ngữ</a:t>
            </a:r>
            <a:endParaRPr lang="en-US" sz="2600" b="1" dirty="0" smtClean="0"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Chớ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thấy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sóng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cả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mà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ngã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tay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chèo</a:t>
            </a:r>
            <a:endParaRPr lang="en-US" sz="2600" dirty="0" smtClean="0">
              <a:latin typeface="Sitka Subheadi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Sitka Subheading" pitchFamily="2" charset="0"/>
              </a:rPr>
              <a:t>- </a:t>
            </a:r>
            <a:r>
              <a:rPr lang="en-US" sz="2600" dirty="0" err="1" smtClean="0">
                <a:latin typeface="Sitka Subheading" pitchFamily="2" charset="0"/>
              </a:rPr>
              <a:t>Có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cứng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mới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đứng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đầu</a:t>
            </a:r>
            <a:r>
              <a:rPr lang="en-US" sz="2600" dirty="0" smtClean="0">
                <a:latin typeface="Sitka Subheading" pitchFamily="2" charset="0"/>
              </a:rPr>
              <a:t> </a:t>
            </a:r>
            <a:r>
              <a:rPr lang="en-US" sz="2600" dirty="0" err="1" smtClean="0">
                <a:latin typeface="Sitka Subheading" pitchFamily="2" charset="0"/>
              </a:rPr>
              <a:t>gió</a:t>
            </a:r>
            <a:endParaRPr lang="en-US" sz="2600" dirty="0" smtClean="0"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800100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Sitka Subheading" pitchFamily="2" charset="0"/>
              </a:rPr>
              <a:t>III/ </a:t>
            </a:r>
            <a:r>
              <a:rPr lang="en-US" sz="2800" b="1" dirty="0" err="1" smtClean="0">
                <a:solidFill>
                  <a:srgbClr val="0070C0"/>
                </a:solidFill>
                <a:latin typeface="Sitka Subheading" pitchFamily="2" charset="0"/>
              </a:rPr>
              <a:t>Luyện</a:t>
            </a:r>
            <a:r>
              <a:rPr lang="en-US" sz="2800" b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itka Subheading" pitchFamily="2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Sitka Subheading" pitchFamily="2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b (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sgk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/34,35)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Em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đồng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sau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đây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?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Vì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sao</a:t>
            </a:r>
            <a:r>
              <a:rPr lang="en-US" altLang="en-US" sz="2400" b="1" i="1" dirty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? </a:t>
            </a:r>
            <a:endParaRPr lang="en-US" altLang="en-US" sz="2400" b="1" i="1" dirty="0" smtClean="0">
              <a:solidFill>
                <a:srgbClr val="FF0000"/>
              </a:solidFill>
              <a:latin typeface="Sitka Subheading" pitchFamily="2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(1)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biết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giải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lấy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(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2)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một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cần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hỏi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ai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(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3)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luôn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cảm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thấy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nhỏ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bé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yếu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đuối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(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4)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lệ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thuộc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dựa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dẫm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khác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; </a:t>
            </a:r>
            <a:endParaRPr lang="en-US" altLang="en-US" sz="2400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16" y="762000"/>
            <a:ext cx="8001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(5)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dám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;</a:t>
            </a:r>
            <a:endParaRPr lang="en-US" altLang="en-US" sz="2400" dirty="0" smtClean="0"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</a:rPr>
              <a:t>(6) </a:t>
            </a:r>
            <a:r>
              <a:rPr lang="en-US" altLang="en-US" sz="2400" dirty="0" err="1" smtClean="0">
                <a:latin typeface="Sitka Subheading" pitchFamily="2" charset="0"/>
              </a:rPr>
              <a:t>Tính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rụt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rè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làm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cho</a:t>
            </a:r>
            <a:r>
              <a:rPr lang="en-US" altLang="en-US" sz="2400" dirty="0" smtClean="0">
                <a:latin typeface="Sitka Subheading" pitchFamily="2" charset="0"/>
              </a:rPr>
              <a:t> con </a:t>
            </a:r>
            <a:r>
              <a:rPr lang="en-US" altLang="en-US" sz="2400" dirty="0" err="1" smtClean="0">
                <a:latin typeface="Sitka Subheading" pitchFamily="2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khó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phát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huy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được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khả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năng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của</a:t>
            </a:r>
            <a:r>
              <a:rPr lang="en-US" altLang="en-US" sz="2400" dirty="0" smtClean="0">
                <a:latin typeface="Sitka Subheading" pitchFamily="2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</a:rPr>
              <a:t>mình</a:t>
            </a:r>
            <a:r>
              <a:rPr lang="en-US" altLang="en-US" sz="2400" dirty="0" smtClean="0">
                <a:latin typeface="Sitka Subheading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(7)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cần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hợp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tác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ai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(8)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tính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thiếu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tin;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(9)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luôn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đánh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giá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cao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thân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endParaRPr lang="en-US" altLang="en-US" sz="2400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612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Sitka Subheading" pitchFamily="2" charset="0"/>
              </a:rPr>
              <a:t>III/ </a:t>
            </a:r>
            <a:r>
              <a:rPr lang="en-US" sz="2200" b="1" dirty="0" err="1" smtClean="0">
                <a:solidFill>
                  <a:srgbClr val="0070C0"/>
                </a:solidFill>
                <a:latin typeface="Sitka Subheading" pitchFamily="2" charset="0"/>
              </a:rPr>
              <a:t>Luyện</a:t>
            </a:r>
            <a:r>
              <a:rPr lang="en-US" sz="2200" b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Sitka Subheading" pitchFamily="2" charset="0"/>
              </a:rPr>
              <a:t>tập</a:t>
            </a:r>
            <a:r>
              <a:rPr lang="en-US" sz="2200" b="1" dirty="0">
                <a:solidFill>
                  <a:srgbClr val="0070C0"/>
                </a:solidFill>
                <a:latin typeface="Sitka Subheading" pitchFamily="2" charset="0"/>
              </a:rPr>
              <a:t> </a:t>
            </a:r>
            <a:endParaRPr lang="en-US" sz="2200" b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b (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sgk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/34,35)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Gợi</a:t>
            </a:r>
            <a:r>
              <a:rPr lang="en-US" altLang="en-US" sz="22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ý: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Đồng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những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1;3;5;6;8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1: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tưởng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khả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năng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bản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thân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cho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nên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biết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giải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lấy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(3):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luôn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cảm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thấy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bé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nhỏ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yếu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đuối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thua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thiệt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so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khác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(4):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Rụt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rè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mạnh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dạn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đoán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thì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khó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phát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huy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được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khả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năng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endParaRPr lang="en-US" altLang="en-US" sz="2200" i="1" dirty="0" smtClean="0">
              <a:latin typeface="Sitka Subheading" pitchFamily="2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(5):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tưởng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khả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năng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chủ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trong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mọi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dám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định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hoang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mang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dao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.</a:t>
            </a:r>
            <a:endParaRPr lang="en-US" altLang="en-US" sz="2200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14400"/>
            <a:ext cx="85344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70C0"/>
                </a:solidFill>
                <a:latin typeface="Sitka Subheading" pitchFamily="2" charset="0"/>
              </a:rPr>
              <a:t>III/ </a:t>
            </a:r>
            <a:r>
              <a:rPr lang="en-US" sz="2200" b="1" dirty="0" err="1" smtClean="0">
                <a:solidFill>
                  <a:srgbClr val="0070C0"/>
                </a:solidFill>
                <a:latin typeface="Sitka Subheading" pitchFamily="2" charset="0"/>
              </a:rPr>
              <a:t>Luyện</a:t>
            </a:r>
            <a:r>
              <a:rPr lang="en-US" sz="2200" b="1" dirty="0" smtClean="0">
                <a:solidFill>
                  <a:srgbClr val="0070C0"/>
                </a:solidFill>
                <a:latin typeface="Sitka Subheading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Sitka Subheading" pitchFamily="2" charset="0"/>
              </a:rPr>
              <a:t>tập</a:t>
            </a:r>
            <a:r>
              <a:rPr lang="en-US" sz="2200" b="1" dirty="0">
                <a:solidFill>
                  <a:srgbClr val="0070C0"/>
                </a:solidFill>
                <a:latin typeface="Sitka Subheading" pitchFamily="2" charset="0"/>
              </a:rPr>
              <a:t> </a:t>
            </a:r>
            <a:endParaRPr lang="en-US" sz="2200" b="1" dirty="0" smtClean="0">
              <a:solidFill>
                <a:srgbClr val="0070C0"/>
              </a:solidFill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b (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sgk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/34,35)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Gợi</a:t>
            </a:r>
            <a:r>
              <a:rPr lang="en-US" altLang="en-US" sz="22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ý: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Đồng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những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1;3;5;6;8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(6):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chủ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trong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mọi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dám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quyết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định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và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hành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một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cách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chắc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chắn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+ Ý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(8):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có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tính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ba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phải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là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người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có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lập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trường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đúng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sai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biết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thì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thể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tự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để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hoàn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thành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công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việc</a:t>
            </a:r>
            <a:r>
              <a:rPr lang="en-US" altLang="en-US" sz="22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Sitka Subheading" pitchFamily="2" charset="0"/>
                <a:cs typeface="Times New Roman" pitchFamily="18" charset="0"/>
              </a:rPr>
              <a:t>được</a:t>
            </a:r>
            <a:r>
              <a:rPr lang="en-US" altLang="en-US" sz="2200" i="1" dirty="0">
                <a:latin typeface="Sitka Subheading" pitchFamily="2" charset="0"/>
                <a:cs typeface="Times New Roman" pitchFamily="18" charset="0"/>
              </a:rPr>
              <a:t>.</a:t>
            </a:r>
            <a:endParaRPr lang="en-US" altLang="en-US" sz="2200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16" y="762000"/>
            <a:ext cx="8001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Sitka Subheading" pitchFamily="2" charset="0"/>
                <a:cs typeface="Times New Roman" pitchFamily="18" charset="0"/>
              </a:rPr>
              <a:t> b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Giờ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kiểm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tra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Toán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cả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lớp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đang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chăm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chú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xong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nhìn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sang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bên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trái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thấy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đáp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Hoàng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khác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đáp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vội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vàng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lại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Sau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đó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quay sang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thấy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Tuấn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khác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cuống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lên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chép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nhưng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đã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muộn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lúc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đó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cô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giáo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nhắc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cả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lớp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nộp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.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Em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đồng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hành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vi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?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Hãy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rõ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vì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sao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1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16" y="762000"/>
            <a:ext cx="8001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Sitka Subheading" pitchFamily="2" charset="0"/>
                <a:cs typeface="Times New Roman" pitchFamily="18" charset="0"/>
              </a:rPr>
              <a:t> b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Gợi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Em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đồng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ý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hành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vi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.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Vì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tin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tưởng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khả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năng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không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dám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tin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chắc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kết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quả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,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hoang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mang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dao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động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khi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thấy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kết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quả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của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mình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khác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với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bạn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Hậu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Sitka Subheading" pitchFamily="2" charset="0"/>
                <a:cs typeface="Times New Roman" pitchFamily="18" charset="0"/>
              </a:rPr>
              <a:t>quả</a:t>
            </a:r>
            <a:r>
              <a:rPr lang="en-US" altLang="en-US" sz="2400" b="1" i="1" dirty="0" smtClean="0">
                <a:latin typeface="Sitka Subheading" pitchFamily="2" charset="0"/>
                <a:cs typeface="Times New Roman" pitchFamily="18" charset="0"/>
              </a:rPr>
              <a:t>: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Nếu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Hân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làm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kiểm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tra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thiếu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nghiêm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túc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sẽ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bị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điểm</a:t>
            </a:r>
            <a:r>
              <a:rPr lang="en-US" altLang="en-US" sz="2400" i="1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Sitka Subheading" pitchFamily="2" charset="0"/>
                <a:cs typeface="Times New Roman" pitchFamily="18" charset="0"/>
              </a:rPr>
              <a:t>kém</a:t>
            </a:r>
            <a:endParaRPr lang="en-US" altLang="en-US" sz="2400" i="1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7DBC9-3216-4326-91BA-C19849D2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78"/>
          <a:stretch/>
        </p:blipFill>
        <p:spPr>
          <a:xfrm>
            <a:off x="1" y="0"/>
            <a:ext cx="91367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674674"/>
            <a:ext cx="55957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Hướng</a:t>
            </a:r>
            <a:r>
              <a:rPr lang="en-US" altLang="en-US" sz="2400" b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dẫn</a:t>
            </a:r>
            <a:r>
              <a:rPr lang="en-US" altLang="en-US" sz="2400" b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Sitka Subheading" pitchFamily="2" charset="0"/>
                <a:cs typeface="Times New Roman" pitchFamily="18" charset="0"/>
              </a:rPr>
              <a:t>nhà</a:t>
            </a:r>
            <a:endParaRPr lang="en-US" altLang="en-US" sz="2400" b="1" dirty="0" smtClean="0">
              <a:solidFill>
                <a:srgbClr val="FF0000"/>
              </a:solidFill>
              <a:latin typeface="Sitka Subheading" pitchFamily="2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Ôn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thức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1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đến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11</a:t>
            </a:r>
            <a:endParaRPr lang="en-US" altLang="en-US" sz="2400" dirty="0" smtClean="0">
              <a:latin typeface="Sitka Subheading" pitchFamily="2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Hoàn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thành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tập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vở</a:t>
            </a:r>
            <a:r>
              <a:rPr lang="en-US" altLang="en-US" sz="2400" dirty="0" smtClean="0">
                <a:latin typeface="Sitka Subheading" pitchFamily="2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Sitka Subheading" pitchFamily="2" charset="0"/>
                <a:cs typeface="Times New Roman" pitchFamily="18" charset="0"/>
              </a:rPr>
              <a:t>ghi</a:t>
            </a:r>
            <a:endParaRPr lang="en-US" altLang="en-US" sz="2400" dirty="0" smtClean="0">
              <a:latin typeface="Sitka Subheadi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716" y="1295400"/>
            <a:ext cx="77724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Sang </a:t>
            </a:r>
            <a:r>
              <a:rPr lang="en-US" sz="2000" dirty="0" err="1" smtClean="0">
                <a:latin typeface="Sitka Subheading" pitchFamily="2" charset="0"/>
              </a:rPr>
              <a:t>Xin-ga-po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quan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tâm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nhất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điều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gì</a:t>
            </a:r>
            <a:r>
              <a:rPr lang="en-US" sz="2000" dirty="0" smtClean="0"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- </a:t>
            </a:r>
            <a:r>
              <a:rPr lang="en-US" sz="2000" dirty="0" err="1" smtClean="0">
                <a:latin typeface="Sitka Subheading" pitchFamily="2" charset="0"/>
              </a:rPr>
              <a:t>Giáo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dục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môi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trường</a:t>
            </a:r>
            <a:r>
              <a:rPr lang="en-US" sz="2000" dirty="0" smtClean="0">
                <a:latin typeface="Sitka Subheading" pitchFamily="2" charset="0"/>
              </a:rPr>
              <a:t>. Ở </a:t>
            </a:r>
            <a:r>
              <a:rPr lang="en-US" sz="2000" dirty="0" err="1" smtClean="0">
                <a:latin typeface="Sitka Subheading" pitchFamily="2" charset="0"/>
              </a:rPr>
              <a:t>Xin-ga-po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đó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hai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lĩnh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vực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tuyệt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vời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Em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sẽ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chuyên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tâm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hai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vấn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đề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ấy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vọng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sau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này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sẽ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giúp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ích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đất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nước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mình</a:t>
            </a:r>
            <a:r>
              <a:rPr lang="en-US" sz="2000" dirty="0" smtClean="0">
                <a:latin typeface="Sitka Subheading" pitchFamily="2" charset="0"/>
              </a:rPr>
              <a:t>.	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	</a:t>
            </a:r>
            <a:r>
              <a:rPr lang="en-US" sz="2000" dirty="0" err="1" smtClean="0">
                <a:latin typeface="Sitka Subheading" pitchFamily="2" charset="0"/>
              </a:rPr>
              <a:t>Vậy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với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lòng</a:t>
            </a:r>
            <a:r>
              <a:rPr lang="en-US" sz="2000" dirty="0" smtClean="0">
                <a:latin typeface="Sitka Subheading" pitchFamily="2" charset="0"/>
              </a:rPr>
              <a:t> ham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sự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chủ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động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và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tự</a:t>
            </a:r>
            <a:r>
              <a:rPr lang="en-US" sz="2000" dirty="0" smtClean="0">
                <a:latin typeface="Sitka Subheading" pitchFamily="2" charset="0"/>
              </a:rPr>
              <a:t> tin </a:t>
            </a:r>
            <a:r>
              <a:rPr lang="en-US" sz="2000" dirty="0" err="1" smtClean="0">
                <a:latin typeface="Sitka Subheading" pitchFamily="2" charset="0"/>
              </a:rPr>
              <a:t>trong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tập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đã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đạt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được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điều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mơ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ước</a:t>
            </a:r>
            <a:r>
              <a:rPr lang="en-US" sz="2000" dirty="0" smtClean="0">
                <a:latin typeface="Sitka Subheading" pitchFamily="2" charset="0"/>
              </a:rPr>
              <a:t>. </a:t>
            </a:r>
            <a:r>
              <a:rPr lang="en-US" sz="2000" dirty="0" err="1" smtClean="0">
                <a:latin typeface="Sitka Subheading" pitchFamily="2" charset="0"/>
              </a:rPr>
              <a:t>Chúc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cho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Hải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Hà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học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thật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tốt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để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đạt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được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mơ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ước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của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đời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mình</a:t>
            </a:r>
            <a:r>
              <a:rPr lang="en-US" sz="20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			</a:t>
            </a:r>
            <a:r>
              <a:rPr lang="en-US" sz="2000" dirty="0">
                <a:latin typeface="Sitka Subheading" pitchFamily="2" charset="0"/>
              </a:rPr>
              <a:t>	</a:t>
            </a:r>
            <a:r>
              <a:rPr lang="en-US" sz="2000" dirty="0" err="1" smtClean="0">
                <a:latin typeface="Sitka Subheading" pitchFamily="2" charset="0"/>
              </a:rPr>
              <a:t>Phỏng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theo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b="1" dirty="0" smtClean="0">
                <a:latin typeface="Sitka Subheading" pitchFamily="2" charset="0"/>
              </a:rPr>
              <a:t>Thu </a:t>
            </a:r>
            <a:r>
              <a:rPr lang="en-US" sz="2000" b="1" dirty="0" err="1" smtClean="0">
                <a:latin typeface="Sitka Subheading" pitchFamily="2" charset="0"/>
              </a:rPr>
              <a:t>Hà</a:t>
            </a:r>
            <a:endParaRPr lang="en-US" sz="2000" b="1" dirty="0" smtClean="0"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Sitka Subheading" pitchFamily="2" charset="0"/>
              </a:rPr>
              <a:t>		(</a:t>
            </a:r>
            <a:r>
              <a:rPr lang="en-US" sz="2000" dirty="0" err="1" smtClean="0">
                <a:latin typeface="Sitka Subheading" pitchFamily="2" charset="0"/>
              </a:rPr>
              <a:t>Báo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Thiếu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niên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tiền</a:t>
            </a:r>
            <a:r>
              <a:rPr lang="en-US" sz="2000" dirty="0" smtClean="0">
                <a:latin typeface="Sitka Subheading" pitchFamily="2" charset="0"/>
              </a:rPr>
              <a:t> </a:t>
            </a:r>
            <a:r>
              <a:rPr lang="en-US" sz="2000" dirty="0" err="1" smtClean="0">
                <a:latin typeface="Sitka Subheading" pitchFamily="2" charset="0"/>
              </a:rPr>
              <a:t>phong</a:t>
            </a:r>
            <a:r>
              <a:rPr lang="en-US" sz="2000" dirty="0" smtClean="0">
                <a:latin typeface="Sitka Subheading" pitchFamily="2" charset="0"/>
              </a:rPr>
              <a:t>, </a:t>
            </a:r>
            <a:r>
              <a:rPr lang="en-US" sz="2000" dirty="0" err="1" smtClean="0">
                <a:latin typeface="Sitka Subheading" pitchFamily="2" charset="0"/>
              </a:rPr>
              <a:t>số</a:t>
            </a:r>
            <a:r>
              <a:rPr lang="en-US" sz="2000" dirty="0" smtClean="0">
                <a:latin typeface="Sitka Subheading" pitchFamily="2" charset="0"/>
              </a:rPr>
              <a:t> 119, </a:t>
            </a:r>
            <a:r>
              <a:rPr lang="en-US" sz="2000" dirty="0" err="1" smtClean="0">
                <a:latin typeface="Sitka Subheading" pitchFamily="2" charset="0"/>
              </a:rPr>
              <a:t>năm</a:t>
            </a:r>
            <a:r>
              <a:rPr lang="en-US" sz="2000" dirty="0" smtClean="0">
                <a:latin typeface="Sitka Subheading" pitchFamily="2" charset="0"/>
              </a:rPr>
              <a:t> 2000)</a:t>
            </a:r>
            <a:endParaRPr lang="en-US" sz="2000" dirty="0"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3058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Hà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Anh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kiện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tka Subheading" pitchFamily="2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Sitka Subheading" pitchFamily="2" charset="0"/>
              </a:rPr>
              <a:t>Gợi</a:t>
            </a:r>
            <a:r>
              <a:rPr lang="en-US" sz="2400" b="1" dirty="0" smtClean="0">
                <a:latin typeface="Sitka Subheading" pitchFamily="2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Góc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học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tập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của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chỉ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căn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gác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xếp</a:t>
            </a:r>
            <a:r>
              <a:rPr lang="en-US" sz="2400" dirty="0" smtClean="0">
                <a:latin typeface="Sitka Subheading" pitchFamily="2" charset="0"/>
              </a:rPr>
              <a:t> ở ban </a:t>
            </a:r>
            <a:r>
              <a:rPr lang="en-US" sz="2400" dirty="0" err="1" smtClean="0">
                <a:latin typeface="Sitka Subheading" pitchFamily="2" charset="0"/>
              </a:rPr>
              <a:t>công</a:t>
            </a:r>
            <a:r>
              <a:rPr lang="en-US" sz="2400" dirty="0" smtClean="0">
                <a:latin typeface="Sitka Subheading" pitchFamily="2" charset="0"/>
              </a:rPr>
              <a:t>, 1 </a:t>
            </a:r>
            <a:r>
              <a:rPr lang="en-US" sz="2400" dirty="0" err="1" smtClean="0">
                <a:latin typeface="Sitka Subheading" pitchFamily="2" charset="0"/>
              </a:rPr>
              <a:t>giá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sách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rất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khiêm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tốn</a:t>
            </a:r>
            <a:r>
              <a:rPr lang="en-US" sz="2400" dirty="0" smtClean="0">
                <a:latin typeface="Sitka Subheading" pitchFamily="2" charset="0"/>
              </a:rPr>
              <a:t>, 1 </a:t>
            </a:r>
            <a:r>
              <a:rPr lang="en-US" sz="2400" dirty="0" err="1" smtClean="0">
                <a:latin typeface="Sitka Subheading" pitchFamily="2" charset="0"/>
              </a:rPr>
              <a:t>máy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cát</a:t>
            </a:r>
            <a:r>
              <a:rPr lang="en-US" sz="2400" dirty="0" smtClean="0">
                <a:latin typeface="Sitka Subheading" pitchFamily="2" charset="0"/>
              </a:rPr>
              <a:t> – </a:t>
            </a:r>
            <a:r>
              <a:rPr lang="en-US" sz="2400" dirty="0" err="1" smtClean="0">
                <a:latin typeface="Sitka Subheading" pitchFamily="2" charset="0"/>
              </a:rPr>
              <a:t>sát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đã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cũ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Gia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đình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còn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khó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khăn</a:t>
            </a:r>
            <a:r>
              <a:rPr lang="en-US" sz="2400" dirty="0" smtClean="0">
                <a:latin typeface="Sitka Subheading" pitchFamily="2" charset="0"/>
              </a:rPr>
              <a:t>: </a:t>
            </a:r>
            <a:r>
              <a:rPr lang="en-US" sz="2400" dirty="0" err="1" smtClean="0">
                <a:latin typeface="Sitka Subheading" pitchFamily="2" charset="0"/>
              </a:rPr>
              <a:t>Bố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bộ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đội</a:t>
            </a:r>
            <a:r>
              <a:rPr lang="en-US" sz="2400" dirty="0" smtClean="0">
                <a:latin typeface="Sitka Subheading" pitchFamily="2" charset="0"/>
              </a:rPr>
              <a:t>, </a:t>
            </a:r>
            <a:r>
              <a:rPr lang="en-US" sz="2400" dirty="0" err="1" smtClean="0">
                <a:latin typeface="Sitka Subheading" pitchFamily="2" charset="0"/>
              </a:rPr>
              <a:t>mẹ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công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nhân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đã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nghỉ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hưu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Hà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không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học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thêm</a:t>
            </a:r>
            <a:r>
              <a:rPr lang="en-US" sz="2400" dirty="0" smtClean="0">
                <a:latin typeface="Sitka Subheading" pitchFamily="2" charset="0"/>
              </a:rPr>
              <a:t>, </a:t>
            </a:r>
            <a:r>
              <a:rPr lang="en-US" sz="2400" dirty="0" err="1" smtClean="0">
                <a:latin typeface="Sitka Subheading" pitchFamily="2" charset="0"/>
              </a:rPr>
              <a:t>chủ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yếu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tự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học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trong</a:t>
            </a:r>
            <a:r>
              <a:rPr lang="en-US" sz="2400" dirty="0" smtClean="0">
                <a:latin typeface="Sitka Subheading" pitchFamily="2" charset="0"/>
              </a:rPr>
              <a:t> SGK, </a:t>
            </a:r>
            <a:r>
              <a:rPr lang="en-US" sz="2400" dirty="0" err="1" smtClean="0">
                <a:latin typeface="Sitka Subheading" pitchFamily="2" charset="0"/>
              </a:rPr>
              <a:t>sách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nâng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cao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và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tất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cả</a:t>
            </a:r>
            <a:r>
              <a:rPr lang="en-US" sz="2400" dirty="0" smtClean="0">
                <a:latin typeface="Sitka Subheading" pitchFamily="2" charset="0"/>
              </a:rPr>
              <a:t> CT </a:t>
            </a:r>
            <a:r>
              <a:rPr lang="en-US" sz="2400" dirty="0" err="1" smtClean="0">
                <a:latin typeface="Sitka Subheading" pitchFamily="2" charset="0"/>
              </a:rPr>
              <a:t>tiếng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anh</a:t>
            </a:r>
            <a:r>
              <a:rPr lang="en-US" sz="2400" dirty="0" smtClean="0">
                <a:latin typeface="Sitka Subheading" pitchFamily="2" charset="0"/>
              </a:rPr>
              <a:t> ở </a:t>
            </a:r>
            <a:r>
              <a:rPr lang="en-US" sz="2400" dirty="0" err="1" smtClean="0">
                <a:latin typeface="Sitka Subheading" pitchFamily="2" charset="0"/>
              </a:rPr>
              <a:t>Tivi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 </a:t>
            </a:r>
            <a:r>
              <a:rPr lang="en-US" sz="2400" dirty="0" err="1" smtClean="0">
                <a:latin typeface="Sitka Subheading" pitchFamily="2" charset="0"/>
              </a:rPr>
              <a:t>Hà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cùng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anh</a:t>
            </a:r>
            <a:r>
              <a:rPr lang="en-US" sz="2400" dirty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trai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luyện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nói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với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người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nước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ngoài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5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994" y="457200"/>
            <a:ext cx="7467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Câu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2: Do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đâu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mà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bạn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Hà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tuyển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đi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du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ở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Sitka Subheading" pitchFamily="2" charset="0"/>
              </a:rPr>
              <a:t>ngoài</a:t>
            </a:r>
            <a:r>
              <a:rPr lang="en-US" sz="2400" b="1" i="1" dirty="0" smtClean="0">
                <a:solidFill>
                  <a:srgbClr val="FF0000"/>
                </a:solidFill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>
                <a:latin typeface="Sitka Subheading" pitchFamily="2" charset="0"/>
              </a:rPr>
              <a:t>H</a:t>
            </a:r>
            <a:r>
              <a:rPr lang="en-US" sz="2400" dirty="0" err="1" smtClean="0">
                <a:latin typeface="Sitka Subheading" pitchFamily="2" charset="0"/>
              </a:rPr>
              <a:t>ọc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sinh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giỏi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toàn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diện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Giao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tiếp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tiếng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Anh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thành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thạo</a:t>
            </a:r>
            <a:endParaRPr lang="en-US" sz="2400" dirty="0" smtClean="0">
              <a:latin typeface="Sitka Subheading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Vượt</a:t>
            </a:r>
            <a:r>
              <a:rPr lang="en-US" sz="2400" dirty="0" smtClean="0">
                <a:latin typeface="Sitka Subheading" pitchFamily="2" charset="0"/>
              </a:rPr>
              <a:t> qua 2 </a:t>
            </a:r>
            <a:r>
              <a:rPr lang="en-US" sz="2400" dirty="0" err="1" smtClean="0">
                <a:latin typeface="Sitka Subheading" pitchFamily="2" charset="0"/>
              </a:rPr>
              <a:t>kì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thi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cực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kì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gắt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gao</a:t>
            </a:r>
            <a:r>
              <a:rPr lang="en-US" sz="2400" dirty="0" smtClean="0">
                <a:latin typeface="Sitka Subheading" pitchFamily="2" charset="0"/>
              </a:rPr>
              <a:t> do </a:t>
            </a:r>
            <a:r>
              <a:rPr lang="en-US" sz="2400" dirty="0" err="1" smtClean="0">
                <a:latin typeface="Sitka Subheading" pitchFamily="2" charset="0"/>
              </a:rPr>
              <a:t>chính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người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Xin-ga-po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tuyển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chọn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8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6" y="43950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746760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3: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Sự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tin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Hà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biểu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hiện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như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Sitka Subheading" pitchFamily="2" charset="0"/>
              </a:rPr>
              <a:t>- </a:t>
            </a:r>
            <a:r>
              <a:rPr lang="en-US" sz="2800" dirty="0" err="1" smtClean="0">
                <a:latin typeface="Sitka Subheading" pitchFamily="2" charset="0"/>
              </a:rPr>
              <a:t>Nói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chuyện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thoải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mái</a:t>
            </a:r>
            <a:r>
              <a:rPr lang="en-US" sz="2800" dirty="0" smtClean="0">
                <a:latin typeface="Sitka Subheading" pitchFamily="2" charset="0"/>
              </a:rPr>
              <a:t>, </a:t>
            </a:r>
            <a:r>
              <a:rPr lang="en-US" sz="2800" dirty="0" err="1" smtClean="0">
                <a:latin typeface="Sitka Subheading" pitchFamily="2" charset="0"/>
              </a:rPr>
              <a:t>tự</a:t>
            </a:r>
            <a:r>
              <a:rPr lang="en-US" sz="2800" dirty="0" smtClean="0">
                <a:latin typeface="Sitka Subheading" pitchFamily="2" charset="0"/>
              </a:rPr>
              <a:t> tin, </a:t>
            </a:r>
            <a:r>
              <a:rPr lang="en-US" sz="2800" dirty="0" err="1" smtClean="0">
                <a:latin typeface="Sitka Subheading" pitchFamily="2" charset="0"/>
              </a:rPr>
              <a:t>chững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chạc</a:t>
            </a:r>
            <a:r>
              <a:rPr lang="en-US" sz="28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Sitka Subheading" pitchFamily="2" charset="0"/>
              </a:rPr>
              <a:t>- </a:t>
            </a:r>
            <a:r>
              <a:rPr lang="en-US" sz="2800" dirty="0" err="1" smtClean="0">
                <a:latin typeface="Sitka Subheading" pitchFamily="2" charset="0"/>
              </a:rPr>
              <a:t>Chủ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động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vượt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khó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trong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học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tập</a:t>
            </a:r>
            <a:r>
              <a:rPr lang="en-US" sz="28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Sitka Subheading" pitchFamily="2" charset="0"/>
              </a:rPr>
              <a:t>- </a:t>
            </a:r>
            <a:r>
              <a:rPr lang="en-US" sz="2800" dirty="0" err="1" smtClean="0">
                <a:latin typeface="Sitka Subheading" pitchFamily="2" charset="0"/>
              </a:rPr>
              <a:t>Chủ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động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giao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tiếp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với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người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nước</a:t>
            </a:r>
            <a:r>
              <a:rPr lang="en-US" sz="2800" dirty="0" smtClean="0">
                <a:latin typeface="Sitka Subheading" pitchFamily="2" charset="0"/>
              </a:rPr>
              <a:t> </a:t>
            </a:r>
            <a:r>
              <a:rPr lang="en-US" sz="2800" dirty="0" err="1" smtClean="0">
                <a:latin typeface="Sitka Subheading" pitchFamily="2" charset="0"/>
              </a:rPr>
              <a:t>ngoài</a:t>
            </a:r>
            <a:r>
              <a:rPr lang="en-US" sz="2800" dirty="0" smtClean="0">
                <a:latin typeface="Sitka Subhea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3AE88D-5F5B-4326-A50A-00CE4527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80" y="55946"/>
            <a:ext cx="9144000" cy="6784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77724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latin typeface="Sitka Subheading" pitchFamily="2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Sitka Subheading" pitchFamily="2" charset="0"/>
              </a:rPr>
              <a:t> 4: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nhận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xét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gì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về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thái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cách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học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tập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bạn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Sitka Subheading" pitchFamily="2" charset="0"/>
              </a:rPr>
              <a:t>Hà</a:t>
            </a:r>
            <a:r>
              <a:rPr lang="en-US" altLang="en-US" sz="2800" b="1" i="1" dirty="0">
                <a:solidFill>
                  <a:srgbClr val="FF0000"/>
                </a:solidFill>
                <a:latin typeface="Sitka Subheading" pitchFamily="2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Luôn</a:t>
            </a:r>
            <a:r>
              <a:rPr lang="en-US" sz="2400" dirty="0" smtClean="0">
                <a:latin typeface="Sitka Subheading" pitchFamily="2" charset="0"/>
              </a:rPr>
              <a:t> tin </a:t>
            </a:r>
            <a:r>
              <a:rPr lang="en-US" sz="2400" dirty="0" err="1" smtClean="0">
                <a:latin typeface="Sitka Subheading" pitchFamily="2" charset="0"/>
              </a:rPr>
              <a:t>tưởng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vào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bản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thân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và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không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ngừng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cố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gắng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Chủ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động</a:t>
            </a:r>
            <a:r>
              <a:rPr lang="en-US" sz="2400" dirty="0" smtClean="0">
                <a:latin typeface="Sitka Subheading" pitchFamily="2" charset="0"/>
              </a:rPr>
              <a:t>, </a:t>
            </a:r>
            <a:r>
              <a:rPr lang="en-US" sz="2400" dirty="0" err="1" smtClean="0">
                <a:latin typeface="Sitka Subheading" pitchFamily="2" charset="0"/>
              </a:rPr>
              <a:t>tích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cực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trong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học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tập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Sitka Subheading" pitchFamily="2" charset="0"/>
              </a:rPr>
              <a:t>- </a:t>
            </a:r>
            <a:r>
              <a:rPr lang="en-US" sz="2400" dirty="0" err="1" smtClean="0">
                <a:latin typeface="Sitka Subheading" pitchFamily="2" charset="0"/>
              </a:rPr>
              <a:t>Dám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nghĩ</a:t>
            </a:r>
            <a:r>
              <a:rPr lang="en-US" sz="2400" dirty="0" smtClean="0">
                <a:latin typeface="Sitka Subheading" pitchFamily="2" charset="0"/>
              </a:rPr>
              <a:t>, </a:t>
            </a:r>
            <a:r>
              <a:rPr lang="en-US" sz="2400" dirty="0" err="1" smtClean="0">
                <a:latin typeface="Sitka Subheading" pitchFamily="2" charset="0"/>
              </a:rPr>
              <a:t>dám</a:t>
            </a:r>
            <a:r>
              <a:rPr lang="en-US" sz="2400" dirty="0" smtClean="0">
                <a:latin typeface="Sitka Subheading" pitchFamily="2" charset="0"/>
              </a:rPr>
              <a:t> </a:t>
            </a:r>
            <a:r>
              <a:rPr lang="en-US" sz="2400" dirty="0" err="1" smtClean="0">
                <a:latin typeface="Sitka Subheading" pitchFamily="2" charset="0"/>
              </a:rPr>
              <a:t>làm</a:t>
            </a:r>
            <a:r>
              <a:rPr lang="en-US" sz="2400" dirty="0" smtClean="0">
                <a:latin typeface="Sitka Subheading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Sitka Subheading" pitchFamily="2" charset="0"/>
              </a:rPr>
              <a:t>=&gt; </a:t>
            </a:r>
            <a:r>
              <a:rPr lang="en-US" sz="2400" b="1" i="1" dirty="0" err="1" smtClean="0">
                <a:latin typeface="Sitka Subheading" pitchFamily="2" charset="0"/>
              </a:rPr>
              <a:t>Hà</a:t>
            </a:r>
            <a:r>
              <a:rPr lang="en-US" sz="2400" b="1" i="1" dirty="0" smtClean="0">
                <a:latin typeface="Sitka Subheading" pitchFamily="2" charset="0"/>
              </a:rPr>
              <a:t> </a:t>
            </a:r>
            <a:r>
              <a:rPr lang="en-US" sz="2400" b="1" i="1" dirty="0" err="1" smtClean="0">
                <a:latin typeface="Sitka Subheading" pitchFamily="2" charset="0"/>
              </a:rPr>
              <a:t>là</a:t>
            </a:r>
            <a:r>
              <a:rPr lang="en-US" sz="2400" b="1" i="1" dirty="0" smtClean="0">
                <a:latin typeface="Sitka Subheading" pitchFamily="2" charset="0"/>
              </a:rPr>
              <a:t> </a:t>
            </a:r>
            <a:r>
              <a:rPr lang="en-US" sz="2400" b="1" i="1" dirty="0" err="1" smtClean="0">
                <a:latin typeface="Sitka Subheading" pitchFamily="2" charset="0"/>
              </a:rPr>
              <a:t>người</a:t>
            </a:r>
            <a:r>
              <a:rPr lang="en-US" sz="2400" b="1" i="1" dirty="0" smtClean="0">
                <a:latin typeface="Sitka Subheading" pitchFamily="2" charset="0"/>
              </a:rPr>
              <a:t> </a:t>
            </a:r>
            <a:r>
              <a:rPr lang="en-US" sz="2400" b="1" i="1" dirty="0" err="1" smtClean="0">
                <a:latin typeface="Sitka Subheading" pitchFamily="2" charset="0"/>
              </a:rPr>
              <a:t>tự</a:t>
            </a:r>
            <a:r>
              <a:rPr lang="en-US" sz="2400" b="1" i="1" dirty="0" smtClean="0">
                <a:latin typeface="Sitka Subheading" pitchFamily="2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30731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6AE18A-54B8-4F45-AD6B-F3A76230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590800"/>
            <a:ext cx="6629400" cy="14807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Qua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phần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phân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tích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truyện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được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em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hiểu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thế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Sitka Subheading" pitchFamily="2" charset="0"/>
              </a:rPr>
              <a:t>tự</a:t>
            </a:r>
            <a:r>
              <a:rPr lang="en-US" sz="3200" b="1" i="1" dirty="0" smtClean="0">
                <a:solidFill>
                  <a:srgbClr val="FF0000"/>
                </a:solidFill>
                <a:latin typeface="Sitka Subheading" pitchFamily="2" charset="0"/>
              </a:rPr>
              <a:t> tin?</a:t>
            </a:r>
            <a:endParaRPr lang="en-US" sz="3200" b="1" i="1" dirty="0">
              <a:solidFill>
                <a:srgbClr val="FF0000"/>
              </a:solidFill>
              <a:latin typeface="Sitka Subhea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96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194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960121741,C:\Documents and Settings\Vinaghost\Desktop\bai giang dien tu\GIU GIN VA PHAT HUY TRUYEN THONG TOT DEP CUA GIA DINH, DONG 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1808</Words>
  <Application>Microsoft Office PowerPoint</Application>
  <PresentationFormat>On-screen Show (4:3)</PresentationFormat>
  <Paragraphs>160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ANHTHU</dc:creator>
  <cp:lastModifiedBy>ANHTHU</cp:lastModifiedBy>
  <cp:revision>31</cp:revision>
  <dcterms:created xsi:type="dcterms:W3CDTF">2021-12-19T04:54:34Z</dcterms:created>
  <dcterms:modified xsi:type="dcterms:W3CDTF">2021-12-30T16:13:34Z</dcterms:modified>
</cp:coreProperties>
</file>