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93" r:id="rId2"/>
  </p:sldMasterIdLst>
  <p:sldIdLst>
    <p:sldId id="28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6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9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35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1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9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0068DA-5892-4E06-9346-0F44036B4103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7437761"/>
      </p:ext>
    </p:extLst>
  </p:cSld>
  <p:clrMapOvr>
    <a:masterClrMapping/>
  </p:clrMapOvr>
  <p:transition spd="med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2BE3B9-DC30-4E66-B9A1-4D32952FC8A0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904084"/>
      </p:ext>
    </p:extLst>
  </p:cSld>
  <p:clrMapOvr>
    <a:masterClrMapping/>
  </p:clrMapOvr>
  <p:transition spd="med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810107-634D-4E9C-BC39-4429D939F6AE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3363672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6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3F9B44-5AB8-4C7E-8692-0C0D94DC8AFD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1928076"/>
      </p:ext>
    </p:extLst>
  </p:cSld>
  <p:clrMapOvr>
    <a:masterClrMapping/>
  </p:clrMapOvr>
  <p:transition spd="med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AC545C-9C36-4805-A206-72706F9968DF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5660434"/>
      </p:ext>
    </p:extLst>
  </p:cSld>
  <p:clrMapOvr>
    <a:masterClrMapping/>
  </p:clrMapOvr>
  <p:transition spd="med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CDC9F9-1966-4B8A-8566-F1624286150B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796509"/>
      </p:ext>
    </p:extLst>
  </p:cSld>
  <p:clrMapOvr>
    <a:masterClrMapping/>
  </p:clrMapOvr>
  <p:transition spd="med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F2B1ED-4819-4168-A750-EFF3F0FB1A60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7102227"/>
      </p:ext>
    </p:extLst>
  </p:cSld>
  <p:clrMapOvr>
    <a:masterClrMapping/>
  </p:clrMapOvr>
  <p:transition spd="med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7E31D9-CD03-4F98-8FA9-D1B8D45F56FC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1800224"/>
      </p:ext>
    </p:extLst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F42F8F-B225-4C5E-8B8C-BC55D18CF460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789555"/>
      </p:ext>
    </p:extLst>
  </p:cSld>
  <p:clrMapOvr>
    <a:masterClrMapping/>
  </p:clrMapOvr>
  <p:transition spd="med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6869DB-53B3-4461-9A84-CE884E372911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33476937"/>
      </p:ext>
    </p:extLst>
  </p:cSld>
  <p:clrMapOvr>
    <a:masterClrMapping/>
  </p:clrMapOvr>
  <p:transition spd="med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02FAFE-650E-4407-B493-8AE6F8C99F8E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9257713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4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1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8757-6C81-4123-B64F-0433ACC78780}" type="datetimeFigureOut">
              <a:rPr lang="en-US" smtClean="0"/>
              <a:t>20/11/2021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4E9C8A-7DB5-4F7A-BDC2-996284D72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2CE9DD6-D2B5-4D4E-BCF2-A3DFB52FD094}" type="slidenum">
              <a:rPr lang="en-US" altLang="vi-VN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0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Chỗ dành sẵn cho Nội dung 4" descr="Ảnh có chứa văn bản, hoa, bó hoa, đồ sứ&#10;&#10;Mô tả được tạo tự độ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7250"/>
            <a:ext cx="9144000" cy="5143500"/>
          </a:xfrm>
        </p:spPr>
      </p:pic>
      <p:pic>
        <p:nvPicPr>
          <p:cNvPr id="4101" name="Chỗ dành sẵn cho Nội dung 4" descr="Ảnh có chứa văn bản, hoa, bó hoa, đồ sứ&#10;&#10;Mô tả được tạo tự độ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0668000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4CF32D4-685E-41E5-9C3A-CDD00DD54536}"/>
              </a:ext>
            </a:extLst>
          </p:cNvPr>
          <p:cNvSpPr txBox="1"/>
          <p:nvPr/>
        </p:nvSpPr>
        <p:spPr>
          <a:xfrm>
            <a:off x="1524000" y="2227263"/>
            <a:ext cx="8591550" cy="133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CHÀO MỪNG </a:t>
            </a:r>
          </a:p>
          <a:p>
            <a:pPr defTabSz="685800">
              <a:defRPr/>
            </a:pPr>
            <a:r>
              <a:rPr lang="en-US" sz="405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CÁC EM ĐẾN VỚI TIẾT HỌC </a:t>
            </a:r>
          </a:p>
        </p:txBody>
      </p:sp>
    </p:spTree>
    <p:extLst>
      <p:ext uri="{BB962C8B-B14F-4D97-AF65-F5344CB8AC3E}">
        <p14:creationId xmlns:p14="http://schemas.microsoft.com/office/powerpoint/2010/main" val="32246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2146663"/>
            <a:ext cx="8843554" cy="1752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-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không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thiết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còn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đẹp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cuộc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sống</a:t>
            </a:r>
            <a:r>
              <a:rPr lang="en-US" altLang="en-US" sz="3200" dirty="0" smtClean="0">
                <a:solidFill>
                  <a:srgbClr val="0000FF"/>
                </a:solidFill>
              </a:rPr>
              <a:t> con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người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625078"/>
      </p:ext>
    </p:extLst>
  </p:cSld>
  <p:clrMapOvr>
    <a:masterClrMapping/>
  </p:clrMapOvr>
  <p:transition spd="slow" advTm="6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bst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39687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leen-t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81000"/>
            <a:ext cx="46275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boom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464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60408_tui%20xach%20kool%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464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470827c5_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18" y="304800"/>
            <a:ext cx="464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75908"/>
      </p:ext>
    </p:extLst>
  </p:cSld>
  <p:clrMapOvr>
    <a:masterClrMapping/>
  </p:clrMapOvr>
  <p:transition spd="slow" advTm="138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7516" y="513399"/>
            <a:ext cx="9759889" cy="1320800"/>
          </a:xfrm>
        </p:spPr>
        <p:txBody>
          <a:bodyPr/>
          <a:lstStyle/>
          <a:p>
            <a:pPr eaLnBrk="1" hangingPunct="1"/>
            <a:r>
              <a:rPr lang="en-US" altLang="en-US" sz="3600" b="1" i="1" dirty="0">
                <a:solidFill>
                  <a:srgbClr val="FF0066"/>
                </a:solidFill>
              </a:rPr>
              <a:t>II.CÁCH TẠO DÁNG VÀ TRANG TRÍ TÚI XÁCH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7516" y="1131073"/>
            <a:ext cx="8596668" cy="146431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00FF"/>
              </a:buClr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1.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: </a:t>
            </a:r>
            <a:r>
              <a:rPr lang="en-US" altLang="en-US" sz="3200" dirty="0" err="1">
                <a:solidFill>
                  <a:srgbClr val="0000FF"/>
                </a:solidFill>
              </a:rPr>
              <a:t>G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ồm</a:t>
            </a:r>
            <a:r>
              <a:rPr lang="en-US" altLang="en-US" sz="3200" dirty="0" smtClean="0">
                <a:solidFill>
                  <a:srgbClr val="0000FF"/>
                </a:solidFill>
              </a:rPr>
              <a:t> 3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1: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chung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3200" i="1" dirty="0" smtClean="0">
              <a:solidFill>
                <a:srgbClr val="0000FF"/>
              </a:solidFill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3200" dirty="0" smtClean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5400000">
            <a:off x="2862273" y="2900183"/>
            <a:ext cx="3581400" cy="2971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0960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167073" y="3863573"/>
            <a:ext cx="2970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909379"/>
      </p:ext>
    </p:extLst>
  </p:cSld>
  <p:clrMapOvr>
    <a:masterClrMapping/>
  </p:clrMapOvr>
  <p:transition spd="slow" advTm="17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96536" y="398419"/>
            <a:ext cx="9501051" cy="868679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2: </a:t>
            </a:r>
            <a:r>
              <a:rPr lang="en-US" altLang="en-US" sz="3200" dirty="0" err="1">
                <a:solidFill>
                  <a:srgbClr val="0000FF"/>
                </a:solidFill>
              </a:rPr>
              <a:t>T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trục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dọc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trục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ngang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cân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xứng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định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tỷ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lệ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bộ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phận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altLang="en-US" sz="3200" dirty="0" smtClean="0"/>
          </a:p>
          <a:p>
            <a:pPr algn="ctr" eaLnBrk="1" hangingPunct="1"/>
            <a:endParaRPr lang="en-US" altLang="en-US" sz="32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23556" name="Picture 4" descr="new folder (2)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30364"/>
            <a:ext cx="426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465737"/>
      </p:ext>
    </p:extLst>
  </p:cSld>
  <p:clrMapOvr>
    <a:masterClrMapping/>
  </p:clrMapOvr>
  <p:transition spd="slow" advTm="10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71301" y="291739"/>
            <a:ext cx="8416835" cy="71410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3: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quai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(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dài,ngắn,vừa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phải</a:t>
            </a:r>
            <a:r>
              <a:rPr lang="en-US" altLang="en-US" sz="3200" dirty="0" smtClean="0">
                <a:solidFill>
                  <a:srgbClr val="0000FF"/>
                </a:solidFill>
              </a:rPr>
              <a:t>)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phù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hợp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chỉnh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lại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nét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cong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hoàn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chỉnh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4580" name="Picture 4" descr="new folder (2)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72" y="2139815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967878"/>
      </p:ext>
    </p:extLst>
  </p:cSld>
  <p:clrMapOvr>
    <a:masterClrMapping/>
  </p:clrMapOvr>
  <p:transition spd="slow" advTm="12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2"/>
            <a:ext cx="8229600" cy="117130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2.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1: </a:t>
            </a:r>
            <a:r>
              <a:rPr lang="en-US" altLang="en-US" sz="3200" dirty="0" err="1">
                <a:solidFill>
                  <a:srgbClr val="0000FF"/>
                </a:solidFill>
              </a:rPr>
              <a:t>C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2: </a:t>
            </a:r>
            <a:r>
              <a:rPr lang="en-US" altLang="en-US" sz="3200" dirty="0" err="1">
                <a:solidFill>
                  <a:srgbClr val="0000FF"/>
                </a:solidFill>
              </a:rPr>
              <a:t>P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mảng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5604" name="Picture 4" descr="new folder (2)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924491"/>
      </p:ext>
    </p:extLst>
  </p:cSld>
  <p:clrMapOvr>
    <a:masterClrMapping/>
  </p:clrMapOvr>
  <p:transition spd="slow" advTm="1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09897" y="228602"/>
            <a:ext cx="9400903" cy="42454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3: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vẽ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mảng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hoàn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chỉnh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nét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cong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6628" name="Picture 4" descr="new folde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55" y="1389948"/>
            <a:ext cx="426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112869"/>
      </p:ext>
    </p:extLst>
  </p:cSld>
  <p:clrMapOvr>
    <a:masterClrMapping/>
  </p:clrMapOvr>
  <p:transition spd="slow" advTm="8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503238"/>
            <a:ext cx="8229600" cy="58213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Bước</a:t>
            </a:r>
            <a:r>
              <a:rPr lang="en-US" altLang="en-US" sz="3200" dirty="0" smtClean="0">
                <a:solidFill>
                  <a:srgbClr val="0000FF"/>
                </a:solidFill>
              </a:rPr>
              <a:t> 4: </a:t>
            </a:r>
            <a:r>
              <a:rPr lang="en-US" altLang="en-US" sz="3200" dirty="0" err="1">
                <a:solidFill>
                  <a:srgbClr val="0000FF"/>
                </a:solidFill>
              </a:rPr>
              <a:t>T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ô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endParaRPr lang="en-US" altLang="en-US" sz="32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27652" name="Picture 4" descr="DSC00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19" y="1172466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491923"/>
      </p:ext>
    </p:extLst>
  </p:cSld>
  <p:clrMapOvr>
    <a:masterClrMapping/>
  </p:clrMapOvr>
  <p:transition spd="slow" advTm="144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03" y="3582572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0772"/>
            <a:ext cx="373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2572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0538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67000" y="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THAM KHẢO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436729"/>
      </p:ext>
    </p:extLst>
  </p:cSld>
  <p:clrMapOvr>
    <a:masterClrMapping/>
  </p:clrMapOvr>
  <p:transition spd="slow" advTm="136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550864"/>
            <a:ext cx="255746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9" y="511176"/>
            <a:ext cx="26511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4" y="3657601"/>
            <a:ext cx="31591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657601"/>
            <a:ext cx="25574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49275"/>
            <a:ext cx="24749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4" y="3654425"/>
            <a:ext cx="24733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028242"/>
      </p:ext>
    </p:extLst>
  </p:cSld>
  <p:clrMapOvr>
    <a:masterClrMapping/>
  </p:clrMapOvr>
  <p:transition spd="slow" advTm="83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27100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o21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5105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50cabdbb62892972bd66c0b81a1338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o261005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237d7e2f36_kitocompa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co241005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943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u_11985636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6400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292c7c9965262170319ecf9233c75dc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85800"/>
            <a:ext cx="3940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Pic67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5715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616a1cf3b25dd12366bd9179db657d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502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28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"/>
            <a:ext cx="4876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36917"/>
      </p:ext>
    </p:extLst>
  </p:cSld>
  <p:clrMapOvr>
    <a:masterClrMapping/>
  </p:clrMapOvr>
  <p:transition spd="slow" advTm="361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C:\Users\Administrator\Desktop\TÀI LIỆU HÌNH ẢNH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68923"/>
            <a:ext cx="2362200" cy="333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 descr="C:\Users\Administrator\Desktop\TÀI LIỆU HÌNH ẢNH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8923"/>
            <a:ext cx="27098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C:\Users\Administrator\Desktop\TÀI LIỆU HÌNH ẢNH\tui_xach2_3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609600"/>
            <a:ext cx="2857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Users\Administrator\Desktop\TÀI LIỆU HÌNH ẢNH\Tui Xa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3510573"/>
            <a:ext cx="38909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2816410"/>
      </p:ext>
    </p:extLst>
  </p:cSld>
  <p:clrMapOvr>
    <a:masterClrMapping/>
  </p:clrMapOvr>
  <p:transition spd="slow" advTm="17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DẠY ONLINLE MT KHỐI 9\TUẦN 2\z2797637641109_27e6d20ac79e6488b1d5589667ff8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579374"/>
      </p:ext>
    </p:extLst>
  </p:cSld>
  <p:clrMapOvr>
    <a:masterClrMapping/>
  </p:clrMapOvr>
  <p:transition spd="slow" advTm="11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DẠY ONLINLE MT KHỐI 9\TUẦN 2\z2797637840251_035519484483397b43caf1c036beec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992019"/>
      </p:ext>
    </p:extLst>
  </p:cSld>
  <p:clrMapOvr>
    <a:masterClrMapping/>
  </p:clrMapOvr>
  <p:transition spd="slow" advTm="40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ẠY ONLINLE MT KHỐI 9\TUẦN 2\z2797637482289_f59a3bb33357c389e3022fde36ae40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-28575"/>
            <a:ext cx="9132887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693405"/>
      </p:ext>
    </p:extLst>
  </p:cSld>
  <p:clrMapOvr>
    <a:masterClrMapping/>
  </p:clrMapOvr>
  <p:transition spd="slow" advTm="3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:\DẠY ONLINLE MT KHỐI 9\TUẦN 2\z2797637701814_da23ca450ec5756b244662cc57617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6" y="1"/>
            <a:ext cx="4619625" cy="34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D:\DẠY ONLINLE MT KHỐI 9\TUẦN 2\hqdefault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495800" cy="337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:\DẠY ONLINLE MT KHỐI 9\TUẦN 2\z2797637734224_e434e297bbb10451e0eb5e7ef6a174d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6" y="325755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624360"/>
      </p:ext>
    </p:extLst>
  </p:cSld>
  <p:clrMapOvr>
    <a:masterClrMapping/>
  </p:clrMapOvr>
  <p:transition spd="slow" advTm="5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III. THỰC HÀNH</a:t>
            </a:r>
          </a:p>
        </p:txBody>
      </p:sp>
      <p:sp>
        <p:nvSpPr>
          <p:cNvPr id="368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77334" y="2057105"/>
            <a:ext cx="9289626" cy="1157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 err="1" smtClean="0">
                <a:solidFill>
                  <a:srgbClr val="0000FF"/>
                </a:solidFill>
              </a:rPr>
              <a:t>Tạo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trên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khổ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giấy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</a:rPr>
              <a:t>A 4.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475417"/>
      </p:ext>
    </p:extLst>
  </p:cSld>
  <p:clrMapOvr>
    <a:masterClrMapping/>
  </p:clrMapOvr>
  <p:transition spd="slow" advTm="11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834088" y="1270000"/>
            <a:ext cx="8596668" cy="388077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0000FF"/>
                </a:solidFill>
              </a:rPr>
              <a:t>Các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thể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tự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sẵn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trong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như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quần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áo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cũ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vỏ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bao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bánh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kẹo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vỏ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mì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tôm,vỏ</a:t>
            </a:r>
            <a:r>
              <a:rPr lang="en-US" altLang="en-US" sz="3200" dirty="0" smtClean="0">
                <a:solidFill>
                  <a:srgbClr val="0000FF"/>
                </a:solidFill>
              </a:rPr>
              <a:t> chai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nhựa</a:t>
            </a:r>
            <a:r>
              <a:rPr lang="en-US" altLang="en-US" sz="3200" dirty="0" smtClean="0">
                <a:solidFill>
                  <a:srgbClr val="0000FF"/>
                </a:solidFill>
              </a:rPr>
              <a:t>…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tham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khảo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trên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yotube</a:t>
            </a:r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768846"/>
      </p:ext>
    </p:extLst>
  </p:cSld>
  <p:clrMapOvr>
    <a:masterClrMapping/>
  </p:clrMapOvr>
  <p:transition spd="slow" advTm="33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762000"/>
            <a:ext cx="8229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+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+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+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+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4,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8993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ChangeArrowheads="1"/>
          </p:cNvSpPr>
          <p:nvPr/>
        </p:nvSpPr>
        <p:spPr>
          <a:xfrm>
            <a:off x="2192625" y="2386148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2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7"/>
    </mc:Choice>
    <mc:Fallback xmlns="">
      <p:transition spd="slow" advTm="9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168" y="2191836"/>
            <a:ext cx="9199098" cy="1143000"/>
          </a:xfrm>
        </p:spPr>
        <p:txBody>
          <a:bodyPr/>
          <a:lstStyle/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3600" b="1" i="1" dirty="0">
                <a:solidFill>
                  <a:srgbClr val="0000FF"/>
                </a:solidFill>
              </a:rPr>
              <a:t> </a:t>
            </a:r>
            <a:r>
              <a:rPr lang="en-US" altLang="en-US" sz="3600" b="1" i="1" dirty="0" smtClean="0">
                <a:solidFill>
                  <a:srgbClr val="0000FF"/>
                </a:solidFill>
              </a:rPr>
              <a:t>12:  </a:t>
            </a:r>
            <a:r>
              <a:rPr lang="en-US" altLang="en-US" sz="3200" b="1" i="1" dirty="0">
                <a:solidFill>
                  <a:srgbClr val="FF0000"/>
                </a:solidFill>
              </a:rPr>
              <a:t>TẠO DÁNG VÀ TRANG TRÍ 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TÚI </a:t>
            </a:r>
            <a:r>
              <a:rPr lang="en-US" altLang="en-US" sz="3200" b="1" i="1" dirty="0">
                <a:solidFill>
                  <a:srgbClr val="FF0000"/>
                </a:solidFill>
              </a:rPr>
              <a:t>XÁCH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18805" y="2918891"/>
            <a:ext cx="3144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VẼ TRANG TRÍ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990849" y="722314"/>
            <a:ext cx="69891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>
                <a:solidFill>
                  <a:srgbClr val="0000FF"/>
                </a:solidFill>
              </a:rPr>
              <a:t>MỸ THUẬT 9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 dirty="0" err="1">
                <a:solidFill>
                  <a:srgbClr val="0000FF"/>
                </a:solidFill>
              </a:rPr>
              <a:t>Chủ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đề</a:t>
            </a:r>
            <a:r>
              <a:rPr lang="en-US" altLang="en-US" b="1" i="1" u="sng" dirty="0">
                <a:solidFill>
                  <a:srgbClr val="0000FF"/>
                </a:solidFill>
              </a:rPr>
              <a:t> 6: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Thời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trang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và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cuộc</a:t>
            </a:r>
            <a:r>
              <a:rPr lang="en-US" altLang="en-US" b="1" i="1" u="sng" dirty="0">
                <a:solidFill>
                  <a:srgbClr val="0000FF"/>
                </a:solidFill>
              </a:rPr>
              <a:t> </a:t>
            </a:r>
            <a:r>
              <a:rPr lang="en-US" altLang="en-US" b="1" i="1" u="sng" dirty="0" err="1">
                <a:solidFill>
                  <a:srgbClr val="0000FF"/>
                </a:solidFill>
              </a:rPr>
              <a:t>sống</a:t>
            </a:r>
            <a:endParaRPr lang="en-US" altLang="en-US" b="1" i="1" u="sng" dirty="0">
              <a:solidFill>
                <a:srgbClr val="0000FF"/>
              </a:solidFill>
            </a:endParaRPr>
          </a:p>
        </p:txBody>
      </p:sp>
      <p:pic>
        <p:nvPicPr>
          <p:cNvPr id="7173" name="Picture 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857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2286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658941"/>
      </p:ext>
    </p:extLst>
  </p:cSld>
  <p:clrMapOvr>
    <a:masterClrMapping/>
  </p:clrMapOvr>
  <p:transition advTm="10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i="1" u="sng" dirty="0" smtClean="0">
                <a:solidFill>
                  <a:srgbClr val="FF0066"/>
                </a:solidFill>
              </a:rPr>
              <a:t>I: QUAN SÁT NHẬN XÉT: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66948" y="1210866"/>
            <a:ext cx="8510451" cy="11430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</a:rPr>
              <a:t>	-</a:t>
            </a:r>
            <a:r>
              <a:rPr lang="en-US" altLang="en-US" sz="3200" dirty="0" err="1">
                <a:solidFill>
                  <a:srgbClr val="0000FF"/>
                </a:solidFill>
              </a:rPr>
              <a:t>Túi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xách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nhiều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kiểu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dáng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algn="just"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</a:rPr>
              <a:t>	  +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vuông</a:t>
            </a:r>
            <a:r>
              <a:rPr lang="en-US" altLang="en-US" sz="3200" dirty="0">
                <a:solidFill>
                  <a:srgbClr val="0000FF"/>
                </a:solidFill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chữ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nhật</a:t>
            </a:r>
            <a:r>
              <a:rPr lang="en-US" altLang="en-US" sz="3200" dirty="0">
                <a:solidFill>
                  <a:srgbClr val="0000FF"/>
                </a:solidFill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</a:rPr>
              <a:t>hình</a:t>
            </a:r>
            <a:r>
              <a:rPr lang="en-US" altLang="en-US" sz="3200" dirty="0">
                <a:solidFill>
                  <a:srgbClr val="0000FF"/>
                </a:solidFill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</a:rPr>
              <a:t>tròn</a:t>
            </a:r>
            <a:r>
              <a:rPr lang="en-US" altLang="en-US" sz="3200" dirty="0" smtClean="0">
                <a:solidFill>
                  <a:srgbClr val="0000FF"/>
                </a:solidFill>
              </a:rPr>
              <a:t>...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pic>
        <p:nvPicPr>
          <p:cNvPr id="10244" name="Picture 4" descr="79_1219889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333mmp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8187a3dd377473387784379e276919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30525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237d7a2b28_kitocompa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3733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4325"/>
            <a:ext cx="36814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920206"/>
            <a:ext cx="3603625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32956"/>
      </p:ext>
    </p:extLst>
  </p:cSld>
  <p:clrMapOvr>
    <a:masterClrMapping/>
  </p:clrMapOvr>
  <p:transition spd="slow" advTm="18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838200"/>
            <a:ext cx="8229600" cy="1219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2292" name="Picture 4" descr="co28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o261005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34417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751774"/>
      </p:ext>
    </p:extLst>
  </p:cSld>
  <p:clrMapOvr>
    <a:masterClrMapping/>
  </p:clrMapOvr>
  <p:transition spd="slow" advTm="7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495697" y="1038497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nhiều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kiểu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dáng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đặc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biệt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3316" name="Picture 4" descr="tui-xach-hinh-s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ui-gau-tr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4267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615173"/>
      </p:ext>
    </p:extLst>
  </p:cSld>
  <p:clrMapOvr>
    <a:masterClrMapping/>
  </p:clrMapOvr>
  <p:transition spd="slow" advTm="5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-1" y="600891"/>
            <a:ext cx="10910455" cy="26670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-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được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nhiều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nhau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phối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hợp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sắc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nhiều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cách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khác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nhau</a:t>
            </a:r>
            <a:r>
              <a:rPr lang="en-US" altLang="en-US" sz="3200" dirty="0" smtClean="0">
                <a:solidFill>
                  <a:srgbClr val="0000FF"/>
                </a:solidFill>
              </a:rPr>
              <a:t>: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rực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rỡ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êm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dịu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mạnh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mẽ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nhẹ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nhàng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nóng</a:t>
            </a:r>
            <a:r>
              <a:rPr lang="en-US" altLang="en-US" sz="3200" dirty="0" smtClean="0">
                <a:solidFill>
                  <a:srgbClr val="0000FF"/>
                </a:solidFill>
              </a:rPr>
              <a:t>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màu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lạnh</a:t>
            </a:r>
            <a:r>
              <a:rPr lang="en-US" altLang="en-US" sz="3200" dirty="0" smtClean="0">
                <a:solidFill>
                  <a:srgbClr val="0000FF"/>
                </a:solidFill>
              </a:rPr>
              <a:t>...</a:t>
            </a:r>
          </a:p>
          <a:p>
            <a:pPr algn="just"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	+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hình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mảng</a:t>
            </a:r>
            <a:r>
              <a:rPr lang="en-US" altLang="en-US" sz="3200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4340" name="Picture 4" descr="co25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83" y="2939317"/>
            <a:ext cx="32067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goc11909634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2" y="263769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3782555"/>
      </p:ext>
    </p:extLst>
  </p:cSld>
  <p:clrMapOvr>
    <a:masterClrMapping/>
  </p:clrMapOvr>
  <p:transition spd="slow" advTm="23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		+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đường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diềm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5365" name="Picture 5" descr="co29100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2799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689403"/>
      </p:ext>
    </p:extLst>
  </p:cSld>
  <p:clrMapOvr>
    <a:masterClrMapping/>
  </p:clrMapOvr>
  <p:transition spd="slow" advTm="4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94713"/>
            <a:ext cx="4876800" cy="68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3200" dirty="0" smtClean="0">
                <a:solidFill>
                  <a:srgbClr val="0000FF"/>
                </a:solidFill>
              </a:rPr>
              <a:t>+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Túi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xách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trang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trí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bằng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họa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tiết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6389" name="Picture 5" descr="Tui-hoa-cho-teen-6238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1574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IMG_27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20371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tui%20b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72540"/>
            <a:ext cx="2590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1(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220371"/>
            <a:ext cx="276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12124659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825240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403299"/>
      </p:ext>
    </p:extLst>
  </p:cSld>
  <p:clrMapOvr>
    <a:masterClrMapping/>
  </p:clrMapOvr>
  <p:transition spd="slow" advTm="9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1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2.9|3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3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8|2.4|3|2.4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.3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5|4|3.4|1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295</Words>
  <Application>Microsoft Office PowerPoint</Application>
  <PresentationFormat>Widescreen</PresentationFormat>
  <Paragraphs>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Trebuchet MS</vt:lpstr>
      <vt:lpstr>Wingdings 3</vt:lpstr>
      <vt:lpstr>Facet</vt:lpstr>
      <vt:lpstr>Office Theme</vt:lpstr>
      <vt:lpstr>PowerPoint Presentation</vt:lpstr>
      <vt:lpstr>PowerPoint Presentation</vt:lpstr>
      <vt:lpstr>Bài 12:  TẠO DÁNG VÀ TRANG TRÍ TÚI XÁCH</vt:lpstr>
      <vt:lpstr>I: QUAN SÁT 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II.CÁCH TẠO DÁNG VÀ TRANG TRÍ TÚI XÁCH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THỰC HÀNH</vt:lpstr>
      <vt:lpstr>MỞ RỘNG: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Quốc Hưng</dc:creator>
  <cp:lastModifiedBy>Admin</cp:lastModifiedBy>
  <cp:revision>13</cp:revision>
  <dcterms:created xsi:type="dcterms:W3CDTF">2021-10-24T05:22:38Z</dcterms:created>
  <dcterms:modified xsi:type="dcterms:W3CDTF">2021-11-20T03:15:56Z</dcterms:modified>
</cp:coreProperties>
</file>