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8D53-EDF5-4DD3-A9B2-8DF99A46A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B7B7D-2541-47DF-BC38-3FB9F5440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FB52-E1CC-41EE-834B-9A8F64E3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2EF9D-AB11-4F93-BB18-A6896F78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A19B-A1F7-4D3C-A7B1-6828DD65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19DA-2B5F-4117-B668-EF0C9AC7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3E9B3-20DC-4640-8A63-1613715C1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EBE7E-936C-4ADB-A90C-DD9316AC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45AD-BFD1-4ED6-B815-E9E97F6C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790D-4840-4006-BC30-A4AE7234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3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0B981-7D9F-43B3-85CE-8A556645C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BC8A9-73DB-40D7-A9B8-7DCAA52CA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F4415-2717-480C-BB0A-5A291FDE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A587B-1B43-49F0-85D3-E35B0627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EBCEA-415B-42CA-B415-C62F01EF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397B-6B62-4F28-8B15-DDBB2623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7CBF-4BAE-4829-9FAF-F945EB7E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70696-AB04-4A2F-BC90-97E8A152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DA7F-2945-46B4-99AA-448487CF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31D8A-D353-4CAC-8BD2-87223616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AC6F-0218-40D8-884E-EDFA76B2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3F808-956D-41BC-82BF-A8FED1454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0BB69-E1FB-4F6D-BD34-0303DF4B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DC7C-DD08-4913-8AAB-00A9CE0C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74798-31F2-44BB-83E9-7F9D8B59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C773-79D9-41B7-940A-7D692497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FF2A-95B0-442C-9FD9-52110FFC1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207E5-FADE-4111-93B2-E4BF011E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51F32-52D1-47C6-88F7-CADC3335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FFE9B-29FA-49A8-8C72-93B2CC16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954D-6FD7-47DE-8111-1D1E570C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7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8F0B-D4AB-471A-9BC5-6BAE7F62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BD5AB-4197-44B2-800C-77B663BB2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07EBB-45EC-4F05-8092-4C5C05CA1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AACFB-8B9D-41CD-B506-3B25AF98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43C71-1408-4161-86E9-CB2BCBA97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EC648-A650-49D4-B686-79B0B879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C930C-5235-4EA6-9689-8C2093E0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52875-19E9-40FA-962F-0F5104EA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0350-AC5B-4149-B7B9-92693805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60462-6845-4EC5-BCA1-29A7D6AB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E3920-E070-4588-90CC-695B10AA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8CD6-7D60-4C18-8E25-D9380FFC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52F5E-5F39-4D45-9454-3970CF41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30224-C688-469E-8B42-3CB8D552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51CBE-A808-4488-85C9-246508F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44EA-9682-4B90-B854-E4FC7565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D6EB-DAF4-495F-A3AE-16320688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0CF26-5111-4C5C-B522-A03C711B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466C5-38EF-4302-95BB-DC2D9F45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35AEA-538C-4C7D-8BFF-CE19655C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F7E48-0563-46CD-B93A-BFD05C2C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64FC-FE42-4B19-8A6B-B5981032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D6151-5695-4A84-948A-8A25328F2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C21F2-BD3D-4C8D-A18C-16612786F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C5553-0290-4E20-A92F-4C0717C6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36FC7-FDF4-440D-80FF-03B7469B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ED737-CD5D-44CF-A517-9D41809F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CB032-CBCA-4105-862E-BEDB8E97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EF929-CA72-4BB3-B509-9EB67516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ADB76-FB61-46B0-8D8C-BC9C8428C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971D-0E45-479E-A148-1D17D7F22B66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BE869-6201-4F00-9B2C-D58CA8595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6CAC3-A5A6-4F32-BC5C-6E574515A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90E1-507D-4210-8992-D94B26D9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7E4B-BCF8-41F1-BD24-77C08C7ED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6989"/>
            <a:ext cx="9144000" cy="8389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21 – BÀI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763DF-8D47-4F73-AF55-6E666F7CA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7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PHÒNG, CHỐNG TỆ NẠN XÃ HỘI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1A905-9241-4A3C-8B19-E59A53C3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77" y="2230058"/>
            <a:ext cx="8610246" cy="4514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A3A4E-08E9-428A-AF79-6DD66FDE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0" y="5434169"/>
            <a:ext cx="2498863" cy="12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NỘI DUNG BÀI HỌC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8" y="854075"/>
            <a:ext cx="5814390" cy="85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07347-A9B6-4CE2-925C-D8CF2C14309A}"/>
              </a:ext>
            </a:extLst>
          </p:cNvPr>
          <p:cNvSpPr txBox="1"/>
          <p:nvPr/>
        </p:nvSpPr>
        <p:spPr>
          <a:xfrm>
            <a:off x="424070" y="4784035"/>
            <a:ext cx="11463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0A226-8D03-40BE-B169-AE18251123DC}"/>
              </a:ext>
            </a:extLst>
          </p:cNvPr>
          <p:cNvSpPr txBox="1"/>
          <p:nvPr/>
        </p:nvSpPr>
        <p:spPr>
          <a:xfrm>
            <a:off x="424070" y="1828800"/>
            <a:ext cx="1161553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là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8A.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xấu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hút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rượu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cả ma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  <a:p>
            <a:pPr marL="514350" indent="-514350" algn="just">
              <a:buAutoNum type="alphaLcPeriod"/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Nam.</a:t>
            </a:r>
          </a:p>
          <a:p>
            <a:pPr marL="514350" indent="-514350" algn="just">
              <a:buAutoNum type="alphaLcPeriod"/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</p:spTree>
    <p:extLst>
      <p:ext uri="{BB962C8B-B14F-4D97-AF65-F5344CB8AC3E}">
        <p14:creationId xmlns:p14="http://schemas.microsoft.com/office/powerpoint/2010/main" val="268165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III./ LUYỆN TẬP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1219200"/>
            <a:ext cx="10515600" cy="854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A684C-DAA5-4C5A-A2DD-D29F750B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26" y="221311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4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7122" cy="8540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VỀ NHÀ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87" y="1219200"/>
            <a:ext cx="9206948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HIV/AIDS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D01E2-2230-4320-8281-9CED5842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4" y="3786465"/>
            <a:ext cx="6168887" cy="30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7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7E4B-BCF8-41F1-BD24-77C08C7ED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6989"/>
            <a:ext cx="9144000" cy="8389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21 – BÀI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763DF-8D47-4F73-AF55-6E666F7CA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2177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PHÒNG, CHỐNG TỆ NẠN XÃ HỘI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C5944-F014-4C9E-A9D4-D9327C3844D3}"/>
              </a:ext>
            </a:extLst>
          </p:cNvPr>
          <p:cNvSpPr txBox="1"/>
          <p:nvPr/>
        </p:nvSpPr>
        <p:spPr>
          <a:xfrm>
            <a:off x="1921565" y="2358887"/>
            <a:ext cx="848139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 VẤN ĐỀ</a:t>
            </a:r>
          </a:p>
          <a:p>
            <a:pPr marL="571500" indent="-571500">
              <a:buAutoNum type="romanUcPeriod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 BÀI HỌC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Trách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0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ĐẶT VẤN ĐỀ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1219200"/>
            <a:ext cx="10515600" cy="85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6AE05-E18B-42DA-B1F9-FF262BF8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93" y="2318923"/>
            <a:ext cx="7628283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2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NỘI DUNG BÀI HỌC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854075"/>
            <a:ext cx="5377069" cy="85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ệ nạn xã hội là gì? Tệ nạn xã hội gồm những gì? Tệ nạn nào phổ biến?">
            <a:extLst>
              <a:ext uri="{FF2B5EF4-FFF2-40B4-BE49-F238E27FC236}">
                <a16:creationId xmlns:a16="http://schemas.microsoft.com/office/drawing/2014/main" id="{1AFAE0FA-FB0B-4ECC-B8FE-77339735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0" y="1522620"/>
            <a:ext cx="3825529" cy="2613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728A7-9A17-47A7-8B5C-83C5512BA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991" y="1454598"/>
            <a:ext cx="3670853" cy="274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71034-1266-4946-A17A-11658FDA4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833" y="1454598"/>
            <a:ext cx="3493397" cy="274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07347-A9B6-4CE2-925C-D8CF2C14309A}"/>
              </a:ext>
            </a:extLst>
          </p:cNvPr>
          <p:cNvSpPr txBox="1"/>
          <p:nvPr/>
        </p:nvSpPr>
        <p:spPr>
          <a:xfrm>
            <a:off x="424070" y="4784035"/>
            <a:ext cx="11463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03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NỘI DUNG BÀI HỌC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854075"/>
            <a:ext cx="5377069" cy="854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E9856-534B-418A-A877-2993975CDBDA}"/>
              </a:ext>
            </a:extLst>
          </p:cNvPr>
          <p:cNvSpPr txBox="1"/>
          <p:nvPr/>
        </p:nvSpPr>
        <p:spPr>
          <a:xfrm>
            <a:off x="357809" y="1956005"/>
            <a:ext cx="10919791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6695" indent="226695" algn="just">
              <a:spcBef>
                <a:spcPts val="600"/>
              </a:spcBef>
              <a:spcAft>
                <a:spcPts val="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2445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2445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NỘI DUNG BÀI HỌC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854075"/>
            <a:ext cx="2289313" cy="579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hại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ệ nạn xã hội là gì? Tệ nạn xã hội gồm những gì? Tệ nạn nào phổ biến?">
            <a:extLst>
              <a:ext uri="{FF2B5EF4-FFF2-40B4-BE49-F238E27FC236}">
                <a16:creationId xmlns:a16="http://schemas.microsoft.com/office/drawing/2014/main" id="{1AFAE0FA-FB0B-4ECC-B8FE-77339735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0" y="1522620"/>
            <a:ext cx="3825529" cy="2613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728A7-9A17-47A7-8B5C-83C5512BA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991" y="1454598"/>
            <a:ext cx="3670853" cy="274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71034-1266-4946-A17A-11658FDA4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833" y="1454598"/>
            <a:ext cx="3493397" cy="274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07347-A9B6-4CE2-925C-D8CF2C14309A}"/>
              </a:ext>
            </a:extLst>
          </p:cNvPr>
          <p:cNvSpPr txBox="1"/>
          <p:nvPr/>
        </p:nvSpPr>
        <p:spPr>
          <a:xfrm>
            <a:off x="838200" y="475060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34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NỘI DUNG BÀI HỌC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854075"/>
            <a:ext cx="5377069" cy="85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345E7-19F8-400C-9DB1-742784144534}"/>
              </a:ext>
            </a:extLst>
          </p:cNvPr>
          <p:cNvSpPr txBox="1"/>
          <p:nvPr/>
        </p:nvSpPr>
        <p:spPr>
          <a:xfrm>
            <a:off x="1199322" y="1819655"/>
            <a:ext cx="9793356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xấu đến sức khỏe, tinh thần và đạo đức;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tan vỡ hạnh phúc gia đình;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Gây rối loạn trật tự xã hội;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suy thoái giống nòi, dân tộc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túy, mại dâm là con đường ngắn nhất dẫn đến HIV/AIDS.</a:t>
            </a:r>
          </a:p>
        </p:txBody>
      </p:sp>
    </p:spTree>
    <p:extLst>
      <p:ext uri="{BB962C8B-B14F-4D97-AF65-F5344CB8AC3E}">
        <p14:creationId xmlns:p14="http://schemas.microsoft.com/office/powerpoint/2010/main" val="215920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NỘI DUNG BÀI HỌC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854075"/>
            <a:ext cx="6370983" cy="85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07347-A9B6-4CE2-925C-D8CF2C14309A}"/>
              </a:ext>
            </a:extLst>
          </p:cNvPr>
          <p:cNvSpPr txBox="1"/>
          <p:nvPr/>
        </p:nvSpPr>
        <p:spPr>
          <a:xfrm>
            <a:off x="364435" y="5465315"/>
            <a:ext cx="11463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D6D03-5AE3-4763-BC1B-0C1011C9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30" y="1625995"/>
            <a:ext cx="6855515" cy="36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46F-7299-4CF1-9CD6-B1E1C988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NỘI DUNG BÀI HỌC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9209-1FF6-464B-BF99-FE59732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854075"/>
            <a:ext cx="6370983" cy="85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F0226-67A0-4D15-A5F0-B25D4D5E0366}"/>
              </a:ext>
            </a:extLst>
          </p:cNvPr>
          <p:cNvSpPr txBox="1"/>
          <p:nvPr/>
        </p:nvSpPr>
        <p:spPr>
          <a:xfrm>
            <a:off x="367747" y="1708150"/>
            <a:ext cx="11675166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Nghiêm cấm 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đánh bạc và đánh bạc dưới mọi hình thức;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xuất, tàng trữ, vận chuyển, mua bán ma túy… Người nghiện ma túy bắt buộc phải cai nghiện.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Mại dâm, dụ dỗ hoặc dẫn dắt mại dâm…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trẻ em: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đánh bạc, hút thuốc, uống rượu, dùng chất kích thích;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Nghiêm cấm lôi kéo, dụ dỗ trẻ em vào con đường tệ nạn xã hội …</a:t>
            </a:r>
          </a:p>
        </p:txBody>
      </p:sp>
    </p:spTree>
    <p:extLst>
      <p:ext uri="{BB962C8B-B14F-4D97-AF65-F5344CB8AC3E}">
        <p14:creationId xmlns:p14="http://schemas.microsoft.com/office/powerpoint/2010/main" val="85241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TIẾT 21 – BÀI 13</vt:lpstr>
      <vt:lpstr>TIẾT 21 – BÀI 13</vt:lpstr>
      <vt:lpstr>I./ ĐẶT VẤN ĐỀ</vt:lpstr>
      <vt:lpstr>I./ NỘI DUNG BÀI HỌC</vt:lpstr>
      <vt:lpstr>I./ NỘI DUNG BÀI HỌC</vt:lpstr>
      <vt:lpstr>I./ NỘI DUNG BÀI HỌC</vt:lpstr>
      <vt:lpstr>I./ NỘI DUNG BÀI HỌC</vt:lpstr>
      <vt:lpstr>I./ NỘI DUNG BÀI HỌC</vt:lpstr>
      <vt:lpstr>I./ NỘI DUNG BÀI HỌC</vt:lpstr>
      <vt:lpstr>I./ NỘI DUNG BÀI HỌC</vt:lpstr>
      <vt:lpstr>III./ LUYỆN TẬP</vt:lpstr>
      <vt:lpstr>HƯỚNG DẪN VỀ NHÀ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TIẾT 21 – BÀI 13</dc:title>
  <dc:creator>Lê  Trọng Tâm</dc:creator>
  <cp:lastModifiedBy>Lê  Trọng Tâm</cp:lastModifiedBy>
  <cp:revision>1</cp:revision>
  <dcterms:created xsi:type="dcterms:W3CDTF">2022-02-04T01:40:41Z</dcterms:created>
  <dcterms:modified xsi:type="dcterms:W3CDTF">2022-02-04T01:41:06Z</dcterms:modified>
</cp:coreProperties>
</file>