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53"/>
  </p:notesMasterIdLst>
  <p:sldIdLst>
    <p:sldId id="256" r:id="rId2"/>
    <p:sldId id="257" r:id="rId3"/>
    <p:sldId id="260" r:id="rId4"/>
    <p:sldId id="261" r:id="rId5"/>
    <p:sldId id="262" r:id="rId6"/>
    <p:sldId id="263" r:id="rId7"/>
    <p:sldId id="264" r:id="rId8"/>
    <p:sldId id="265" r:id="rId9"/>
    <p:sldId id="258" r:id="rId10"/>
    <p:sldId id="274" r:id="rId11"/>
    <p:sldId id="266" r:id="rId12"/>
    <p:sldId id="267" r:id="rId13"/>
    <p:sldId id="268" r:id="rId14"/>
    <p:sldId id="269" r:id="rId15"/>
    <p:sldId id="270" r:id="rId16"/>
    <p:sldId id="271" r:id="rId17"/>
    <p:sldId id="272" r:id="rId18"/>
    <p:sldId id="273" r:id="rId19"/>
    <p:sldId id="275" r:id="rId20"/>
    <p:sldId id="279" r:id="rId21"/>
    <p:sldId id="280" r:id="rId22"/>
    <p:sldId id="281" r:id="rId23"/>
    <p:sldId id="282" r:id="rId24"/>
    <p:sldId id="283" r:id="rId25"/>
    <p:sldId id="284" r:id="rId26"/>
    <p:sldId id="285" r:id="rId27"/>
    <p:sldId id="286" r:id="rId28"/>
    <p:sldId id="287" r:id="rId29"/>
    <p:sldId id="288" r:id="rId30"/>
    <p:sldId id="289" r:id="rId31"/>
    <p:sldId id="290" r:id="rId32"/>
    <p:sldId id="291" r:id="rId33"/>
    <p:sldId id="292" r:id="rId34"/>
    <p:sldId id="293" r:id="rId35"/>
    <p:sldId id="294" r:id="rId36"/>
    <p:sldId id="295" r:id="rId37"/>
    <p:sldId id="296" r:id="rId38"/>
    <p:sldId id="297" r:id="rId39"/>
    <p:sldId id="298" r:id="rId40"/>
    <p:sldId id="299" r:id="rId41"/>
    <p:sldId id="300" r:id="rId42"/>
    <p:sldId id="277" r:id="rId43"/>
    <p:sldId id="278" r:id="rId44"/>
    <p:sldId id="301" r:id="rId45"/>
    <p:sldId id="302" r:id="rId46"/>
    <p:sldId id="303" r:id="rId47"/>
    <p:sldId id="304" r:id="rId48"/>
    <p:sldId id="305" r:id="rId49"/>
    <p:sldId id="306" r:id="rId50"/>
    <p:sldId id="307" r:id="rId51"/>
    <p:sldId id="309" r:id="rId5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80" d="100"/>
          <a:sy n="80" d="100"/>
        </p:scale>
        <p:origin x="-876" y="-4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E9FCEF2-2E37-467D-BCB1-E31320854C23}" type="doc">
      <dgm:prSet loTypeId="urn:microsoft.com/office/officeart/2005/8/layout/radial2" loCatId="relationship" qsTypeId="urn:microsoft.com/office/officeart/2005/8/quickstyle/simple1" qsCatId="simple" csTypeId="urn:microsoft.com/office/officeart/2005/8/colors/accent1_2" csCatId="accent1" phldr="1"/>
      <dgm:spPr/>
      <dgm:t>
        <a:bodyPr/>
        <a:lstStyle/>
        <a:p>
          <a:endParaRPr lang="en-US"/>
        </a:p>
      </dgm:t>
    </dgm:pt>
    <dgm:pt modelId="{51D5C157-C5F0-4CC6-B81B-1E07216EE4EA}">
      <dgm:prSet phldrT="[Text]"/>
      <dgm:spPr>
        <a:noFill/>
        <a:ln>
          <a:solidFill>
            <a:srgbClr val="002060"/>
          </a:solidFill>
        </a:ln>
      </dgm:spPr>
      <dgm:t>
        <a:bodyPr/>
        <a:lstStyle/>
        <a:p>
          <a:r>
            <a:rPr lang="vi-VN" dirty="0">
              <a:solidFill>
                <a:schemeClr val="accent1">
                  <a:lumMod val="50000"/>
                </a:schemeClr>
              </a:solidFill>
              <a:latin typeface="Sitka Subheading" pitchFamily="2" charset="0"/>
            </a:rPr>
            <a:t>Vật thể</a:t>
          </a:r>
          <a:endParaRPr lang="en-US" dirty="0">
            <a:solidFill>
              <a:schemeClr val="accent1">
                <a:lumMod val="50000"/>
              </a:schemeClr>
            </a:solidFill>
            <a:latin typeface="Sitka Subheading" pitchFamily="2" charset="0"/>
          </a:endParaRPr>
        </a:p>
      </dgm:t>
    </dgm:pt>
    <dgm:pt modelId="{D762959B-CE2E-4094-9E1F-42D208B9250D}" type="parTrans" cxnId="{97C16BDF-0BA5-4901-BA40-13DDD735BE89}">
      <dgm:prSet/>
      <dgm:spPr>
        <a:ln w="57150">
          <a:solidFill>
            <a:srgbClr val="002060"/>
          </a:solidFill>
        </a:ln>
      </dgm:spPr>
      <dgm:t>
        <a:bodyPr/>
        <a:lstStyle/>
        <a:p>
          <a:endParaRPr lang="en-US">
            <a:solidFill>
              <a:schemeClr val="accent1">
                <a:lumMod val="50000"/>
              </a:schemeClr>
            </a:solidFill>
          </a:endParaRPr>
        </a:p>
      </dgm:t>
    </dgm:pt>
    <dgm:pt modelId="{8159C2C5-BFE9-4858-9BE4-49C8C2908C4A}" type="sibTrans" cxnId="{97C16BDF-0BA5-4901-BA40-13DDD735BE89}">
      <dgm:prSet/>
      <dgm:spPr/>
      <dgm:t>
        <a:bodyPr/>
        <a:lstStyle/>
        <a:p>
          <a:endParaRPr lang="en-US">
            <a:solidFill>
              <a:schemeClr val="accent1">
                <a:lumMod val="50000"/>
              </a:schemeClr>
            </a:solidFill>
          </a:endParaRPr>
        </a:p>
      </dgm:t>
    </dgm:pt>
    <dgm:pt modelId="{141E68FF-53C8-4389-8BE1-6196511A1166}">
      <dgm:prSet phldrT="[Text]"/>
      <dgm:spPr>
        <a:noFill/>
        <a:ln>
          <a:solidFill>
            <a:srgbClr val="002060"/>
          </a:solidFill>
        </a:ln>
      </dgm:spPr>
      <dgm:t>
        <a:bodyPr/>
        <a:lstStyle/>
        <a:p>
          <a:r>
            <a:rPr lang="vi-VN" dirty="0">
              <a:solidFill>
                <a:schemeClr val="accent1">
                  <a:lumMod val="50000"/>
                </a:schemeClr>
              </a:solidFill>
              <a:latin typeface="Sitka Subheading" pitchFamily="2" charset="0"/>
            </a:rPr>
            <a:t>Phi vật thể</a:t>
          </a:r>
          <a:endParaRPr lang="en-US" dirty="0">
            <a:solidFill>
              <a:schemeClr val="accent1">
                <a:lumMod val="50000"/>
              </a:schemeClr>
            </a:solidFill>
            <a:latin typeface="Sitka Subheading" pitchFamily="2" charset="0"/>
          </a:endParaRPr>
        </a:p>
      </dgm:t>
    </dgm:pt>
    <dgm:pt modelId="{F51BE698-D5CE-4190-B1F0-0F6F75C9CF39}" type="parTrans" cxnId="{0B54C50C-1AB0-49FD-8FB9-8859B99DF1A2}">
      <dgm:prSet/>
      <dgm:spPr>
        <a:ln w="57150">
          <a:solidFill>
            <a:srgbClr val="002060"/>
          </a:solidFill>
        </a:ln>
      </dgm:spPr>
      <dgm:t>
        <a:bodyPr/>
        <a:lstStyle/>
        <a:p>
          <a:endParaRPr lang="en-US">
            <a:solidFill>
              <a:schemeClr val="accent1">
                <a:lumMod val="50000"/>
              </a:schemeClr>
            </a:solidFill>
          </a:endParaRPr>
        </a:p>
      </dgm:t>
    </dgm:pt>
    <dgm:pt modelId="{A1F0F273-40F9-40D7-86EF-C0A209945CF1}" type="sibTrans" cxnId="{0B54C50C-1AB0-49FD-8FB9-8859B99DF1A2}">
      <dgm:prSet/>
      <dgm:spPr/>
      <dgm:t>
        <a:bodyPr/>
        <a:lstStyle/>
        <a:p>
          <a:endParaRPr lang="en-US">
            <a:solidFill>
              <a:schemeClr val="accent1">
                <a:lumMod val="50000"/>
              </a:schemeClr>
            </a:solidFill>
          </a:endParaRPr>
        </a:p>
      </dgm:t>
    </dgm:pt>
    <dgm:pt modelId="{2832DE97-C029-4682-B3A1-BE71D5DDF9AC}" type="pres">
      <dgm:prSet presAssocID="{0E9FCEF2-2E37-467D-BCB1-E31320854C23}" presName="composite" presStyleCnt="0">
        <dgm:presLayoutVars>
          <dgm:chMax val="5"/>
          <dgm:dir/>
          <dgm:animLvl val="ctr"/>
          <dgm:resizeHandles val="exact"/>
        </dgm:presLayoutVars>
      </dgm:prSet>
      <dgm:spPr/>
      <dgm:t>
        <a:bodyPr/>
        <a:lstStyle/>
        <a:p>
          <a:endParaRPr lang="en-US"/>
        </a:p>
      </dgm:t>
    </dgm:pt>
    <dgm:pt modelId="{55C722FF-3EC1-46C8-A366-E1B34DD9616B}" type="pres">
      <dgm:prSet presAssocID="{0E9FCEF2-2E37-467D-BCB1-E31320854C23}" presName="cycle" presStyleCnt="0"/>
      <dgm:spPr/>
    </dgm:pt>
    <dgm:pt modelId="{121A48C0-D16E-4735-AAC0-9150911BA460}" type="pres">
      <dgm:prSet presAssocID="{0E9FCEF2-2E37-467D-BCB1-E31320854C23}" presName="centerShape" presStyleCnt="0"/>
      <dgm:spPr/>
    </dgm:pt>
    <dgm:pt modelId="{B705E7E4-4FC3-4679-ABE2-F7B719F57642}" type="pres">
      <dgm:prSet presAssocID="{0E9FCEF2-2E37-467D-BCB1-E31320854C23}" presName="connSite" presStyleLbl="node1" presStyleIdx="0" presStyleCnt="3"/>
      <dgm:spPr/>
    </dgm:pt>
    <dgm:pt modelId="{EC9AEBB1-DFAF-480F-9E25-4D68E3FE2682}" type="pres">
      <dgm:prSet presAssocID="{0E9FCEF2-2E37-467D-BCB1-E31320854C23}" presName="visible" presStyleLbl="node1" presStyleIdx="0" presStyleCnt="3" custLinFactNeighborX="-1031" custLinFactNeighborY="1578"/>
      <dgm:spPr/>
    </dgm:pt>
    <dgm:pt modelId="{76973FD3-D69E-4285-A1B2-2172996465ED}" type="pres">
      <dgm:prSet presAssocID="{D762959B-CE2E-4094-9E1F-42D208B9250D}" presName="Name25" presStyleLbl="parChTrans1D1" presStyleIdx="0" presStyleCnt="2"/>
      <dgm:spPr/>
      <dgm:t>
        <a:bodyPr/>
        <a:lstStyle/>
        <a:p>
          <a:endParaRPr lang="en-US"/>
        </a:p>
      </dgm:t>
    </dgm:pt>
    <dgm:pt modelId="{77420978-A7E1-408D-AC14-8E19E6349160}" type="pres">
      <dgm:prSet presAssocID="{51D5C157-C5F0-4CC6-B81B-1E07216EE4EA}" presName="node" presStyleCnt="0"/>
      <dgm:spPr/>
    </dgm:pt>
    <dgm:pt modelId="{7CC461FD-C0B9-4800-BA4E-0EF0BAD6558C}" type="pres">
      <dgm:prSet presAssocID="{51D5C157-C5F0-4CC6-B81B-1E07216EE4EA}" presName="parentNode" presStyleLbl="node1" presStyleIdx="1" presStyleCnt="3" custScaleX="124696" custLinFactNeighborX="30474" custLinFactNeighborY="1269">
        <dgm:presLayoutVars>
          <dgm:chMax val="1"/>
          <dgm:bulletEnabled val="1"/>
        </dgm:presLayoutVars>
      </dgm:prSet>
      <dgm:spPr/>
      <dgm:t>
        <a:bodyPr/>
        <a:lstStyle/>
        <a:p>
          <a:endParaRPr lang="en-US"/>
        </a:p>
      </dgm:t>
    </dgm:pt>
    <dgm:pt modelId="{3A591DCC-B1CA-4F4B-867A-083833A07545}" type="pres">
      <dgm:prSet presAssocID="{51D5C157-C5F0-4CC6-B81B-1E07216EE4EA}" presName="childNode" presStyleLbl="revTx" presStyleIdx="0" presStyleCnt="0">
        <dgm:presLayoutVars>
          <dgm:bulletEnabled val="1"/>
        </dgm:presLayoutVars>
      </dgm:prSet>
      <dgm:spPr/>
    </dgm:pt>
    <dgm:pt modelId="{BCA3066A-DB48-4F3F-BD0D-38C9A243199E}" type="pres">
      <dgm:prSet presAssocID="{F51BE698-D5CE-4190-B1F0-0F6F75C9CF39}" presName="Name25" presStyleLbl="parChTrans1D1" presStyleIdx="1" presStyleCnt="2"/>
      <dgm:spPr/>
      <dgm:t>
        <a:bodyPr/>
        <a:lstStyle/>
        <a:p>
          <a:endParaRPr lang="en-US"/>
        </a:p>
      </dgm:t>
    </dgm:pt>
    <dgm:pt modelId="{5120D069-6005-461F-B302-2AA274D42F3E}" type="pres">
      <dgm:prSet presAssocID="{141E68FF-53C8-4389-8BE1-6196511A1166}" presName="node" presStyleCnt="0"/>
      <dgm:spPr/>
    </dgm:pt>
    <dgm:pt modelId="{A56FF2E4-AED5-45C3-9D7A-B3DC81A93815}" type="pres">
      <dgm:prSet presAssocID="{141E68FF-53C8-4389-8BE1-6196511A1166}" presName="parentNode" presStyleLbl="node1" presStyleIdx="2" presStyleCnt="3" custLinFactNeighborX="33815" custLinFactNeighborY="3613">
        <dgm:presLayoutVars>
          <dgm:chMax val="1"/>
          <dgm:bulletEnabled val="1"/>
        </dgm:presLayoutVars>
      </dgm:prSet>
      <dgm:spPr/>
      <dgm:t>
        <a:bodyPr/>
        <a:lstStyle/>
        <a:p>
          <a:endParaRPr lang="en-US"/>
        </a:p>
      </dgm:t>
    </dgm:pt>
    <dgm:pt modelId="{AAFA6387-164B-47A3-AC84-265B07D3D7AC}" type="pres">
      <dgm:prSet presAssocID="{141E68FF-53C8-4389-8BE1-6196511A1166}" presName="childNode" presStyleLbl="revTx" presStyleIdx="0" presStyleCnt="0">
        <dgm:presLayoutVars>
          <dgm:bulletEnabled val="1"/>
        </dgm:presLayoutVars>
      </dgm:prSet>
      <dgm:spPr/>
    </dgm:pt>
  </dgm:ptLst>
  <dgm:cxnLst>
    <dgm:cxn modelId="{97C16BDF-0BA5-4901-BA40-13DDD735BE89}" srcId="{0E9FCEF2-2E37-467D-BCB1-E31320854C23}" destId="{51D5C157-C5F0-4CC6-B81B-1E07216EE4EA}" srcOrd="0" destOrd="0" parTransId="{D762959B-CE2E-4094-9E1F-42D208B9250D}" sibTransId="{8159C2C5-BFE9-4858-9BE4-49C8C2908C4A}"/>
    <dgm:cxn modelId="{0B090976-329B-4485-8445-1C1F03BCCE4F}" type="presOf" srcId="{D762959B-CE2E-4094-9E1F-42D208B9250D}" destId="{76973FD3-D69E-4285-A1B2-2172996465ED}" srcOrd="0" destOrd="0" presId="urn:microsoft.com/office/officeart/2005/8/layout/radial2"/>
    <dgm:cxn modelId="{9F0208AA-C210-4C18-97AA-E286A054FA58}" type="presOf" srcId="{141E68FF-53C8-4389-8BE1-6196511A1166}" destId="{A56FF2E4-AED5-45C3-9D7A-B3DC81A93815}" srcOrd="0" destOrd="0" presId="urn:microsoft.com/office/officeart/2005/8/layout/radial2"/>
    <dgm:cxn modelId="{58BBF4C7-AE03-4CE2-86D4-887E9BD2D5F1}" type="presOf" srcId="{51D5C157-C5F0-4CC6-B81B-1E07216EE4EA}" destId="{7CC461FD-C0B9-4800-BA4E-0EF0BAD6558C}" srcOrd="0" destOrd="0" presId="urn:microsoft.com/office/officeart/2005/8/layout/radial2"/>
    <dgm:cxn modelId="{40CD64D0-6592-4218-8371-93712BD5F6DD}" type="presOf" srcId="{F51BE698-D5CE-4190-B1F0-0F6F75C9CF39}" destId="{BCA3066A-DB48-4F3F-BD0D-38C9A243199E}" srcOrd="0" destOrd="0" presId="urn:microsoft.com/office/officeart/2005/8/layout/radial2"/>
    <dgm:cxn modelId="{F68B5A9E-166A-4A1E-9C57-DD1C0C9E360B}" type="presOf" srcId="{0E9FCEF2-2E37-467D-BCB1-E31320854C23}" destId="{2832DE97-C029-4682-B3A1-BE71D5DDF9AC}" srcOrd="0" destOrd="0" presId="urn:microsoft.com/office/officeart/2005/8/layout/radial2"/>
    <dgm:cxn modelId="{0B54C50C-1AB0-49FD-8FB9-8859B99DF1A2}" srcId="{0E9FCEF2-2E37-467D-BCB1-E31320854C23}" destId="{141E68FF-53C8-4389-8BE1-6196511A1166}" srcOrd="1" destOrd="0" parTransId="{F51BE698-D5CE-4190-B1F0-0F6F75C9CF39}" sibTransId="{A1F0F273-40F9-40D7-86EF-C0A209945CF1}"/>
    <dgm:cxn modelId="{334CA904-3BBB-498D-A3A5-727BACD8AD4B}" type="presParOf" srcId="{2832DE97-C029-4682-B3A1-BE71D5DDF9AC}" destId="{55C722FF-3EC1-46C8-A366-E1B34DD9616B}" srcOrd="0" destOrd="0" presId="urn:microsoft.com/office/officeart/2005/8/layout/radial2"/>
    <dgm:cxn modelId="{7013DA36-C5C2-4D97-898D-1DB4C8B8214C}" type="presParOf" srcId="{55C722FF-3EC1-46C8-A366-E1B34DD9616B}" destId="{121A48C0-D16E-4735-AAC0-9150911BA460}" srcOrd="0" destOrd="0" presId="urn:microsoft.com/office/officeart/2005/8/layout/radial2"/>
    <dgm:cxn modelId="{5BB4BD86-00FE-4C65-B33D-67BD5D5751F8}" type="presParOf" srcId="{121A48C0-D16E-4735-AAC0-9150911BA460}" destId="{B705E7E4-4FC3-4679-ABE2-F7B719F57642}" srcOrd="0" destOrd="0" presId="urn:microsoft.com/office/officeart/2005/8/layout/radial2"/>
    <dgm:cxn modelId="{46346837-5205-4853-A0FE-ABC6919F8D73}" type="presParOf" srcId="{121A48C0-D16E-4735-AAC0-9150911BA460}" destId="{EC9AEBB1-DFAF-480F-9E25-4D68E3FE2682}" srcOrd="1" destOrd="0" presId="urn:microsoft.com/office/officeart/2005/8/layout/radial2"/>
    <dgm:cxn modelId="{6F6B8753-E4AD-4E80-A02B-E9FB059D107F}" type="presParOf" srcId="{55C722FF-3EC1-46C8-A366-E1B34DD9616B}" destId="{76973FD3-D69E-4285-A1B2-2172996465ED}" srcOrd="1" destOrd="0" presId="urn:microsoft.com/office/officeart/2005/8/layout/radial2"/>
    <dgm:cxn modelId="{3EB7119D-AFAD-4988-872D-9C4B0D3EBBA2}" type="presParOf" srcId="{55C722FF-3EC1-46C8-A366-E1B34DD9616B}" destId="{77420978-A7E1-408D-AC14-8E19E6349160}" srcOrd="2" destOrd="0" presId="urn:microsoft.com/office/officeart/2005/8/layout/radial2"/>
    <dgm:cxn modelId="{708233B7-5370-4647-981C-1D6A2FA95F76}" type="presParOf" srcId="{77420978-A7E1-408D-AC14-8E19E6349160}" destId="{7CC461FD-C0B9-4800-BA4E-0EF0BAD6558C}" srcOrd="0" destOrd="0" presId="urn:microsoft.com/office/officeart/2005/8/layout/radial2"/>
    <dgm:cxn modelId="{7AD8BC76-1F87-4674-85E1-2241A78E122E}" type="presParOf" srcId="{77420978-A7E1-408D-AC14-8E19E6349160}" destId="{3A591DCC-B1CA-4F4B-867A-083833A07545}" srcOrd="1" destOrd="0" presId="urn:microsoft.com/office/officeart/2005/8/layout/radial2"/>
    <dgm:cxn modelId="{9B67C67A-76D9-45B7-8905-9F2001777A1F}" type="presParOf" srcId="{55C722FF-3EC1-46C8-A366-E1B34DD9616B}" destId="{BCA3066A-DB48-4F3F-BD0D-38C9A243199E}" srcOrd="3" destOrd="0" presId="urn:microsoft.com/office/officeart/2005/8/layout/radial2"/>
    <dgm:cxn modelId="{45E9DE55-8440-48E5-AA98-6B6B0F679A5F}" type="presParOf" srcId="{55C722FF-3EC1-46C8-A366-E1B34DD9616B}" destId="{5120D069-6005-461F-B302-2AA274D42F3E}" srcOrd="4" destOrd="0" presId="urn:microsoft.com/office/officeart/2005/8/layout/radial2"/>
    <dgm:cxn modelId="{1F869BE8-5D4F-44C6-96EA-F12DBA26DAC4}" type="presParOf" srcId="{5120D069-6005-461F-B302-2AA274D42F3E}" destId="{A56FF2E4-AED5-45C3-9D7A-B3DC81A93815}" srcOrd="0" destOrd="0" presId="urn:microsoft.com/office/officeart/2005/8/layout/radial2"/>
    <dgm:cxn modelId="{88037D5C-0D19-4F79-9EFD-F4088B228390}" type="presParOf" srcId="{5120D069-6005-461F-B302-2AA274D42F3E}" destId="{AAFA6387-164B-47A3-AC84-265B07D3D7AC}" srcOrd="1" destOrd="0" presId="urn:microsoft.com/office/officeart/2005/8/layout/radial2"/>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A3066A-DB48-4F3F-BD0D-38C9A243199E}">
      <dsp:nvSpPr>
        <dsp:cNvPr id="0" name=""/>
        <dsp:cNvSpPr/>
      </dsp:nvSpPr>
      <dsp:spPr>
        <a:xfrm rot="1511646">
          <a:off x="1383484" y="2838810"/>
          <a:ext cx="1004912" cy="66445"/>
        </a:xfrm>
        <a:custGeom>
          <a:avLst/>
          <a:gdLst/>
          <a:ahLst/>
          <a:cxnLst/>
          <a:rect l="0" t="0" r="0" b="0"/>
          <a:pathLst>
            <a:path>
              <a:moveTo>
                <a:pt x="0" y="33222"/>
              </a:moveTo>
              <a:lnTo>
                <a:pt x="1004912" y="33222"/>
              </a:lnTo>
            </a:path>
          </a:pathLst>
        </a:custGeom>
        <a:noFill/>
        <a:ln w="57150" cap="flat" cmpd="thickThin" algn="ctr">
          <a:solidFill>
            <a:srgbClr val="002060"/>
          </a:solidFill>
          <a:prstDash val="solid"/>
        </a:ln>
        <a:effectLst/>
      </dsp:spPr>
      <dsp:style>
        <a:lnRef idx="2">
          <a:scrgbClr r="0" g="0" b="0"/>
        </a:lnRef>
        <a:fillRef idx="0">
          <a:scrgbClr r="0" g="0" b="0"/>
        </a:fillRef>
        <a:effectRef idx="0">
          <a:scrgbClr r="0" g="0" b="0"/>
        </a:effectRef>
        <a:fontRef idx="minor"/>
      </dsp:style>
    </dsp:sp>
    <dsp:sp modelId="{76973FD3-D69E-4285-A1B2-2172996465ED}">
      <dsp:nvSpPr>
        <dsp:cNvPr id="0" name=""/>
        <dsp:cNvSpPr/>
      </dsp:nvSpPr>
      <dsp:spPr>
        <a:xfrm rot="20139831">
          <a:off x="1391128" y="1884062"/>
          <a:ext cx="903798" cy="66445"/>
        </a:xfrm>
        <a:custGeom>
          <a:avLst/>
          <a:gdLst/>
          <a:ahLst/>
          <a:cxnLst/>
          <a:rect l="0" t="0" r="0" b="0"/>
          <a:pathLst>
            <a:path>
              <a:moveTo>
                <a:pt x="0" y="33222"/>
              </a:moveTo>
              <a:lnTo>
                <a:pt x="903798" y="33222"/>
              </a:lnTo>
            </a:path>
          </a:pathLst>
        </a:custGeom>
        <a:noFill/>
        <a:ln w="57150" cap="flat" cmpd="thickThin" algn="ctr">
          <a:solidFill>
            <a:srgbClr val="002060"/>
          </a:solidFill>
          <a:prstDash val="solid"/>
        </a:ln>
        <a:effectLst/>
      </dsp:spPr>
      <dsp:style>
        <a:lnRef idx="2">
          <a:scrgbClr r="0" g="0" b="0"/>
        </a:lnRef>
        <a:fillRef idx="0">
          <a:scrgbClr r="0" g="0" b="0"/>
        </a:fillRef>
        <a:effectRef idx="0">
          <a:scrgbClr r="0" g="0" b="0"/>
        </a:effectRef>
        <a:fontRef idx="minor"/>
      </dsp:style>
    </dsp:sp>
    <dsp:sp modelId="{EC9AEBB1-DFAF-480F-9E25-4D68E3FE2682}">
      <dsp:nvSpPr>
        <dsp:cNvPr id="0" name=""/>
        <dsp:cNvSpPr/>
      </dsp:nvSpPr>
      <dsp:spPr>
        <a:xfrm>
          <a:off x="-28511" y="1543766"/>
          <a:ext cx="1717404" cy="1717404"/>
        </a:xfrm>
        <a:prstGeom prst="ellipse">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CC461FD-C0B9-4800-BA4E-0EF0BAD6558C}">
      <dsp:nvSpPr>
        <dsp:cNvPr id="0" name=""/>
        <dsp:cNvSpPr/>
      </dsp:nvSpPr>
      <dsp:spPr>
        <a:xfrm>
          <a:off x="2177463" y="1014213"/>
          <a:ext cx="1198847" cy="961416"/>
        </a:xfrm>
        <a:prstGeom prst="ellipse">
          <a:avLst/>
        </a:prstGeom>
        <a:noFill/>
        <a:ln w="55000" cap="flat" cmpd="thickThin" algn="ctr">
          <a:solidFill>
            <a:srgbClr val="00206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vi-VN" sz="1800" kern="1200" dirty="0">
              <a:solidFill>
                <a:schemeClr val="accent1">
                  <a:lumMod val="50000"/>
                </a:schemeClr>
              </a:solidFill>
              <a:latin typeface="Sitka Subheading" pitchFamily="2" charset="0"/>
            </a:rPr>
            <a:t>Vật thể</a:t>
          </a:r>
          <a:endParaRPr lang="en-US" sz="1800" kern="1200" dirty="0">
            <a:solidFill>
              <a:schemeClr val="accent1">
                <a:lumMod val="50000"/>
              </a:schemeClr>
            </a:solidFill>
            <a:latin typeface="Sitka Subheading" pitchFamily="2" charset="0"/>
          </a:endParaRPr>
        </a:p>
      </dsp:txBody>
      <dsp:txXfrm>
        <a:off x="2353030" y="1155009"/>
        <a:ext cx="847713" cy="679824"/>
      </dsp:txXfrm>
    </dsp:sp>
    <dsp:sp modelId="{A56FF2E4-AED5-45C3-9D7A-B3DC81A93815}">
      <dsp:nvSpPr>
        <dsp:cNvPr id="0" name=""/>
        <dsp:cNvSpPr/>
      </dsp:nvSpPr>
      <dsp:spPr>
        <a:xfrm>
          <a:off x="2291585" y="2790023"/>
          <a:ext cx="1030442" cy="1030442"/>
        </a:xfrm>
        <a:prstGeom prst="ellipse">
          <a:avLst/>
        </a:prstGeom>
        <a:noFill/>
        <a:ln w="55000" cap="flat" cmpd="thickThin" algn="ctr">
          <a:solidFill>
            <a:srgbClr val="00206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vi-VN" sz="1800" kern="1200" dirty="0">
              <a:solidFill>
                <a:schemeClr val="accent1">
                  <a:lumMod val="50000"/>
                </a:schemeClr>
              </a:solidFill>
              <a:latin typeface="Sitka Subheading" pitchFamily="2" charset="0"/>
            </a:rPr>
            <a:t>Phi vật thể</a:t>
          </a:r>
          <a:endParaRPr lang="en-US" sz="1800" kern="1200" dirty="0">
            <a:solidFill>
              <a:schemeClr val="accent1">
                <a:lumMod val="50000"/>
              </a:schemeClr>
            </a:solidFill>
            <a:latin typeface="Sitka Subheading" pitchFamily="2" charset="0"/>
          </a:endParaRPr>
        </a:p>
      </dsp:txBody>
      <dsp:txXfrm>
        <a:off x="2442490" y="2940928"/>
        <a:ext cx="728632" cy="728632"/>
      </dsp:txXfrm>
    </dsp:sp>
  </dsp:spTree>
</dsp:drawing>
</file>

<file path=ppt/diagrams/layout1.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C4BAADD-A1A6-4310-8979-9CF0174AE793}" type="datetimeFigureOut">
              <a:rPr lang="en-US" smtClean="0"/>
              <a:t>3/19/2022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FC47BE4-AC4E-411B-B714-C1A6DDEA2045}" type="slidenum">
              <a:rPr lang="en-US" smtClean="0"/>
              <a:t>‹#›</a:t>
            </a:fld>
            <a:endParaRPr lang="en-US"/>
          </a:p>
        </p:txBody>
      </p:sp>
    </p:spTree>
    <p:extLst>
      <p:ext uri="{BB962C8B-B14F-4D97-AF65-F5344CB8AC3E}">
        <p14:creationId xmlns:p14="http://schemas.microsoft.com/office/powerpoint/2010/main" val="36155969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5F7B99E-2723-45D4-A927-CAE515698F7D}" type="slidenum">
              <a:rPr lang="en-US" smtClean="0"/>
              <a:t>35</a:t>
            </a:fld>
            <a:endParaRPr lang="en-US"/>
          </a:p>
        </p:txBody>
      </p:sp>
    </p:spTree>
    <p:extLst>
      <p:ext uri="{BB962C8B-B14F-4D97-AF65-F5344CB8AC3E}">
        <p14:creationId xmlns:p14="http://schemas.microsoft.com/office/powerpoint/2010/main" val="108426892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1BB9390B-FBFC-47C3-81CD-EF526185BA97}" type="datetimeFigureOut">
              <a:rPr lang="en-US" smtClean="0"/>
              <a:t>3/19/2022</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B9339529-8970-46B9-9E13-A0C9500DDA98}"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BB9390B-FBFC-47C3-81CD-EF526185BA97}" type="datetimeFigureOut">
              <a:rPr lang="en-US" smtClean="0"/>
              <a:t>3/19/2022</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9339529-8970-46B9-9E13-A0C9500DDA98}"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BB9390B-FBFC-47C3-81CD-EF526185BA97}" type="datetimeFigureOut">
              <a:rPr lang="en-US" smtClean="0"/>
              <a:t>3/19/2022</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9339529-8970-46B9-9E13-A0C9500DDA98}"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1BB9390B-FBFC-47C3-81CD-EF526185BA97}" type="datetimeFigureOut">
              <a:rPr lang="en-US" smtClean="0"/>
              <a:t>3/19/2022</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9339529-8970-46B9-9E13-A0C9500DDA98}" type="slidenum">
              <a:rPr lang="en-US" smtClean="0"/>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1BB9390B-FBFC-47C3-81CD-EF526185BA97}" type="datetimeFigureOut">
              <a:rPr lang="en-US" smtClean="0"/>
              <a:t>3/19/2022</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9339529-8970-46B9-9E13-A0C9500DDA98}" type="slidenum">
              <a:rPr lang="en-US" smtClean="0"/>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1BB9390B-FBFC-47C3-81CD-EF526185BA97}" type="datetimeFigureOut">
              <a:rPr lang="en-US" smtClean="0"/>
              <a:t>3/19/2022</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9339529-8970-46B9-9E13-A0C9500DDA98}" type="slidenum">
              <a:rPr lang="en-US" smtClean="0"/>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1BB9390B-FBFC-47C3-81CD-EF526185BA97}" type="datetimeFigureOut">
              <a:rPr lang="en-US" smtClean="0"/>
              <a:t>3/19/2022</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B9339529-8970-46B9-9E13-A0C9500DDA98}"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1BB9390B-FBFC-47C3-81CD-EF526185BA97}" type="datetimeFigureOut">
              <a:rPr lang="en-US" smtClean="0"/>
              <a:t>3/19/2022</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B9339529-8970-46B9-9E13-A0C9500DDA98}" type="slidenum">
              <a:rPr lang="en-US" smtClean="0"/>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1BB9390B-FBFC-47C3-81CD-EF526185BA97}" type="datetimeFigureOut">
              <a:rPr lang="en-US" smtClean="0"/>
              <a:t>3/19/2022</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B9339529-8970-46B9-9E13-A0C9500DDA98}"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1BB9390B-FBFC-47C3-81CD-EF526185BA97}" type="datetimeFigureOut">
              <a:rPr lang="en-US" smtClean="0"/>
              <a:t>3/19/2022</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9339529-8970-46B9-9E13-A0C9500DDA98}"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1BB9390B-FBFC-47C3-81CD-EF526185BA97}" type="datetimeFigureOut">
              <a:rPr lang="en-US" smtClean="0"/>
              <a:t>3/19/2022</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B9339529-8970-46B9-9E13-A0C9500DDA98}" type="slidenum">
              <a:rPr lang="en-US" smtClean="0"/>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1BB9390B-FBFC-47C3-81CD-EF526185BA97}" type="datetimeFigureOut">
              <a:rPr lang="en-US" smtClean="0"/>
              <a:t>3/19/2022</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B9339529-8970-46B9-9E13-A0C9500DDA98}"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g"/><Relationship Id="rId1" Type="http://schemas.openxmlformats.org/officeDocument/2006/relationships/slideLayout" Target="../slideLayouts/slideLayout7.xml"/><Relationship Id="rId5" Type="http://schemas.openxmlformats.org/officeDocument/2006/relationships/image" Target="../media/image33.jpg"/><Relationship Id="rId4" Type="http://schemas.openxmlformats.org/officeDocument/2006/relationships/image" Target="../media/image27.jpg"/></Relationships>
</file>

<file path=ppt/slides/_rels/slide11.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34.jpg"/><Relationship Id="rId1" Type="http://schemas.openxmlformats.org/officeDocument/2006/relationships/slideLayout" Target="../slideLayouts/slideLayout7.xml"/><Relationship Id="rId4" Type="http://schemas.openxmlformats.org/officeDocument/2006/relationships/image" Target="../media/image36.jpeg"/></Relationships>
</file>

<file path=ppt/slides/_rels/slide12.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40.jpeg"/><Relationship Id="rId1" Type="http://schemas.openxmlformats.org/officeDocument/2006/relationships/slideLayout" Target="../slideLayouts/slideLayout7.xml"/><Relationship Id="rId4" Type="http://schemas.openxmlformats.org/officeDocument/2006/relationships/image" Target="../media/image42.jpeg"/></Relationships>
</file>

<file path=ppt/slides/_rels/slide1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Layout" Target="../slideLayouts/slideLayout7.xml"/><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image" Target="../media/image50.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hyperlink" Target="http://imgs.vietnamnet.vn/Images/2016/07/06/16/20160706161850-images296318-moc-ban.jpg"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56.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hyperlink" Target="http://imgs.vietnamnet.vn/Images/2016/07/06/15/20160706155436-13.jpg" TargetMode="Externa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8.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hyperlink" Target="http://imgs.vietnamnet.vn/Images/2016/07/06/16/20160706162933-4.jpg" TargetMode="External"/><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62.jpeg"/></Relationships>
</file>

<file path=ppt/slides/_rels/slide36.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hyperlink" Target="http://imgs.vietnamnet.vn/Images/2016/07/06/16/20160706163025-1-1.jpg"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pn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pn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10.pn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s/_rels/slide40.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hyperlink" Target="http://imgs.vietnamnet.vn/Images/2016/07/06/16/20160706163309-dsc-0075-copy.jpg" TargetMode="Externa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70.jpeg"/><Relationship Id="rId7" Type="http://schemas.openxmlformats.org/officeDocument/2006/relationships/image" Target="../media/image73.jpeg"/><Relationship Id="rId2" Type="http://schemas.openxmlformats.org/officeDocument/2006/relationships/image" Target="../media/image69.jpeg"/><Relationship Id="rId1" Type="http://schemas.openxmlformats.org/officeDocument/2006/relationships/slideLayout" Target="../slideLayouts/slideLayout7.xml"/><Relationship Id="rId6" Type="http://schemas.openxmlformats.org/officeDocument/2006/relationships/image" Target="../media/image72.jpeg"/><Relationship Id="rId5" Type="http://schemas.openxmlformats.org/officeDocument/2006/relationships/image" Target="http://vnexpress.net/Vietnam/The-gioi/Anh/2007/06/3B9F794E/a2a.jpg" TargetMode="External"/><Relationship Id="rId4" Type="http://schemas.openxmlformats.org/officeDocument/2006/relationships/image" Target="../media/image71.jpeg"/></Relationships>
</file>

<file path=ppt/slides/_rels/slide43.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image" Target="../media/image74.jpeg"/><Relationship Id="rId1" Type="http://schemas.openxmlformats.org/officeDocument/2006/relationships/slideLayout" Target="../slideLayouts/slideLayout7.xml"/><Relationship Id="rId5" Type="http://schemas.openxmlformats.org/officeDocument/2006/relationships/image" Target="../media/image77.jpeg"/><Relationship Id="rId4" Type="http://schemas.openxmlformats.org/officeDocument/2006/relationships/image" Target="../media/image76.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image" Target="../media/image78.jpeg"/><Relationship Id="rId1" Type="http://schemas.openxmlformats.org/officeDocument/2006/relationships/slideLayout" Target="../slideLayouts/slideLayout7.xml"/><Relationship Id="rId6" Type="http://schemas.openxmlformats.org/officeDocument/2006/relationships/image" Target="../media/image82.jpeg"/><Relationship Id="rId5" Type="http://schemas.openxmlformats.org/officeDocument/2006/relationships/image" Target="../media/image81.jpeg"/><Relationship Id="rId4" Type="http://schemas.openxmlformats.org/officeDocument/2006/relationships/image" Target="../media/image80.jpeg"/></Relationships>
</file>

<file path=ppt/slides/_rels/slide48.xml.rels><?xml version="1.0" encoding="UTF-8" standalone="yes"?>
<Relationships xmlns="http://schemas.openxmlformats.org/package/2006/relationships"><Relationship Id="rId2" Type="http://schemas.openxmlformats.org/officeDocument/2006/relationships/image" Target="../media/image83.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85.jpeg"/><Relationship Id="rId2" Type="http://schemas.openxmlformats.org/officeDocument/2006/relationships/image" Target="../media/image84.jpeg"/><Relationship Id="rId1" Type="http://schemas.openxmlformats.org/officeDocument/2006/relationships/slideLayout" Target="../slideLayouts/slideLayout7.xml"/><Relationship Id="rId5" Type="http://schemas.openxmlformats.org/officeDocument/2006/relationships/image" Target="../media/image87.jpeg"/><Relationship Id="rId4" Type="http://schemas.openxmlformats.org/officeDocument/2006/relationships/image" Target="../media/image86.jpeg"/></Relationships>
</file>

<file path=ppt/slides/_rels/slide5.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5.jpeg"/><Relationship Id="rId3" Type="http://schemas.openxmlformats.org/officeDocument/2006/relationships/image" Target="../media/image19.png"/><Relationship Id="rId7" Type="http://schemas.openxmlformats.org/officeDocument/2006/relationships/image" Target="../media/image23.png"/><Relationship Id="rId12" Type="http://schemas.openxmlformats.org/officeDocument/2006/relationships/image" Target="../media/image4.jp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22.png"/><Relationship Id="rId11" Type="http://schemas.openxmlformats.org/officeDocument/2006/relationships/image" Target="../media/image13.png"/><Relationship Id="rId5" Type="http://schemas.openxmlformats.org/officeDocument/2006/relationships/image" Target="../media/image21.png"/><Relationship Id="rId10" Type="http://schemas.openxmlformats.org/officeDocument/2006/relationships/image" Target="../media/image17.png"/><Relationship Id="rId4" Type="http://schemas.openxmlformats.org/officeDocument/2006/relationships/image" Target="../media/image20.png"/><Relationship Id="rId9" Type="http://schemas.openxmlformats.org/officeDocument/2006/relationships/image" Target="../media/image16.png"/></Relationships>
</file>

<file path=ppt/slides/_rels/slide50.xml.rels><?xml version="1.0" encoding="UTF-8" standalone="yes"?>
<Relationships xmlns="http://schemas.openxmlformats.org/package/2006/relationships"><Relationship Id="rId3" Type="http://schemas.openxmlformats.org/officeDocument/2006/relationships/image" Target="../media/image89.jpeg"/><Relationship Id="rId2" Type="http://schemas.openxmlformats.org/officeDocument/2006/relationships/image" Target="../media/image88.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6.jpeg"/><Relationship Id="rId1" Type="http://schemas.openxmlformats.org/officeDocument/2006/relationships/slideLayout" Target="../slideLayouts/slideLayout7.xml"/><Relationship Id="rId4" Type="http://schemas.openxmlformats.org/officeDocument/2006/relationships/image" Target="../media/image4.jpg"/></Relationships>
</file>

<file path=ppt/slides/_rels/slide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g"/><Relationship Id="rId1" Type="http://schemas.openxmlformats.org/officeDocument/2006/relationships/slideLayout" Target="../slideLayouts/slideLayout7.xml"/><Relationship Id="rId5" Type="http://schemas.openxmlformats.org/officeDocument/2006/relationships/image" Target="../media/image30.jpg"/><Relationship Id="rId4" Type="http://schemas.openxmlformats.org/officeDocument/2006/relationships/image" Target="../media/image29.jpeg"/></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0" y="685800"/>
            <a:ext cx="6705600" cy="523220"/>
          </a:xfrm>
          <a:prstGeom prst="rect">
            <a:avLst/>
          </a:prstGeom>
          <a:noFill/>
        </p:spPr>
        <p:txBody>
          <a:bodyPr wrap="square" rtlCol="0">
            <a:spAutoFit/>
          </a:bodyPr>
          <a:lstStyle/>
          <a:p>
            <a:pPr algn="ctr"/>
            <a:r>
              <a:rPr lang="en-US" sz="2800" b="1" dirty="0" smtClean="0">
                <a:solidFill>
                  <a:srgbClr val="FF0000"/>
                </a:solidFill>
                <a:latin typeface="Sitka Subheading" pitchFamily="2" charset="0"/>
              </a:rPr>
              <a:t>BÀI 15: BẢO VỆ DI SẢN VĂN HÓA</a:t>
            </a:r>
            <a:endParaRPr lang="en-US" sz="2800" b="1" dirty="0">
              <a:solidFill>
                <a:srgbClr val="FF0000"/>
              </a:solidFill>
              <a:latin typeface="Sitka Subheading" pitchFamily="2" charset="0"/>
            </a:endParaRPr>
          </a:p>
        </p:txBody>
      </p:sp>
      <p:sp>
        <p:nvSpPr>
          <p:cNvPr id="5" name="TextBox 4"/>
          <p:cNvSpPr txBox="1"/>
          <p:nvPr/>
        </p:nvSpPr>
        <p:spPr>
          <a:xfrm>
            <a:off x="304800" y="1981200"/>
            <a:ext cx="8686800" cy="3892476"/>
          </a:xfrm>
          <a:prstGeom prst="rect">
            <a:avLst/>
          </a:prstGeom>
          <a:noFill/>
        </p:spPr>
        <p:txBody>
          <a:bodyPr wrap="square" rtlCol="0">
            <a:spAutoFit/>
          </a:bodyPr>
          <a:lstStyle/>
          <a:p>
            <a:pPr algn="just">
              <a:lnSpc>
                <a:spcPct val="150000"/>
              </a:lnSpc>
            </a:pPr>
            <a:r>
              <a:rPr lang="en-US" sz="2800" dirty="0" smtClean="0">
                <a:latin typeface="Sitka Subheading" pitchFamily="2" charset="0"/>
              </a:rPr>
              <a:t>I/ </a:t>
            </a:r>
            <a:r>
              <a:rPr lang="en-US" sz="2800" dirty="0" err="1" smtClean="0">
                <a:latin typeface="Sitka Subheading" pitchFamily="2" charset="0"/>
              </a:rPr>
              <a:t>Đặt</a:t>
            </a:r>
            <a:r>
              <a:rPr lang="en-US" sz="2800" dirty="0" smtClean="0">
                <a:latin typeface="Sitka Subheading" pitchFamily="2" charset="0"/>
              </a:rPr>
              <a:t> </a:t>
            </a:r>
            <a:r>
              <a:rPr lang="en-US" sz="2800" dirty="0" err="1" smtClean="0">
                <a:latin typeface="Sitka Subheading" pitchFamily="2" charset="0"/>
              </a:rPr>
              <a:t>vấn</a:t>
            </a:r>
            <a:r>
              <a:rPr lang="en-US" sz="2800" dirty="0" smtClean="0">
                <a:latin typeface="Sitka Subheading" pitchFamily="2" charset="0"/>
              </a:rPr>
              <a:t> </a:t>
            </a:r>
            <a:r>
              <a:rPr lang="en-US" sz="2800" dirty="0" err="1" smtClean="0">
                <a:latin typeface="Sitka Subheading" pitchFamily="2" charset="0"/>
              </a:rPr>
              <a:t>đề</a:t>
            </a:r>
            <a:r>
              <a:rPr lang="en-US" sz="2800" dirty="0" smtClean="0">
                <a:latin typeface="Sitka Subheading" pitchFamily="2" charset="0"/>
              </a:rPr>
              <a:t>: </a:t>
            </a:r>
            <a:r>
              <a:rPr lang="en-US" sz="2800" dirty="0" err="1" smtClean="0">
                <a:latin typeface="Sitka Subheading" pitchFamily="2" charset="0"/>
              </a:rPr>
              <a:t>Quan</a:t>
            </a:r>
            <a:r>
              <a:rPr lang="en-US" sz="2800" dirty="0" smtClean="0">
                <a:latin typeface="Sitka Subheading" pitchFamily="2" charset="0"/>
              </a:rPr>
              <a:t> </a:t>
            </a:r>
            <a:r>
              <a:rPr lang="en-US" sz="2800" dirty="0" err="1" smtClean="0">
                <a:latin typeface="Sitka Subheading" pitchFamily="2" charset="0"/>
              </a:rPr>
              <a:t>sát</a:t>
            </a:r>
            <a:r>
              <a:rPr lang="en-US" sz="2800" dirty="0" smtClean="0">
                <a:latin typeface="Sitka Subheading" pitchFamily="2" charset="0"/>
              </a:rPr>
              <a:t> </a:t>
            </a:r>
            <a:r>
              <a:rPr lang="en-US" sz="2800" dirty="0" err="1" smtClean="0">
                <a:latin typeface="Sitka Subheading" pitchFamily="2" charset="0"/>
              </a:rPr>
              <a:t>ảnh</a:t>
            </a:r>
            <a:r>
              <a:rPr lang="en-US" sz="2800" dirty="0" smtClean="0">
                <a:latin typeface="Sitka Subheading" pitchFamily="2" charset="0"/>
              </a:rPr>
              <a:t> SGK</a:t>
            </a:r>
          </a:p>
          <a:p>
            <a:pPr algn="just">
              <a:lnSpc>
                <a:spcPct val="150000"/>
              </a:lnSpc>
            </a:pPr>
            <a:r>
              <a:rPr lang="en-US" sz="2800" dirty="0" smtClean="0">
                <a:latin typeface="Sitka Subheading" pitchFamily="2" charset="0"/>
              </a:rPr>
              <a:t>II/ </a:t>
            </a:r>
            <a:r>
              <a:rPr lang="en-US" sz="2800" dirty="0" err="1" smtClean="0">
                <a:latin typeface="Sitka Subheading" pitchFamily="2" charset="0"/>
              </a:rPr>
              <a:t>Nội</a:t>
            </a:r>
            <a:r>
              <a:rPr lang="en-US" sz="2800" dirty="0" smtClean="0">
                <a:latin typeface="Sitka Subheading" pitchFamily="2" charset="0"/>
              </a:rPr>
              <a:t> dung </a:t>
            </a:r>
            <a:r>
              <a:rPr lang="en-US" sz="2800" dirty="0" err="1" smtClean="0">
                <a:latin typeface="Sitka Subheading" pitchFamily="2" charset="0"/>
              </a:rPr>
              <a:t>bài</a:t>
            </a:r>
            <a:r>
              <a:rPr lang="en-US" sz="2800" dirty="0" smtClean="0">
                <a:latin typeface="Sitka Subheading" pitchFamily="2" charset="0"/>
              </a:rPr>
              <a:t> </a:t>
            </a:r>
            <a:r>
              <a:rPr lang="en-US" sz="2800" dirty="0" err="1" smtClean="0">
                <a:latin typeface="Sitka Subheading" pitchFamily="2" charset="0"/>
              </a:rPr>
              <a:t>học</a:t>
            </a:r>
            <a:endParaRPr lang="en-US" sz="2800" dirty="0">
              <a:latin typeface="Sitka Subheading" pitchFamily="2" charset="0"/>
            </a:endParaRPr>
          </a:p>
          <a:p>
            <a:pPr algn="just">
              <a:lnSpc>
                <a:spcPct val="150000"/>
              </a:lnSpc>
            </a:pPr>
            <a:r>
              <a:rPr lang="en-US" sz="2800" dirty="0" smtClean="0">
                <a:latin typeface="Sitka Subheading" pitchFamily="2" charset="0"/>
              </a:rPr>
              <a:t>1/ Di </a:t>
            </a:r>
            <a:r>
              <a:rPr lang="en-US" sz="2800" dirty="0" err="1" smtClean="0">
                <a:latin typeface="Sitka Subheading" pitchFamily="2" charset="0"/>
              </a:rPr>
              <a:t>sản</a:t>
            </a:r>
            <a:r>
              <a:rPr lang="en-US" sz="2800" dirty="0" smtClean="0">
                <a:latin typeface="Sitka Subheading" pitchFamily="2" charset="0"/>
              </a:rPr>
              <a:t> </a:t>
            </a:r>
            <a:r>
              <a:rPr lang="en-US" sz="2800" dirty="0" err="1" smtClean="0">
                <a:latin typeface="Sitka Subheading" pitchFamily="2" charset="0"/>
              </a:rPr>
              <a:t>văn</a:t>
            </a:r>
            <a:r>
              <a:rPr lang="en-US" sz="2800" dirty="0" smtClean="0">
                <a:latin typeface="Sitka Subheading" pitchFamily="2" charset="0"/>
              </a:rPr>
              <a:t> </a:t>
            </a:r>
            <a:r>
              <a:rPr lang="en-US" sz="2800" dirty="0" err="1" smtClean="0">
                <a:latin typeface="Sitka Subheading" pitchFamily="2" charset="0"/>
              </a:rPr>
              <a:t>hóa</a:t>
            </a:r>
            <a:r>
              <a:rPr lang="en-US" sz="2800" dirty="0" smtClean="0">
                <a:latin typeface="Sitka Subheading" pitchFamily="2" charset="0"/>
              </a:rPr>
              <a:t> </a:t>
            </a:r>
            <a:r>
              <a:rPr lang="en-US" sz="2800" dirty="0" err="1" smtClean="0">
                <a:latin typeface="Sitka Subheading" pitchFamily="2" charset="0"/>
              </a:rPr>
              <a:t>là</a:t>
            </a:r>
            <a:r>
              <a:rPr lang="en-US" sz="2800" dirty="0" smtClean="0">
                <a:latin typeface="Sitka Subheading" pitchFamily="2" charset="0"/>
              </a:rPr>
              <a:t> </a:t>
            </a:r>
            <a:r>
              <a:rPr lang="en-US" sz="2800" dirty="0" err="1" smtClean="0">
                <a:latin typeface="Sitka Subheading" pitchFamily="2" charset="0"/>
              </a:rPr>
              <a:t>gì</a:t>
            </a:r>
            <a:r>
              <a:rPr lang="en-US" sz="2800" dirty="0" smtClean="0">
                <a:latin typeface="Sitka Subheading" pitchFamily="2" charset="0"/>
              </a:rPr>
              <a:t>?</a:t>
            </a:r>
          </a:p>
          <a:p>
            <a:pPr algn="just">
              <a:lnSpc>
                <a:spcPct val="150000"/>
              </a:lnSpc>
            </a:pPr>
            <a:r>
              <a:rPr lang="en-US" sz="2800" dirty="0" smtClean="0">
                <a:latin typeface="Sitka Subheading" pitchFamily="2" charset="0"/>
              </a:rPr>
              <a:t>2/ Ý </a:t>
            </a:r>
            <a:r>
              <a:rPr lang="en-US" sz="2800" dirty="0" err="1" smtClean="0">
                <a:latin typeface="Sitka Subheading" pitchFamily="2" charset="0"/>
              </a:rPr>
              <a:t>nghĩa</a:t>
            </a:r>
            <a:r>
              <a:rPr lang="en-US" sz="2800" dirty="0" smtClean="0">
                <a:latin typeface="Sitka Subheading" pitchFamily="2" charset="0"/>
              </a:rPr>
              <a:t> </a:t>
            </a:r>
          </a:p>
          <a:p>
            <a:pPr algn="just">
              <a:lnSpc>
                <a:spcPct val="150000"/>
              </a:lnSpc>
            </a:pPr>
            <a:r>
              <a:rPr lang="en-US" sz="2800" dirty="0" smtClean="0">
                <a:latin typeface="Sitka Subheading" pitchFamily="2" charset="0"/>
              </a:rPr>
              <a:t>3/ </a:t>
            </a:r>
            <a:r>
              <a:rPr lang="en-US" sz="2800" dirty="0" err="1" smtClean="0">
                <a:latin typeface="Sitka Subheading" pitchFamily="2" charset="0"/>
              </a:rPr>
              <a:t>Quy</a:t>
            </a:r>
            <a:r>
              <a:rPr lang="en-US" sz="2800" dirty="0" smtClean="0">
                <a:latin typeface="Sitka Subheading" pitchFamily="2" charset="0"/>
              </a:rPr>
              <a:t> </a:t>
            </a:r>
            <a:r>
              <a:rPr lang="en-US" sz="2800" dirty="0" err="1" smtClean="0">
                <a:latin typeface="Sitka Subheading" pitchFamily="2" charset="0"/>
              </a:rPr>
              <a:t>định</a:t>
            </a:r>
            <a:r>
              <a:rPr lang="en-US" sz="2800" dirty="0" smtClean="0">
                <a:latin typeface="Sitka Subheading" pitchFamily="2" charset="0"/>
              </a:rPr>
              <a:t> </a:t>
            </a:r>
            <a:r>
              <a:rPr lang="en-US" sz="2800" dirty="0" err="1" smtClean="0">
                <a:latin typeface="Sitka Subheading" pitchFamily="2" charset="0"/>
              </a:rPr>
              <a:t>của</a:t>
            </a:r>
            <a:r>
              <a:rPr lang="en-US" sz="2800" dirty="0" smtClean="0">
                <a:latin typeface="Sitka Subheading" pitchFamily="2" charset="0"/>
              </a:rPr>
              <a:t> </a:t>
            </a:r>
            <a:r>
              <a:rPr lang="en-US" sz="2800" dirty="0" err="1" smtClean="0">
                <a:latin typeface="Sitka Subheading" pitchFamily="2" charset="0"/>
              </a:rPr>
              <a:t>pháp</a:t>
            </a:r>
            <a:r>
              <a:rPr lang="en-US" sz="2800" dirty="0" smtClean="0">
                <a:latin typeface="Sitka Subheading" pitchFamily="2" charset="0"/>
              </a:rPr>
              <a:t> </a:t>
            </a:r>
            <a:r>
              <a:rPr lang="en-US" sz="2800" dirty="0" err="1" smtClean="0">
                <a:latin typeface="Sitka Subheading" pitchFamily="2" charset="0"/>
              </a:rPr>
              <a:t>luật</a:t>
            </a:r>
            <a:r>
              <a:rPr lang="en-US" sz="2800" dirty="0" smtClean="0">
                <a:latin typeface="Sitka Subheading" pitchFamily="2" charset="0"/>
              </a:rPr>
              <a:t> </a:t>
            </a:r>
            <a:r>
              <a:rPr lang="en-US" sz="2800" dirty="0" err="1" smtClean="0">
                <a:latin typeface="Sitka Subheading" pitchFamily="2" charset="0"/>
              </a:rPr>
              <a:t>về</a:t>
            </a:r>
            <a:r>
              <a:rPr lang="en-US" sz="2800" dirty="0" smtClean="0">
                <a:latin typeface="Sitka Subheading" pitchFamily="2" charset="0"/>
              </a:rPr>
              <a:t> </a:t>
            </a:r>
            <a:r>
              <a:rPr lang="en-US" sz="2800" dirty="0" err="1" smtClean="0">
                <a:latin typeface="Sitka Subheading" pitchFamily="2" charset="0"/>
              </a:rPr>
              <a:t>bảo</a:t>
            </a:r>
            <a:r>
              <a:rPr lang="en-US" sz="2800" dirty="0" smtClean="0">
                <a:latin typeface="Sitka Subheading" pitchFamily="2" charset="0"/>
              </a:rPr>
              <a:t> </a:t>
            </a:r>
            <a:r>
              <a:rPr lang="en-US" sz="2800" dirty="0" err="1" smtClean="0">
                <a:latin typeface="Sitka Subheading" pitchFamily="2" charset="0"/>
              </a:rPr>
              <a:t>vệ</a:t>
            </a:r>
            <a:r>
              <a:rPr lang="en-US" sz="2800" dirty="0" smtClean="0">
                <a:latin typeface="Sitka Subheading" pitchFamily="2" charset="0"/>
              </a:rPr>
              <a:t> di </a:t>
            </a:r>
            <a:r>
              <a:rPr lang="en-US" sz="2800" dirty="0" err="1" smtClean="0">
                <a:latin typeface="Sitka Subheading" pitchFamily="2" charset="0"/>
              </a:rPr>
              <a:t>sản</a:t>
            </a:r>
            <a:r>
              <a:rPr lang="en-US" sz="2800" dirty="0" smtClean="0">
                <a:latin typeface="Sitka Subheading" pitchFamily="2" charset="0"/>
              </a:rPr>
              <a:t> </a:t>
            </a:r>
            <a:r>
              <a:rPr lang="en-US" sz="2800" dirty="0" err="1" smtClean="0">
                <a:latin typeface="Sitka Subheading" pitchFamily="2" charset="0"/>
              </a:rPr>
              <a:t>văn</a:t>
            </a:r>
            <a:r>
              <a:rPr lang="en-US" sz="2800" dirty="0" smtClean="0">
                <a:latin typeface="Sitka Subheading" pitchFamily="2" charset="0"/>
              </a:rPr>
              <a:t> </a:t>
            </a:r>
            <a:r>
              <a:rPr lang="en-US" sz="2800" dirty="0" err="1" smtClean="0">
                <a:latin typeface="Sitka Subheading" pitchFamily="2" charset="0"/>
              </a:rPr>
              <a:t>hóa</a:t>
            </a:r>
            <a:endParaRPr lang="en-US" sz="2800" dirty="0" smtClean="0">
              <a:latin typeface="Sitka Subheading" pitchFamily="2" charset="0"/>
            </a:endParaRPr>
          </a:p>
          <a:p>
            <a:pPr algn="just">
              <a:lnSpc>
                <a:spcPct val="150000"/>
              </a:lnSpc>
            </a:pPr>
            <a:r>
              <a:rPr lang="en-US" sz="2800" dirty="0" smtClean="0">
                <a:latin typeface="Sitka Subheading" pitchFamily="2" charset="0"/>
              </a:rPr>
              <a:t>III/ </a:t>
            </a:r>
            <a:r>
              <a:rPr lang="en-US" sz="2800" dirty="0" err="1" smtClean="0">
                <a:latin typeface="Sitka Subheading" pitchFamily="2" charset="0"/>
              </a:rPr>
              <a:t>Luyện</a:t>
            </a:r>
            <a:r>
              <a:rPr lang="en-US" sz="2800" dirty="0" smtClean="0">
                <a:latin typeface="Sitka Subheading" pitchFamily="2" charset="0"/>
              </a:rPr>
              <a:t> </a:t>
            </a:r>
            <a:r>
              <a:rPr lang="en-US" sz="2800" dirty="0" err="1" smtClean="0">
                <a:latin typeface="Sitka Subheading" pitchFamily="2" charset="0"/>
              </a:rPr>
              <a:t>tập</a:t>
            </a:r>
            <a:endParaRPr lang="en-US" sz="2800" dirty="0" smtClean="0">
              <a:latin typeface="Sitka Subheading" pitchFamily="2" charset="0"/>
            </a:endParaRPr>
          </a:p>
        </p:txBody>
      </p:sp>
    </p:spTree>
    <p:extLst>
      <p:ext uri="{BB962C8B-B14F-4D97-AF65-F5344CB8AC3E}">
        <p14:creationId xmlns:p14="http://schemas.microsoft.com/office/powerpoint/2010/main" val="390664680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57309" y="397786"/>
            <a:ext cx="2638834" cy="1989744"/>
          </a:xfrm>
          <a:prstGeom prst="rect">
            <a:avLst/>
          </a:prstGeom>
          <a:ln>
            <a:noFill/>
          </a:ln>
          <a:effectLst>
            <a:outerShdw blurRad="292100" dist="139700" dir="2700000" algn="tl" rotWithShape="0">
              <a:srgbClr val="333333">
                <a:alpha val="65000"/>
              </a:srgbClr>
            </a:outerShdw>
          </a:effectLst>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25434" y="400326"/>
            <a:ext cx="2213990" cy="1987204"/>
          </a:xfrm>
          <a:prstGeom prst="rect">
            <a:avLst/>
          </a:prstGeom>
          <a:ln>
            <a:noFill/>
          </a:ln>
          <a:effectLst>
            <a:outerShdw blurRad="292100" dist="139700" dir="2700000" algn="tl" rotWithShape="0">
              <a:srgbClr val="333333">
                <a:alpha val="65000"/>
              </a:srgbClr>
            </a:outerShdw>
          </a:effec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11738" y="3356001"/>
            <a:ext cx="2249153" cy="2219301"/>
          </a:xfrm>
          <a:prstGeom prst="rect">
            <a:avLst/>
          </a:prstGeom>
          <a:ln>
            <a:noFill/>
          </a:ln>
          <a:effectLst>
            <a:outerShdw blurRad="292100" dist="139700" dir="2700000" algn="tl" rotWithShape="0">
              <a:srgbClr val="333333">
                <a:alpha val="65000"/>
              </a:srgbClr>
            </a:outerShdw>
          </a:effectLst>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01735" y="3355896"/>
            <a:ext cx="2234832" cy="2250490"/>
          </a:xfrm>
          <a:prstGeom prst="rect">
            <a:avLst/>
          </a:prstGeom>
          <a:ln>
            <a:noFill/>
          </a:ln>
          <a:effectLst>
            <a:outerShdw blurRad="292100" dist="139700" dir="2700000" algn="tl" rotWithShape="0">
              <a:srgbClr val="333333">
                <a:alpha val="65000"/>
              </a:srgbClr>
            </a:outerShdw>
          </a:effectLst>
        </p:spPr>
      </p:pic>
      <p:sp>
        <p:nvSpPr>
          <p:cNvPr id="8" name="Rounded Rectangle 7"/>
          <p:cNvSpPr/>
          <p:nvPr/>
        </p:nvSpPr>
        <p:spPr>
          <a:xfrm>
            <a:off x="3757308" y="5762004"/>
            <a:ext cx="2889115" cy="580431"/>
          </a:xfrm>
          <a:prstGeom prst="roundRect">
            <a:avLst/>
          </a:prstGeom>
          <a:noFill/>
          <a:ln w="19050">
            <a:solidFill>
              <a:schemeClr val="accent1">
                <a:lumMod val="5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1" dirty="0">
                <a:solidFill>
                  <a:schemeClr val="tx1"/>
                </a:solidFill>
                <a:latin typeface="Sitka Subheading" pitchFamily="2" charset="0"/>
              </a:rPr>
              <a:t>Cồng chiêng Tây Nguyên</a:t>
            </a:r>
          </a:p>
        </p:txBody>
      </p:sp>
      <p:sp>
        <p:nvSpPr>
          <p:cNvPr id="9" name="Rounded Rectangle 8"/>
          <p:cNvSpPr/>
          <p:nvPr/>
        </p:nvSpPr>
        <p:spPr>
          <a:xfrm>
            <a:off x="6727525" y="5765814"/>
            <a:ext cx="2211899" cy="466453"/>
          </a:xfrm>
          <a:prstGeom prst="roundRect">
            <a:avLst/>
          </a:prstGeom>
          <a:noFill/>
          <a:ln w="19050">
            <a:solidFill>
              <a:schemeClr val="accent1">
                <a:lumMod val="5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1" dirty="0">
                <a:solidFill>
                  <a:schemeClr val="tx1"/>
                </a:solidFill>
                <a:latin typeface="Sitka Subheading" pitchFamily="2" charset="0"/>
              </a:rPr>
              <a:t>Ca trù</a:t>
            </a:r>
          </a:p>
        </p:txBody>
      </p:sp>
      <p:sp>
        <p:nvSpPr>
          <p:cNvPr id="10" name="Rounded Rectangle 9"/>
          <p:cNvSpPr/>
          <p:nvPr/>
        </p:nvSpPr>
        <p:spPr>
          <a:xfrm>
            <a:off x="3886200" y="2573902"/>
            <a:ext cx="2211899" cy="466453"/>
          </a:xfrm>
          <a:prstGeom prst="roundRect">
            <a:avLst/>
          </a:prstGeom>
          <a:noFill/>
          <a:ln w="19050">
            <a:solidFill>
              <a:srgbClr val="00206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1" dirty="0">
                <a:solidFill>
                  <a:schemeClr val="tx1"/>
                </a:solidFill>
                <a:latin typeface="Sitka Subheading" pitchFamily="2" charset="0"/>
              </a:rPr>
              <a:t>Cố đô Huế</a:t>
            </a:r>
          </a:p>
        </p:txBody>
      </p:sp>
      <p:sp>
        <p:nvSpPr>
          <p:cNvPr id="11" name="Rounded Rectangle 10"/>
          <p:cNvSpPr/>
          <p:nvPr/>
        </p:nvSpPr>
        <p:spPr>
          <a:xfrm>
            <a:off x="6727525" y="2573902"/>
            <a:ext cx="2211899" cy="466453"/>
          </a:xfrm>
          <a:prstGeom prst="roundRect">
            <a:avLst/>
          </a:prstGeom>
          <a:noFill/>
          <a:ln w="19050">
            <a:solidFill>
              <a:srgbClr val="00206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1">
                <a:solidFill>
                  <a:schemeClr val="tx1"/>
                </a:solidFill>
                <a:latin typeface="Sitka Subheading" pitchFamily="2" charset="0"/>
              </a:rPr>
              <a:t>Phố cổ Hội An</a:t>
            </a:r>
          </a:p>
        </p:txBody>
      </p:sp>
      <p:sp>
        <p:nvSpPr>
          <p:cNvPr id="12" name="Flowchart: Connector 11"/>
          <p:cNvSpPr/>
          <p:nvPr/>
        </p:nvSpPr>
        <p:spPr>
          <a:xfrm>
            <a:off x="-24517" y="2040716"/>
            <a:ext cx="2158117" cy="1752600"/>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0000"/>
                </a:solidFill>
                <a:latin typeface="Sitka Subheading" pitchFamily="2" charset="0"/>
                <a:cs typeface="Times New Roman" panose="02020603050405020304" pitchFamily="18" charset="0"/>
                <a:sym typeface="Wingdings" panose="05000000000000000000" pitchFamily="2" charset="2"/>
              </a:rPr>
              <a:t> </a:t>
            </a:r>
            <a:r>
              <a:rPr lang="vi-VN" sz="2400" dirty="0">
                <a:solidFill>
                  <a:srgbClr val="FF0000"/>
                </a:solidFill>
                <a:latin typeface="Sitka Subheading" pitchFamily="2" charset="0"/>
              </a:rPr>
              <a:t>DI SẢN VĂN HÓA</a:t>
            </a:r>
          </a:p>
        </p:txBody>
      </p:sp>
      <p:sp>
        <p:nvSpPr>
          <p:cNvPr id="13" name="Straight Connector 3"/>
          <p:cNvSpPr/>
          <p:nvPr/>
        </p:nvSpPr>
        <p:spPr>
          <a:xfrm rot="1511646">
            <a:off x="1967484" y="3467697"/>
            <a:ext cx="747242" cy="52419"/>
          </a:xfrm>
          <a:custGeom>
            <a:avLst/>
            <a:gdLst/>
            <a:ahLst/>
            <a:cxnLst/>
            <a:rect l="0" t="0" r="0" b="0"/>
            <a:pathLst>
              <a:path>
                <a:moveTo>
                  <a:pt x="0" y="33222"/>
                </a:moveTo>
                <a:lnTo>
                  <a:pt x="1004912" y="33222"/>
                </a:lnTo>
              </a:path>
            </a:pathLst>
          </a:custGeom>
          <a:noFill/>
          <a:ln w="57150">
            <a:solidFill>
              <a:srgbClr val="002060"/>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4" name="Straight Connector 4"/>
          <p:cNvSpPr/>
          <p:nvPr/>
        </p:nvSpPr>
        <p:spPr>
          <a:xfrm rot="20139831" flipV="1">
            <a:off x="1976798" y="2169887"/>
            <a:ext cx="679480" cy="243803"/>
          </a:xfrm>
          <a:custGeom>
            <a:avLst/>
            <a:gdLst/>
            <a:ahLst/>
            <a:cxnLst/>
            <a:rect l="0" t="0" r="0" b="0"/>
            <a:pathLst>
              <a:path>
                <a:moveTo>
                  <a:pt x="0" y="33222"/>
                </a:moveTo>
                <a:lnTo>
                  <a:pt x="903798" y="33222"/>
                </a:lnTo>
              </a:path>
            </a:pathLst>
          </a:custGeom>
          <a:noFill/>
          <a:ln w="57150">
            <a:solidFill>
              <a:srgbClr val="002060"/>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grpSp>
        <p:nvGrpSpPr>
          <p:cNvPr id="15" name="Group 14"/>
          <p:cNvGrpSpPr/>
          <p:nvPr/>
        </p:nvGrpSpPr>
        <p:grpSpPr>
          <a:xfrm>
            <a:off x="2558460" y="1224767"/>
            <a:ext cx="1198847" cy="961416"/>
            <a:chOff x="2177463" y="1014213"/>
            <a:chExt cx="1198847" cy="961416"/>
          </a:xfrm>
        </p:grpSpPr>
        <p:sp>
          <p:nvSpPr>
            <p:cNvPr id="16" name="Oval 15"/>
            <p:cNvSpPr/>
            <p:nvPr/>
          </p:nvSpPr>
          <p:spPr>
            <a:xfrm>
              <a:off x="2177463" y="1014213"/>
              <a:ext cx="1198847" cy="961416"/>
            </a:xfrm>
            <a:prstGeom prst="ellipse">
              <a:avLst/>
            </a:prstGeom>
            <a:noFill/>
            <a:ln>
              <a:solidFill>
                <a:srgbClr val="002060"/>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7" name="Oval 4"/>
            <p:cNvSpPr/>
            <p:nvPr/>
          </p:nvSpPr>
          <p:spPr>
            <a:xfrm>
              <a:off x="2353030" y="1155009"/>
              <a:ext cx="847713" cy="67982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vi-VN" sz="1800" kern="1200" dirty="0">
                  <a:solidFill>
                    <a:schemeClr val="accent1">
                      <a:lumMod val="50000"/>
                    </a:schemeClr>
                  </a:solidFill>
                  <a:latin typeface="Sitka Subheading" pitchFamily="2" charset="0"/>
                </a:rPr>
                <a:t>Vật thể</a:t>
              </a:r>
              <a:endParaRPr lang="en-US" sz="1800" kern="1200" dirty="0">
                <a:solidFill>
                  <a:schemeClr val="accent1">
                    <a:lumMod val="50000"/>
                  </a:schemeClr>
                </a:solidFill>
                <a:latin typeface="Sitka Subheading" pitchFamily="2" charset="0"/>
              </a:endParaRPr>
            </a:p>
          </p:txBody>
        </p:sp>
      </p:grpSp>
      <p:grpSp>
        <p:nvGrpSpPr>
          <p:cNvPr id="18" name="Group 17"/>
          <p:cNvGrpSpPr/>
          <p:nvPr/>
        </p:nvGrpSpPr>
        <p:grpSpPr>
          <a:xfrm>
            <a:off x="3016813" y="3311145"/>
            <a:ext cx="1030442" cy="1030442"/>
            <a:chOff x="2291585" y="2790023"/>
            <a:chExt cx="1030442" cy="1030442"/>
          </a:xfrm>
        </p:grpSpPr>
        <p:sp>
          <p:nvSpPr>
            <p:cNvPr id="19" name="Oval 18"/>
            <p:cNvSpPr/>
            <p:nvPr/>
          </p:nvSpPr>
          <p:spPr>
            <a:xfrm>
              <a:off x="2291585" y="2790023"/>
              <a:ext cx="1030442" cy="1030442"/>
            </a:xfrm>
            <a:prstGeom prst="ellipse">
              <a:avLst/>
            </a:prstGeom>
            <a:noFill/>
            <a:ln>
              <a:solidFill>
                <a:srgbClr val="002060"/>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20" name="Oval 4"/>
            <p:cNvSpPr/>
            <p:nvPr/>
          </p:nvSpPr>
          <p:spPr>
            <a:xfrm>
              <a:off x="2442490" y="2940928"/>
              <a:ext cx="728632" cy="72863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vi-VN" sz="1800" kern="1200" dirty="0">
                  <a:solidFill>
                    <a:schemeClr val="accent1">
                      <a:lumMod val="50000"/>
                    </a:schemeClr>
                  </a:solidFill>
                  <a:latin typeface="Sitka Subheading" pitchFamily="2" charset="0"/>
                </a:rPr>
                <a:t>Phi vật thể</a:t>
              </a:r>
              <a:endParaRPr lang="en-US" sz="1800" kern="1200" dirty="0">
                <a:solidFill>
                  <a:schemeClr val="accent1">
                    <a:lumMod val="50000"/>
                  </a:schemeClr>
                </a:solidFill>
                <a:latin typeface="Sitka Subheading" pitchFamily="2" charset="0"/>
              </a:endParaRPr>
            </a:p>
          </p:txBody>
        </p:sp>
      </p:grpSp>
    </p:spTree>
    <p:extLst>
      <p:ext uri="{BB962C8B-B14F-4D97-AF65-F5344CB8AC3E}">
        <p14:creationId xmlns:p14="http://schemas.microsoft.com/office/powerpoint/2010/main" val="5299101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par>
                                <p:cTn id="8" presetID="14" presetClass="entr" presetSubtype="1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randombar(horizontal)">
                                      <p:cBhvr>
                                        <p:cTn id="10" dur="500"/>
                                        <p:tgtEl>
                                          <p:spTgt spid="5"/>
                                        </p:tgtEl>
                                      </p:cBhvr>
                                    </p:animEffect>
                                  </p:childTnLst>
                                </p:cTn>
                              </p:par>
                              <p:par>
                                <p:cTn id="11" presetID="14" presetClass="entr" presetSubtype="1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randombar(horizontal)">
                                      <p:cBhvr>
                                        <p:cTn id="13" dur="500"/>
                                        <p:tgtEl>
                                          <p:spTgt spid="6"/>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randombar(horizontal)">
                                      <p:cBhvr>
                                        <p:cTn id="16" dur="500"/>
                                        <p:tgtEl>
                                          <p:spTgt spid="8"/>
                                        </p:tgtEl>
                                      </p:cBhvr>
                                    </p:animEffect>
                                  </p:childTnLst>
                                </p:cTn>
                              </p:par>
                              <p:par>
                                <p:cTn id="17" presetID="14" presetClass="entr" presetSubtype="1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randombar(horizontal)">
                                      <p:cBhvr>
                                        <p:cTn id="19" dur="500"/>
                                        <p:tgtEl>
                                          <p:spTgt spid="9"/>
                                        </p:tgtEl>
                                      </p:cBhvr>
                                    </p:animEffect>
                                  </p:childTnLst>
                                </p:cTn>
                              </p:par>
                              <p:par>
                                <p:cTn id="20" presetID="14" presetClass="entr" presetSubtype="10" fill="hold" nodeType="with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randombar(horizontal)">
                                      <p:cBhvr>
                                        <p:cTn id="22" dur="500"/>
                                        <p:tgtEl>
                                          <p:spTgt spid="7"/>
                                        </p:tgtEl>
                                      </p:cBhvr>
                                    </p:animEffect>
                                  </p:childTnLst>
                                </p:cTn>
                              </p:par>
                              <p:par>
                                <p:cTn id="23" presetID="14" presetClass="entr" presetSubtype="1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randombar(horizontal)">
                                      <p:cBhvr>
                                        <p:cTn id="25" dur="500"/>
                                        <p:tgtEl>
                                          <p:spTgt spid="10"/>
                                        </p:tgtEl>
                                      </p:cBhvr>
                                    </p:animEffect>
                                  </p:childTnLst>
                                </p:cTn>
                              </p:par>
                              <p:par>
                                <p:cTn id="26" presetID="14" presetClass="entr" presetSubtype="1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randombar(horizontal)">
                                      <p:cBhvr>
                                        <p:cTn id="28" dur="500"/>
                                        <p:tgtEl>
                                          <p:spTgt spid="11"/>
                                        </p:tgtEl>
                                      </p:cBhvr>
                                    </p:animEffect>
                                  </p:childTnLst>
                                </p:cTn>
                              </p:par>
                              <p:par>
                                <p:cTn id="29" presetID="14" presetClass="entr" presetSubtype="1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randombar(horizontal)">
                                      <p:cBhvr>
                                        <p:cTn id="3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34278" y="1135735"/>
            <a:ext cx="2999005" cy="618695"/>
          </a:xfrm>
          <a:prstGeom prst="rect">
            <a:avLst/>
          </a:prstGeom>
          <a:solidFill>
            <a:schemeClr val="bg1"/>
          </a:solidFill>
          <a:ln w="19050">
            <a:no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000" dirty="0">
                <a:solidFill>
                  <a:schemeClr val="tx1"/>
                </a:solidFill>
                <a:latin typeface="Sitka Subheading" pitchFamily="2" charset="0"/>
              </a:rPr>
              <a:t>Các công trình xây dựng;</a:t>
            </a:r>
          </a:p>
        </p:txBody>
      </p:sp>
      <p:sp>
        <p:nvSpPr>
          <p:cNvPr id="3" name="Rectangle 2"/>
          <p:cNvSpPr/>
          <p:nvPr/>
        </p:nvSpPr>
        <p:spPr>
          <a:xfrm>
            <a:off x="2046546" y="2438400"/>
            <a:ext cx="3200400" cy="1048215"/>
          </a:xfrm>
          <a:prstGeom prst="rect">
            <a:avLst/>
          </a:prstGeom>
          <a:solidFill>
            <a:schemeClr val="bg1"/>
          </a:solidFill>
          <a:ln w="19050">
            <a:no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000" dirty="0">
                <a:solidFill>
                  <a:schemeClr val="tx1"/>
                </a:solidFill>
                <a:latin typeface="Sitka Subheading" pitchFamily="2" charset="0"/>
              </a:rPr>
              <a:t>Địa điểm và các di vật cổ vật, bảo vật quốc gia</a:t>
            </a:r>
          </a:p>
        </p:txBody>
      </p:sp>
      <p:sp>
        <p:nvSpPr>
          <p:cNvPr id="4" name="Rounded Rectangle 3"/>
          <p:cNvSpPr/>
          <p:nvPr/>
        </p:nvSpPr>
        <p:spPr>
          <a:xfrm>
            <a:off x="5536372" y="1390865"/>
            <a:ext cx="3379028" cy="1855459"/>
          </a:xfrm>
          <a:prstGeom prst="roundRect">
            <a:avLst/>
          </a:prstGeom>
          <a:solidFill>
            <a:srgbClr val="E2F4FF"/>
          </a:solidFill>
          <a:ln w="19050">
            <a:no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400" dirty="0">
                <a:solidFill>
                  <a:schemeClr val="tx1"/>
                </a:solidFill>
                <a:latin typeface="Sitka Subheading" pitchFamily="2" charset="0"/>
              </a:rPr>
              <a:t>Thuộc các công trình, địa điểm có giá trị lịch sử, văn hóa, khoa học</a:t>
            </a:r>
          </a:p>
        </p:txBody>
      </p:sp>
      <p:sp>
        <p:nvSpPr>
          <p:cNvPr id="5" name="Double Brace 4"/>
          <p:cNvSpPr/>
          <p:nvPr/>
        </p:nvSpPr>
        <p:spPr>
          <a:xfrm>
            <a:off x="1836277" y="1745532"/>
            <a:ext cx="3620939" cy="1110858"/>
          </a:xfrm>
          <a:prstGeom prst="bracePair">
            <a:avLst/>
          </a:prstGeom>
          <a:ln/>
        </p:spPr>
        <p:style>
          <a:lnRef idx="1">
            <a:schemeClr val="dk1"/>
          </a:lnRef>
          <a:fillRef idx="0">
            <a:schemeClr val="dk1"/>
          </a:fillRef>
          <a:effectRef idx="0">
            <a:schemeClr val="dk1"/>
          </a:effectRef>
          <a:fontRef idx="minor">
            <a:schemeClr val="tx1"/>
          </a:fontRef>
        </p:style>
        <p:txBody>
          <a:bodyPr rtlCol="0" anchor="ctr"/>
          <a:lstStyle/>
          <a:p>
            <a:pPr algn="ctr">
              <a:lnSpc>
                <a:spcPct val="150000"/>
              </a:lnSpc>
            </a:pPr>
            <a:endParaRPr lang="vi-VN" sz="2400">
              <a:latin typeface="Sitka Subheading" pitchFamily="2" charset="0"/>
            </a:endParaRPr>
          </a:p>
        </p:txBody>
      </p:sp>
      <p:sp>
        <p:nvSpPr>
          <p:cNvPr id="7" name="Rectangle 6"/>
          <p:cNvSpPr/>
          <p:nvPr/>
        </p:nvSpPr>
        <p:spPr>
          <a:xfrm>
            <a:off x="306422" y="1485453"/>
            <a:ext cx="1529855" cy="1666281"/>
          </a:xfrm>
          <a:prstGeom prst="rect">
            <a:avLst/>
          </a:prstGeom>
          <a:solidFill>
            <a:schemeClr val="accent5">
              <a:lumMod val="20000"/>
              <a:lumOff val="80000"/>
            </a:schemeClr>
          </a:solidFill>
          <a:ln w="38100">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0000"/>
                </a:solidFill>
                <a:latin typeface="Sitka Subheading" pitchFamily="2" charset="0"/>
                <a:cs typeface="Times New Roman" panose="02020603050405020304" pitchFamily="18" charset="0"/>
                <a:sym typeface="Wingdings" panose="05000000000000000000" pitchFamily="2" charset="2"/>
              </a:rPr>
              <a:t> </a:t>
            </a:r>
            <a:r>
              <a:rPr lang="vi-VN" sz="2400" b="1" dirty="0">
                <a:solidFill>
                  <a:srgbClr val="FF0000"/>
                </a:solidFill>
                <a:latin typeface="Sitka Subheading" pitchFamily="2" charset="0"/>
              </a:rPr>
              <a:t>Di tích lịch sử văn hóa</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4594" y="4644417"/>
            <a:ext cx="2424053" cy="1978447"/>
          </a:xfrm>
          <a:prstGeom prst="rect">
            <a:avLst/>
          </a:prstGeom>
          <a:ln>
            <a:noFill/>
          </a:ln>
          <a:effectLst>
            <a:outerShdw blurRad="292100" dist="139700" dir="2700000" algn="tl" rotWithShape="0">
              <a:srgbClr val="333333">
                <a:alpha val="65000"/>
              </a:srgbClr>
            </a:outerShdw>
          </a:effectLst>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98316" y="4105056"/>
            <a:ext cx="3675026" cy="2455985"/>
          </a:xfrm>
          <a:prstGeom prst="rect">
            <a:avLst/>
          </a:prstGeom>
          <a:ln>
            <a:noFill/>
          </a:ln>
          <a:effectLst>
            <a:outerShdw blurRad="292100" dist="139700" dir="2700000" algn="tl" rotWithShape="0">
              <a:srgbClr val="333333">
                <a:alpha val="65000"/>
              </a:srgbClr>
            </a:outerShdw>
          </a:effectLst>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6869225" y="4757994"/>
            <a:ext cx="2170628" cy="186513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46774887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038600" y="0"/>
            <a:ext cx="4147843" cy="537019"/>
          </a:xfrm>
          <a:prstGeom prst="rect">
            <a:avLst/>
          </a:prstGeom>
          <a:solidFill>
            <a:schemeClr val="bg1"/>
          </a:solidFill>
          <a:ln w="38100">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dirty="0">
                <a:solidFill>
                  <a:srgbClr val="FF0000"/>
                </a:solidFill>
                <a:latin typeface="Sitka Subheading" pitchFamily="2" charset="0"/>
              </a:rPr>
              <a:t>Di tích lịch sử văn hóa</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58247" y="1745260"/>
            <a:ext cx="3976792" cy="3210129"/>
          </a:xfrm>
          <a:prstGeom prst="rect">
            <a:avLst/>
          </a:prstGeom>
          <a:ln>
            <a:noFill/>
          </a:ln>
          <a:effectLst>
            <a:outerShdw blurRad="292100" dist="139700" dir="2700000" algn="tl" rotWithShape="0">
              <a:srgbClr val="333333">
                <a:alpha val="65000"/>
              </a:srgbClr>
            </a:outerShdw>
          </a:effectLst>
        </p:spPr>
      </p:pic>
      <p:sp>
        <p:nvSpPr>
          <p:cNvPr id="4" name="Rounded Rectangle 3"/>
          <p:cNvSpPr/>
          <p:nvPr/>
        </p:nvSpPr>
        <p:spPr>
          <a:xfrm>
            <a:off x="0" y="1143000"/>
            <a:ext cx="4572000" cy="4414651"/>
          </a:xfrm>
          <a:prstGeom prst="roundRect">
            <a:avLst/>
          </a:prstGeom>
          <a:solidFill>
            <a:schemeClr val="bg1"/>
          </a:solidFill>
          <a:ln w="28575">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000" b="1" dirty="0">
                <a:solidFill>
                  <a:schemeClr val="tx1"/>
                </a:solidFill>
                <a:latin typeface="Sitka Subheading" pitchFamily="2" charset="0"/>
              </a:rPr>
              <a:t>CHÙA MỘT CỘT</a:t>
            </a:r>
          </a:p>
          <a:p>
            <a:pPr algn="just">
              <a:lnSpc>
                <a:spcPct val="150000"/>
              </a:lnSpc>
            </a:pPr>
            <a:r>
              <a:rPr lang="vi-VN" sz="2000" dirty="0">
                <a:solidFill>
                  <a:schemeClr val="tx1"/>
                </a:solidFill>
                <a:latin typeface="Sitka Subheading" pitchFamily="2" charset="0"/>
              </a:rPr>
              <a:t>- Chùa xưa được vua Lý Thái Tông cho xây dựng năm 1049 ở huyện Quảng Đức, phía Tây hoàng thành Thǎng Long xưa. Ngày nay chùa nằm ở phố Chùa Một Cột, trung tâm quận Ba Đình, Hà Nội.</a:t>
            </a:r>
          </a:p>
          <a:p>
            <a:pPr algn="just">
              <a:lnSpc>
                <a:spcPct val="150000"/>
              </a:lnSpc>
            </a:pPr>
            <a:r>
              <a:rPr lang="vi-VN" sz="2000" dirty="0">
                <a:solidFill>
                  <a:schemeClr val="tx1"/>
                </a:solidFill>
                <a:latin typeface="Sitka Subheading" pitchFamily="2" charset="0"/>
              </a:rPr>
              <a:t>- Được công nhận là di tích lịch sử văn hóa cấp quốc gia năm 1962.</a:t>
            </a:r>
          </a:p>
        </p:txBody>
      </p:sp>
    </p:spTree>
    <p:extLst>
      <p:ext uri="{BB962C8B-B14F-4D97-AF65-F5344CB8AC3E}">
        <p14:creationId xmlns:p14="http://schemas.microsoft.com/office/powerpoint/2010/main" val="321655746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52600" y="721845"/>
            <a:ext cx="4147843" cy="537019"/>
          </a:xfrm>
          <a:prstGeom prst="rect">
            <a:avLst/>
          </a:prstGeom>
          <a:solidFill>
            <a:schemeClr val="bg1"/>
          </a:solidFill>
          <a:ln w="38100">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dirty="0">
                <a:solidFill>
                  <a:srgbClr val="FF0000"/>
                </a:solidFill>
                <a:latin typeface="Sitka Subheading" pitchFamily="2" charset="0"/>
              </a:rPr>
              <a:t>Di tích lịch sử văn hóa</a:t>
            </a:r>
          </a:p>
        </p:txBody>
      </p:sp>
      <p:sp>
        <p:nvSpPr>
          <p:cNvPr id="4" name="Rounded Rectangle 3"/>
          <p:cNvSpPr/>
          <p:nvPr/>
        </p:nvSpPr>
        <p:spPr>
          <a:xfrm>
            <a:off x="183173" y="1905000"/>
            <a:ext cx="4039632" cy="3219295"/>
          </a:xfrm>
          <a:prstGeom prst="roundRect">
            <a:avLst/>
          </a:prstGeom>
          <a:solidFill>
            <a:schemeClr val="bg1"/>
          </a:solidFill>
          <a:ln w="28575">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000" b="1" dirty="0" smtClean="0">
                <a:solidFill>
                  <a:schemeClr val="tx1"/>
                </a:solidFill>
                <a:latin typeface="Sitka Subheading" pitchFamily="2" charset="0"/>
              </a:rPr>
              <a:t>THÀNH </a:t>
            </a:r>
            <a:r>
              <a:rPr lang="en-US" sz="2000" b="1" dirty="0">
                <a:solidFill>
                  <a:schemeClr val="tx1"/>
                </a:solidFill>
                <a:latin typeface="Sitka Subheading" pitchFamily="2" charset="0"/>
              </a:rPr>
              <a:t>THĂNG LONG</a:t>
            </a:r>
          </a:p>
          <a:p>
            <a:pPr algn="just">
              <a:lnSpc>
                <a:spcPct val="150000"/>
              </a:lnSpc>
            </a:pPr>
            <a:r>
              <a:rPr lang="vi-VN" sz="2000" dirty="0">
                <a:solidFill>
                  <a:schemeClr val="tx1"/>
                </a:solidFill>
                <a:latin typeface="Sitka Subheading" pitchFamily="2" charset="0"/>
              </a:rPr>
              <a:t>- Là quần thể di tích gắn với lịch sử kinh thành Thăng Long – Đông Kinh và tỉnh Hà Nội. </a:t>
            </a:r>
          </a:p>
          <a:p>
            <a:pPr algn="just">
              <a:lnSpc>
                <a:spcPct val="150000"/>
              </a:lnSpc>
            </a:pPr>
            <a:r>
              <a:rPr lang="vi-VN" sz="2000" dirty="0">
                <a:solidFill>
                  <a:schemeClr val="tx1"/>
                </a:solidFill>
                <a:latin typeface="Sitka Subheading" pitchFamily="2" charset="0"/>
              </a:rPr>
              <a:t>- Được công nhận di sản văn hóa thế giới năm 2010</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27175" y="1498619"/>
            <a:ext cx="4430333" cy="376404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52188520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2" presetClass="entr" presetSubtype="4"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 calcmode="lin" valueType="num">
                                      <p:cBhvr additive="base">
                                        <p:cTn id="10" dur="500" fill="hold"/>
                                        <p:tgtEl>
                                          <p:spTgt spid="5"/>
                                        </p:tgtEl>
                                        <p:attrNameLst>
                                          <p:attrName>ppt_x</p:attrName>
                                        </p:attrNameLst>
                                      </p:cBhvr>
                                      <p:tavLst>
                                        <p:tav tm="0">
                                          <p:val>
                                            <p:strVal val="#ppt_x"/>
                                          </p:val>
                                        </p:tav>
                                        <p:tav tm="100000">
                                          <p:val>
                                            <p:strVal val="#ppt_x"/>
                                          </p:val>
                                        </p:tav>
                                      </p:tavLst>
                                    </p:anim>
                                    <p:anim calcmode="lin" valueType="num">
                                      <p:cBhvr additive="base">
                                        <p:cTn id="11"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36155" y="838200"/>
            <a:ext cx="4147843" cy="537019"/>
          </a:xfrm>
          <a:prstGeom prst="rect">
            <a:avLst/>
          </a:prstGeom>
          <a:solidFill>
            <a:schemeClr val="bg1"/>
          </a:solidFill>
          <a:ln w="38100">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b="1" dirty="0">
                <a:solidFill>
                  <a:srgbClr val="FF0000"/>
                </a:solidFill>
                <a:latin typeface="Sitka Subheading" pitchFamily="2" charset="0"/>
              </a:rPr>
              <a:t>Di tích lịch sử văn hóa</a:t>
            </a:r>
          </a:p>
        </p:txBody>
      </p:sp>
      <p:sp>
        <p:nvSpPr>
          <p:cNvPr id="4" name="Rounded Rectangle 3"/>
          <p:cNvSpPr/>
          <p:nvPr/>
        </p:nvSpPr>
        <p:spPr>
          <a:xfrm>
            <a:off x="76201" y="1752600"/>
            <a:ext cx="4267200" cy="3371695"/>
          </a:xfrm>
          <a:prstGeom prst="roundRect">
            <a:avLst/>
          </a:prstGeom>
          <a:solidFill>
            <a:schemeClr val="bg1"/>
          </a:solidFill>
          <a:ln w="28575">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000" b="1" dirty="0">
                <a:solidFill>
                  <a:schemeClr val="tx1"/>
                </a:solidFill>
                <a:latin typeface="Sitka Subheading" pitchFamily="2" charset="0"/>
              </a:rPr>
              <a:t>THÀNH NHÀ HỒ</a:t>
            </a:r>
          </a:p>
          <a:p>
            <a:pPr algn="just">
              <a:lnSpc>
                <a:spcPct val="150000"/>
              </a:lnSpc>
            </a:pPr>
            <a:r>
              <a:rPr lang="en-US" sz="2000" dirty="0">
                <a:solidFill>
                  <a:schemeClr val="tx1"/>
                </a:solidFill>
                <a:latin typeface="Sitka Subheading" pitchFamily="2" charset="0"/>
              </a:rPr>
              <a:t>- </a:t>
            </a:r>
            <a:r>
              <a:rPr lang="en-US" sz="2000" dirty="0" err="1">
                <a:solidFill>
                  <a:schemeClr val="tx1"/>
                </a:solidFill>
                <a:latin typeface="Sitka Subheading" pitchFamily="2" charset="0"/>
              </a:rPr>
              <a:t>Kinh</a:t>
            </a:r>
            <a:r>
              <a:rPr lang="en-US" sz="2000" dirty="0">
                <a:solidFill>
                  <a:schemeClr val="tx1"/>
                </a:solidFill>
                <a:latin typeface="Sitka Subheading" pitchFamily="2" charset="0"/>
              </a:rPr>
              <a:t> </a:t>
            </a:r>
            <a:r>
              <a:rPr lang="en-US" sz="2000" dirty="0" err="1">
                <a:solidFill>
                  <a:schemeClr val="tx1"/>
                </a:solidFill>
                <a:latin typeface="Sitka Subheading" pitchFamily="2" charset="0"/>
              </a:rPr>
              <a:t>đô</a:t>
            </a:r>
            <a:r>
              <a:rPr lang="en-US" sz="2000" dirty="0">
                <a:solidFill>
                  <a:schemeClr val="tx1"/>
                </a:solidFill>
                <a:latin typeface="Sitka Subheading" pitchFamily="2" charset="0"/>
              </a:rPr>
              <a:t> </a:t>
            </a:r>
            <a:r>
              <a:rPr lang="en-US" sz="2000" dirty="0" err="1">
                <a:solidFill>
                  <a:schemeClr val="tx1"/>
                </a:solidFill>
                <a:latin typeface="Sitka Subheading" pitchFamily="2" charset="0"/>
              </a:rPr>
              <a:t>của</a:t>
            </a:r>
            <a:r>
              <a:rPr lang="en-US" sz="2000" dirty="0">
                <a:solidFill>
                  <a:schemeClr val="tx1"/>
                </a:solidFill>
                <a:latin typeface="Sitka Subheading" pitchFamily="2" charset="0"/>
              </a:rPr>
              <a:t> </a:t>
            </a:r>
            <a:r>
              <a:rPr lang="en-US" sz="2000" dirty="0" err="1">
                <a:solidFill>
                  <a:schemeClr val="tx1"/>
                </a:solidFill>
                <a:latin typeface="Sitka Subheading" pitchFamily="2" charset="0"/>
              </a:rPr>
              <a:t>nước</a:t>
            </a:r>
            <a:r>
              <a:rPr lang="en-US" sz="2000" dirty="0">
                <a:solidFill>
                  <a:schemeClr val="tx1"/>
                </a:solidFill>
                <a:latin typeface="Sitka Subheading" pitchFamily="2" charset="0"/>
              </a:rPr>
              <a:t> </a:t>
            </a:r>
            <a:r>
              <a:rPr lang="en-US" sz="2000" dirty="0" err="1">
                <a:solidFill>
                  <a:schemeClr val="tx1"/>
                </a:solidFill>
                <a:latin typeface="Sitka Subheading" pitchFamily="2" charset="0"/>
              </a:rPr>
              <a:t>Đại</a:t>
            </a:r>
            <a:r>
              <a:rPr lang="en-US" sz="2000" dirty="0">
                <a:solidFill>
                  <a:schemeClr val="tx1"/>
                </a:solidFill>
                <a:latin typeface="Sitka Subheading" pitchFamily="2" charset="0"/>
              </a:rPr>
              <a:t> </a:t>
            </a:r>
            <a:r>
              <a:rPr lang="en-US" sz="2000" dirty="0" err="1">
                <a:solidFill>
                  <a:schemeClr val="tx1"/>
                </a:solidFill>
                <a:latin typeface="Sitka Subheading" pitchFamily="2" charset="0"/>
              </a:rPr>
              <a:t>Ngu</a:t>
            </a:r>
            <a:r>
              <a:rPr lang="en-US" sz="2000" dirty="0">
                <a:solidFill>
                  <a:schemeClr val="tx1"/>
                </a:solidFill>
                <a:latin typeface="Sitka Subheading" pitchFamily="2" charset="0"/>
              </a:rPr>
              <a:t> (</a:t>
            </a:r>
            <a:r>
              <a:rPr lang="en-US" sz="2000" dirty="0" err="1">
                <a:solidFill>
                  <a:schemeClr val="tx1"/>
                </a:solidFill>
                <a:latin typeface="Sitka Subheading" pitchFamily="2" charset="0"/>
              </a:rPr>
              <a:t>quốc</a:t>
            </a:r>
            <a:r>
              <a:rPr lang="en-US" sz="2000" dirty="0">
                <a:solidFill>
                  <a:schemeClr val="tx1"/>
                </a:solidFill>
                <a:latin typeface="Sitka Subheading" pitchFamily="2" charset="0"/>
              </a:rPr>
              <a:t> </a:t>
            </a:r>
            <a:r>
              <a:rPr lang="en-US" sz="2000" dirty="0" err="1">
                <a:solidFill>
                  <a:schemeClr val="tx1"/>
                </a:solidFill>
                <a:latin typeface="Sitka Subheading" pitchFamily="2" charset="0"/>
              </a:rPr>
              <a:t>hiệu</a:t>
            </a:r>
            <a:r>
              <a:rPr lang="en-US" sz="2000" dirty="0">
                <a:solidFill>
                  <a:schemeClr val="tx1"/>
                </a:solidFill>
                <a:latin typeface="Sitka Subheading" pitchFamily="2" charset="0"/>
              </a:rPr>
              <a:t> </a:t>
            </a:r>
            <a:r>
              <a:rPr lang="en-US" sz="2000" dirty="0" err="1">
                <a:solidFill>
                  <a:schemeClr val="tx1"/>
                </a:solidFill>
                <a:latin typeface="Sitka Subheading" pitchFamily="2" charset="0"/>
              </a:rPr>
              <a:t>nước</a:t>
            </a:r>
            <a:r>
              <a:rPr lang="en-US" sz="2000" dirty="0">
                <a:solidFill>
                  <a:schemeClr val="tx1"/>
                </a:solidFill>
                <a:latin typeface="Sitka Subheading" pitchFamily="2" charset="0"/>
              </a:rPr>
              <a:t> ta </a:t>
            </a:r>
            <a:r>
              <a:rPr lang="en-US" sz="2000" dirty="0" err="1">
                <a:solidFill>
                  <a:schemeClr val="tx1"/>
                </a:solidFill>
                <a:latin typeface="Sitka Subheading" pitchFamily="2" charset="0"/>
              </a:rPr>
              <a:t>thời</a:t>
            </a:r>
            <a:r>
              <a:rPr lang="en-US" sz="2000" dirty="0">
                <a:solidFill>
                  <a:schemeClr val="tx1"/>
                </a:solidFill>
                <a:latin typeface="Sitka Subheading" pitchFamily="2" charset="0"/>
              </a:rPr>
              <a:t> </a:t>
            </a:r>
            <a:r>
              <a:rPr lang="en-US" sz="2000" dirty="0" err="1">
                <a:solidFill>
                  <a:schemeClr val="tx1"/>
                </a:solidFill>
                <a:latin typeface="Sitka Subheading" pitchFamily="2" charset="0"/>
              </a:rPr>
              <a:t>nhà</a:t>
            </a:r>
            <a:r>
              <a:rPr lang="en-US" sz="2000" dirty="0">
                <a:solidFill>
                  <a:schemeClr val="tx1"/>
                </a:solidFill>
                <a:latin typeface="Sitka Subheading" pitchFamily="2" charset="0"/>
              </a:rPr>
              <a:t> </a:t>
            </a:r>
            <a:r>
              <a:rPr lang="en-US" sz="2000" dirty="0" err="1">
                <a:solidFill>
                  <a:schemeClr val="tx1"/>
                </a:solidFill>
                <a:latin typeface="Sitka Subheading" pitchFamily="2" charset="0"/>
              </a:rPr>
              <a:t>Hồ</a:t>
            </a:r>
            <a:r>
              <a:rPr lang="en-US" sz="2000" dirty="0">
                <a:solidFill>
                  <a:schemeClr val="tx1"/>
                </a:solidFill>
                <a:latin typeface="Sitka Subheading" pitchFamily="2" charset="0"/>
              </a:rPr>
              <a:t>)</a:t>
            </a:r>
          </a:p>
          <a:p>
            <a:pPr algn="just">
              <a:lnSpc>
                <a:spcPct val="150000"/>
              </a:lnSpc>
            </a:pPr>
            <a:r>
              <a:rPr lang="en-US" sz="2000" dirty="0">
                <a:solidFill>
                  <a:schemeClr val="tx1"/>
                </a:solidFill>
                <a:latin typeface="Sitka Subheading" pitchFamily="2" charset="0"/>
              </a:rPr>
              <a:t>- </a:t>
            </a:r>
            <a:r>
              <a:rPr lang="en-US" sz="2000" dirty="0" err="1">
                <a:solidFill>
                  <a:schemeClr val="tx1"/>
                </a:solidFill>
                <a:latin typeface="Sitka Subheading" pitchFamily="2" charset="0"/>
              </a:rPr>
              <a:t>Nằm</a:t>
            </a:r>
            <a:r>
              <a:rPr lang="en-US" sz="2000" dirty="0">
                <a:solidFill>
                  <a:schemeClr val="tx1"/>
                </a:solidFill>
                <a:latin typeface="Sitka Subheading" pitchFamily="2" charset="0"/>
              </a:rPr>
              <a:t> ở </a:t>
            </a:r>
            <a:r>
              <a:rPr lang="en-US" sz="2000" dirty="0" err="1">
                <a:solidFill>
                  <a:schemeClr val="tx1"/>
                </a:solidFill>
                <a:latin typeface="Sitka Subheading" pitchFamily="2" charset="0"/>
              </a:rPr>
              <a:t>Vĩnh</a:t>
            </a:r>
            <a:r>
              <a:rPr lang="en-US" sz="2000" dirty="0">
                <a:solidFill>
                  <a:schemeClr val="tx1"/>
                </a:solidFill>
                <a:latin typeface="Sitka Subheading" pitchFamily="2" charset="0"/>
              </a:rPr>
              <a:t> </a:t>
            </a:r>
            <a:r>
              <a:rPr lang="en-US" sz="2000" dirty="0" err="1">
                <a:solidFill>
                  <a:schemeClr val="tx1"/>
                </a:solidFill>
                <a:latin typeface="Sitka Subheading" pitchFamily="2" charset="0"/>
              </a:rPr>
              <a:t>Lộc</a:t>
            </a:r>
            <a:r>
              <a:rPr lang="en-US" sz="2000" dirty="0">
                <a:solidFill>
                  <a:schemeClr val="tx1"/>
                </a:solidFill>
                <a:latin typeface="Sitka Subheading" pitchFamily="2" charset="0"/>
              </a:rPr>
              <a:t> – </a:t>
            </a:r>
            <a:r>
              <a:rPr lang="en-US" sz="2000" dirty="0" err="1">
                <a:solidFill>
                  <a:schemeClr val="tx1"/>
                </a:solidFill>
                <a:latin typeface="Sitka Subheading" pitchFamily="2" charset="0"/>
              </a:rPr>
              <a:t>Thanh</a:t>
            </a:r>
            <a:r>
              <a:rPr lang="en-US" sz="2000" dirty="0">
                <a:solidFill>
                  <a:schemeClr val="tx1"/>
                </a:solidFill>
                <a:latin typeface="Sitka Subheading" pitchFamily="2" charset="0"/>
              </a:rPr>
              <a:t> </a:t>
            </a:r>
            <a:r>
              <a:rPr lang="en-US" sz="2000" dirty="0" err="1">
                <a:solidFill>
                  <a:schemeClr val="tx1"/>
                </a:solidFill>
                <a:latin typeface="Sitka Subheading" pitchFamily="2" charset="0"/>
              </a:rPr>
              <a:t>Hóa</a:t>
            </a:r>
            <a:endParaRPr lang="en-US" sz="2000" dirty="0">
              <a:solidFill>
                <a:schemeClr val="tx1"/>
              </a:solidFill>
              <a:latin typeface="Sitka Subheading" pitchFamily="2" charset="0"/>
            </a:endParaRPr>
          </a:p>
          <a:p>
            <a:pPr algn="just">
              <a:lnSpc>
                <a:spcPct val="150000"/>
              </a:lnSpc>
            </a:pPr>
            <a:r>
              <a:rPr lang="en-US" sz="2000" dirty="0">
                <a:solidFill>
                  <a:schemeClr val="tx1"/>
                </a:solidFill>
                <a:latin typeface="Sitka Subheading" pitchFamily="2" charset="0"/>
              </a:rPr>
              <a:t>- </a:t>
            </a:r>
            <a:r>
              <a:rPr lang="en-US" sz="2000" dirty="0" err="1">
                <a:solidFill>
                  <a:schemeClr val="tx1"/>
                </a:solidFill>
                <a:latin typeface="Sitka Subheading" pitchFamily="2" charset="0"/>
              </a:rPr>
              <a:t>Được</a:t>
            </a:r>
            <a:r>
              <a:rPr lang="en-US" sz="2000" dirty="0">
                <a:solidFill>
                  <a:schemeClr val="tx1"/>
                </a:solidFill>
                <a:latin typeface="Sitka Subheading" pitchFamily="2" charset="0"/>
              </a:rPr>
              <a:t> </a:t>
            </a:r>
            <a:r>
              <a:rPr lang="en-US" sz="2000" dirty="0" err="1">
                <a:solidFill>
                  <a:schemeClr val="tx1"/>
                </a:solidFill>
                <a:latin typeface="Sitka Subheading" pitchFamily="2" charset="0"/>
              </a:rPr>
              <a:t>xây</a:t>
            </a:r>
            <a:r>
              <a:rPr lang="en-US" sz="2000" dirty="0">
                <a:solidFill>
                  <a:schemeClr val="tx1"/>
                </a:solidFill>
                <a:latin typeface="Sitka Subheading" pitchFamily="2" charset="0"/>
              </a:rPr>
              <a:t> </a:t>
            </a:r>
            <a:r>
              <a:rPr lang="en-US" sz="2000" dirty="0" err="1">
                <a:solidFill>
                  <a:schemeClr val="tx1"/>
                </a:solidFill>
                <a:latin typeface="Sitka Subheading" pitchFamily="2" charset="0"/>
              </a:rPr>
              <a:t>dựng</a:t>
            </a:r>
            <a:r>
              <a:rPr lang="en-US" sz="2000" dirty="0">
                <a:solidFill>
                  <a:schemeClr val="tx1"/>
                </a:solidFill>
                <a:latin typeface="Sitka Subheading" pitchFamily="2" charset="0"/>
              </a:rPr>
              <a:t> </a:t>
            </a:r>
            <a:r>
              <a:rPr lang="en-US" sz="2000" dirty="0" err="1">
                <a:solidFill>
                  <a:schemeClr val="tx1"/>
                </a:solidFill>
                <a:latin typeface="Sitka Subheading" pitchFamily="2" charset="0"/>
              </a:rPr>
              <a:t>năm</a:t>
            </a:r>
            <a:r>
              <a:rPr lang="en-US" sz="2000" dirty="0">
                <a:solidFill>
                  <a:schemeClr val="tx1"/>
                </a:solidFill>
                <a:latin typeface="Sitka Subheading" pitchFamily="2" charset="0"/>
              </a:rPr>
              <a:t> 1397. </a:t>
            </a:r>
          </a:p>
          <a:p>
            <a:pPr algn="just">
              <a:lnSpc>
                <a:spcPct val="150000"/>
              </a:lnSpc>
            </a:pPr>
            <a:r>
              <a:rPr lang="en-US" sz="2000" dirty="0">
                <a:solidFill>
                  <a:schemeClr val="tx1"/>
                </a:solidFill>
                <a:latin typeface="Sitka Subheading" pitchFamily="2" charset="0"/>
              </a:rPr>
              <a:t>- </a:t>
            </a:r>
            <a:r>
              <a:rPr lang="en-US" sz="2000" dirty="0" err="1">
                <a:solidFill>
                  <a:schemeClr val="tx1"/>
                </a:solidFill>
                <a:latin typeface="Sitka Subheading" pitchFamily="2" charset="0"/>
              </a:rPr>
              <a:t>Được</a:t>
            </a:r>
            <a:r>
              <a:rPr lang="en-US" sz="2000" dirty="0">
                <a:solidFill>
                  <a:schemeClr val="tx1"/>
                </a:solidFill>
                <a:latin typeface="Sitka Subheading" pitchFamily="2" charset="0"/>
              </a:rPr>
              <a:t> </a:t>
            </a:r>
            <a:r>
              <a:rPr lang="en-US" sz="2000" dirty="0" err="1">
                <a:solidFill>
                  <a:schemeClr val="tx1"/>
                </a:solidFill>
                <a:latin typeface="Sitka Subheading" pitchFamily="2" charset="0"/>
              </a:rPr>
              <a:t>công</a:t>
            </a:r>
            <a:r>
              <a:rPr lang="en-US" sz="2000" dirty="0">
                <a:solidFill>
                  <a:schemeClr val="tx1"/>
                </a:solidFill>
                <a:latin typeface="Sitka Subheading" pitchFamily="2" charset="0"/>
              </a:rPr>
              <a:t> </a:t>
            </a:r>
            <a:r>
              <a:rPr lang="en-US" sz="2000" dirty="0" err="1">
                <a:solidFill>
                  <a:schemeClr val="tx1"/>
                </a:solidFill>
                <a:latin typeface="Sitka Subheading" pitchFamily="2" charset="0"/>
              </a:rPr>
              <a:t>nhận</a:t>
            </a:r>
            <a:r>
              <a:rPr lang="en-US" sz="2000" dirty="0">
                <a:solidFill>
                  <a:schemeClr val="tx1"/>
                </a:solidFill>
                <a:latin typeface="Sitka Subheading" pitchFamily="2" charset="0"/>
              </a:rPr>
              <a:t> di </a:t>
            </a:r>
            <a:r>
              <a:rPr lang="en-US" sz="2000" dirty="0" err="1">
                <a:solidFill>
                  <a:schemeClr val="tx1"/>
                </a:solidFill>
                <a:latin typeface="Sitka Subheading" pitchFamily="2" charset="0"/>
              </a:rPr>
              <a:t>sản</a:t>
            </a:r>
            <a:r>
              <a:rPr lang="en-US" sz="2000" dirty="0">
                <a:solidFill>
                  <a:schemeClr val="tx1"/>
                </a:solidFill>
                <a:latin typeface="Sitka Subheading" pitchFamily="2" charset="0"/>
              </a:rPr>
              <a:t> </a:t>
            </a:r>
            <a:r>
              <a:rPr lang="en-US" sz="2000" dirty="0" err="1">
                <a:solidFill>
                  <a:schemeClr val="tx1"/>
                </a:solidFill>
                <a:latin typeface="Sitka Subheading" pitchFamily="2" charset="0"/>
              </a:rPr>
              <a:t>văn</a:t>
            </a:r>
            <a:r>
              <a:rPr lang="en-US" sz="2000" dirty="0">
                <a:solidFill>
                  <a:schemeClr val="tx1"/>
                </a:solidFill>
                <a:latin typeface="Sitka Subheading" pitchFamily="2" charset="0"/>
              </a:rPr>
              <a:t> </a:t>
            </a:r>
            <a:r>
              <a:rPr lang="en-US" sz="2000" dirty="0" err="1">
                <a:solidFill>
                  <a:schemeClr val="tx1"/>
                </a:solidFill>
                <a:latin typeface="Sitka Subheading" pitchFamily="2" charset="0"/>
              </a:rPr>
              <a:t>hóa</a:t>
            </a:r>
            <a:r>
              <a:rPr lang="en-US" sz="2000" dirty="0">
                <a:solidFill>
                  <a:schemeClr val="tx1"/>
                </a:solidFill>
                <a:latin typeface="Sitka Subheading" pitchFamily="2" charset="0"/>
              </a:rPr>
              <a:t> </a:t>
            </a:r>
            <a:r>
              <a:rPr lang="en-US" sz="2000" dirty="0" err="1">
                <a:solidFill>
                  <a:schemeClr val="tx1"/>
                </a:solidFill>
                <a:latin typeface="Sitka Subheading" pitchFamily="2" charset="0"/>
              </a:rPr>
              <a:t>thế</a:t>
            </a:r>
            <a:r>
              <a:rPr lang="en-US" sz="2000" dirty="0">
                <a:solidFill>
                  <a:schemeClr val="tx1"/>
                </a:solidFill>
                <a:latin typeface="Sitka Subheading" pitchFamily="2" charset="0"/>
              </a:rPr>
              <a:t> </a:t>
            </a:r>
            <a:r>
              <a:rPr lang="en-US" sz="2000" dirty="0" err="1">
                <a:solidFill>
                  <a:schemeClr val="tx1"/>
                </a:solidFill>
                <a:latin typeface="Sitka Subheading" pitchFamily="2" charset="0"/>
              </a:rPr>
              <a:t>giới</a:t>
            </a:r>
            <a:r>
              <a:rPr lang="en-US" sz="2000" dirty="0">
                <a:solidFill>
                  <a:schemeClr val="tx1"/>
                </a:solidFill>
                <a:latin typeface="Sitka Subheading" pitchFamily="2" charset="0"/>
              </a:rPr>
              <a:t> </a:t>
            </a:r>
            <a:r>
              <a:rPr lang="en-US" sz="2000" dirty="0" err="1">
                <a:solidFill>
                  <a:schemeClr val="tx1"/>
                </a:solidFill>
                <a:latin typeface="Sitka Subheading" pitchFamily="2" charset="0"/>
              </a:rPr>
              <a:t>năm</a:t>
            </a:r>
            <a:r>
              <a:rPr lang="en-US" sz="2000" dirty="0">
                <a:solidFill>
                  <a:schemeClr val="tx1"/>
                </a:solidFill>
                <a:latin typeface="Sitka Subheading" pitchFamily="2" charset="0"/>
              </a:rPr>
              <a:t> 2011.</a:t>
            </a:r>
            <a:endParaRPr lang="vi-VN" sz="2000" dirty="0">
              <a:solidFill>
                <a:schemeClr val="tx1"/>
              </a:solidFill>
              <a:latin typeface="Sitka Subheading" pitchFamily="2" charset="0"/>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552973" y="1828800"/>
            <a:ext cx="4114528" cy="332304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9007538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1000" fill="hold"/>
                                        <p:tgtEl>
                                          <p:spTgt spid="6"/>
                                        </p:tgtEl>
                                        <p:attrNameLst>
                                          <p:attrName>ppt_w</p:attrName>
                                        </p:attrNameLst>
                                      </p:cBhvr>
                                      <p:tavLst>
                                        <p:tav tm="0">
                                          <p:val>
                                            <p:fltVal val="0"/>
                                          </p:val>
                                        </p:tav>
                                        <p:tav tm="100000">
                                          <p:val>
                                            <p:strVal val="#ppt_w"/>
                                          </p:val>
                                        </p:tav>
                                      </p:tavLst>
                                    </p:anim>
                                    <p:anim calcmode="lin" valueType="num">
                                      <p:cBhvr>
                                        <p:cTn id="13" dur="1000" fill="hold"/>
                                        <p:tgtEl>
                                          <p:spTgt spid="6"/>
                                        </p:tgtEl>
                                        <p:attrNameLst>
                                          <p:attrName>ppt_h</p:attrName>
                                        </p:attrNameLst>
                                      </p:cBhvr>
                                      <p:tavLst>
                                        <p:tav tm="0">
                                          <p:val>
                                            <p:fltVal val="0"/>
                                          </p:val>
                                        </p:tav>
                                        <p:tav tm="100000">
                                          <p:val>
                                            <p:strVal val="#ppt_h"/>
                                          </p:val>
                                        </p:tav>
                                      </p:tavLst>
                                    </p:anim>
                                    <p:anim calcmode="lin" valueType="num">
                                      <p:cBhvr>
                                        <p:cTn id="14" dur="1000" fill="hold"/>
                                        <p:tgtEl>
                                          <p:spTgt spid="6"/>
                                        </p:tgtEl>
                                        <p:attrNameLst>
                                          <p:attrName>style.rotation</p:attrName>
                                        </p:attrNameLst>
                                      </p:cBhvr>
                                      <p:tavLst>
                                        <p:tav tm="0">
                                          <p:val>
                                            <p:fltVal val="90"/>
                                          </p:val>
                                        </p:tav>
                                        <p:tav tm="100000">
                                          <p:val>
                                            <p:fltVal val="0"/>
                                          </p:val>
                                        </p:tav>
                                      </p:tavLst>
                                    </p:anim>
                                    <p:animEffect transition="in" filter="fade">
                                      <p:cBhvr>
                                        <p:cTn id="15"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678611"/>
            <a:ext cx="1807382" cy="1361699"/>
          </a:xfrm>
          <a:prstGeom prst="rect">
            <a:avLst/>
          </a:prstGeom>
          <a:solidFill>
            <a:schemeClr val="bg1"/>
          </a:solid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0000"/>
                </a:solidFill>
                <a:latin typeface="Sitka Subheading" pitchFamily="2" charset="0"/>
                <a:cs typeface="Times New Roman" panose="02020603050405020304" pitchFamily="18" charset="0"/>
                <a:sym typeface="Wingdings" panose="05000000000000000000" pitchFamily="2" charset="2"/>
              </a:rPr>
              <a:t> </a:t>
            </a:r>
            <a:r>
              <a:rPr lang="vi-VN" sz="2400" b="1" dirty="0">
                <a:solidFill>
                  <a:srgbClr val="FF0000"/>
                </a:solidFill>
                <a:latin typeface="Sitka Subheading" pitchFamily="2" charset="0"/>
              </a:rPr>
              <a:t>Danh lam thắng cảnh</a:t>
            </a:r>
          </a:p>
        </p:txBody>
      </p:sp>
      <p:sp>
        <p:nvSpPr>
          <p:cNvPr id="3" name="Rectangle 2"/>
          <p:cNvSpPr/>
          <p:nvPr/>
        </p:nvSpPr>
        <p:spPr>
          <a:xfrm>
            <a:off x="1906252" y="191847"/>
            <a:ext cx="3351548" cy="621327"/>
          </a:xfrm>
          <a:prstGeom prst="rect">
            <a:avLst/>
          </a:prstGeom>
          <a:solidFill>
            <a:schemeClr val="bg1"/>
          </a:solidFill>
          <a:ln w="19050">
            <a:solidFill>
              <a:schemeClr val="tx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200" dirty="0">
                <a:solidFill>
                  <a:schemeClr val="tx1"/>
                </a:solidFill>
                <a:latin typeface="Sitka Subheading" pitchFamily="2" charset="0"/>
              </a:rPr>
              <a:t>Là cảnh quan thiên nhiên</a:t>
            </a:r>
          </a:p>
        </p:txBody>
      </p:sp>
      <p:sp>
        <p:nvSpPr>
          <p:cNvPr id="4" name="Rectangle 3"/>
          <p:cNvSpPr/>
          <p:nvPr/>
        </p:nvSpPr>
        <p:spPr>
          <a:xfrm>
            <a:off x="2005121" y="2088258"/>
            <a:ext cx="2958429" cy="621327"/>
          </a:xfrm>
          <a:prstGeom prst="rect">
            <a:avLst/>
          </a:prstGeom>
          <a:solidFill>
            <a:schemeClr val="bg1"/>
          </a:solidFill>
          <a:ln w="19050">
            <a:solidFill>
              <a:schemeClr val="tx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dirty="0">
                <a:solidFill>
                  <a:schemeClr val="tx1"/>
                </a:solidFill>
                <a:latin typeface="Sitka Subheading" pitchFamily="2" charset="0"/>
              </a:rPr>
              <a:t>Hoặc là địa điểm</a:t>
            </a:r>
          </a:p>
        </p:txBody>
      </p:sp>
      <p:sp>
        <p:nvSpPr>
          <p:cNvPr id="5" name="Rounded Rectangle 4"/>
          <p:cNvSpPr/>
          <p:nvPr/>
        </p:nvSpPr>
        <p:spPr>
          <a:xfrm>
            <a:off x="5136204" y="767888"/>
            <a:ext cx="4007796" cy="1812469"/>
          </a:xfrm>
          <a:prstGeom prst="roundRect">
            <a:avLst/>
          </a:prstGeom>
          <a:solidFill>
            <a:schemeClr val="bg1"/>
          </a:solidFill>
          <a:ln w="19050">
            <a:solidFill>
              <a:schemeClr val="tx1"/>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000" dirty="0">
                <a:solidFill>
                  <a:schemeClr val="tx1"/>
                </a:solidFill>
                <a:latin typeface="Sitka Subheading" pitchFamily="2" charset="0"/>
              </a:rPr>
              <a:t>Có sự kết hợp giữa cảnh quan thiên nhiên với công trình kiến trúc có giá trị lịch sử, thẩm mĩ, khoa học.</a:t>
            </a:r>
          </a:p>
        </p:txBody>
      </p:sp>
      <p:sp>
        <p:nvSpPr>
          <p:cNvPr id="6" name="Double Brace 5"/>
          <p:cNvSpPr/>
          <p:nvPr/>
        </p:nvSpPr>
        <p:spPr>
          <a:xfrm>
            <a:off x="1906252" y="923535"/>
            <a:ext cx="3156167" cy="1110858"/>
          </a:xfrm>
          <a:prstGeom prst="bracePair">
            <a:avLst/>
          </a:prstGeom>
          <a:solidFill>
            <a:schemeClr val="bg1"/>
          </a:solidFill>
          <a:ln w="19050">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vi-VN" sz="2400">
              <a:latin typeface="Sitka Subheading" pitchFamily="2" charset="0"/>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8497" y="3272424"/>
            <a:ext cx="2766221" cy="2496692"/>
          </a:xfrm>
          <a:prstGeom prst="rect">
            <a:avLst/>
          </a:prstGeom>
          <a:ln>
            <a:noFill/>
          </a:ln>
          <a:effectLst>
            <a:outerShdw blurRad="292100" dist="139700" dir="2700000" algn="tl" rotWithShape="0">
              <a:srgbClr val="333333">
                <a:alpha val="65000"/>
              </a:srgbClr>
            </a:outerShdw>
          </a:effectLst>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12993" y="3330096"/>
            <a:ext cx="2775598" cy="2467198"/>
          </a:xfrm>
          <a:prstGeom prst="rect">
            <a:avLst/>
          </a:prstGeom>
          <a:ln>
            <a:noFill/>
          </a:ln>
          <a:effectLst>
            <a:outerShdw blurRad="292100" dist="139700" dir="2700000" algn="tl" rotWithShape="0">
              <a:srgbClr val="333333">
                <a:alpha val="65000"/>
              </a:srgbClr>
            </a:outerShdw>
          </a:effectLst>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36107" y="4231047"/>
            <a:ext cx="3033808" cy="2528173"/>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83235796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581400" y="152400"/>
            <a:ext cx="3968886" cy="680849"/>
          </a:xfrm>
          <a:prstGeom prst="rect">
            <a:avLst/>
          </a:prstGeom>
          <a:solidFill>
            <a:schemeClr val="bg1"/>
          </a:solid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0000"/>
                </a:solidFill>
                <a:latin typeface="Sitka Subheading" pitchFamily="2" charset="0"/>
                <a:cs typeface="Times New Roman" panose="02020603050405020304" pitchFamily="18" charset="0"/>
                <a:sym typeface="Wingdings" panose="05000000000000000000" pitchFamily="2" charset="2"/>
              </a:rPr>
              <a:t> </a:t>
            </a:r>
            <a:r>
              <a:rPr lang="vi-VN" sz="2400" b="1" dirty="0">
                <a:solidFill>
                  <a:srgbClr val="FF0000"/>
                </a:solidFill>
                <a:latin typeface="Sitka Subheading" pitchFamily="2" charset="0"/>
              </a:rPr>
              <a:t>Danh lam thắng cảnh</a:t>
            </a:r>
          </a:p>
        </p:txBody>
      </p:sp>
      <p:sp>
        <p:nvSpPr>
          <p:cNvPr id="3" name="Rounded Rectangle 2"/>
          <p:cNvSpPr/>
          <p:nvPr/>
        </p:nvSpPr>
        <p:spPr>
          <a:xfrm>
            <a:off x="151368" y="1487333"/>
            <a:ext cx="4496832" cy="4151467"/>
          </a:xfrm>
          <a:prstGeom prst="roundRect">
            <a:avLst/>
          </a:prstGeom>
          <a:solidFill>
            <a:schemeClr val="bg1"/>
          </a:solidFill>
          <a:ln w="28575">
            <a:solidFill>
              <a:srgbClr val="7030A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000" b="1" dirty="0">
                <a:solidFill>
                  <a:schemeClr val="tx1"/>
                </a:solidFill>
                <a:latin typeface="Sitka Subheading" pitchFamily="2" charset="0"/>
              </a:rPr>
              <a:t>VỊNH HẠ LONG</a:t>
            </a:r>
          </a:p>
          <a:p>
            <a:pPr algn="just">
              <a:lnSpc>
                <a:spcPct val="150000"/>
              </a:lnSpc>
            </a:pPr>
            <a:r>
              <a:rPr lang="vi-VN" sz="2000" dirty="0">
                <a:solidFill>
                  <a:schemeClr val="tx1"/>
                </a:solidFill>
                <a:latin typeface="Sitka Subheading" pitchFamily="2" charset="0"/>
              </a:rPr>
              <a:t>- Là một vịnh nhỏ thuộc phần bờ tây vịnh Bắc Bộ tại khu vực biển Đông Bắc VN, bao gồm vùng biển đảo thuộc TP Hạ Long, TP Cẩm Phả và một phần huyện đảo Vân Đồn của tỉnh Quảng Ninh.</a:t>
            </a:r>
          </a:p>
          <a:p>
            <a:pPr algn="just">
              <a:lnSpc>
                <a:spcPct val="150000"/>
              </a:lnSpc>
            </a:pPr>
            <a:r>
              <a:rPr lang="vi-VN" sz="2000" dirty="0">
                <a:solidFill>
                  <a:schemeClr val="tx1"/>
                </a:solidFill>
                <a:latin typeface="Sitka Subheading" pitchFamily="2" charset="0"/>
              </a:rPr>
              <a:t>- Được công nhận là di tích lịch sử văn hóa cấp quốc gia năm 1962.</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53000" y="1600200"/>
            <a:ext cx="3938856" cy="349245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548502376"/>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37884" y="762000"/>
            <a:ext cx="3968886" cy="680849"/>
          </a:xfrm>
          <a:prstGeom prst="rect">
            <a:avLst/>
          </a:prstGeom>
          <a:solidFill>
            <a:schemeClr val="bg1"/>
          </a:solid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0000"/>
                </a:solidFill>
                <a:latin typeface="Sitka Subheading" pitchFamily="2" charset="0"/>
                <a:cs typeface="Times New Roman" panose="02020603050405020304" pitchFamily="18" charset="0"/>
                <a:sym typeface="Wingdings" panose="05000000000000000000" pitchFamily="2" charset="2"/>
              </a:rPr>
              <a:t> </a:t>
            </a:r>
            <a:r>
              <a:rPr lang="vi-VN" sz="2400" b="1" dirty="0">
                <a:solidFill>
                  <a:srgbClr val="FF0000"/>
                </a:solidFill>
                <a:latin typeface="Sitka Subheading" pitchFamily="2" charset="0"/>
              </a:rPr>
              <a:t>Danh lam thắng cảnh</a:t>
            </a:r>
          </a:p>
        </p:txBody>
      </p:sp>
      <p:sp>
        <p:nvSpPr>
          <p:cNvPr id="3" name="Rounded Rectangle 2"/>
          <p:cNvSpPr/>
          <p:nvPr/>
        </p:nvSpPr>
        <p:spPr>
          <a:xfrm>
            <a:off x="151368" y="1984492"/>
            <a:ext cx="4573032" cy="3008467"/>
          </a:xfrm>
          <a:prstGeom prst="roundRect">
            <a:avLst/>
          </a:prstGeom>
          <a:solidFill>
            <a:schemeClr val="bg1"/>
          </a:solidFill>
          <a:ln w="28575">
            <a:solidFill>
              <a:srgbClr val="7030A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000" b="1" dirty="0">
                <a:solidFill>
                  <a:srgbClr val="002060"/>
                </a:solidFill>
                <a:latin typeface="Sitka Subheading" pitchFamily="2" charset="0"/>
              </a:rPr>
              <a:t>VỊNH VÂN PHONG</a:t>
            </a:r>
          </a:p>
          <a:p>
            <a:pPr algn="just">
              <a:lnSpc>
                <a:spcPct val="150000"/>
              </a:lnSpc>
            </a:pPr>
            <a:r>
              <a:rPr lang="vi-VN" sz="2000" dirty="0">
                <a:solidFill>
                  <a:srgbClr val="002060"/>
                </a:solidFill>
                <a:latin typeface="Sitka Subheading" pitchFamily="2" charset="0"/>
              </a:rPr>
              <a:t>- Là tên vịnh thuộc tỉnh Khánh Hòa. Đây là một trong 21 khu du lịch quốc gia của Việt Nam. Phía bắc của Vịnh được tách ra thành lập Đặc khu kinh tế Bắc Vân Phong.</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29783" y="1928797"/>
            <a:ext cx="3696370" cy="311985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22630620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14" presetClass="entr" presetSubtype="1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845340" y="250421"/>
            <a:ext cx="3968886" cy="680849"/>
          </a:xfrm>
          <a:prstGeom prst="rect">
            <a:avLst/>
          </a:prstGeom>
          <a:solidFill>
            <a:schemeClr val="bg1"/>
          </a:solidFill>
          <a:ln w="38100">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F0000"/>
                </a:solidFill>
                <a:latin typeface="Sitka Subheading" pitchFamily="2" charset="0"/>
                <a:cs typeface="Times New Roman" panose="02020603050405020304" pitchFamily="18" charset="0"/>
                <a:sym typeface="Wingdings" panose="05000000000000000000" pitchFamily="2" charset="2"/>
              </a:rPr>
              <a:t> </a:t>
            </a:r>
            <a:r>
              <a:rPr lang="vi-VN" sz="2400" b="1" dirty="0">
                <a:solidFill>
                  <a:srgbClr val="FF0000"/>
                </a:solidFill>
                <a:latin typeface="Sitka Subheading" pitchFamily="2" charset="0"/>
              </a:rPr>
              <a:t>Danh lam thắng cảnh</a:t>
            </a:r>
          </a:p>
        </p:txBody>
      </p:sp>
      <p:sp>
        <p:nvSpPr>
          <p:cNvPr id="3" name="Rounded Rectangle 2"/>
          <p:cNvSpPr/>
          <p:nvPr/>
        </p:nvSpPr>
        <p:spPr>
          <a:xfrm>
            <a:off x="0" y="1487332"/>
            <a:ext cx="5413441" cy="4151468"/>
          </a:xfrm>
          <a:prstGeom prst="roundRect">
            <a:avLst/>
          </a:prstGeom>
          <a:solidFill>
            <a:schemeClr val="bg1"/>
          </a:solidFill>
          <a:ln w="28575">
            <a:solidFill>
              <a:srgbClr val="7030A0"/>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2000" b="1" dirty="0">
                <a:solidFill>
                  <a:schemeClr val="tx1"/>
                </a:solidFill>
                <a:latin typeface="Sitka Subheading" pitchFamily="2" charset="0"/>
              </a:rPr>
              <a:t>ĐẤT MŨI CÀ MAU</a:t>
            </a:r>
          </a:p>
          <a:p>
            <a:pPr algn="just">
              <a:lnSpc>
                <a:spcPct val="150000"/>
              </a:lnSpc>
            </a:pPr>
            <a:r>
              <a:rPr lang="vi-VN" sz="2000" dirty="0">
                <a:solidFill>
                  <a:schemeClr val="tx1"/>
                </a:solidFill>
                <a:latin typeface="Sitka Subheading" pitchFamily="2" charset="0"/>
              </a:rPr>
              <a:t>- Là một mũi đất ở phía nam tỉnh Cà Mau thuộc vùng đồng bằng SCL. Đây cũng là điểm cực Nam trên đất liền của VN - mảnh đất thiêng liêng nơi địa đầu cực Nam Tổ quốc. Nổi tiếng với hệ sinh thái rừng ngập mặn và rừng ngập ngọt cùng hệ động vật, thực vật đặc trưng, tạo tiềm năng sinh thái tự nhiên rất đa dạng, phong phú.</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550994" y="2436925"/>
            <a:ext cx="3453659" cy="286465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11237678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1000" fill="hold"/>
                                        <p:tgtEl>
                                          <p:spTgt spid="6"/>
                                        </p:tgtEl>
                                        <p:attrNameLst>
                                          <p:attrName>ppt_w</p:attrName>
                                        </p:attrNameLst>
                                      </p:cBhvr>
                                      <p:tavLst>
                                        <p:tav tm="0">
                                          <p:val>
                                            <p:fltVal val="0"/>
                                          </p:val>
                                        </p:tav>
                                        <p:tav tm="100000">
                                          <p:val>
                                            <p:strVal val="#ppt_w"/>
                                          </p:val>
                                        </p:tav>
                                      </p:tavLst>
                                    </p:anim>
                                    <p:anim calcmode="lin" valueType="num">
                                      <p:cBhvr>
                                        <p:cTn id="15" dur="1000" fill="hold"/>
                                        <p:tgtEl>
                                          <p:spTgt spid="6"/>
                                        </p:tgtEl>
                                        <p:attrNameLst>
                                          <p:attrName>ppt_h</p:attrName>
                                        </p:attrNameLst>
                                      </p:cBhvr>
                                      <p:tavLst>
                                        <p:tav tm="0">
                                          <p:val>
                                            <p:fltVal val="0"/>
                                          </p:val>
                                        </p:tav>
                                        <p:tav tm="100000">
                                          <p:val>
                                            <p:strVal val="#ppt_h"/>
                                          </p:val>
                                        </p:tav>
                                      </p:tavLst>
                                    </p:anim>
                                    <p:anim calcmode="lin" valueType="num">
                                      <p:cBhvr>
                                        <p:cTn id="16" dur="1000" fill="hold"/>
                                        <p:tgtEl>
                                          <p:spTgt spid="6"/>
                                        </p:tgtEl>
                                        <p:attrNameLst>
                                          <p:attrName>style.rotation</p:attrName>
                                        </p:attrNameLst>
                                      </p:cBhvr>
                                      <p:tavLst>
                                        <p:tav tm="0">
                                          <p:val>
                                            <p:fltVal val="90"/>
                                          </p:val>
                                        </p:tav>
                                        <p:tav tm="100000">
                                          <p:val>
                                            <p:fltVal val="0"/>
                                          </p:val>
                                        </p:tav>
                                      </p:tavLst>
                                    </p:anim>
                                    <p:animEffect transition="in" filter="fade">
                                      <p:cBhvr>
                                        <p:cTn id="1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0" y="3556"/>
            <a:ext cx="7358165" cy="923330"/>
          </a:xfrm>
          <a:prstGeom prst="rect">
            <a:avLst/>
          </a:prstGeom>
        </p:spPr>
        <p:txBody>
          <a:bodyPr wrap="square">
            <a:spAutoFit/>
          </a:bodyPr>
          <a:lstStyle/>
          <a:p>
            <a:pPr algn="ctr">
              <a:lnSpc>
                <a:spcPct val="150000"/>
              </a:lnSpc>
            </a:pPr>
            <a:r>
              <a:rPr lang="en-US" altLang="zh-CN" sz="3600" b="1" dirty="0" smtClean="0">
                <a:solidFill>
                  <a:srgbClr val="FF0000"/>
                </a:solidFill>
                <a:latin typeface="Sitka Subheading" pitchFamily="2" charset="0"/>
                <a:ea typeface="博洋柳体" panose="02000600000000000000" pitchFamily="2" charset="-122"/>
                <a:cs typeface="博洋柳体" panose="02000600000000000000" pitchFamily="2" charset="-122"/>
                <a:sym typeface="+mn-lt"/>
              </a:rPr>
              <a:t>BÀI 15: </a:t>
            </a:r>
            <a:r>
              <a:rPr lang="vi-VN" altLang="zh-CN" sz="3600" b="1" dirty="0" smtClean="0">
                <a:solidFill>
                  <a:srgbClr val="FF0000"/>
                </a:solidFill>
                <a:latin typeface="Sitka Subheading" pitchFamily="2" charset="0"/>
                <a:ea typeface="博洋柳体" panose="02000600000000000000" pitchFamily="2" charset="-122"/>
                <a:cs typeface="博洋柳体" panose="02000600000000000000" pitchFamily="2" charset="-122"/>
                <a:sym typeface="+mn-lt"/>
              </a:rPr>
              <a:t>BẢO </a:t>
            </a:r>
            <a:r>
              <a:rPr lang="vi-VN" altLang="zh-CN" sz="3600" b="1" dirty="0">
                <a:solidFill>
                  <a:srgbClr val="FF0000"/>
                </a:solidFill>
                <a:latin typeface="Sitka Subheading" pitchFamily="2" charset="0"/>
                <a:ea typeface="博洋柳体" panose="02000600000000000000" pitchFamily="2" charset="-122"/>
                <a:cs typeface="博洋柳体" panose="02000600000000000000" pitchFamily="2" charset="-122"/>
                <a:sym typeface="+mn-lt"/>
              </a:rPr>
              <a:t>VỆ DI SẢN </a:t>
            </a:r>
            <a:r>
              <a:rPr lang="vi-VN" altLang="zh-CN" sz="3600" b="1" dirty="0" smtClean="0">
                <a:solidFill>
                  <a:srgbClr val="FF0000"/>
                </a:solidFill>
                <a:latin typeface="Sitka Subheading" pitchFamily="2" charset="0"/>
                <a:ea typeface="博洋柳体" panose="02000600000000000000" pitchFamily="2" charset="-122"/>
                <a:cs typeface="博洋柳体" panose="02000600000000000000" pitchFamily="2" charset="-122"/>
                <a:sym typeface="+mn-lt"/>
              </a:rPr>
              <a:t>VĂN </a:t>
            </a:r>
            <a:r>
              <a:rPr lang="vi-VN" altLang="zh-CN" sz="3600" b="1" dirty="0">
                <a:solidFill>
                  <a:srgbClr val="FF0000"/>
                </a:solidFill>
                <a:latin typeface="Sitka Subheading" pitchFamily="2" charset="0"/>
                <a:ea typeface="博洋柳体" panose="02000600000000000000" pitchFamily="2" charset="-122"/>
                <a:cs typeface="博洋柳体" panose="02000600000000000000" pitchFamily="2" charset="-122"/>
                <a:sym typeface="+mn-lt"/>
              </a:rPr>
              <a:t>HÓA</a:t>
            </a:r>
            <a:endParaRPr lang="zh-CN" altLang="en-US" sz="3600" b="1" dirty="0">
              <a:solidFill>
                <a:srgbClr val="FF0000"/>
              </a:solidFill>
              <a:latin typeface="Sitka Subheading" pitchFamily="2" charset="0"/>
              <a:ea typeface="博洋柳体" panose="02000600000000000000" pitchFamily="2" charset="-122"/>
              <a:cs typeface="博洋柳体" panose="02000600000000000000" pitchFamily="2" charset="-122"/>
              <a:sym typeface="+mn-lt"/>
            </a:endParaRPr>
          </a:p>
        </p:txBody>
      </p:sp>
      <p:sp>
        <p:nvSpPr>
          <p:cNvPr id="3" name="TextBox 2"/>
          <p:cNvSpPr txBox="1"/>
          <p:nvPr/>
        </p:nvSpPr>
        <p:spPr>
          <a:xfrm>
            <a:off x="29182" y="742308"/>
            <a:ext cx="4725211" cy="1384995"/>
          </a:xfrm>
          <a:prstGeom prst="rect">
            <a:avLst/>
          </a:prstGeom>
          <a:noFill/>
        </p:spPr>
        <p:txBody>
          <a:bodyPr wrap="square" rtlCol="0">
            <a:spAutoFit/>
          </a:bodyPr>
          <a:lstStyle/>
          <a:p>
            <a:pPr>
              <a:lnSpc>
                <a:spcPct val="150000"/>
              </a:lnSpc>
            </a:pPr>
            <a:r>
              <a:rPr lang="en-US" sz="2800" b="1" dirty="0" smtClean="0">
                <a:solidFill>
                  <a:srgbClr val="00B050"/>
                </a:solidFill>
                <a:latin typeface="Sitka Subheading" pitchFamily="2" charset="0"/>
              </a:rPr>
              <a:t>I/ </a:t>
            </a:r>
            <a:r>
              <a:rPr lang="en-US" sz="2800" b="1" dirty="0" err="1" smtClean="0">
                <a:solidFill>
                  <a:srgbClr val="00B050"/>
                </a:solidFill>
                <a:latin typeface="Sitka Subheading" pitchFamily="2" charset="0"/>
              </a:rPr>
              <a:t>Thông</a:t>
            </a:r>
            <a:r>
              <a:rPr lang="en-US" sz="2800" b="1" dirty="0" smtClean="0">
                <a:solidFill>
                  <a:srgbClr val="00B050"/>
                </a:solidFill>
                <a:latin typeface="Sitka Subheading" pitchFamily="2" charset="0"/>
              </a:rPr>
              <a:t> tin, </a:t>
            </a:r>
            <a:r>
              <a:rPr lang="en-US" sz="2800" b="1" dirty="0" err="1" smtClean="0">
                <a:solidFill>
                  <a:srgbClr val="00B050"/>
                </a:solidFill>
                <a:latin typeface="Sitka Subheading" pitchFamily="2" charset="0"/>
              </a:rPr>
              <a:t>sự</a:t>
            </a:r>
            <a:r>
              <a:rPr lang="en-US" sz="2800" b="1" dirty="0" smtClean="0">
                <a:solidFill>
                  <a:srgbClr val="00B050"/>
                </a:solidFill>
                <a:latin typeface="Sitka Subheading" pitchFamily="2" charset="0"/>
              </a:rPr>
              <a:t> </a:t>
            </a:r>
            <a:r>
              <a:rPr lang="en-US" sz="2800" b="1" dirty="0" err="1" smtClean="0">
                <a:solidFill>
                  <a:srgbClr val="00B050"/>
                </a:solidFill>
                <a:latin typeface="Sitka Subheading" pitchFamily="2" charset="0"/>
              </a:rPr>
              <a:t>kiện</a:t>
            </a:r>
            <a:endParaRPr lang="en-US" sz="2800" b="1" dirty="0">
              <a:solidFill>
                <a:srgbClr val="00B050"/>
              </a:solidFill>
              <a:latin typeface="Sitka Subheading" pitchFamily="2" charset="0"/>
            </a:endParaRPr>
          </a:p>
          <a:p>
            <a:pPr>
              <a:lnSpc>
                <a:spcPct val="150000"/>
              </a:lnSpc>
            </a:pPr>
            <a:r>
              <a:rPr lang="en-US" sz="2800" b="1" dirty="0" smtClean="0">
                <a:solidFill>
                  <a:srgbClr val="00B050"/>
                </a:solidFill>
                <a:latin typeface="Sitka Subheading" pitchFamily="2" charset="0"/>
              </a:rPr>
              <a:t>II/ </a:t>
            </a:r>
            <a:r>
              <a:rPr lang="en-US" sz="2800" b="1" dirty="0" err="1" smtClean="0">
                <a:solidFill>
                  <a:srgbClr val="00B050"/>
                </a:solidFill>
                <a:latin typeface="Sitka Subheading" pitchFamily="2" charset="0"/>
              </a:rPr>
              <a:t>Nội</a:t>
            </a:r>
            <a:r>
              <a:rPr lang="en-US" sz="2800" b="1" dirty="0" smtClean="0">
                <a:solidFill>
                  <a:srgbClr val="00B050"/>
                </a:solidFill>
                <a:latin typeface="Sitka Subheading" pitchFamily="2" charset="0"/>
              </a:rPr>
              <a:t> dung </a:t>
            </a:r>
            <a:r>
              <a:rPr lang="en-US" sz="2800" b="1" dirty="0" err="1" smtClean="0">
                <a:solidFill>
                  <a:srgbClr val="00B050"/>
                </a:solidFill>
                <a:latin typeface="Sitka Subheading" pitchFamily="2" charset="0"/>
              </a:rPr>
              <a:t>bài</a:t>
            </a:r>
            <a:r>
              <a:rPr lang="en-US" sz="2800" b="1" dirty="0" smtClean="0">
                <a:solidFill>
                  <a:srgbClr val="00B050"/>
                </a:solidFill>
                <a:latin typeface="Sitka Subheading" pitchFamily="2" charset="0"/>
              </a:rPr>
              <a:t> </a:t>
            </a:r>
            <a:r>
              <a:rPr lang="en-US" sz="2800" b="1" dirty="0" err="1" smtClean="0">
                <a:solidFill>
                  <a:srgbClr val="00B050"/>
                </a:solidFill>
                <a:latin typeface="Sitka Subheading" pitchFamily="2" charset="0"/>
              </a:rPr>
              <a:t>học</a:t>
            </a:r>
            <a:endParaRPr lang="en-US" sz="2800" b="1" dirty="0">
              <a:solidFill>
                <a:srgbClr val="00B050"/>
              </a:solidFill>
              <a:latin typeface="Sitka Subheading" pitchFamily="2" charset="0"/>
            </a:endParaRPr>
          </a:p>
        </p:txBody>
      </p:sp>
      <p:sp>
        <p:nvSpPr>
          <p:cNvPr id="7" name="文本框 50"/>
          <p:cNvSpPr txBox="1"/>
          <p:nvPr/>
        </p:nvSpPr>
        <p:spPr>
          <a:xfrm>
            <a:off x="1219200" y="2245977"/>
            <a:ext cx="4835977" cy="523220"/>
          </a:xfrm>
          <a:prstGeom prst="rect">
            <a:avLst/>
          </a:prstGeom>
          <a:noFill/>
        </p:spPr>
        <p:txBody>
          <a:bodyPr wrap="square" rtlCol="0">
            <a:spAutoFit/>
          </a:bodyPr>
          <a:lstStyle/>
          <a:p>
            <a:pPr algn="ctr"/>
            <a:r>
              <a:rPr lang="en-US" altLang="zh-CN" sz="2800" b="1" dirty="0" smtClean="0">
                <a:solidFill>
                  <a:srgbClr val="FF0000"/>
                </a:solidFill>
                <a:latin typeface="Sitka Subheading" pitchFamily="2" charset="0"/>
                <a:ea typeface="+mn-lt"/>
                <a:cs typeface="博洋柳体" panose="02000600000000000000" pitchFamily="2" charset="-122"/>
                <a:sym typeface="FZHei-B01S" panose="02010601030101010101" pitchFamily="2" charset="-122"/>
              </a:rPr>
              <a:t>2/ Ý </a:t>
            </a:r>
            <a:r>
              <a:rPr lang="en-US" altLang="zh-CN" sz="2800" b="1" dirty="0" err="1" smtClean="0">
                <a:solidFill>
                  <a:srgbClr val="FF0000"/>
                </a:solidFill>
                <a:latin typeface="Sitka Subheading" pitchFamily="2" charset="0"/>
                <a:ea typeface="+mn-lt"/>
                <a:cs typeface="博洋柳体" panose="02000600000000000000" pitchFamily="2" charset="-122"/>
                <a:sym typeface="FZHei-B01S" panose="02010601030101010101" pitchFamily="2" charset="-122"/>
              </a:rPr>
              <a:t>nghĩa</a:t>
            </a:r>
            <a:r>
              <a:rPr lang="en-US" altLang="zh-CN" sz="2800" b="1" dirty="0" smtClean="0">
                <a:solidFill>
                  <a:srgbClr val="FF0000"/>
                </a:solidFill>
                <a:latin typeface="Sitka Subheading" pitchFamily="2" charset="0"/>
                <a:ea typeface="+mn-lt"/>
                <a:cs typeface="博洋柳体" panose="02000600000000000000" pitchFamily="2" charset="-122"/>
                <a:sym typeface="FZHei-B01S" panose="02010601030101010101" pitchFamily="2" charset="-122"/>
              </a:rPr>
              <a:t> (</a:t>
            </a:r>
            <a:r>
              <a:rPr lang="en-US" altLang="zh-CN" sz="2800" b="1" dirty="0" err="1" smtClean="0">
                <a:solidFill>
                  <a:srgbClr val="FF0000"/>
                </a:solidFill>
                <a:latin typeface="Sitka Subheading" pitchFamily="2" charset="0"/>
                <a:ea typeface="+mn-lt"/>
                <a:cs typeface="博洋柳体" panose="02000600000000000000" pitchFamily="2" charset="-122"/>
                <a:sym typeface="FZHei-B01S" panose="02010601030101010101" pitchFamily="2" charset="-122"/>
              </a:rPr>
              <a:t>học</a:t>
            </a:r>
            <a:r>
              <a:rPr lang="en-US" altLang="zh-CN" sz="2800" b="1" dirty="0" smtClean="0">
                <a:solidFill>
                  <a:srgbClr val="FF0000"/>
                </a:solidFill>
                <a:latin typeface="Sitka Subheading" pitchFamily="2" charset="0"/>
                <a:ea typeface="+mn-lt"/>
                <a:cs typeface="博洋柳体" panose="02000600000000000000" pitchFamily="2" charset="-122"/>
                <a:sym typeface="FZHei-B01S" panose="02010601030101010101" pitchFamily="2" charset="-122"/>
              </a:rPr>
              <a:t> </a:t>
            </a:r>
            <a:r>
              <a:rPr lang="en-US" altLang="zh-CN" sz="2800" b="1" dirty="0" err="1" smtClean="0">
                <a:solidFill>
                  <a:srgbClr val="FF0000"/>
                </a:solidFill>
                <a:latin typeface="Sitka Subheading" pitchFamily="2" charset="0"/>
                <a:ea typeface="+mn-lt"/>
                <a:cs typeface="博洋柳体" panose="02000600000000000000" pitchFamily="2" charset="-122"/>
                <a:sym typeface="FZHei-B01S" panose="02010601030101010101" pitchFamily="2" charset="-122"/>
              </a:rPr>
              <a:t>sinh</a:t>
            </a:r>
            <a:r>
              <a:rPr lang="en-US" altLang="zh-CN" sz="2800" b="1" dirty="0" smtClean="0">
                <a:solidFill>
                  <a:srgbClr val="FF0000"/>
                </a:solidFill>
                <a:latin typeface="Sitka Subheading" pitchFamily="2" charset="0"/>
                <a:ea typeface="+mn-lt"/>
                <a:cs typeface="博洋柳体" panose="02000600000000000000" pitchFamily="2" charset="-122"/>
                <a:sym typeface="FZHei-B01S" panose="02010601030101010101" pitchFamily="2" charset="-122"/>
              </a:rPr>
              <a:t> </a:t>
            </a:r>
            <a:r>
              <a:rPr lang="en-US" altLang="zh-CN" sz="2800" b="1" dirty="0" err="1" smtClean="0">
                <a:solidFill>
                  <a:srgbClr val="FF0000"/>
                </a:solidFill>
                <a:latin typeface="Sitka Subheading" pitchFamily="2" charset="0"/>
                <a:ea typeface="+mn-lt"/>
                <a:cs typeface="博洋柳体" panose="02000600000000000000" pitchFamily="2" charset="-122"/>
                <a:sym typeface="FZHei-B01S" panose="02010601030101010101" pitchFamily="2" charset="-122"/>
              </a:rPr>
              <a:t>tự</a:t>
            </a:r>
            <a:r>
              <a:rPr lang="en-US" altLang="zh-CN" sz="2800" b="1" dirty="0" smtClean="0">
                <a:solidFill>
                  <a:srgbClr val="FF0000"/>
                </a:solidFill>
                <a:latin typeface="Sitka Subheading" pitchFamily="2" charset="0"/>
                <a:ea typeface="+mn-lt"/>
                <a:cs typeface="博洋柳体" panose="02000600000000000000" pitchFamily="2" charset="-122"/>
                <a:sym typeface="FZHei-B01S" panose="02010601030101010101" pitchFamily="2" charset="-122"/>
              </a:rPr>
              <a:t> </a:t>
            </a:r>
            <a:r>
              <a:rPr lang="en-US" altLang="zh-CN" sz="2800" b="1" dirty="0" err="1" smtClean="0">
                <a:solidFill>
                  <a:srgbClr val="FF0000"/>
                </a:solidFill>
                <a:latin typeface="Sitka Subheading" pitchFamily="2" charset="0"/>
                <a:ea typeface="+mn-lt"/>
                <a:cs typeface="博洋柳体" panose="02000600000000000000" pitchFamily="2" charset="-122"/>
                <a:sym typeface="FZHei-B01S" panose="02010601030101010101" pitchFamily="2" charset="-122"/>
              </a:rPr>
              <a:t>học</a:t>
            </a:r>
            <a:r>
              <a:rPr lang="en-US" altLang="zh-CN" sz="2800" b="1" dirty="0" smtClean="0">
                <a:solidFill>
                  <a:srgbClr val="FF0000"/>
                </a:solidFill>
                <a:latin typeface="Sitka Subheading" pitchFamily="2" charset="0"/>
                <a:ea typeface="+mn-lt"/>
                <a:cs typeface="博洋柳体" panose="02000600000000000000" pitchFamily="2" charset="-122"/>
                <a:sym typeface="FZHei-B01S" panose="02010601030101010101" pitchFamily="2" charset="-122"/>
              </a:rPr>
              <a:t>)</a:t>
            </a:r>
            <a:endParaRPr lang="zh-CN" altLang="en-US" sz="2800" b="1" dirty="0">
              <a:solidFill>
                <a:srgbClr val="FF0000"/>
              </a:solidFill>
              <a:latin typeface="Sitka Subheading" pitchFamily="2" charset="0"/>
              <a:ea typeface="+mn-lt"/>
              <a:cs typeface="博洋柳体" panose="02000600000000000000" pitchFamily="2" charset="-122"/>
              <a:sym typeface="FZHei-B01S" panose="02010601030101010101" pitchFamily="2" charset="-122"/>
            </a:endParaRPr>
          </a:p>
        </p:txBody>
      </p:sp>
      <p:sp>
        <p:nvSpPr>
          <p:cNvPr id="8" name="Rectangle 7"/>
          <p:cNvSpPr/>
          <p:nvPr/>
        </p:nvSpPr>
        <p:spPr>
          <a:xfrm>
            <a:off x="5301" y="2982585"/>
            <a:ext cx="8986299" cy="352772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2600" dirty="0" smtClean="0">
                <a:solidFill>
                  <a:schemeClr val="tx1"/>
                </a:solidFill>
                <a:latin typeface="Sitka Subheading" pitchFamily="2" charset="0"/>
                <a:cs typeface="Times New Roman" panose="02020603050405020304" pitchFamily="18" charset="0"/>
                <a:sym typeface="Wingdings" panose="05000000000000000000" pitchFamily="2" charset="2"/>
              </a:rPr>
              <a:t>- </a:t>
            </a:r>
            <a:r>
              <a:rPr lang="en-US" sz="2600" dirty="0" err="1" smtClean="0">
                <a:solidFill>
                  <a:schemeClr val="tx1"/>
                </a:solidFill>
                <a:latin typeface="Sitka Subheading" pitchFamily="2" charset="0"/>
                <a:cs typeface="Times New Roman" panose="02020603050405020304" pitchFamily="18" charset="0"/>
                <a:sym typeface="Wingdings" panose="05000000000000000000" pitchFamily="2" charset="2"/>
              </a:rPr>
              <a:t>Là</a:t>
            </a:r>
            <a:r>
              <a:rPr lang="en-US" sz="2600" dirty="0" smtClean="0">
                <a:solidFill>
                  <a:schemeClr val="tx1"/>
                </a:solidFill>
                <a:latin typeface="Sitka Subheading" pitchFamily="2" charset="0"/>
                <a:cs typeface="Times New Roman" panose="02020603050405020304" pitchFamily="18" charset="0"/>
                <a:sym typeface="Wingdings" panose="05000000000000000000" pitchFamily="2" charset="2"/>
              </a:rPr>
              <a:t> </a:t>
            </a:r>
            <a:r>
              <a:rPr lang="en-US" sz="2600" dirty="0" err="1">
                <a:solidFill>
                  <a:schemeClr val="tx1"/>
                </a:solidFill>
                <a:latin typeface="Sitka Subheading" pitchFamily="2" charset="0"/>
              </a:rPr>
              <a:t>cảnh</a:t>
            </a:r>
            <a:r>
              <a:rPr lang="en-US" sz="2600" dirty="0">
                <a:solidFill>
                  <a:schemeClr val="tx1"/>
                </a:solidFill>
                <a:latin typeface="Sitka Subheading" pitchFamily="2" charset="0"/>
              </a:rPr>
              <a:t> </a:t>
            </a:r>
            <a:r>
              <a:rPr lang="en-US" sz="2600" dirty="0" err="1">
                <a:solidFill>
                  <a:schemeClr val="tx1"/>
                </a:solidFill>
                <a:latin typeface="Sitka Subheading" pitchFamily="2" charset="0"/>
              </a:rPr>
              <a:t>đẹp</a:t>
            </a:r>
            <a:r>
              <a:rPr lang="en-US" sz="2600" dirty="0">
                <a:solidFill>
                  <a:schemeClr val="tx1"/>
                </a:solidFill>
                <a:latin typeface="Sitka Subheading" pitchFamily="2" charset="0"/>
              </a:rPr>
              <a:t> </a:t>
            </a:r>
            <a:r>
              <a:rPr lang="en-US" sz="2600" dirty="0" err="1">
                <a:solidFill>
                  <a:schemeClr val="tx1"/>
                </a:solidFill>
                <a:latin typeface="Sitka Subheading" pitchFamily="2" charset="0"/>
              </a:rPr>
              <a:t>của</a:t>
            </a:r>
            <a:r>
              <a:rPr lang="en-US" sz="2600" dirty="0">
                <a:solidFill>
                  <a:schemeClr val="tx1"/>
                </a:solidFill>
                <a:latin typeface="Sitka Subheading" pitchFamily="2" charset="0"/>
              </a:rPr>
              <a:t> </a:t>
            </a:r>
            <a:r>
              <a:rPr lang="en-US" sz="2600" dirty="0" err="1">
                <a:solidFill>
                  <a:schemeClr val="tx1"/>
                </a:solidFill>
                <a:latin typeface="Sitka Subheading" pitchFamily="2" charset="0"/>
              </a:rPr>
              <a:t>đất</a:t>
            </a:r>
            <a:r>
              <a:rPr lang="en-US" sz="2600" dirty="0">
                <a:solidFill>
                  <a:schemeClr val="tx1"/>
                </a:solidFill>
                <a:latin typeface="Sitka Subheading" pitchFamily="2" charset="0"/>
              </a:rPr>
              <a:t> </a:t>
            </a:r>
            <a:r>
              <a:rPr lang="en-US" sz="2600" dirty="0" err="1">
                <a:solidFill>
                  <a:schemeClr val="tx1"/>
                </a:solidFill>
                <a:latin typeface="Sitka Subheading" pitchFamily="2" charset="0"/>
              </a:rPr>
              <a:t>nước</a:t>
            </a:r>
            <a:r>
              <a:rPr lang="en-US" sz="2600" dirty="0">
                <a:solidFill>
                  <a:schemeClr val="tx1"/>
                </a:solidFill>
                <a:latin typeface="Sitka Subheading" pitchFamily="2" charset="0"/>
              </a:rPr>
              <a:t>, </a:t>
            </a:r>
            <a:r>
              <a:rPr lang="en-US" sz="2600" dirty="0" err="1">
                <a:solidFill>
                  <a:schemeClr val="tx1"/>
                </a:solidFill>
                <a:latin typeface="Sitka Subheading" pitchFamily="2" charset="0"/>
              </a:rPr>
              <a:t>là</a:t>
            </a:r>
            <a:r>
              <a:rPr lang="en-US" sz="2600" dirty="0">
                <a:solidFill>
                  <a:schemeClr val="tx1"/>
                </a:solidFill>
                <a:latin typeface="Sitka Subheading" pitchFamily="2" charset="0"/>
              </a:rPr>
              <a:t> </a:t>
            </a:r>
            <a:r>
              <a:rPr lang="en-US" sz="2600" dirty="0" err="1">
                <a:solidFill>
                  <a:schemeClr val="tx1"/>
                </a:solidFill>
                <a:latin typeface="Sitka Subheading" pitchFamily="2" charset="0"/>
              </a:rPr>
              <a:t>tài</a:t>
            </a:r>
            <a:r>
              <a:rPr lang="en-US" sz="2600" dirty="0">
                <a:solidFill>
                  <a:schemeClr val="tx1"/>
                </a:solidFill>
                <a:latin typeface="Sitka Subheading" pitchFamily="2" charset="0"/>
              </a:rPr>
              <a:t> </a:t>
            </a:r>
            <a:r>
              <a:rPr lang="en-US" sz="2600" dirty="0" err="1">
                <a:solidFill>
                  <a:schemeClr val="tx1"/>
                </a:solidFill>
                <a:latin typeface="Sitka Subheading" pitchFamily="2" charset="0"/>
              </a:rPr>
              <a:t>sản</a:t>
            </a:r>
            <a:r>
              <a:rPr lang="en-US" sz="2600" dirty="0">
                <a:solidFill>
                  <a:schemeClr val="tx1"/>
                </a:solidFill>
                <a:latin typeface="Sitka Subheading" pitchFamily="2" charset="0"/>
              </a:rPr>
              <a:t> </a:t>
            </a:r>
            <a:r>
              <a:rPr lang="en-US" sz="2600" dirty="0" err="1">
                <a:solidFill>
                  <a:schemeClr val="tx1"/>
                </a:solidFill>
                <a:latin typeface="Sitka Subheading" pitchFamily="2" charset="0"/>
              </a:rPr>
              <a:t>của</a:t>
            </a:r>
            <a:r>
              <a:rPr lang="en-US" sz="2600" dirty="0">
                <a:solidFill>
                  <a:schemeClr val="tx1"/>
                </a:solidFill>
                <a:latin typeface="Sitka Subheading" pitchFamily="2" charset="0"/>
              </a:rPr>
              <a:t> </a:t>
            </a:r>
            <a:r>
              <a:rPr lang="en-US" sz="2600" dirty="0" err="1">
                <a:solidFill>
                  <a:schemeClr val="tx1"/>
                </a:solidFill>
                <a:latin typeface="Sitka Subheading" pitchFamily="2" charset="0"/>
              </a:rPr>
              <a:t>dân</a:t>
            </a:r>
            <a:r>
              <a:rPr lang="en-US" sz="2600" dirty="0">
                <a:solidFill>
                  <a:schemeClr val="tx1"/>
                </a:solidFill>
                <a:latin typeface="Sitka Subheading" pitchFamily="2" charset="0"/>
              </a:rPr>
              <a:t> </a:t>
            </a:r>
            <a:r>
              <a:rPr lang="en-US" sz="2600" dirty="0" err="1" smtClean="0">
                <a:solidFill>
                  <a:schemeClr val="tx1"/>
                </a:solidFill>
                <a:latin typeface="Sitka Subheading" pitchFamily="2" charset="0"/>
              </a:rPr>
              <a:t>tộc</a:t>
            </a:r>
            <a:endParaRPr lang="en-US" sz="2600" dirty="0" smtClean="0">
              <a:solidFill>
                <a:schemeClr val="tx1"/>
              </a:solidFill>
              <a:latin typeface="Sitka Subheading" pitchFamily="2" charset="0"/>
            </a:endParaRPr>
          </a:p>
          <a:p>
            <a:pPr algn="just">
              <a:lnSpc>
                <a:spcPct val="150000"/>
              </a:lnSpc>
            </a:pPr>
            <a:r>
              <a:rPr lang="en-US" sz="2600" dirty="0" smtClean="0">
                <a:solidFill>
                  <a:schemeClr val="tx1"/>
                </a:solidFill>
                <a:latin typeface="Sitka Subheading" pitchFamily="2" charset="0"/>
                <a:cs typeface="Times New Roman" panose="02020603050405020304" pitchFamily="18" charset="0"/>
                <a:sym typeface="Wingdings" panose="05000000000000000000" pitchFamily="2" charset="2"/>
              </a:rPr>
              <a:t>- </a:t>
            </a:r>
            <a:r>
              <a:rPr lang="en-US" sz="2600" dirty="0" err="1" smtClean="0">
                <a:solidFill>
                  <a:schemeClr val="tx1"/>
                </a:solidFill>
                <a:latin typeface="Sitka Subheading" pitchFamily="2" charset="0"/>
                <a:cs typeface="Times New Roman" panose="02020603050405020304" pitchFamily="18" charset="0"/>
                <a:sym typeface="Wingdings" panose="05000000000000000000" pitchFamily="2" charset="2"/>
              </a:rPr>
              <a:t>Thể</a:t>
            </a:r>
            <a:r>
              <a:rPr lang="en-US" sz="2600" dirty="0" smtClean="0">
                <a:solidFill>
                  <a:schemeClr val="tx1"/>
                </a:solidFill>
                <a:latin typeface="Sitka Subheading" pitchFamily="2" charset="0"/>
                <a:cs typeface="Times New Roman" panose="02020603050405020304" pitchFamily="18" charset="0"/>
                <a:sym typeface="Wingdings" panose="05000000000000000000" pitchFamily="2" charset="2"/>
              </a:rPr>
              <a:t> </a:t>
            </a:r>
            <a:r>
              <a:rPr lang="en-US" sz="2600" dirty="0" err="1">
                <a:solidFill>
                  <a:schemeClr val="tx1"/>
                </a:solidFill>
                <a:latin typeface="Sitka Subheading" pitchFamily="2" charset="0"/>
              </a:rPr>
              <a:t>hiện</a:t>
            </a:r>
            <a:r>
              <a:rPr lang="en-US" sz="2600" dirty="0">
                <a:solidFill>
                  <a:schemeClr val="tx1"/>
                </a:solidFill>
                <a:latin typeface="Sitka Subheading" pitchFamily="2" charset="0"/>
              </a:rPr>
              <a:t> </a:t>
            </a:r>
            <a:r>
              <a:rPr lang="en-US" sz="2600" dirty="0" err="1">
                <a:solidFill>
                  <a:schemeClr val="tx1"/>
                </a:solidFill>
                <a:latin typeface="Sitka Subheading" pitchFamily="2" charset="0"/>
              </a:rPr>
              <a:t>công</a:t>
            </a:r>
            <a:r>
              <a:rPr lang="en-US" sz="2600" dirty="0">
                <a:solidFill>
                  <a:schemeClr val="tx1"/>
                </a:solidFill>
                <a:latin typeface="Sitka Subheading" pitchFamily="2" charset="0"/>
              </a:rPr>
              <a:t> </a:t>
            </a:r>
            <a:r>
              <a:rPr lang="en-US" sz="2600" dirty="0" err="1">
                <a:solidFill>
                  <a:schemeClr val="tx1"/>
                </a:solidFill>
                <a:latin typeface="Sitka Subheading" pitchFamily="2" charset="0"/>
              </a:rPr>
              <a:t>đức</a:t>
            </a:r>
            <a:r>
              <a:rPr lang="en-US" sz="2600" dirty="0">
                <a:solidFill>
                  <a:schemeClr val="tx1"/>
                </a:solidFill>
                <a:latin typeface="Sitka Subheading" pitchFamily="2" charset="0"/>
              </a:rPr>
              <a:t> </a:t>
            </a:r>
            <a:r>
              <a:rPr lang="en-US" sz="2600" dirty="0" err="1">
                <a:solidFill>
                  <a:schemeClr val="tx1"/>
                </a:solidFill>
                <a:latin typeface="Sitka Subheading" pitchFamily="2" charset="0"/>
              </a:rPr>
              <a:t>của</a:t>
            </a:r>
            <a:r>
              <a:rPr lang="en-US" sz="2600" dirty="0">
                <a:solidFill>
                  <a:schemeClr val="tx1"/>
                </a:solidFill>
                <a:latin typeface="Sitka Subheading" pitchFamily="2" charset="0"/>
              </a:rPr>
              <a:t> </a:t>
            </a:r>
            <a:r>
              <a:rPr lang="en-US" sz="2600" dirty="0" err="1">
                <a:solidFill>
                  <a:schemeClr val="tx1"/>
                </a:solidFill>
                <a:latin typeface="Sitka Subheading" pitchFamily="2" charset="0"/>
              </a:rPr>
              <a:t>tổ</a:t>
            </a:r>
            <a:r>
              <a:rPr lang="en-US" sz="2600" dirty="0">
                <a:solidFill>
                  <a:schemeClr val="tx1"/>
                </a:solidFill>
                <a:latin typeface="Sitka Subheading" pitchFamily="2" charset="0"/>
              </a:rPr>
              <a:t> </a:t>
            </a:r>
            <a:r>
              <a:rPr lang="en-US" sz="2600" dirty="0" err="1">
                <a:solidFill>
                  <a:schemeClr val="tx1"/>
                </a:solidFill>
                <a:latin typeface="Sitka Subheading" pitchFamily="2" charset="0"/>
              </a:rPr>
              <a:t>tiên</a:t>
            </a:r>
            <a:r>
              <a:rPr lang="en-US" sz="2600" dirty="0">
                <a:solidFill>
                  <a:schemeClr val="tx1"/>
                </a:solidFill>
                <a:latin typeface="Sitka Subheading" pitchFamily="2" charset="0"/>
              </a:rPr>
              <a:t> </a:t>
            </a:r>
            <a:r>
              <a:rPr lang="en-US" sz="2600" dirty="0" err="1">
                <a:solidFill>
                  <a:schemeClr val="tx1"/>
                </a:solidFill>
                <a:latin typeface="Sitka Subheading" pitchFamily="2" charset="0"/>
              </a:rPr>
              <a:t>và</a:t>
            </a:r>
            <a:r>
              <a:rPr lang="en-US" sz="2600" dirty="0">
                <a:solidFill>
                  <a:schemeClr val="tx1"/>
                </a:solidFill>
                <a:latin typeface="Sitka Subheading" pitchFamily="2" charset="0"/>
              </a:rPr>
              <a:t> </a:t>
            </a:r>
            <a:r>
              <a:rPr lang="en-US" sz="2600" dirty="0" err="1">
                <a:solidFill>
                  <a:schemeClr val="tx1"/>
                </a:solidFill>
                <a:latin typeface="Sitka Subheading" pitchFamily="2" charset="0"/>
              </a:rPr>
              <a:t>kinh</a:t>
            </a:r>
            <a:r>
              <a:rPr lang="en-US" sz="2600" dirty="0">
                <a:solidFill>
                  <a:schemeClr val="tx1"/>
                </a:solidFill>
                <a:latin typeface="Sitka Subheading" pitchFamily="2" charset="0"/>
              </a:rPr>
              <a:t> </a:t>
            </a:r>
            <a:r>
              <a:rPr lang="en-US" sz="2600" dirty="0" err="1">
                <a:solidFill>
                  <a:schemeClr val="tx1"/>
                </a:solidFill>
                <a:latin typeface="Sitka Subheading" pitchFamily="2" charset="0"/>
              </a:rPr>
              <a:t>nghiệm</a:t>
            </a:r>
            <a:r>
              <a:rPr lang="en-US" sz="2600" dirty="0">
                <a:solidFill>
                  <a:schemeClr val="tx1"/>
                </a:solidFill>
                <a:latin typeface="Sitka Subheading" pitchFamily="2" charset="0"/>
              </a:rPr>
              <a:t> </a:t>
            </a:r>
            <a:r>
              <a:rPr lang="en-US" sz="2600" dirty="0" err="1">
                <a:solidFill>
                  <a:schemeClr val="tx1"/>
                </a:solidFill>
                <a:latin typeface="Sitka Subheading" pitchFamily="2" charset="0"/>
              </a:rPr>
              <a:t>của</a:t>
            </a:r>
            <a:r>
              <a:rPr lang="en-US" sz="2600" dirty="0">
                <a:solidFill>
                  <a:schemeClr val="tx1"/>
                </a:solidFill>
                <a:latin typeface="Sitka Subheading" pitchFamily="2" charset="0"/>
              </a:rPr>
              <a:t> </a:t>
            </a:r>
            <a:r>
              <a:rPr lang="en-US" sz="2600" dirty="0" err="1">
                <a:solidFill>
                  <a:schemeClr val="tx1"/>
                </a:solidFill>
                <a:latin typeface="Sitka Subheading" pitchFamily="2" charset="0"/>
              </a:rPr>
              <a:t>dân</a:t>
            </a:r>
            <a:r>
              <a:rPr lang="en-US" sz="2600" dirty="0">
                <a:solidFill>
                  <a:schemeClr val="tx1"/>
                </a:solidFill>
                <a:latin typeface="Sitka Subheading" pitchFamily="2" charset="0"/>
              </a:rPr>
              <a:t> </a:t>
            </a:r>
            <a:r>
              <a:rPr lang="en-US" sz="2600" dirty="0" err="1" smtClean="0">
                <a:solidFill>
                  <a:schemeClr val="tx1"/>
                </a:solidFill>
                <a:latin typeface="Sitka Subheading" pitchFamily="2" charset="0"/>
              </a:rPr>
              <a:t>tộc</a:t>
            </a:r>
            <a:r>
              <a:rPr lang="en-US" sz="2600" dirty="0" smtClean="0">
                <a:solidFill>
                  <a:schemeClr val="tx1"/>
                </a:solidFill>
                <a:latin typeface="Sitka Subheading" pitchFamily="2" charset="0"/>
              </a:rPr>
              <a:t>.</a:t>
            </a:r>
          </a:p>
          <a:p>
            <a:pPr algn="just">
              <a:lnSpc>
                <a:spcPct val="150000"/>
              </a:lnSpc>
            </a:pPr>
            <a:r>
              <a:rPr lang="en-US" sz="2600" dirty="0" smtClean="0">
                <a:solidFill>
                  <a:schemeClr val="tx1"/>
                </a:solidFill>
                <a:latin typeface="Sitka Subheading" pitchFamily="2" charset="0"/>
              </a:rPr>
              <a:t>- </a:t>
            </a:r>
            <a:r>
              <a:rPr lang="en-US" sz="2600" dirty="0" err="1" smtClean="0">
                <a:solidFill>
                  <a:schemeClr val="tx1"/>
                </a:solidFill>
                <a:latin typeface="Sitka Subheading" pitchFamily="2" charset="0"/>
              </a:rPr>
              <a:t>Đóng</a:t>
            </a:r>
            <a:r>
              <a:rPr lang="en-US" sz="2600" dirty="0" smtClean="0">
                <a:solidFill>
                  <a:schemeClr val="tx1"/>
                </a:solidFill>
                <a:latin typeface="Sitka Subheading" pitchFamily="2" charset="0"/>
              </a:rPr>
              <a:t> </a:t>
            </a:r>
            <a:r>
              <a:rPr lang="en-US" sz="2600" dirty="0" err="1">
                <a:solidFill>
                  <a:schemeClr val="tx1"/>
                </a:solidFill>
                <a:latin typeface="Sitka Subheading" pitchFamily="2" charset="0"/>
              </a:rPr>
              <a:t>góp</a:t>
            </a:r>
            <a:r>
              <a:rPr lang="en-US" sz="2600" dirty="0">
                <a:solidFill>
                  <a:schemeClr val="tx1"/>
                </a:solidFill>
                <a:latin typeface="Sitka Subheading" pitchFamily="2" charset="0"/>
              </a:rPr>
              <a:t> </a:t>
            </a:r>
            <a:r>
              <a:rPr lang="en-US" sz="2600" dirty="0" err="1">
                <a:solidFill>
                  <a:schemeClr val="tx1"/>
                </a:solidFill>
                <a:latin typeface="Sitka Subheading" pitchFamily="2" charset="0"/>
              </a:rPr>
              <a:t>vào</a:t>
            </a:r>
            <a:r>
              <a:rPr lang="en-US" sz="2600" dirty="0">
                <a:solidFill>
                  <a:schemeClr val="tx1"/>
                </a:solidFill>
                <a:latin typeface="Sitka Subheading" pitchFamily="2" charset="0"/>
              </a:rPr>
              <a:t> </a:t>
            </a:r>
            <a:r>
              <a:rPr lang="en-US" sz="2600" dirty="0" err="1">
                <a:solidFill>
                  <a:schemeClr val="tx1"/>
                </a:solidFill>
                <a:latin typeface="Sitka Subheading" pitchFamily="2" charset="0"/>
              </a:rPr>
              <a:t>sự</a:t>
            </a:r>
            <a:r>
              <a:rPr lang="en-US" sz="2600" dirty="0">
                <a:solidFill>
                  <a:schemeClr val="tx1"/>
                </a:solidFill>
                <a:latin typeface="Sitka Subheading" pitchFamily="2" charset="0"/>
              </a:rPr>
              <a:t> </a:t>
            </a:r>
            <a:r>
              <a:rPr lang="en-US" sz="2600" dirty="0" err="1">
                <a:solidFill>
                  <a:schemeClr val="tx1"/>
                </a:solidFill>
                <a:latin typeface="Sitka Subheading" pitchFamily="2" charset="0"/>
              </a:rPr>
              <a:t>nghiệp</a:t>
            </a:r>
            <a:r>
              <a:rPr lang="en-US" sz="2600" dirty="0">
                <a:solidFill>
                  <a:schemeClr val="tx1"/>
                </a:solidFill>
                <a:latin typeface="Sitka Subheading" pitchFamily="2" charset="0"/>
              </a:rPr>
              <a:t> </a:t>
            </a:r>
            <a:r>
              <a:rPr lang="en-US" sz="2600" dirty="0" err="1">
                <a:solidFill>
                  <a:schemeClr val="tx1"/>
                </a:solidFill>
                <a:latin typeface="Sitka Subheading" pitchFamily="2" charset="0"/>
              </a:rPr>
              <a:t>xây</a:t>
            </a:r>
            <a:r>
              <a:rPr lang="en-US" sz="2600" dirty="0">
                <a:solidFill>
                  <a:schemeClr val="tx1"/>
                </a:solidFill>
                <a:latin typeface="Sitka Subheading" pitchFamily="2" charset="0"/>
              </a:rPr>
              <a:t> </a:t>
            </a:r>
            <a:r>
              <a:rPr lang="en-US" sz="2600" dirty="0" err="1">
                <a:solidFill>
                  <a:schemeClr val="tx1"/>
                </a:solidFill>
                <a:latin typeface="Sitka Subheading" pitchFamily="2" charset="0"/>
              </a:rPr>
              <a:t>dựng</a:t>
            </a:r>
            <a:r>
              <a:rPr lang="en-US" sz="2600" dirty="0">
                <a:solidFill>
                  <a:schemeClr val="tx1"/>
                </a:solidFill>
                <a:latin typeface="Sitka Subheading" pitchFamily="2" charset="0"/>
              </a:rPr>
              <a:t> </a:t>
            </a:r>
            <a:r>
              <a:rPr lang="en-US" sz="2600" dirty="0" err="1">
                <a:solidFill>
                  <a:schemeClr val="tx1"/>
                </a:solidFill>
                <a:latin typeface="Sitka Subheading" pitchFamily="2" charset="0"/>
              </a:rPr>
              <a:t>phát</a:t>
            </a:r>
            <a:r>
              <a:rPr lang="en-US" sz="2600" dirty="0">
                <a:solidFill>
                  <a:schemeClr val="tx1"/>
                </a:solidFill>
                <a:latin typeface="Sitka Subheading" pitchFamily="2" charset="0"/>
              </a:rPr>
              <a:t> </a:t>
            </a:r>
            <a:r>
              <a:rPr lang="en-US" sz="2600" dirty="0" err="1">
                <a:solidFill>
                  <a:schemeClr val="tx1"/>
                </a:solidFill>
                <a:latin typeface="Sitka Subheading" pitchFamily="2" charset="0"/>
              </a:rPr>
              <a:t>triển</a:t>
            </a:r>
            <a:r>
              <a:rPr lang="en-US" sz="2600" dirty="0">
                <a:solidFill>
                  <a:schemeClr val="tx1"/>
                </a:solidFill>
                <a:latin typeface="Sitka Subheading" pitchFamily="2" charset="0"/>
              </a:rPr>
              <a:t> </a:t>
            </a:r>
            <a:r>
              <a:rPr lang="en-US" sz="2600" dirty="0" err="1">
                <a:solidFill>
                  <a:schemeClr val="tx1"/>
                </a:solidFill>
                <a:latin typeface="Sitka Subheading" pitchFamily="2" charset="0"/>
              </a:rPr>
              <a:t>văn</a:t>
            </a:r>
            <a:r>
              <a:rPr lang="en-US" sz="2600" dirty="0">
                <a:solidFill>
                  <a:schemeClr val="tx1"/>
                </a:solidFill>
                <a:latin typeface="Sitka Subheading" pitchFamily="2" charset="0"/>
              </a:rPr>
              <a:t> </a:t>
            </a:r>
            <a:r>
              <a:rPr lang="en-US" sz="2600" dirty="0" err="1">
                <a:solidFill>
                  <a:schemeClr val="tx1"/>
                </a:solidFill>
                <a:latin typeface="Sitka Subheading" pitchFamily="2" charset="0"/>
              </a:rPr>
              <a:t>hoá</a:t>
            </a:r>
            <a:r>
              <a:rPr lang="en-US" sz="2600" dirty="0">
                <a:solidFill>
                  <a:schemeClr val="tx1"/>
                </a:solidFill>
                <a:latin typeface="Sitka Subheading" pitchFamily="2" charset="0"/>
              </a:rPr>
              <a:t> </a:t>
            </a:r>
            <a:r>
              <a:rPr lang="en-US" sz="2600" dirty="0" err="1">
                <a:solidFill>
                  <a:schemeClr val="tx1"/>
                </a:solidFill>
                <a:latin typeface="Sitka Subheading" pitchFamily="2" charset="0"/>
              </a:rPr>
              <a:t>Việt</a:t>
            </a:r>
            <a:r>
              <a:rPr lang="en-US" sz="2600" dirty="0">
                <a:solidFill>
                  <a:schemeClr val="tx1"/>
                </a:solidFill>
                <a:latin typeface="Sitka Subheading" pitchFamily="2" charset="0"/>
              </a:rPr>
              <a:t> Nam </a:t>
            </a:r>
            <a:r>
              <a:rPr lang="en-US" sz="2600" dirty="0" err="1">
                <a:solidFill>
                  <a:schemeClr val="tx1"/>
                </a:solidFill>
                <a:latin typeface="Sitka Subheading" pitchFamily="2" charset="0"/>
              </a:rPr>
              <a:t>tiên</a:t>
            </a:r>
            <a:r>
              <a:rPr lang="en-US" sz="2600" dirty="0">
                <a:solidFill>
                  <a:schemeClr val="tx1"/>
                </a:solidFill>
                <a:latin typeface="Sitka Subheading" pitchFamily="2" charset="0"/>
              </a:rPr>
              <a:t> </a:t>
            </a:r>
            <a:r>
              <a:rPr lang="en-US" sz="2600" dirty="0" err="1">
                <a:solidFill>
                  <a:schemeClr val="tx1"/>
                </a:solidFill>
                <a:latin typeface="Sitka Subheading" pitchFamily="2" charset="0"/>
              </a:rPr>
              <a:t>tiến</a:t>
            </a:r>
            <a:r>
              <a:rPr lang="en-US" sz="2600" dirty="0">
                <a:solidFill>
                  <a:schemeClr val="tx1"/>
                </a:solidFill>
                <a:latin typeface="Sitka Subheading" pitchFamily="2" charset="0"/>
              </a:rPr>
              <a:t>, </a:t>
            </a:r>
            <a:r>
              <a:rPr lang="en-US" sz="2600" dirty="0" err="1">
                <a:solidFill>
                  <a:schemeClr val="tx1"/>
                </a:solidFill>
                <a:latin typeface="Sitka Subheading" pitchFamily="2" charset="0"/>
              </a:rPr>
              <a:t>đậm</a:t>
            </a:r>
            <a:r>
              <a:rPr lang="en-US" sz="2600" dirty="0">
                <a:solidFill>
                  <a:schemeClr val="tx1"/>
                </a:solidFill>
                <a:latin typeface="Sitka Subheading" pitchFamily="2" charset="0"/>
              </a:rPr>
              <a:t> </a:t>
            </a:r>
            <a:r>
              <a:rPr lang="en-US" sz="2600" dirty="0" err="1">
                <a:solidFill>
                  <a:schemeClr val="tx1"/>
                </a:solidFill>
                <a:latin typeface="Sitka Subheading" pitchFamily="2" charset="0"/>
              </a:rPr>
              <a:t>đà</a:t>
            </a:r>
            <a:r>
              <a:rPr lang="en-US" sz="2600" dirty="0">
                <a:solidFill>
                  <a:schemeClr val="tx1"/>
                </a:solidFill>
                <a:latin typeface="Sitka Subheading" pitchFamily="2" charset="0"/>
              </a:rPr>
              <a:t> </a:t>
            </a:r>
            <a:r>
              <a:rPr lang="en-US" sz="2600" dirty="0" err="1">
                <a:solidFill>
                  <a:schemeClr val="tx1"/>
                </a:solidFill>
                <a:latin typeface="Sitka Subheading" pitchFamily="2" charset="0"/>
              </a:rPr>
              <a:t>bản</a:t>
            </a:r>
            <a:r>
              <a:rPr lang="en-US" sz="2600" dirty="0">
                <a:solidFill>
                  <a:schemeClr val="tx1"/>
                </a:solidFill>
                <a:latin typeface="Sitka Subheading" pitchFamily="2" charset="0"/>
              </a:rPr>
              <a:t> </a:t>
            </a:r>
            <a:r>
              <a:rPr lang="en-US" sz="2600" dirty="0" err="1">
                <a:solidFill>
                  <a:schemeClr val="tx1"/>
                </a:solidFill>
                <a:latin typeface="Sitka Subheading" pitchFamily="2" charset="0"/>
              </a:rPr>
              <a:t>sắc</a:t>
            </a:r>
            <a:r>
              <a:rPr lang="en-US" sz="2600" dirty="0">
                <a:solidFill>
                  <a:schemeClr val="tx1"/>
                </a:solidFill>
                <a:latin typeface="Sitka Subheading" pitchFamily="2" charset="0"/>
              </a:rPr>
              <a:t> </a:t>
            </a:r>
            <a:r>
              <a:rPr lang="en-US" sz="2600" dirty="0" err="1">
                <a:solidFill>
                  <a:schemeClr val="tx1"/>
                </a:solidFill>
                <a:latin typeface="Sitka Subheading" pitchFamily="2" charset="0"/>
              </a:rPr>
              <a:t>dân</a:t>
            </a:r>
            <a:r>
              <a:rPr lang="en-US" sz="2600" dirty="0">
                <a:solidFill>
                  <a:schemeClr val="tx1"/>
                </a:solidFill>
                <a:latin typeface="Sitka Subheading" pitchFamily="2" charset="0"/>
              </a:rPr>
              <a:t> </a:t>
            </a:r>
            <a:r>
              <a:rPr lang="en-US" sz="2600" dirty="0" err="1" smtClean="0">
                <a:solidFill>
                  <a:schemeClr val="tx1"/>
                </a:solidFill>
                <a:latin typeface="Sitka Subheading" pitchFamily="2" charset="0"/>
              </a:rPr>
              <a:t>tộc</a:t>
            </a:r>
            <a:endParaRPr lang="en-US" sz="2600" dirty="0" smtClean="0">
              <a:solidFill>
                <a:schemeClr val="tx1"/>
              </a:solidFill>
              <a:latin typeface="Sitka Subheading" pitchFamily="2" charset="0"/>
            </a:endParaRPr>
          </a:p>
          <a:p>
            <a:pPr algn="just">
              <a:lnSpc>
                <a:spcPct val="150000"/>
              </a:lnSpc>
            </a:pPr>
            <a:r>
              <a:rPr lang="en-US" sz="2600" dirty="0" smtClean="0">
                <a:solidFill>
                  <a:schemeClr val="tx1"/>
                </a:solidFill>
                <a:latin typeface="Sitka Subheading" pitchFamily="2" charset="0"/>
              </a:rPr>
              <a:t>- </a:t>
            </a:r>
            <a:r>
              <a:rPr lang="en-US" sz="2600" dirty="0" err="1" smtClean="0">
                <a:solidFill>
                  <a:schemeClr val="tx1"/>
                </a:solidFill>
                <a:latin typeface="Sitka Subheading" pitchFamily="2" charset="0"/>
              </a:rPr>
              <a:t>Đóng</a:t>
            </a:r>
            <a:r>
              <a:rPr lang="en-US" sz="2600" dirty="0" smtClean="0">
                <a:solidFill>
                  <a:schemeClr val="tx1"/>
                </a:solidFill>
                <a:latin typeface="Sitka Subheading" pitchFamily="2" charset="0"/>
              </a:rPr>
              <a:t> </a:t>
            </a:r>
            <a:r>
              <a:rPr lang="en-US" sz="2600" dirty="0" err="1">
                <a:solidFill>
                  <a:schemeClr val="tx1"/>
                </a:solidFill>
                <a:latin typeface="Sitka Subheading" pitchFamily="2" charset="0"/>
              </a:rPr>
              <a:t>góp</a:t>
            </a:r>
            <a:r>
              <a:rPr lang="en-US" sz="2600" dirty="0">
                <a:solidFill>
                  <a:schemeClr val="tx1"/>
                </a:solidFill>
                <a:latin typeface="Sitka Subheading" pitchFamily="2" charset="0"/>
              </a:rPr>
              <a:t> </a:t>
            </a:r>
            <a:r>
              <a:rPr lang="en-US" sz="2600" dirty="0" err="1">
                <a:solidFill>
                  <a:schemeClr val="tx1"/>
                </a:solidFill>
                <a:latin typeface="Sitka Subheading" pitchFamily="2" charset="0"/>
              </a:rPr>
              <a:t>vào</a:t>
            </a:r>
            <a:r>
              <a:rPr lang="en-US" sz="2600" dirty="0">
                <a:solidFill>
                  <a:schemeClr val="tx1"/>
                </a:solidFill>
                <a:latin typeface="Sitka Subheading" pitchFamily="2" charset="0"/>
              </a:rPr>
              <a:t> </a:t>
            </a:r>
            <a:r>
              <a:rPr lang="en-US" sz="2600" dirty="0" err="1">
                <a:solidFill>
                  <a:schemeClr val="tx1"/>
                </a:solidFill>
                <a:latin typeface="Sitka Subheading" pitchFamily="2" charset="0"/>
              </a:rPr>
              <a:t>kho</a:t>
            </a:r>
            <a:r>
              <a:rPr lang="en-US" sz="2600" dirty="0">
                <a:solidFill>
                  <a:schemeClr val="tx1"/>
                </a:solidFill>
                <a:latin typeface="Sitka Subheading" pitchFamily="2" charset="0"/>
              </a:rPr>
              <a:t> </a:t>
            </a:r>
            <a:r>
              <a:rPr lang="en-US" sz="2600" dirty="0" err="1">
                <a:solidFill>
                  <a:schemeClr val="tx1"/>
                </a:solidFill>
                <a:latin typeface="Sitka Subheading" pitchFamily="2" charset="0"/>
              </a:rPr>
              <a:t>tàng</a:t>
            </a:r>
            <a:r>
              <a:rPr lang="en-US" sz="2600" dirty="0">
                <a:solidFill>
                  <a:schemeClr val="tx1"/>
                </a:solidFill>
                <a:latin typeface="Sitka Subheading" pitchFamily="2" charset="0"/>
              </a:rPr>
              <a:t> di </a:t>
            </a:r>
            <a:r>
              <a:rPr lang="en-US" sz="2600" dirty="0" err="1">
                <a:solidFill>
                  <a:schemeClr val="tx1"/>
                </a:solidFill>
                <a:latin typeface="Sitka Subheading" pitchFamily="2" charset="0"/>
              </a:rPr>
              <a:t>sản</a:t>
            </a:r>
            <a:r>
              <a:rPr lang="en-US" sz="2600" dirty="0">
                <a:solidFill>
                  <a:schemeClr val="tx1"/>
                </a:solidFill>
                <a:latin typeface="Sitka Subheading" pitchFamily="2" charset="0"/>
              </a:rPr>
              <a:t> </a:t>
            </a:r>
            <a:r>
              <a:rPr lang="en-US" sz="2600" dirty="0" err="1">
                <a:solidFill>
                  <a:schemeClr val="tx1"/>
                </a:solidFill>
                <a:latin typeface="Sitka Subheading" pitchFamily="2" charset="0"/>
              </a:rPr>
              <a:t>văn</a:t>
            </a:r>
            <a:r>
              <a:rPr lang="en-US" sz="2600" dirty="0">
                <a:solidFill>
                  <a:schemeClr val="tx1"/>
                </a:solidFill>
                <a:latin typeface="Sitka Subheading" pitchFamily="2" charset="0"/>
              </a:rPr>
              <a:t> </a:t>
            </a:r>
            <a:r>
              <a:rPr lang="en-US" sz="2600" dirty="0" err="1">
                <a:solidFill>
                  <a:schemeClr val="tx1"/>
                </a:solidFill>
                <a:latin typeface="Sitka Subheading" pitchFamily="2" charset="0"/>
              </a:rPr>
              <a:t>hoá</a:t>
            </a:r>
            <a:r>
              <a:rPr lang="en-US" sz="2600" dirty="0">
                <a:solidFill>
                  <a:schemeClr val="tx1"/>
                </a:solidFill>
                <a:latin typeface="Sitka Subheading" pitchFamily="2" charset="0"/>
              </a:rPr>
              <a:t> </a:t>
            </a:r>
            <a:r>
              <a:rPr lang="en-US" sz="2600" dirty="0" err="1">
                <a:solidFill>
                  <a:schemeClr val="tx1"/>
                </a:solidFill>
                <a:latin typeface="Sitka Subheading" pitchFamily="2" charset="0"/>
              </a:rPr>
              <a:t>thế</a:t>
            </a:r>
            <a:r>
              <a:rPr lang="en-US" sz="2600" dirty="0">
                <a:solidFill>
                  <a:schemeClr val="tx1"/>
                </a:solidFill>
                <a:latin typeface="Sitka Subheading" pitchFamily="2" charset="0"/>
              </a:rPr>
              <a:t> </a:t>
            </a:r>
            <a:r>
              <a:rPr lang="en-US" sz="2600" dirty="0" err="1">
                <a:solidFill>
                  <a:schemeClr val="tx1"/>
                </a:solidFill>
                <a:latin typeface="Sitka Subheading" pitchFamily="2" charset="0"/>
              </a:rPr>
              <a:t>giới</a:t>
            </a:r>
            <a:endParaRPr lang="vi-VN" sz="2600" dirty="0">
              <a:solidFill>
                <a:schemeClr val="tx1"/>
              </a:solidFill>
              <a:latin typeface="Sitka Subheading" pitchFamily="2" charset="0"/>
            </a:endParaRPr>
          </a:p>
        </p:txBody>
      </p:sp>
    </p:spTree>
    <p:extLst>
      <p:ext uri="{BB962C8B-B14F-4D97-AF65-F5344CB8AC3E}">
        <p14:creationId xmlns:p14="http://schemas.microsoft.com/office/powerpoint/2010/main" val="261090287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5697" y="3120700"/>
            <a:ext cx="3919586" cy="2613874"/>
          </a:xfrm>
          <a:prstGeom prst="rect">
            <a:avLst/>
          </a:prstGeom>
          <a:ln>
            <a:noFill/>
          </a:ln>
          <a:effectLst>
            <a:outerShdw blurRad="292100" dist="139700" dir="2700000" algn="tl" rotWithShape="0">
              <a:srgbClr val="333333">
                <a:alpha val="65000"/>
              </a:srgbClr>
            </a:outerShdw>
          </a:effectLst>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95806" y="228600"/>
            <a:ext cx="4345669" cy="2176328"/>
          </a:xfrm>
          <a:prstGeom prst="rect">
            <a:avLst/>
          </a:prstGeom>
          <a:ln>
            <a:noFill/>
          </a:ln>
          <a:effectLst>
            <a:outerShdw blurRad="292100" dist="139700" dir="2700000" algn="tl" rotWithShape="0">
              <a:srgbClr val="333333">
                <a:alpha val="65000"/>
              </a:srgbClr>
            </a:outerShdw>
          </a:effectLst>
        </p:spPr>
      </p:pic>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07675" y="3429000"/>
            <a:ext cx="3733800" cy="2327440"/>
          </a:xfrm>
          <a:prstGeom prst="rect">
            <a:avLst/>
          </a:prstGeom>
          <a:ln>
            <a:noFill/>
          </a:ln>
          <a:effectLst>
            <a:outerShdw blurRad="292100" dist="139700" dir="2700000" algn="tl" rotWithShape="0">
              <a:srgbClr val="333333">
                <a:alpha val="65000"/>
              </a:srgbClr>
            </a:outerShdw>
          </a:effectLst>
        </p:spPr>
      </p:pic>
      <p:sp>
        <p:nvSpPr>
          <p:cNvPr id="5" name="Rectangle 4"/>
          <p:cNvSpPr/>
          <p:nvPr/>
        </p:nvSpPr>
        <p:spPr>
          <a:xfrm>
            <a:off x="381000" y="5943600"/>
            <a:ext cx="3488980" cy="488560"/>
          </a:xfrm>
          <a:prstGeom prst="rect">
            <a:avLst/>
          </a:prstGeom>
          <a:solidFill>
            <a:srgbClr val="E2F4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1" dirty="0">
                <a:solidFill>
                  <a:srgbClr val="FF0000"/>
                </a:solidFill>
                <a:latin typeface="Sitka Subheading" pitchFamily="2" charset="0"/>
              </a:rPr>
              <a:t>THÁNH ĐỊA MỸ SƠN</a:t>
            </a:r>
          </a:p>
        </p:txBody>
      </p:sp>
      <p:sp>
        <p:nvSpPr>
          <p:cNvPr id="6" name="Rectangle 5"/>
          <p:cNvSpPr/>
          <p:nvPr/>
        </p:nvSpPr>
        <p:spPr>
          <a:xfrm>
            <a:off x="5287703" y="2669246"/>
            <a:ext cx="2761859" cy="488560"/>
          </a:xfrm>
          <a:prstGeom prst="rect">
            <a:avLst/>
          </a:prstGeom>
          <a:solidFill>
            <a:srgbClr val="E2F4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1" dirty="0">
                <a:solidFill>
                  <a:srgbClr val="FF0000"/>
                </a:solidFill>
                <a:latin typeface="Sitka Subheading" pitchFamily="2" charset="0"/>
              </a:rPr>
              <a:t>VỊNH HẠ LONG</a:t>
            </a:r>
          </a:p>
        </p:txBody>
      </p:sp>
      <p:sp>
        <p:nvSpPr>
          <p:cNvPr id="7" name="Rectangle 6"/>
          <p:cNvSpPr/>
          <p:nvPr/>
        </p:nvSpPr>
        <p:spPr>
          <a:xfrm>
            <a:off x="5562600" y="6051160"/>
            <a:ext cx="2623951" cy="488560"/>
          </a:xfrm>
          <a:prstGeom prst="rect">
            <a:avLst/>
          </a:prstGeom>
          <a:solidFill>
            <a:srgbClr val="E2F4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1" dirty="0">
                <a:solidFill>
                  <a:srgbClr val="FF0000"/>
                </a:solidFill>
                <a:latin typeface="Sitka Subheading" pitchFamily="2" charset="0"/>
              </a:rPr>
              <a:t>BẾN NHÀ RỒNG</a:t>
            </a:r>
          </a:p>
        </p:txBody>
      </p:sp>
      <p:sp>
        <p:nvSpPr>
          <p:cNvPr id="8" name="TextBox 7"/>
          <p:cNvSpPr txBox="1"/>
          <p:nvPr/>
        </p:nvSpPr>
        <p:spPr>
          <a:xfrm>
            <a:off x="85044" y="245165"/>
            <a:ext cx="4258356" cy="2400657"/>
          </a:xfrm>
          <a:prstGeom prst="rect">
            <a:avLst/>
          </a:prstGeom>
          <a:noFill/>
        </p:spPr>
        <p:txBody>
          <a:bodyPr wrap="square" rtlCol="0">
            <a:spAutoFit/>
          </a:bodyPr>
          <a:lstStyle/>
          <a:p>
            <a:pPr algn="just">
              <a:lnSpc>
                <a:spcPct val="150000"/>
              </a:lnSpc>
            </a:pPr>
            <a:r>
              <a:rPr lang="vi-VN" sz="2000" dirty="0">
                <a:solidFill>
                  <a:srgbClr val="002060"/>
                </a:solidFill>
                <a:latin typeface="Sitka Subheading" pitchFamily="2" charset="0"/>
              </a:rPr>
              <a:t>Em hãy quan sát ảnh và cho biết, địa danh nào gắn với sự kiện lịch sử? Địa danh nào biểu hiện vẻ đẹp của thiên nhiên? Địa danh nào mang giá trị về văn hóa</a:t>
            </a:r>
            <a:r>
              <a:rPr lang="vi-VN" sz="2000" dirty="0" smtClean="0">
                <a:solidFill>
                  <a:srgbClr val="002060"/>
                </a:solidFill>
                <a:latin typeface="Sitka Subheading" pitchFamily="2" charset="0"/>
              </a:rPr>
              <a:t>?</a:t>
            </a:r>
            <a:endParaRPr lang="vi-VN" sz="2000" dirty="0">
              <a:solidFill>
                <a:srgbClr val="002060"/>
              </a:solidFill>
              <a:latin typeface="Sitka Subheading" pitchFamily="2" charset="0"/>
            </a:endParaRPr>
          </a:p>
        </p:txBody>
      </p:sp>
    </p:spTree>
    <p:extLst>
      <p:ext uri="{BB962C8B-B14F-4D97-AF65-F5344CB8AC3E}">
        <p14:creationId xmlns:p14="http://schemas.microsoft.com/office/powerpoint/2010/main" val="25485302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8"/>
          <p:cNvSpPr txBox="1">
            <a:spLocks noChangeArrowheads="1"/>
          </p:cNvSpPr>
          <p:nvPr/>
        </p:nvSpPr>
        <p:spPr bwMode="auto">
          <a:xfrm>
            <a:off x="304800" y="6125656"/>
            <a:ext cx="8610600" cy="707886"/>
          </a:xfrm>
          <a:prstGeom prst="rect">
            <a:avLst/>
          </a:prstGeom>
          <a:solidFill>
            <a:schemeClr val="bg1"/>
          </a:solidFill>
          <a:ln>
            <a:noFill/>
          </a:ln>
          <a:effectLst/>
          <a:extLst/>
        </p:spPr>
        <p:txBody>
          <a:bodyPr wrap="square">
            <a:spAutoFit/>
          </a:bodyPr>
          <a:lstStyle>
            <a:lvl1pPr eaLnBrk="0" hangingPunct="0">
              <a:defRPr sz="2800" u="sng">
                <a:solidFill>
                  <a:schemeClr val="tx1"/>
                </a:solidFill>
                <a:latin typeface=".VnArial" pitchFamily="34" charset="0"/>
              </a:defRPr>
            </a:lvl1pPr>
            <a:lvl2pPr marL="742950" indent="-285750" eaLnBrk="0" hangingPunct="0">
              <a:defRPr sz="2800" u="sng">
                <a:solidFill>
                  <a:schemeClr val="tx1"/>
                </a:solidFill>
                <a:latin typeface=".VnArial" pitchFamily="34" charset="0"/>
              </a:defRPr>
            </a:lvl2pPr>
            <a:lvl3pPr marL="1143000" indent="-228600" eaLnBrk="0" hangingPunct="0">
              <a:defRPr sz="2800" u="sng">
                <a:solidFill>
                  <a:schemeClr val="tx1"/>
                </a:solidFill>
                <a:latin typeface=".VnArial" pitchFamily="34" charset="0"/>
              </a:defRPr>
            </a:lvl3pPr>
            <a:lvl4pPr marL="1600200" indent="-228600" eaLnBrk="0" hangingPunct="0">
              <a:defRPr sz="2800" u="sng">
                <a:solidFill>
                  <a:schemeClr val="tx1"/>
                </a:solidFill>
                <a:latin typeface=".VnArial" pitchFamily="34" charset="0"/>
              </a:defRPr>
            </a:lvl4pPr>
            <a:lvl5pPr marL="2057400" indent="-228600" eaLnBrk="0" hangingPunct="0">
              <a:defRPr sz="2800" u="sng">
                <a:solidFill>
                  <a:schemeClr val="tx1"/>
                </a:solidFill>
                <a:latin typeface=".VnArial" pitchFamily="34" charset="0"/>
              </a:defRPr>
            </a:lvl5pPr>
            <a:lvl6pPr marL="2514600" indent="-228600" eaLnBrk="0" fontAlgn="base" hangingPunct="0">
              <a:spcBef>
                <a:spcPct val="0"/>
              </a:spcBef>
              <a:spcAft>
                <a:spcPct val="0"/>
              </a:spcAft>
              <a:buFont typeface="Arial" charset="0"/>
              <a:defRPr sz="2800" u="sng">
                <a:solidFill>
                  <a:schemeClr val="tx1"/>
                </a:solidFill>
                <a:latin typeface=".VnArial" pitchFamily="34" charset="0"/>
              </a:defRPr>
            </a:lvl6pPr>
            <a:lvl7pPr marL="2971800" indent="-228600" eaLnBrk="0" fontAlgn="base" hangingPunct="0">
              <a:spcBef>
                <a:spcPct val="0"/>
              </a:spcBef>
              <a:spcAft>
                <a:spcPct val="0"/>
              </a:spcAft>
              <a:buFont typeface="Arial" charset="0"/>
              <a:defRPr sz="2800" u="sng">
                <a:solidFill>
                  <a:schemeClr val="tx1"/>
                </a:solidFill>
                <a:latin typeface=".VnArial" pitchFamily="34" charset="0"/>
              </a:defRPr>
            </a:lvl7pPr>
            <a:lvl8pPr marL="3429000" indent="-228600" eaLnBrk="0" fontAlgn="base" hangingPunct="0">
              <a:spcBef>
                <a:spcPct val="0"/>
              </a:spcBef>
              <a:spcAft>
                <a:spcPct val="0"/>
              </a:spcAft>
              <a:buFont typeface="Arial" charset="0"/>
              <a:defRPr sz="2800" u="sng">
                <a:solidFill>
                  <a:schemeClr val="tx1"/>
                </a:solidFill>
                <a:latin typeface=".VnArial" pitchFamily="34" charset="0"/>
              </a:defRPr>
            </a:lvl8pPr>
            <a:lvl9pPr marL="3886200" indent="-228600" eaLnBrk="0" fontAlgn="base" hangingPunct="0">
              <a:spcBef>
                <a:spcPct val="0"/>
              </a:spcBef>
              <a:spcAft>
                <a:spcPct val="0"/>
              </a:spcAft>
              <a:buFont typeface="Arial" charset="0"/>
              <a:defRPr sz="2800" u="sng">
                <a:solidFill>
                  <a:schemeClr val="tx1"/>
                </a:solidFill>
                <a:latin typeface=".VnArial" pitchFamily="34" charset="0"/>
              </a:defRPr>
            </a:lvl9pPr>
          </a:lstStyle>
          <a:p>
            <a:pPr algn="ctr" eaLnBrk="1" hangingPunct="1">
              <a:spcBef>
                <a:spcPct val="50000"/>
              </a:spcBef>
            </a:pPr>
            <a:r>
              <a:rPr lang="en-US" altLang="en-US" sz="2000" u="none" dirty="0" smtClean="0"/>
              <a:t>12/11/1993 </a:t>
            </a:r>
            <a:r>
              <a:rPr lang="en-US" altLang="en-US" sz="2000" u="none" dirty="0" smtClean="0">
                <a:solidFill>
                  <a:srgbClr val="0000FF"/>
                </a:solidFill>
                <a:latin typeface="Times New Roman" panose="02020603050405020304" pitchFamily="18" charset="0"/>
                <a:cs typeface="Times New Roman" panose="02020603050405020304" pitchFamily="18" charset="0"/>
              </a:rPr>
              <a:t>C</a:t>
            </a:r>
            <a:r>
              <a:rPr lang="vi-VN" altLang="en-US" sz="2000" u="none" dirty="0" smtClean="0">
                <a:solidFill>
                  <a:srgbClr val="0000FF"/>
                </a:solidFill>
                <a:latin typeface="Times New Roman" panose="02020603050405020304" pitchFamily="18" charset="0"/>
                <a:cs typeface="Times New Roman" panose="02020603050405020304" pitchFamily="18" charset="0"/>
              </a:rPr>
              <a:t>HÙA HƯƠNG ĐƯỢC CÔNG NHẬN LÀ DI SẢN VĂN HÓA THẾ GIỚI</a:t>
            </a:r>
            <a:endParaRPr lang="en-US" altLang="en-US" sz="2000" u="none" dirty="0">
              <a:latin typeface="Times New Roman" panose="02020603050405020304" pitchFamily="18" charset="0"/>
              <a:cs typeface="Times New Roman" panose="02020603050405020304" pitchFamily="18" charset="0"/>
            </a:endParaRPr>
          </a:p>
        </p:txBody>
      </p:sp>
      <p:pic>
        <p:nvPicPr>
          <p:cNvPr id="4" name="Picture 3" descr="co%20do%20hue_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010972"/>
            <a:ext cx="8763000" cy="50088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a:spLocks noChangeArrowheads="1"/>
          </p:cNvSpPr>
          <p:nvPr/>
        </p:nvSpPr>
        <p:spPr bwMode="auto">
          <a:xfrm>
            <a:off x="0" y="0"/>
            <a:ext cx="9144000" cy="6858000"/>
          </a:xfrm>
          <a:prstGeom prst="rect">
            <a:avLst/>
          </a:prstGeom>
          <a:noFill/>
          <a:ln w="76200" cmpd="tri" algn="ctr">
            <a:pattFill prst="solidDmnd">
              <a:fgClr>
                <a:srgbClr val="993366"/>
              </a:fgClr>
              <a:bgClr>
                <a:srgbClr val="FFFFFF"/>
              </a:bgClr>
            </a:pattFill>
            <a:miter lim="800000"/>
            <a:headEnd/>
            <a:tailEnd/>
          </a:ln>
          <a:effectLst>
            <a:prstShdw prst="shdw17" dist="17961" dir="13500000">
              <a:srgbClr val="5C1F3D"/>
            </a:prstShdw>
          </a:effectLst>
          <a:extLst>
            <a:ext uri="{909E8E84-426E-40DD-AFC4-6F175D3DCCD1}">
              <a14:hiddenFill xmlns:a14="http://schemas.microsoft.com/office/drawing/2010/main">
                <a:solidFill>
                  <a:srgbClr val="FFFFFF"/>
                </a:solidFill>
              </a14:hiddenFill>
            </a:ext>
          </a:ex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eaLnBrk="1" hangingPunct="1">
              <a:spcBef>
                <a:spcPct val="0"/>
              </a:spcBef>
              <a:buFontTx/>
              <a:buNone/>
            </a:pPr>
            <a:endParaRPr lang="en-US" altLang="en-US" sz="2200" b="1" dirty="0">
              <a:latin typeface="Arial" charset="0"/>
            </a:endParaRPr>
          </a:p>
        </p:txBody>
      </p:sp>
      <p:sp>
        <p:nvSpPr>
          <p:cNvPr id="6" name="Rectangle 5"/>
          <p:cNvSpPr/>
          <p:nvPr/>
        </p:nvSpPr>
        <p:spPr>
          <a:xfrm>
            <a:off x="457200" y="28433"/>
            <a:ext cx="8229600" cy="954107"/>
          </a:xfrm>
          <a:prstGeom prst="rect">
            <a:avLst/>
          </a:prstGeom>
        </p:spPr>
        <p:txBody>
          <a:bodyPr wrap="square">
            <a:spAutoFit/>
          </a:bodyPr>
          <a:lstStyle/>
          <a:p>
            <a:pPr algn="ctr"/>
            <a:r>
              <a:rPr lang="en-US" altLang="en-US" sz="2800" b="1" dirty="0" err="1" smtClean="0">
                <a:solidFill>
                  <a:srgbClr val="FF0000"/>
                </a:solidFill>
                <a:latin typeface="Times New Roman" pitchFamily="18" charset="0"/>
              </a:rPr>
              <a:t>Những</a:t>
            </a:r>
            <a:r>
              <a:rPr lang="en-US" altLang="en-US" sz="2800" b="1" dirty="0" smtClean="0">
                <a:solidFill>
                  <a:srgbClr val="FF0000"/>
                </a:solidFill>
                <a:latin typeface="Times New Roman" pitchFamily="18" charset="0"/>
              </a:rPr>
              <a:t> </a:t>
            </a:r>
            <a:r>
              <a:rPr lang="en-US" altLang="en-US" sz="2800" b="1" dirty="0">
                <a:solidFill>
                  <a:srgbClr val="FF0000"/>
                </a:solidFill>
                <a:latin typeface="Times New Roman" pitchFamily="18" charset="0"/>
              </a:rPr>
              <a:t>di </a:t>
            </a:r>
            <a:r>
              <a:rPr lang="en-US" altLang="en-US" sz="2800" b="1" dirty="0" err="1">
                <a:solidFill>
                  <a:srgbClr val="FF0000"/>
                </a:solidFill>
                <a:latin typeface="Times New Roman" pitchFamily="18" charset="0"/>
              </a:rPr>
              <a:t>sản</a:t>
            </a:r>
            <a:r>
              <a:rPr lang="en-US" altLang="en-US" sz="2800" b="1" dirty="0">
                <a:solidFill>
                  <a:srgbClr val="FF0000"/>
                </a:solidFill>
                <a:latin typeface="Times New Roman" pitchFamily="18" charset="0"/>
              </a:rPr>
              <a:t> </a:t>
            </a:r>
            <a:r>
              <a:rPr lang="en-US" altLang="en-US" sz="2800" b="1" dirty="0" err="1">
                <a:solidFill>
                  <a:srgbClr val="FF0000"/>
                </a:solidFill>
                <a:latin typeface="Times New Roman" pitchFamily="18" charset="0"/>
              </a:rPr>
              <a:t>văn</a:t>
            </a:r>
            <a:r>
              <a:rPr lang="en-US" altLang="en-US" sz="2800" b="1" dirty="0">
                <a:solidFill>
                  <a:srgbClr val="FF0000"/>
                </a:solidFill>
                <a:latin typeface="Times New Roman" pitchFamily="18" charset="0"/>
              </a:rPr>
              <a:t> </a:t>
            </a:r>
            <a:r>
              <a:rPr lang="en-US" altLang="en-US" sz="2800" b="1" dirty="0" smtClean="0">
                <a:solidFill>
                  <a:srgbClr val="FF0000"/>
                </a:solidFill>
                <a:latin typeface="Times New Roman" pitchFamily="18" charset="0"/>
              </a:rPr>
              <a:t> ở </a:t>
            </a:r>
            <a:r>
              <a:rPr lang="en-US" altLang="en-US" sz="2800" b="1" dirty="0" err="1" smtClean="0">
                <a:solidFill>
                  <a:srgbClr val="FF0000"/>
                </a:solidFill>
                <a:latin typeface="Times New Roman" pitchFamily="18" charset="0"/>
              </a:rPr>
              <a:t>Việt</a:t>
            </a:r>
            <a:r>
              <a:rPr lang="en-US" altLang="en-US" sz="2800" b="1" dirty="0" smtClean="0">
                <a:solidFill>
                  <a:srgbClr val="FF0000"/>
                </a:solidFill>
                <a:latin typeface="Times New Roman" pitchFamily="18" charset="0"/>
              </a:rPr>
              <a:t> </a:t>
            </a:r>
            <a:r>
              <a:rPr lang="en-US" altLang="en-US" sz="2800" b="1" dirty="0">
                <a:solidFill>
                  <a:srgbClr val="FF0000"/>
                </a:solidFill>
                <a:latin typeface="Times New Roman" pitchFamily="18" charset="0"/>
              </a:rPr>
              <a:t>Nam </a:t>
            </a:r>
            <a:r>
              <a:rPr lang="en-US" altLang="en-US" sz="2800" b="1" dirty="0" err="1" smtClean="0">
                <a:solidFill>
                  <a:srgbClr val="FF0000"/>
                </a:solidFill>
                <a:latin typeface="Times New Roman" pitchFamily="18" charset="0"/>
              </a:rPr>
              <a:t>được</a:t>
            </a:r>
            <a:r>
              <a:rPr lang="en-US" altLang="en-US" sz="2800" b="1" dirty="0" smtClean="0">
                <a:solidFill>
                  <a:srgbClr val="FF0000"/>
                </a:solidFill>
                <a:latin typeface="Times New Roman" pitchFamily="18" charset="0"/>
              </a:rPr>
              <a:t> </a:t>
            </a:r>
            <a:r>
              <a:rPr lang="en-US" altLang="en-US" sz="2800" b="1" dirty="0">
                <a:solidFill>
                  <a:srgbClr val="FF0000"/>
                </a:solidFill>
                <a:latin typeface="Times New Roman" pitchFamily="18" charset="0"/>
              </a:rPr>
              <a:t>UNESCO </a:t>
            </a:r>
            <a:r>
              <a:rPr lang="en-US" altLang="en-US" sz="2800" b="1" dirty="0" err="1">
                <a:solidFill>
                  <a:srgbClr val="FF0000"/>
                </a:solidFill>
                <a:latin typeface="Times New Roman" pitchFamily="18" charset="0"/>
              </a:rPr>
              <a:t>công</a:t>
            </a:r>
            <a:r>
              <a:rPr lang="en-US" altLang="en-US" sz="2800" b="1" dirty="0">
                <a:solidFill>
                  <a:srgbClr val="FF0000"/>
                </a:solidFill>
                <a:latin typeface="Times New Roman" pitchFamily="18" charset="0"/>
              </a:rPr>
              <a:t> </a:t>
            </a:r>
            <a:r>
              <a:rPr lang="en-US" altLang="en-US" sz="2800" b="1" dirty="0" err="1">
                <a:solidFill>
                  <a:srgbClr val="FF0000"/>
                </a:solidFill>
                <a:latin typeface="Times New Roman" pitchFamily="18" charset="0"/>
              </a:rPr>
              <a:t>nhận</a:t>
            </a:r>
            <a:r>
              <a:rPr lang="en-US" altLang="en-US" sz="2800" b="1" dirty="0">
                <a:solidFill>
                  <a:srgbClr val="FF0000"/>
                </a:solidFill>
                <a:latin typeface="Times New Roman" pitchFamily="18" charset="0"/>
              </a:rPr>
              <a:t> </a:t>
            </a:r>
            <a:r>
              <a:rPr lang="en-US" altLang="en-US" sz="2800" b="1" dirty="0" err="1">
                <a:solidFill>
                  <a:srgbClr val="FF0000"/>
                </a:solidFill>
                <a:latin typeface="Times New Roman" pitchFamily="18" charset="0"/>
              </a:rPr>
              <a:t>là</a:t>
            </a:r>
            <a:r>
              <a:rPr lang="en-US" altLang="en-US" sz="2800" b="1" dirty="0">
                <a:solidFill>
                  <a:srgbClr val="FF0000"/>
                </a:solidFill>
                <a:latin typeface="Times New Roman" pitchFamily="18" charset="0"/>
              </a:rPr>
              <a:t> di </a:t>
            </a:r>
            <a:r>
              <a:rPr lang="en-US" altLang="en-US" sz="2800" b="1" dirty="0" err="1">
                <a:solidFill>
                  <a:srgbClr val="FF0000"/>
                </a:solidFill>
                <a:latin typeface="Times New Roman" pitchFamily="18" charset="0"/>
              </a:rPr>
              <a:t>sản</a:t>
            </a:r>
            <a:r>
              <a:rPr lang="en-US" altLang="en-US" sz="2800" b="1" dirty="0">
                <a:solidFill>
                  <a:srgbClr val="FF0000"/>
                </a:solidFill>
                <a:latin typeface="Times New Roman" pitchFamily="18" charset="0"/>
              </a:rPr>
              <a:t> </a:t>
            </a:r>
            <a:r>
              <a:rPr lang="en-US" altLang="en-US" sz="2800" b="1" dirty="0" err="1">
                <a:solidFill>
                  <a:srgbClr val="FF0000"/>
                </a:solidFill>
                <a:latin typeface="Times New Roman" pitchFamily="18" charset="0"/>
              </a:rPr>
              <a:t>văn</a:t>
            </a:r>
            <a:r>
              <a:rPr lang="en-US" altLang="en-US" sz="2800" b="1" dirty="0">
                <a:solidFill>
                  <a:srgbClr val="FF0000"/>
                </a:solidFill>
                <a:latin typeface="Times New Roman" pitchFamily="18" charset="0"/>
              </a:rPr>
              <a:t> </a:t>
            </a:r>
            <a:r>
              <a:rPr lang="en-US" altLang="en-US" sz="2800" b="1" dirty="0" err="1">
                <a:solidFill>
                  <a:srgbClr val="FF0000"/>
                </a:solidFill>
                <a:latin typeface="Times New Roman" pitchFamily="18" charset="0"/>
              </a:rPr>
              <a:t>hóa</a:t>
            </a:r>
            <a:r>
              <a:rPr lang="en-US" altLang="en-US" sz="2800" b="1" dirty="0">
                <a:solidFill>
                  <a:srgbClr val="FF0000"/>
                </a:solidFill>
                <a:latin typeface="Times New Roman" pitchFamily="18" charset="0"/>
              </a:rPr>
              <a:t> </a:t>
            </a:r>
            <a:r>
              <a:rPr lang="en-US" altLang="en-US" sz="2800" b="1" dirty="0" err="1">
                <a:solidFill>
                  <a:srgbClr val="FF0000"/>
                </a:solidFill>
                <a:latin typeface="Times New Roman" pitchFamily="18" charset="0"/>
              </a:rPr>
              <a:t>thế</a:t>
            </a:r>
            <a:r>
              <a:rPr lang="en-US" altLang="en-US" sz="2800" b="1" dirty="0">
                <a:solidFill>
                  <a:srgbClr val="FF0000"/>
                </a:solidFill>
                <a:latin typeface="Times New Roman" pitchFamily="18" charset="0"/>
              </a:rPr>
              <a:t> </a:t>
            </a:r>
            <a:r>
              <a:rPr lang="en-US" altLang="en-US" sz="2800" b="1" dirty="0" err="1" smtClean="0">
                <a:solidFill>
                  <a:srgbClr val="FF0000"/>
                </a:solidFill>
                <a:latin typeface="Times New Roman" pitchFamily="18" charset="0"/>
              </a:rPr>
              <a:t>giới</a:t>
            </a:r>
            <a:r>
              <a:rPr lang="en-US" altLang="en-US" sz="2800" b="1" dirty="0" smtClean="0">
                <a:solidFill>
                  <a:srgbClr val="FF0000"/>
                </a:solidFill>
                <a:latin typeface="Times New Roman" pitchFamily="18" charset="0"/>
              </a:rPr>
              <a:t>.</a:t>
            </a:r>
            <a:endParaRPr lang="en-US" sz="2800" b="1" dirty="0">
              <a:solidFill>
                <a:srgbClr val="FF0000"/>
              </a:solidFill>
            </a:endParaRPr>
          </a:p>
        </p:txBody>
      </p:sp>
    </p:spTree>
    <p:extLst>
      <p:ext uri="{BB962C8B-B14F-4D97-AF65-F5344CB8AC3E}">
        <p14:creationId xmlns:p14="http://schemas.microsoft.com/office/powerpoint/2010/main" val="843256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di sản thế giới, Vịnh Hạ Long, Tràng 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28600"/>
            <a:ext cx="8382000" cy="51816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3"/>
          <p:cNvSpPr>
            <a:spLocks noChangeArrowheads="1"/>
          </p:cNvSpPr>
          <p:nvPr/>
        </p:nvSpPr>
        <p:spPr bwMode="auto">
          <a:xfrm>
            <a:off x="128587" y="5562600"/>
            <a:ext cx="8991600" cy="1477328"/>
          </a:xfrm>
          <a:prstGeom prst="rect">
            <a:avLst/>
          </a:prstGeom>
          <a:solidFill>
            <a:schemeClr val="bg1"/>
          </a:solidFill>
          <a:ln>
            <a:noFill/>
          </a:ln>
          <a:effectLst/>
          <a:extLst/>
        </p:spPr>
        <p:txBody>
          <a:bodyPr vert="horz" wrap="square" lIns="91440" tIns="45720" rIns="91440" bIns="4572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defRPr>
            </a:lvl1pPr>
            <a:lvl2pPr fontAlgn="base">
              <a:spcBef>
                <a:spcPct val="0"/>
              </a:spcBef>
              <a:spcAft>
                <a:spcPct val="0"/>
              </a:spcAft>
              <a:defRPr>
                <a:solidFill>
                  <a:schemeClr val="tx1"/>
                </a:solidFill>
                <a:latin typeface="Arial" pitchFamily="34" charset="0"/>
              </a:defRPr>
            </a:lvl2pPr>
            <a:lvl3pPr fontAlgn="base">
              <a:spcBef>
                <a:spcPct val="0"/>
              </a:spcBef>
              <a:spcAft>
                <a:spcPct val="0"/>
              </a:spcAft>
              <a:defRPr>
                <a:solidFill>
                  <a:schemeClr val="tx1"/>
                </a:solidFill>
                <a:latin typeface="Arial" pitchFamily="34" charset="0"/>
              </a:defRPr>
            </a:lvl3pPr>
            <a:lvl4pPr fontAlgn="base">
              <a:spcBef>
                <a:spcPct val="0"/>
              </a:spcBef>
              <a:spcAft>
                <a:spcPct val="0"/>
              </a:spcAft>
              <a:defRPr>
                <a:solidFill>
                  <a:schemeClr val="tx1"/>
                </a:solidFill>
                <a:latin typeface="Arial" pitchFamily="34" charset="0"/>
              </a:defRPr>
            </a:lvl4pPr>
            <a:lvl5pPr fontAlgn="base">
              <a:spcBef>
                <a:spcPct val="0"/>
              </a:spcBef>
              <a:spcAft>
                <a:spcPct val="0"/>
              </a:spcAft>
              <a:defRPr>
                <a:solidFill>
                  <a:schemeClr val="tx1"/>
                </a:solidFill>
                <a:latin typeface="Arial" pitchFamily="34" charset="0"/>
              </a:defRPr>
            </a:lvl5pPr>
            <a:lvl6pPr fontAlgn="base">
              <a:spcBef>
                <a:spcPct val="0"/>
              </a:spcBef>
              <a:spcAft>
                <a:spcPct val="0"/>
              </a:spcAft>
              <a:defRPr>
                <a:solidFill>
                  <a:schemeClr val="tx1"/>
                </a:solidFill>
                <a:latin typeface="Arial" pitchFamily="34" charset="0"/>
              </a:defRPr>
            </a:lvl6pPr>
            <a:lvl7pPr fontAlgn="base">
              <a:spcBef>
                <a:spcPct val="0"/>
              </a:spcBef>
              <a:spcAft>
                <a:spcPct val="0"/>
              </a:spcAft>
              <a:defRPr>
                <a:solidFill>
                  <a:schemeClr val="tx1"/>
                </a:solidFill>
                <a:latin typeface="Arial" pitchFamily="34" charset="0"/>
              </a:defRPr>
            </a:lvl7pPr>
            <a:lvl8pPr fontAlgn="base">
              <a:spcBef>
                <a:spcPct val="0"/>
              </a:spcBef>
              <a:spcAft>
                <a:spcPct val="0"/>
              </a:spcAft>
              <a:defRPr>
                <a:solidFill>
                  <a:schemeClr val="tx1"/>
                </a:solidFill>
                <a:latin typeface="Arial" pitchFamily="34" charset="0"/>
              </a:defRPr>
            </a:lvl8pPr>
            <a:lvl9pPr fontAlgn="base">
              <a:spcBef>
                <a:spcPct val="0"/>
              </a:spcBef>
              <a:spcAft>
                <a:spcPct val="0"/>
              </a:spcAft>
              <a:defRPr>
                <a:solidFill>
                  <a:schemeClr val="tx1"/>
                </a:solidFill>
                <a:latin typeface="Arial"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n-US" i="0" u="none" strike="noStrike" cap="none" normalizeH="0" baseline="0" dirty="0" smtClean="0">
                <a:ln>
                  <a:noFill/>
                </a:ln>
                <a:solidFill>
                  <a:srgbClr val="FF0000"/>
                </a:solidFill>
                <a:effectLst/>
                <a:cs typeface="Arial" pitchFamily="34" charset="0"/>
              </a:rPr>
              <a:t>2/</a:t>
            </a:r>
            <a:r>
              <a:rPr kumimoji="0" lang="en-US" altLang="en-US" i="0" u="none" strike="noStrike" cap="none" normalizeH="0" baseline="0" dirty="0" err="1" smtClean="0">
                <a:ln>
                  <a:noFill/>
                </a:ln>
                <a:solidFill>
                  <a:srgbClr val="FF0000"/>
                </a:solidFill>
                <a:effectLst/>
                <a:cs typeface="Arial" pitchFamily="34" charset="0"/>
              </a:rPr>
              <a:t>Năm</a:t>
            </a:r>
            <a:r>
              <a:rPr kumimoji="0" lang="en-US" altLang="en-US" i="0" u="none" strike="noStrike" cap="none" normalizeH="0" baseline="0" dirty="0" smtClean="0">
                <a:ln>
                  <a:noFill/>
                </a:ln>
                <a:solidFill>
                  <a:srgbClr val="FF0000"/>
                </a:solidFill>
                <a:effectLst/>
                <a:cs typeface="Arial" pitchFamily="34" charset="0"/>
              </a:rPr>
              <a:t> 1994, UNESCO </a:t>
            </a:r>
            <a:r>
              <a:rPr kumimoji="0" lang="en-US" altLang="en-US" i="0" u="none" strike="noStrike" cap="none" normalizeH="0" baseline="0" dirty="0" err="1" smtClean="0">
                <a:ln>
                  <a:noFill/>
                </a:ln>
                <a:solidFill>
                  <a:srgbClr val="FF0000"/>
                </a:solidFill>
                <a:effectLst/>
                <a:cs typeface="Arial" pitchFamily="34" charset="0"/>
              </a:rPr>
              <a:t>công</a:t>
            </a:r>
            <a:r>
              <a:rPr kumimoji="0" lang="en-US" altLang="en-US" i="0" u="none" strike="noStrike" cap="none" normalizeH="0" baseline="0" dirty="0" smtClean="0">
                <a:ln>
                  <a:noFill/>
                </a:ln>
                <a:solidFill>
                  <a:srgbClr val="FF0000"/>
                </a:solidFill>
                <a:effectLst/>
                <a:cs typeface="Arial" pitchFamily="34" charset="0"/>
              </a:rPr>
              <a:t> </a:t>
            </a:r>
            <a:r>
              <a:rPr kumimoji="0" lang="en-US" altLang="en-US" i="0" u="none" strike="noStrike" cap="none" normalizeH="0" baseline="0" dirty="0" err="1" smtClean="0">
                <a:ln>
                  <a:noFill/>
                </a:ln>
                <a:solidFill>
                  <a:srgbClr val="FF0000"/>
                </a:solidFill>
                <a:effectLst/>
                <a:cs typeface="Arial" pitchFamily="34" charset="0"/>
              </a:rPr>
              <a:t>nhận</a:t>
            </a:r>
            <a:r>
              <a:rPr kumimoji="0" lang="en-US" altLang="en-US" i="0" u="none" strike="noStrike" cap="none" normalizeH="0" baseline="0" dirty="0" smtClean="0">
                <a:ln>
                  <a:noFill/>
                </a:ln>
                <a:solidFill>
                  <a:srgbClr val="FF0000"/>
                </a:solidFill>
                <a:effectLst/>
                <a:cs typeface="Arial" pitchFamily="34" charset="0"/>
              </a:rPr>
              <a:t> </a:t>
            </a:r>
            <a:r>
              <a:rPr kumimoji="0" lang="en-US" altLang="en-US" i="0" u="none" strike="noStrike" cap="none" normalizeH="0" baseline="0" dirty="0" err="1" smtClean="0">
                <a:ln>
                  <a:noFill/>
                </a:ln>
                <a:solidFill>
                  <a:srgbClr val="FF0000"/>
                </a:solidFill>
                <a:effectLst/>
                <a:cs typeface="Arial" pitchFamily="34" charset="0"/>
              </a:rPr>
              <a:t>vịnh</a:t>
            </a:r>
            <a:r>
              <a:rPr kumimoji="0" lang="en-US" altLang="en-US" i="0" u="none" strike="noStrike" cap="none" normalizeH="0" baseline="0" dirty="0" smtClean="0">
                <a:ln>
                  <a:noFill/>
                </a:ln>
                <a:solidFill>
                  <a:srgbClr val="FF0000"/>
                </a:solidFill>
                <a:effectLst/>
                <a:cs typeface="Arial" pitchFamily="34" charset="0"/>
              </a:rPr>
              <a:t> </a:t>
            </a:r>
            <a:r>
              <a:rPr kumimoji="0" lang="en-US" altLang="en-US" i="0" u="none" strike="noStrike" cap="none" normalizeH="0" baseline="0" dirty="0" err="1" smtClean="0">
                <a:ln>
                  <a:noFill/>
                </a:ln>
                <a:solidFill>
                  <a:srgbClr val="FF0000"/>
                </a:solidFill>
                <a:effectLst/>
                <a:cs typeface="Arial" pitchFamily="34" charset="0"/>
              </a:rPr>
              <a:t>Hạ</a:t>
            </a:r>
            <a:r>
              <a:rPr kumimoji="0" lang="en-US" altLang="en-US" i="0" u="none" strike="noStrike" cap="none" normalizeH="0" baseline="0" dirty="0" smtClean="0">
                <a:ln>
                  <a:noFill/>
                </a:ln>
                <a:solidFill>
                  <a:srgbClr val="FF0000"/>
                </a:solidFill>
                <a:effectLst/>
                <a:cs typeface="Arial" pitchFamily="34" charset="0"/>
              </a:rPr>
              <a:t> Long </a:t>
            </a:r>
            <a:r>
              <a:rPr kumimoji="0" lang="en-US" altLang="en-US" i="0" u="none" strike="noStrike" cap="none" normalizeH="0" baseline="0" dirty="0" err="1" smtClean="0">
                <a:ln>
                  <a:noFill/>
                </a:ln>
                <a:solidFill>
                  <a:srgbClr val="FF0000"/>
                </a:solidFill>
                <a:effectLst/>
                <a:cs typeface="Arial" pitchFamily="34" charset="0"/>
              </a:rPr>
              <a:t>là</a:t>
            </a:r>
            <a:r>
              <a:rPr kumimoji="0" lang="en-US" altLang="en-US" i="0" u="none" strike="noStrike" cap="none" normalizeH="0" baseline="0" dirty="0" smtClean="0">
                <a:ln>
                  <a:noFill/>
                </a:ln>
                <a:solidFill>
                  <a:srgbClr val="FF0000"/>
                </a:solidFill>
                <a:effectLst/>
                <a:cs typeface="Arial" pitchFamily="34" charset="0"/>
              </a:rPr>
              <a:t> Di </a:t>
            </a:r>
            <a:r>
              <a:rPr kumimoji="0" lang="en-US" altLang="en-US" i="0" u="none" strike="noStrike" cap="none" normalizeH="0" baseline="0" dirty="0" err="1" smtClean="0">
                <a:ln>
                  <a:noFill/>
                </a:ln>
                <a:solidFill>
                  <a:srgbClr val="FF0000"/>
                </a:solidFill>
                <a:effectLst/>
                <a:cs typeface="Arial" pitchFamily="34" charset="0"/>
              </a:rPr>
              <a:t>sản</a:t>
            </a:r>
            <a:r>
              <a:rPr kumimoji="0" lang="en-US" altLang="en-US" i="0" u="none" strike="noStrike" cap="none" normalizeH="0" baseline="0" dirty="0" smtClean="0">
                <a:ln>
                  <a:noFill/>
                </a:ln>
                <a:solidFill>
                  <a:srgbClr val="FF0000"/>
                </a:solidFill>
                <a:effectLst/>
                <a:cs typeface="Arial" pitchFamily="34" charset="0"/>
              </a:rPr>
              <a:t> </a:t>
            </a:r>
            <a:r>
              <a:rPr kumimoji="0" lang="en-US" altLang="en-US" i="0" u="none" strike="noStrike" cap="none" normalizeH="0" baseline="0" dirty="0" err="1" smtClean="0">
                <a:ln>
                  <a:noFill/>
                </a:ln>
                <a:solidFill>
                  <a:srgbClr val="FF0000"/>
                </a:solidFill>
                <a:effectLst/>
                <a:cs typeface="Arial" pitchFamily="34" charset="0"/>
              </a:rPr>
              <a:t>thiên</a:t>
            </a:r>
            <a:r>
              <a:rPr kumimoji="0" lang="en-US" altLang="en-US" i="0" u="none" strike="noStrike" cap="none" normalizeH="0" baseline="0" dirty="0" smtClean="0">
                <a:ln>
                  <a:noFill/>
                </a:ln>
                <a:solidFill>
                  <a:srgbClr val="FF0000"/>
                </a:solidFill>
                <a:effectLst/>
                <a:cs typeface="Arial" pitchFamily="34" charset="0"/>
              </a:rPr>
              <a:t> </a:t>
            </a:r>
            <a:r>
              <a:rPr kumimoji="0" lang="en-US" altLang="en-US" i="0" u="none" strike="noStrike" cap="none" normalizeH="0" baseline="0" dirty="0" err="1" smtClean="0">
                <a:ln>
                  <a:noFill/>
                </a:ln>
                <a:solidFill>
                  <a:srgbClr val="FF0000"/>
                </a:solidFill>
                <a:effectLst/>
                <a:cs typeface="Arial" pitchFamily="34" charset="0"/>
              </a:rPr>
              <a:t>nhiên</a:t>
            </a:r>
            <a:r>
              <a:rPr kumimoji="0" lang="en-US" altLang="en-US" i="0" u="none" strike="noStrike" cap="none" normalizeH="0" baseline="0" dirty="0" smtClean="0">
                <a:ln>
                  <a:noFill/>
                </a:ln>
                <a:solidFill>
                  <a:srgbClr val="FF0000"/>
                </a:solidFill>
                <a:effectLst/>
                <a:cs typeface="Arial" pitchFamily="34" charset="0"/>
              </a:rPr>
              <a:t> </a:t>
            </a:r>
            <a:r>
              <a:rPr kumimoji="0" lang="en-US" altLang="en-US" i="0" u="none" strike="noStrike" cap="none" normalizeH="0" baseline="0" dirty="0" err="1" smtClean="0">
                <a:ln>
                  <a:noFill/>
                </a:ln>
                <a:solidFill>
                  <a:srgbClr val="FF0000"/>
                </a:solidFill>
                <a:effectLst/>
                <a:cs typeface="Arial" pitchFamily="34" charset="0"/>
              </a:rPr>
              <a:t>thế</a:t>
            </a:r>
            <a:r>
              <a:rPr kumimoji="0" lang="en-US" altLang="en-US" i="0" u="none" strike="noStrike" cap="none" normalizeH="0" baseline="0" dirty="0" smtClean="0">
                <a:ln>
                  <a:noFill/>
                </a:ln>
                <a:solidFill>
                  <a:srgbClr val="FF0000"/>
                </a:solidFill>
                <a:effectLst/>
                <a:cs typeface="Arial" pitchFamily="34" charset="0"/>
              </a:rPr>
              <a:t> </a:t>
            </a:r>
            <a:r>
              <a:rPr kumimoji="0" lang="en-US" altLang="en-US" i="0" u="none" strike="noStrike" cap="none" normalizeH="0" baseline="0" dirty="0" err="1" smtClean="0">
                <a:ln>
                  <a:noFill/>
                </a:ln>
                <a:solidFill>
                  <a:srgbClr val="FF0000"/>
                </a:solidFill>
                <a:effectLst/>
                <a:cs typeface="Arial" pitchFamily="34" charset="0"/>
              </a:rPr>
              <a:t>giới</a:t>
            </a:r>
            <a:r>
              <a:rPr kumimoji="0" lang="en-US" altLang="en-US" i="0" u="none" strike="noStrike" cap="none" normalizeH="0" baseline="0" dirty="0" smtClean="0">
                <a:ln>
                  <a:noFill/>
                </a:ln>
                <a:solidFill>
                  <a:srgbClr val="FF0000"/>
                </a:solidFill>
                <a:effectLst/>
                <a:cs typeface="Arial" pitchFamily="34" charset="0"/>
              </a:rPr>
              <a:t> </a:t>
            </a:r>
            <a:r>
              <a:rPr kumimoji="0" lang="en-US" altLang="en-US" i="0" u="none" strike="noStrike" cap="none" normalizeH="0" baseline="0" dirty="0" err="1" smtClean="0">
                <a:ln>
                  <a:noFill/>
                </a:ln>
                <a:solidFill>
                  <a:srgbClr val="FF0000"/>
                </a:solidFill>
                <a:effectLst/>
                <a:cs typeface="Arial" pitchFamily="34" charset="0"/>
              </a:rPr>
              <a:t>bởi</a:t>
            </a:r>
            <a:r>
              <a:rPr kumimoji="0" lang="en-US" altLang="en-US" i="0" u="none" strike="noStrike" cap="none" normalizeH="0" baseline="0" dirty="0" smtClean="0">
                <a:ln>
                  <a:noFill/>
                </a:ln>
                <a:solidFill>
                  <a:srgbClr val="FF0000"/>
                </a:solidFill>
                <a:effectLst/>
                <a:cs typeface="Arial" pitchFamily="34" charset="0"/>
              </a:rPr>
              <a:t> </a:t>
            </a:r>
            <a:r>
              <a:rPr kumimoji="0" lang="en-US" altLang="en-US" i="0" u="none" strike="noStrike" cap="none" normalizeH="0" baseline="0" dirty="0" err="1" smtClean="0">
                <a:ln>
                  <a:noFill/>
                </a:ln>
                <a:solidFill>
                  <a:srgbClr val="FF0000"/>
                </a:solidFill>
                <a:effectLst/>
                <a:cs typeface="Arial" pitchFamily="34" charset="0"/>
              </a:rPr>
              <a:t>gia</a:t>
            </a:r>
            <a:r>
              <a:rPr kumimoji="0" lang="en-US" altLang="en-US" i="0" u="none" strike="noStrike" cap="none" normalizeH="0" baseline="0" dirty="0" smtClean="0">
                <a:ln>
                  <a:noFill/>
                </a:ln>
                <a:solidFill>
                  <a:srgbClr val="FF0000"/>
                </a:solidFill>
                <a:effectLst/>
                <a:cs typeface="Arial" pitchFamily="34" charset="0"/>
              </a:rPr>
              <a:t>́ </a:t>
            </a:r>
          </a:p>
          <a:p>
            <a:pPr algn="just" eaLnBrk="0" hangingPunct="0"/>
            <a:r>
              <a:rPr kumimoji="0" lang="en-US" altLang="en-US" i="0" u="none" strike="noStrike" cap="none" normalizeH="0" baseline="0" dirty="0" smtClean="0">
                <a:ln>
                  <a:noFill/>
                </a:ln>
                <a:solidFill>
                  <a:srgbClr val="FF0000"/>
                </a:solidFill>
                <a:effectLst/>
                <a:cs typeface="Arial" pitchFamily="34" charset="0"/>
              </a:rPr>
              <a:t>trị </a:t>
            </a:r>
            <a:r>
              <a:rPr kumimoji="0" lang="en-US" altLang="en-US" i="0" u="none" strike="noStrike" cap="none" normalizeH="0" baseline="0" dirty="0" err="1" smtClean="0">
                <a:ln>
                  <a:noFill/>
                </a:ln>
                <a:solidFill>
                  <a:srgbClr val="FF0000"/>
                </a:solidFill>
                <a:effectLst/>
                <a:cs typeface="Arial" pitchFamily="34" charset="0"/>
              </a:rPr>
              <a:t>về</a:t>
            </a:r>
            <a:r>
              <a:rPr kumimoji="0" lang="en-US" altLang="en-US" i="0" u="none" strike="noStrike" cap="none" normalizeH="0" baseline="0" dirty="0" smtClean="0">
                <a:ln>
                  <a:noFill/>
                </a:ln>
                <a:solidFill>
                  <a:srgbClr val="FF0000"/>
                </a:solidFill>
                <a:effectLst/>
                <a:cs typeface="Arial" pitchFamily="34" charset="0"/>
              </a:rPr>
              <a:t> </a:t>
            </a:r>
            <a:r>
              <a:rPr kumimoji="0" lang="en-US" altLang="en-US" i="0" u="none" strike="noStrike" cap="none" normalizeH="0" baseline="0" dirty="0" err="1" smtClean="0">
                <a:ln>
                  <a:noFill/>
                </a:ln>
                <a:solidFill>
                  <a:srgbClr val="FF0000"/>
                </a:solidFill>
                <a:effectLst/>
                <a:cs typeface="Arial" pitchFamily="34" charset="0"/>
              </a:rPr>
              <a:t>mặt</a:t>
            </a:r>
            <a:r>
              <a:rPr kumimoji="0" lang="en-US" altLang="en-US" i="0" u="none" strike="noStrike" cap="none" normalizeH="0" baseline="0" dirty="0" smtClean="0">
                <a:ln>
                  <a:noFill/>
                </a:ln>
                <a:solidFill>
                  <a:srgbClr val="FF0000"/>
                </a:solidFill>
                <a:effectLst/>
                <a:cs typeface="Arial" pitchFamily="34" charset="0"/>
              </a:rPr>
              <a:t> </a:t>
            </a:r>
            <a:r>
              <a:rPr kumimoji="0" lang="en-US" altLang="en-US" i="0" u="none" strike="noStrike" cap="none" normalizeH="0" baseline="0" dirty="0" err="1" smtClean="0">
                <a:ln>
                  <a:noFill/>
                </a:ln>
                <a:solidFill>
                  <a:srgbClr val="FF0000"/>
                </a:solidFill>
                <a:effectLst/>
                <a:cs typeface="Arial" pitchFamily="34" charset="0"/>
              </a:rPr>
              <a:t>cảnh</a:t>
            </a:r>
            <a:r>
              <a:rPr kumimoji="0" lang="en-US" altLang="en-US" i="0" u="none" strike="noStrike" cap="none" normalizeH="0" baseline="0" dirty="0" smtClean="0">
                <a:ln>
                  <a:noFill/>
                </a:ln>
                <a:solidFill>
                  <a:srgbClr val="FF0000"/>
                </a:solidFill>
                <a:effectLst/>
                <a:cs typeface="Arial" pitchFamily="34" charset="0"/>
              </a:rPr>
              <a:t> </a:t>
            </a:r>
            <a:r>
              <a:rPr kumimoji="0" lang="en-US" altLang="en-US" i="0" u="none" strike="noStrike" cap="none" normalizeH="0" baseline="0" dirty="0" err="1" smtClean="0">
                <a:ln>
                  <a:noFill/>
                </a:ln>
                <a:solidFill>
                  <a:srgbClr val="FF0000"/>
                </a:solidFill>
                <a:effectLst/>
                <a:cs typeface="Arial" pitchFamily="34" charset="0"/>
              </a:rPr>
              <a:t>quan.Năm</a:t>
            </a:r>
            <a:r>
              <a:rPr kumimoji="0" lang="en-US" altLang="en-US" i="0" u="none" strike="noStrike" cap="none" normalizeH="0" baseline="0" dirty="0" smtClean="0">
                <a:ln>
                  <a:noFill/>
                </a:ln>
                <a:solidFill>
                  <a:srgbClr val="FF0000"/>
                </a:solidFill>
                <a:effectLst/>
                <a:cs typeface="Arial" pitchFamily="34" charset="0"/>
              </a:rPr>
              <a:t> 2000, </a:t>
            </a:r>
            <a:r>
              <a:rPr kumimoji="0" lang="en-US" altLang="en-US" i="0" u="none" strike="noStrike" cap="none" normalizeH="0" baseline="0" dirty="0" err="1" smtClean="0">
                <a:ln>
                  <a:noFill/>
                </a:ln>
                <a:solidFill>
                  <a:srgbClr val="FF0000"/>
                </a:solidFill>
                <a:effectLst/>
                <a:cs typeface="Arial" pitchFamily="34" charset="0"/>
              </a:rPr>
              <a:t>vịnh</a:t>
            </a:r>
            <a:r>
              <a:rPr kumimoji="0" lang="en-US" altLang="en-US" i="0" u="none" strike="noStrike" cap="none" normalizeH="0" baseline="0" dirty="0" smtClean="0">
                <a:ln>
                  <a:noFill/>
                </a:ln>
                <a:solidFill>
                  <a:srgbClr val="FF0000"/>
                </a:solidFill>
                <a:effectLst/>
                <a:cs typeface="Arial" pitchFamily="34" charset="0"/>
              </a:rPr>
              <a:t> </a:t>
            </a:r>
            <a:r>
              <a:rPr kumimoji="0" lang="en-US" altLang="en-US" i="0" u="none" strike="noStrike" cap="none" normalizeH="0" baseline="0" dirty="0" err="1" smtClean="0">
                <a:ln>
                  <a:noFill/>
                </a:ln>
                <a:solidFill>
                  <a:srgbClr val="FF0000"/>
                </a:solidFill>
                <a:effectLst/>
                <a:cs typeface="Arial" pitchFamily="34" charset="0"/>
              </a:rPr>
              <a:t>Hạ</a:t>
            </a:r>
            <a:r>
              <a:rPr kumimoji="0" lang="en-US" altLang="en-US" i="0" u="none" strike="noStrike" cap="none" normalizeH="0" baseline="0" dirty="0" smtClean="0">
                <a:ln>
                  <a:noFill/>
                </a:ln>
                <a:solidFill>
                  <a:srgbClr val="FF0000"/>
                </a:solidFill>
                <a:effectLst/>
                <a:cs typeface="Arial" pitchFamily="34" charset="0"/>
              </a:rPr>
              <a:t> Long </a:t>
            </a:r>
            <a:r>
              <a:rPr kumimoji="0" lang="en-US" altLang="en-US" i="0" u="none" strike="noStrike" cap="none" normalizeH="0" baseline="0" dirty="0" err="1" smtClean="0">
                <a:ln>
                  <a:noFill/>
                </a:ln>
                <a:solidFill>
                  <a:srgbClr val="FF0000"/>
                </a:solidFill>
                <a:effectLst/>
                <a:cs typeface="Arial" pitchFamily="34" charset="0"/>
              </a:rPr>
              <a:t>tiếp</a:t>
            </a:r>
            <a:r>
              <a:rPr kumimoji="0" lang="en-US" altLang="en-US" i="0" u="none" strike="noStrike" cap="none" normalizeH="0" baseline="0" dirty="0" smtClean="0">
                <a:ln>
                  <a:noFill/>
                </a:ln>
                <a:solidFill>
                  <a:srgbClr val="FF0000"/>
                </a:solidFill>
                <a:effectLst/>
                <a:cs typeface="Arial" pitchFamily="34" charset="0"/>
              </a:rPr>
              <a:t> </a:t>
            </a:r>
            <a:r>
              <a:rPr kumimoji="0" lang="en-US" altLang="en-US" i="0" u="none" strike="noStrike" cap="none" normalizeH="0" baseline="0" dirty="0" err="1" smtClean="0">
                <a:ln>
                  <a:noFill/>
                </a:ln>
                <a:solidFill>
                  <a:srgbClr val="FF0000"/>
                </a:solidFill>
                <a:effectLst/>
                <a:cs typeface="Arial" pitchFamily="34" charset="0"/>
              </a:rPr>
              <a:t>tục</a:t>
            </a:r>
            <a:r>
              <a:rPr kumimoji="0" lang="en-US" altLang="en-US" i="0" u="none" strike="noStrike" cap="none" normalizeH="0" baseline="0" dirty="0" smtClean="0">
                <a:ln>
                  <a:noFill/>
                </a:ln>
                <a:solidFill>
                  <a:srgbClr val="FF0000"/>
                </a:solidFill>
                <a:effectLst/>
                <a:cs typeface="Arial" pitchFamily="34" charset="0"/>
              </a:rPr>
              <a:t> </a:t>
            </a:r>
            <a:r>
              <a:rPr kumimoji="0" lang="en-US" altLang="en-US" i="0" u="none" strike="noStrike" cap="none" normalizeH="0" baseline="0" dirty="0" err="1" smtClean="0">
                <a:ln>
                  <a:noFill/>
                </a:ln>
                <a:solidFill>
                  <a:srgbClr val="FF0000"/>
                </a:solidFill>
                <a:effectLst/>
                <a:cs typeface="Arial" pitchFamily="34" charset="0"/>
              </a:rPr>
              <a:t>được</a:t>
            </a:r>
            <a:r>
              <a:rPr kumimoji="0" lang="en-US" altLang="en-US" i="0" u="none" strike="noStrike" cap="none" normalizeH="0" baseline="0" dirty="0" smtClean="0">
                <a:ln>
                  <a:noFill/>
                </a:ln>
                <a:solidFill>
                  <a:srgbClr val="FF0000"/>
                </a:solidFill>
                <a:effectLst/>
                <a:cs typeface="Arial" pitchFamily="34" charset="0"/>
              </a:rPr>
              <a:t> UNESCO </a:t>
            </a:r>
            <a:r>
              <a:rPr kumimoji="0" lang="en-US" altLang="en-US" i="0" u="none" strike="noStrike" cap="none" normalizeH="0" baseline="0" dirty="0" err="1" smtClean="0">
                <a:ln>
                  <a:noFill/>
                </a:ln>
                <a:solidFill>
                  <a:srgbClr val="FF0000"/>
                </a:solidFill>
                <a:effectLst/>
                <a:cs typeface="Arial" pitchFamily="34" charset="0"/>
              </a:rPr>
              <a:t>công</a:t>
            </a:r>
            <a:r>
              <a:rPr kumimoji="0" lang="en-US" altLang="en-US" i="0" u="none" strike="noStrike" cap="none" normalizeH="0" baseline="0" dirty="0" smtClean="0">
                <a:ln>
                  <a:noFill/>
                </a:ln>
                <a:solidFill>
                  <a:srgbClr val="FF0000"/>
                </a:solidFill>
                <a:effectLst/>
                <a:cs typeface="Arial" pitchFamily="34" charset="0"/>
              </a:rPr>
              <a:t> </a:t>
            </a:r>
            <a:r>
              <a:rPr kumimoji="0" lang="en-US" altLang="en-US" i="0" u="none" strike="noStrike" cap="none" normalizeH="0" baseline="0" dirty="0" err="1" smtClean="0">
                <a:ln>
                  <a:noFill/>
                </a:ln>
                <a:solidFill>
                  <a:srgbClr val="FF0000"/>
                </a:solidFill>
                <a:effectLst/>
                <a:cs typeface="Arial" pitchFamily="34" charset="0"/>
              </a:rPr>
              <a:t>nhận</a:t>
            </a:r>
            <a:r>
              <a:rPr kumimoji="0" lang="en-US" altLang="en-US" i="0" u="none" strike="noStrike" cap="none" normalizeH="0" baseline="0" dirty="0" smtClean="0">
                <a:ln>
                  <a:noFill/>
                </a:ln>
                <a:solidFill>
                  <a:srgbClr val="FF0000"/>
                </a:solidFill>
                <a:effectLst/>
                <a:cs typeface="Arial" pitchFamily="34" charset="0"/>
              </a:rPr>
              <a:t> </a:t>
            </a:r>
            <a:r>
              <a:rPr kumimoji="0" lang="en-US" altLang="en-US" i="0" u="none" strike="noStrike" cap="none" normalizeH="0" baseline="0" dirty="0" err="1" smtClean="0">
                <a:ln>
                  <a:noFill/>
                </a:ln>
                <a:solidFill>
                  <a:srgbClr val="FF0000"/>
                </a:solidFill>
                <a:effectLst/>
                <a:cs typeface="Arial" pitchFamily="34" charset="0"/>
              </a:rPr>
              <a:t>lần</a:t>
            </a:r>
            <a:r>
              <a:rPr kumimoji="0" lang="en-US" altLang="en-US" i="0" u="none" strike="noStrike" cap="none" normalizeH="0" baseline="0" dirty="0" smtClean="0">
                <a:ln>
                  <a:noFill/>
                </a:ln>
                <a:solidFill>
                  <a:srgbClr val="FF0000"/>
                </a:solidFill>
                <a:effectLst/>
                <a:cs typeface="Arial" pitchFamily="34" charset="0"/>
              </a:rPr>
              <a:t> </a:t>
            </a:r>
            <a:r>
              <a:rPr kumimoji="0" lang="en-US" altLang="en-US" i="0" u="none" strike="noStrike" cap="none" normalizeH="0" baseline="0" dirty="0" err="1" smtClean="0">
                <a:ln>
                  <a:noFill/>
                </a:ln>
                <a:solidFill>
                  <a:srgbClr val="FF0000"/>
                </a:solidFill>
                <a:effectLst/>
                <a:cs typeface="Arial" pitchFamily="34" charset="0"/>
              </a:rPr>
              <a:t>thứ</a:t>
            </a:r>
            <a:r>
              <a:rPr kumimoji="0" lang="en-US" altLang="en-US" i="0" u="none" strike="noStrike" cap="none" normalizeH="0" baseline="0" dirty="0" smtClean="0">
                <a:ln>
                  <a:noFill/>
                </a:ln>
                <a:solidFill>
                  <a:srgbClr val="FF0000"/>
                </a:solidFill>
                <a:effectLst/>
                <a:cs typeface="Arial" pitchFamily="34" charset="0"/>
              </a:rPr>
              <a:t> </a:t>
            </a:r>
            <a:r>
              <a:rPr kumimoji="0" lang="en-US" altLang="en-US" i="0" u="none" strike="noStrike" cap="none" normalizeH="0" baseline="0" dirty="0" err="1" smtClean="0">
                <a:ln>
                  <a:noFill/>
                </a:ln>
                <a:solidFill>
                  <a:srgbClr val="FF0000"/>
                </a:solidFill>
                <a:effectLst/>
                <a:cs typeface="Arial" pitchFamily="34" charset="0"/>
              </a:rPr>
              <a:t>hai</a:t>
            </a:r>
            <a:r>
              <a:rPr kumimoji="0" lang="en-US" altLang="en-US" i="0" u="none" strike="noStrike" cap="none" normalizeH="0" baseline="0" dirty="0" smtClean="0">
                <a:ln>
                  <a:noFill/>
                </a:ln>
                <a:solidFill>
                  <a:srgbClr val="FF0000"/>
                </a:solidFill>
                <a:effectLst/>
                <a:cs typeface="Arial" pitchFamily="34" charset="0"/>
              </a:rPr>
              <a:t> </a:t>
            </a:r>
            <a:r>
              <a:rPr kumimoji="0" lang="en-US" altLang="en-US" i="0" u="none" strike="noStrike" cap="none" normalizeH="0" baseline="0" dirty="0" err="1" smtClean="0">
                <a:ln>
                  <a:noFill/>
                </a:ln>
                <a:solidFill>
                  <a:srgbClr val="FF0000"/>
                </a:solidFill>
                <a:effectLst/>
                <a:cs typeface="Arial" pitchFamily="34" charset="0"/>
              </a:rPr>
              <a:t>là</a:t>
            </a:r>
            <a:r>
              <a:rPr kumimoji="0" lang="en-US" altLang="en-US" i="0" u="none" strike="noStrike" cap="none" normalizeH="0" baseline="0" dirty="0" smtClean="0">
                <a:ln>
                  <a:noFill/>
                </a:ln>
                <a:solidFill>
                  <a:srgbClr val="FF0000"/>
                </a:solidFill>
                <a:effectLst/>
                <a:cs typeface="Arial" pitchFamily="34" charset="0"/>
              </a:rPr>
              <a:t> Di </a:t>
            </a:r>
            <a:r>
              <a:rPr kumimoji="0" lang="en-US" altLang="en-US" i="0" u="none" strike="noStrike" cap="none" normalizeH="0" baseline="0" dirty="0" err="1" smtClean="0">
                <a:ln>
                  <a:noFill/>
                </a:ln>
                <a:solidFill>
                  <a:srgbClr val="FF0000"/>
                </a:solidFill>
                <a:effectLst/>
                <a:cs typeface="Arial" pitchFamily="34" charset="0"/>
              </a:rPr>
              <a:t>sản</a:t>
            </a:r>
            <a:r>
              <a:rPr kumimoji="0" lang="en-US" altLang="en-US" i="0" u="none" strike="noStrike" cap="none" normalizeH="0" baseline="0" dirty="0" smtClean="0">
                <a:ln>
                  <a:noFill/>
                </a:ln>
                <a:solidFill>
                  <a:srgbClr val="FF0000"/>
                </a:solidFill>
                <a:effectLst/>
                <a:cs typeface="Arial" pitchFamily="34" charset="0"/>
              </a:rPr>
              <a:t> </a:t>
            </a:r>
            <a:r>
              <a:rPr kumimoji="0" lang="en-US" altLang="en-US" i="0" u="none" strike="noStrike" cap="none" normalizeH="0" baseline="0" dirty="0" err="1" smtClean="0">
                <a:ln>
                  <a:noFill/>
                </a:ln>
                <a:solidFill>
                  <a:srgbClr val="FF0000"/>
                </a:solidFill>
                <a:effectLst/>
                <a:cs typeface="Arial" pitchFamily="34" charset="0"/>
              </a:rPr>
              <a:t>địa</a:t>
            </a:r>
            <a:r>
              <a:rPr kumimoji="0" lang="en-US" altLang="en-US" i="0" u="none" strike="noStrike" cap="none" normalizeH="0" baseline="0" dirty="0" smtClean="0">
                <a:ln>
                  <a:noFill/>
                </a:ln>
                <a:solidFill>
                  <a:srgbClr val="FF0000"/>
                </a:solidFill>
                <a:effectLst/>
                <a:cs typeface="Arial" pitchFamily="34" charset="0"/>
              </a:rPr>
              <a:t> </a:t>
            </a:r>
            <a:r>
              <a:rPr kumimoji="0" lang="en-US" altLang="en-US" i="0" u="none" strike="noStrike" cap="none" normalizeH="0" baseline="0" dirty="0" err="1" smtClean="0">
                <a:ln>
                  <a:noFill/>
                </a:ln>
                <a:solidFill>
                  <a:srgbClr val="FF0000"/>
                </a:solidFill>
                <a:effectLst/>
                <a:cs typeface="Arial" pitchFamily="34" charset="0"/>
              </a:rPr>
              <a:t>chất</a:t>
            </a:r>
            <a:r>
              <a:rPr kumimoji="0" lang="en-US" altLang="en-US" i="0" u="none" strike="noStrike" cap="none" normalizeH="0" baseline="0" dirty="0" smtClean="0">
                <a:ln>
                  <a:noFill/>
                </a:ln>
                <a:solidFill>
                  <a:srgbClr val="FF0000"/>
                </a:solidFill>
                <a:effectLst/>
                <a:cs typeface="Arial" pitchFamily="34" charset="0"/>
              </a:rPr>
              <a:t> </a:t>
            </a:r>
            <a:r>
              <a:rPr kumimoji="0" lang="en-US" altLang="en-US" i="0" u="none" strike="noStrike" cap="none" normalizeH="0" baseline="0" dirty="0" err="1" smtClean="0">
                <a:ln>
                  <a:noFill/>
                </a:ln>
                <a:solidFill>
                  <a:srgbClr val="FF0000"/>
                </a:solidFill>
                <a:effectLst/>
                <a:cs typeface="Arial" pitchFamily="34" charset="0"/>
              </a:rPr>
              <a:t>thế</a:t>
            </a:r>
            <a:r>
              <a:rPr kumimoji="0" lang="en-US" altLang="en-US" i="0" u="none" strike="noStrike" cap="none" normalizeH="0" baseline="0" dirty="0" smtClean="0">
                <a:ln>
                  <a:noFill/>
                </a:ln>
                <a:solidFill>
                  <a:srgbClr val="FF0000"/>
                </a:solidFill>
                <a:effectLst/>
                <a:cs typeface="Arial" pitchFamily="34" charset="0"/>
              </a:rPr>
              <a:t> </a:t>
            </a:r>
            <a:r>
              <a:rPr kumimoji="0" lang="en-US" altLang="en-US" i="0" u="none" strike="noStrike" cap="none" normalizeH="0" baseline="0" dirty="0" err="1" smtClean="0">
                <a:ln>
                  <a:noFill/>
                </a:ln>
                <a:solidFill>
                  <a:srgbClr val="FF0000"/>
                </a:solidFill>
                <a:effectLst/>
                <a:cs typeface="Arial" pitchFamily="34" charset="0"/>
              </a:rPr>
              <a:t>giới</a:t>
            </a:r>
            <a:r>
              <a:rPr kumimoji="0" lang="en-US" altLang="en-US" i="0" u="none" strike="noStrike" cap="none" normalizeH="0" baseline="0" dirty="0" smtClean="0">
                <a:ln>
                  <a:noFill/>
                </a:ln>
                <a:solidFill>
                  <a:srgbClr val="FF0000"/>
                </a:solidFill>
                <a:effectLst/>
                <a:cs typeface="Arial" pitchFamily="34" charset="0"/>
              </a:rPr>
              <a:t> </a:t>
            </a:r>
            <a:r>
              <a:rPr kumimoji="0" lang="en-US" altLang="en-US" i="0" u="none" strike="noStrike" cap="none" normalizeH="0" baseline="0" dirty="0" err="1" smtClean="0">
                <a:ln>
                  <a:noFill/>
                </a:ln>
                <a:solidFill>
                  <a:srgbClr val="FF0000"/>
                </a:solidFill>
                <a:effectLst/>
                <a:cs typeface="Arial" pitchFamily="34" charset="0"/>
              </a:rPr>
              <a:t>vì</a:t>
            </a:r>
            <a:r>
              <a:rPr kumimoji="0" lang="en-US" altLang="en-US" i="0" u="none" strike="noStrike" cap="none" normalizeH="0" baseline="0" dirty="0" smtClean="0">
                <a:ln>
                  <a:noFill/>
                </a:ln>
                <a:solidFill>
                  <a:srgbClr val="FF0000"/>
                </a:solidFill>
                <a:effectLst/>
                <a:cs typeface="Arial" pitchFamily="34" charset="0"/>
              </a:rPr>
              <a:t> </a:t>
            </a:r>
            <a:r>
              <a:rPr kumimoji="0" lang="en-US" altLang="en-US" i="0" u="none" strike="noStrike" cap="none" normalizeH="0" baseline="0" dirty="0" err="1" smtClean="0">
                <a:ln>
                  <a:noFill/>
                </a:ln>
                <a:solidFill>
                  <a:srgbClr val="FF0000"/>
                </a:solidFill>
                <a:effectLst/>
                <a:cs typeface="Arial" pitchFamily="34" charset="0"/>
              </a:rPr>
              <a:t>những</a:t>
            </a:r>
            <a:r>
              <a:rPr kumimoji="0" lang="en-US" altLang="en-US" i="0" u="none" strike="noStrike" cap="none" normalizeH="0" baseline="0" dirty="0" smtClean="0">
                <a:ln>
                  <a:noFill/>
                </a:ln>
                <a:solidFill>
                  <a:srgbClr val="FF0000"/>
                </a:solidFill>
                <a:effectLst/>
                <a:cs typeface="Arial" pitchFamily="34" charset="0"/>
              </a:rPr>
              <a:t> </a:t>
            </a:r>
            <a:r>
              <a:rPr kumimoji="0" lang="en-US" altLang="en-US" i="0" u="none" strike="noStrike" cap="none" normalizeH="0" baseline="0" dirty="0" err="1" smtClean="0">
                <a:ln>
                  <a:noFill/>
                </a:ln>
                <a:solidFill>
                  <a:srgbClr val="FF0000"/>
                </a:solidFill>
                <a:effectLst/>
                <a:cs typeface="Arial" pitchFamily="34" charset="0"/>
              </a:rPr>
              <a:t>giá</a:t>
            </a:r>
            <a:r>
              <a:rPr kumimoji="0" lang="en-US" altLang="en-US" i="0" u="none" strike="noStrike" cap="none" normalizeH="0" baseline="0" dirty="0" smtClean="0">
                <a:ln>
                  <a:noFill/>
                </a:ln>
                <a:solidFill>
                  <a:srgbClr val="FF0000"/>
                </a:solidFill>
                <a:effectLst/>
                <a:cs typeface="Arial" pitchFamily="34" charset="0"/>
              </a:rPr>
              <a:t> </a:t>
            </a:r>
            <a:r>
              <a:rPr kumimoji="0" lang="en-US" altLang="en-US" i="0" u="none" strike="noStrike" cap="none" normalizeH="0" baseline="0" dirty="0" err="1" smtClean="0">
                <a:ln>
                  <a:noFill/>
                </a:ln>
                <a:solidFill>
                  <a:srgbClr val="FF0000"/>
                </a:solidFill>
                <a:effectLst/>
                <a:cs typeface="Arial" pitchFamily="34" charset="0"/>
              </a:rPr>
              <a:t>trị</a:t>
            </a:r>
            <a:r>
              <a:rPr kumimoji="0" lang="en-US" altLang="en-US" i="0" u="none" strike="noStrike" cap="none" normalizeH="0" baseline="0" dirty="0" smtClean="0">
                <a:ln>
                  <a:noFill/>
                </a:ln>
                <a:solidFill>
                  <a:srgbClr val="FF0000"/>
                </a:solidFill>
                <a:effectLst/>
                <a:cs typeface="Arial" pitchFamily="34" charset="0"/>
              </a:rPr>
              <a:t> </a:t>
            </a:r>
            <a:r>
              <a:rPr kumimoji="0" lang="en-US" altLang="en-US" i="0" u="none" strike="noStrike" cap="none" normalizeH="0" baseline="0" dirty="0" err="1" smtClean="0">
                <a:ln>
                  <a:noFill/>
                </a:ln>
                <a:solidFill>
                  <a:srgbClr val="FF0000"/>
                </a:solidFill>
                <a:effectLst/>
                <a:cs typeface="Arial" pitchFamily="34" charset="0"/>
              </a:rPr>
              <a:t>vê</a:t>
            </a:r>
            <a:r>
              <a:rPr kumimoji="0" lang="en-US" altLang="en-US" i="0" u="none" strike="noStrike" cap="none" normalizeH="0" baseline="0" dirty="0" smtClean="0">
                <a:ln>
                  <a:noFill/>
                </a:ln>
                <a:solidFill>
                  <a:srgbClr val="FF0000"/>
                </a:solidFill>
                <a:effectLst/>
                <a:cs typeface="Arial" pitchFamily="34" charset="0"/>
              </a:rPr>
              <a:t>̀ </a:t>
            </a:r>
            <a:r>
              <a:rPr kumimoji="0" lang="en-US" altLang="en-US" i="0" u="none" strike="noStrike" cap="none" normalizeH="0" baseline="0" dirty="0" err="1" smtClean="0">
                <a:ln>
                  <a:noFill/>
                </a:ln>
                <a:solidFill>
                  <a:srgbClr val="FF0000"/>
                </a:solidFill>
                <a:effectLst/>
                <a:cs typeface="Arial" pitchFamily="34" charset="0"/>
              </a:rPr>
              <a:t>địa</a:t>
            </a:r>
            <a:r>
              <a:rPr kumimoji="0" lang="en-US" altLang="en-US" i="0" u="none" strike="noStrike" cap="none" normalizeH="0" baseline="0" dirty="0" smtClean="0">
                <a:ln>
                  <a:noFill/>
                </a:ln>
                <a:solidFill>
                  <a:srgbClr val="FF0000"/>
                </a:solidFill>
                <a:effectLst/>
                <a:cs typeface="Arial" pitchFamily="34" charset="0"/>
              </a:rPr>
              <a:t> </a:t>
            </a:r>
            <a:r>
              <a:rPr kumimoji="0" lang="en-US" altLang="en-US" i="0" u="none" strike="noStrike" cap="none" normalizeH="0" baseline="0" dirty="0" err="1" smtClean="0">
                <a:ln>
                  <a:noFill/>
                </a:ln>
                <a:solidFill>
                  <a:srgbClr val="FF0000"/>
                </a:solidFill>
                <a:effectLst/>
                <a:cs typeface="Arial" pitchFamily="34" charset="0"/>
              </a:rPr>
              <a:t>chất</a:t>
            </a:r>
            <a:r>
              <a:rPr kumimoji="0" lang="en-US" altLang="en-US" i="0" u="none" strike="noStrike" cap="none" normalizeH="0" baseline="0" dirty="0" smtClean="0">
                <a:ln>
                  <a:noFill/>
                </a:ln>
                <a:solidFill>
                  <a:srgbClr val="FF0000"/>
                </a:solidFill>
                <a:effectLst/>
                <a:cs typeface="Arial" pitchFamily="34" charset="0"/>
              </a:rPr>
              <a:t>, </a:t>
            </a:r>
            <a:r>
              <a:rPr kumimoji="0" lang="en-US" altLang="en-US" i="0" u="none" strike="noStrike" cap="none" normalizeH="0" baseline="0" dirty="0" err="1" smtClean="0">
                <a:ln>
                  <a:noFill/>
                </a:ln>
                <a:solidFill>
                  <a:srgbClr val="FF0000"/>
                </a:solidFill>
                <a:effectLst/>
                <a:cs typeface="Arial" pitchFamily="34" charset="0"/>
              </a:rPr>
              <a:t>địa</a:t>
            </a:r>
            <a:r>
              <a:rPr kumimoji="0" lang="en-US" altLang="en-US" i="0" u="none" strike="noStrike" cap="none" normalizeH="0" baseline="0" dirty="0" smtClean="0">
                <a:ln>
                  <a:noFill/>
                </a:ln>
                <a:solidFill>
                  <a:srgbClr val="FF0000"/>
                </a:solidFill>
                <a:effectLst/>
                <a:cs typeface="Arial" pitchFamily="34" charset="0"/>
              </a:rPr>
              <a:t> </a:t>
            </a:r>
            <a:r>
              <a:rPr kumimoji="0" lang="en-US" altLang="en-US" i="0" u="none" strike="noStrike" cap="none" normalizeH="0" baseline="0" dirty="0" err="1" smtClean="0">
                <a:ln>
                  <a:noFill/>
                </a:ln>
                <a:solidFill>
                  <a:srgbClr val="FF0000"/>
                </a:solidFill>
                <a:effectLst/>
                <a:cs typeface="Arial" pitchFamily="34" charset="0"/>
              </a:rPr>
              <a:t>mạo</a:t>
            </a:r>
            <a:r>
              <a:rPr kumimoji="0" lang="en-US" altLang="en-US" i="0" u="none" strike="noStrike" cap="none" normalizeH="0" baseline="0" dirty="0" smtClean="0">
                <a:ln>
                  <a:noFill/>
                </a:ln>
                <a:solidFill>
                  <a:srgbClr val="FF0000"/>
                </a:solidFill>
                <a:effectLst/>
                <a:cs typeface="Arial" pitchFamily="34" charset="0"/>
              </a:rPr>
              <a:t>.</a:t>
            </a:r>
            <a:r>
              <a:rPr lang="en-US" dirty="0">
                <a:solidFill>
                  <a:srgbClr val="FF0000"/>
                </a:solidFill>
              </a:rPr>
              <a:t> 2011 </a:t>
            </a:r>
            <a:r>
              <a:rPr lang="en-US" dirty="0" err="1">
                <a:solidFill>
                  <a:srgbClr val="FF0000"/>
                </a:solidFill>
              </a:rPr>
              <a:t>được</a:t>
            </a:r>
            <a:r>
              <a:rPr lang="en-US" dirty="0">
                <a:solidFill>
                  <a:srgbClr val="FF0000"/>
                </a:solidFill>
              </a:rPr>
              <a:t> </a:t>
            </a:r>
            <a:r>
              <a:rPr lang="en-US" dirty="0" err="1">
                <a:solidFill>
                  <a:srgbClr val="FF0000"/>
                </a:solidFill>
              </a:rPr>
              <a:t>bầu</a:t>
            </a:r>
            <a:r>
              <a:rPr lang="en-US" dirty="0">
                <a:solidFill>
                  <a:srgbClr val="FF0000"/>
                </a:solidFill>
              </a:rPr>
              <a:t> </a:t>
            </a:r>
            <a:r>
              <a:rPr lang="en-US" dirty="0" err="1">
                <a:solidFill>
                  <a:srgbClr val="FF0000"/>
                </a:solidFill>
              </a:rPr>
              <a:t>chọn</a:t>
            </a:r>
            <a:r>
              <a:rPr lang="en-US" dirty="0">
                <a:solidFill>
                  <a:srgbClr val="FF0000"/>
                </a:solidFill>
              </a:rPr>
              <a:t> </a:t>
            </a:r>
            <a:r>
              <a:rPr lang="en-US" altLang="en-US" dirty="0" err="1">
                <a:solidFill>
                  <a:srgbClr val="FF0000"/>
                </a:solidFill>
                <a:latin typeface="Times New Roman" pitchFamily="18" charset="0"/>
              </a:rPr>
              <a:t>là</a:t>
            </a:r>
            <a:r>
              <a:rPr lang="en-US" altLang="en-US" dirty="0">
                <a:solidFill>
                  <a:srgbClr val="FF0000"/>
                </a:solidFill>
              </a:rPr>
              <a:t> </a:t>
            </a:r>
            <a:r>
              <a:rPr lang="en-US" dirty="0" err="1">
                <a:solidFill>
                  <a:srgbClr val="FF0000"/>
                </a:solidFill>
              </a:rPr>
              <a:t>một</a:t>
            </a:r>
            <a:r>
              <a:rPr lang="en-US" dirty="0">
                <a:solidFill>
                  <a:srgbClr val="FF0000"/>
                </a:solidFill>
              </a:rPr>
              <a:t> </a:t>
            </a:r>
            <a:r>
              <a:rPr lang="en-US" dirty="0" err="1">
                <a:solidFill>
                  <a:srgbClr val="FF0000"/>
                </a:solidFill>
              </a:rPr>
              <a:t>trong</a:t>
            </a:r>
            <a:r>
              <a:rPr lang="en-US" dirty="0">
                <a:solidFill>
                  <a:srgbClr val="FF0000"/>
                </a:solidFill>
              </a:rPr>
              <a:t> </a:t>
            </a:r>
            <a:r>
              <a:rPr lang="en-US" dirty="0" err="1">
                <a:solidFill>
                  <a:srgbClr val="FF0000"/>
                </a:solidFill>
              </a:rPr>
              <a:t>bảy</a:t>
            </a:r>
            <a:r>
              <a:rPr lang="en-US" dirty="0">
                <a:solidFill>
                  <a:srgbClr val="FF0000"/>
                </a:solidFill>
              </a:rPr>
              <a:t> </a:t>
            </a:r>
            <a:r>
              <a:rPr lang="en-US" dirty="0" err="1">
                <a:solidFill>
                  <a:srgbClr val="FF0000"/>
                </a:solidFill>
              </a:rPr>
              <a:t>kỳ</a:t>
            </a:r>
            <a:r>
              <a:rPr lang="en-US" dirty="0">
                <a:solidFill>
                  <a:srgbClr val="FF0000"/>
                </a:solidFill>
              </a:rPr>
              <a:t> </a:t>
            </a:r>
            <a:r>
              <a:rPr lang="en-US" dirty="0" err="1">
                <a:solidFill>
                  <a:srgbClr val="FF0000"/>
                </a:solidFill>
              </a:rPr>
              <a:t>quan</a:t>
            </a:r>
            <a:r>
              <a:rPr lang="en-US" dirty="0">
                <a:solidFill>
                  <a:srgbClr val="FF0000"/>
                </a:solidFill>
              </a:rPr>
              <a:t> </a:t>
            </a:r>
            <a:r>
              <a:rPr lang="en-US" altLang="en-US" dirty="0" err="1">
                <a:solidFill>
                  <a:srgbClr val="FF0000"/>
                </a:solidFill>
                <a:latin typeface="Times New Roman" pitchFamily="18" charset="0"/>
              </a:rPr>
              <a:t>Thiên</a:t>
            </a:r>
            <a:r>
              <a:rPr lang="en-US" altLang="en-US" dirty="0">
                <a:solidFill>
                  <a:srgbClr val="FF0000"/>
                </a:solidFill>
                <a:latin typeface="Times New Roman" pitchFamily="18" charset="0"/>
              </a:rPr>
              <a:t> </a:t>
            </a:r>
            <a:r>
              <a:rPr lang="en-US" altLang="en-US" dirty="0" err="1">
                <a:solidFill>
                  <a:srgbClr val="FF0000"/>
                </a:solidFill>
                <a:latin typeface="Times New Roman" pitchFamily="18" charset="0"/>
              </a:rPr>
              <a:t>nhiên</a:t>
            </a:r>
            <a:r>
              <a:rPr lang="en-US" altLang="en-US" dirty="0">
                <a:solidFill>
                  <a:srgbClr val="FF0000"/>
                </a:solidFill>
                <a:latin typeface="Times New Roman" pitchFamily="18" charset="0"/>
              </a:rPr>
              <a:t>  </a:t>
            </a:r>
            <a:r>
              <a:rPr lang="en-US" dirty="0" err="1">
                <a:solidFill>
                  <a:srgbClr val="FF0000"/>
                </a:solidFill>
              </a:rPr>
              <a:t>thế</a:t>
            </a:r>
            <a:r>
              <a:rPr lang="en-US" dirty="0">
                <a:solidFill>
                  <a:srgbClr val="FF0000"/>
                </a:solidFill>
              </a:rPr>
              <a:t> </a:t>
            </a:r>
            <a:r>
              <a:rPr lang="en-US" dirty="0" err="1">
                <a:solidFill>
                  <a:srgbClr val="FF0000"/>
                </a:solidFill>
              </a:rPr>
              <a:t>giới</a:t>
            </a:r>
            <a:r>
              <a:rPr lang="en-US" dirty="0">
                <a:solidFill>
                  <a:srgbClr val="FF0000"/>
                </a:solidFill>
              </a:rPr>
              <a:t> </a:t>
            </a:r>
            <a:r>
              <a:rPr lang="en-US" dirty="0" err="1">
                <a:solidFill>
                  <a:srgbClr val="FF0000"/>
                </a:solidFill>
              </a:rPr>
              <a:t>mới</a:t>
            </a:r>
            <a:r>
              <a:rPr lang="en-US" dirty="0">
                <a:solidFill>
                  <a:srgbClr val="FF0000"/>
                </a:solidFill>
              </a:rPr>
              <a:t> .</a:t>
            </a:r>
            <a:endParaRPr lang="en-US" altLang="en-US" dirty="0">
              <a:solidFill>
                <a:srgbClr val="FF0000"/>
              </a:solidFill>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US" altLang="en-US" b="0" i="0" u="none" strike="noStrike" cap="none" normalizeH="0" baseline="0" dirty="0" smtClean="0">
              <a:ln>
                <a:noFill/>
              </a:ln>
              <a:solidFill>
                <a:schemeClr val="tx1"/>
              </a:solidFill>
              <a:effectLst/>
              <a:latin typeface="Arial" pitchFamily="34" charset="0"/>
            </a:endParaRPr>
          </a:p>
        </p:txBody>
      </p:sp>
    </p:spTree>
    <p:extLst>
      <p:ext uri="{BB962C8B-B14F-4D97-AF65-F5344CB8AC3E}">
        <p14:creationId xmlns:p14="http://schemas.microsoft.com/office/powerpoint/2010/main" val="3884072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8194"/>
                                        </p:tgtEl>
                                        <p:attrNameLst>
                                          <p:attrName>style.visibility</p:attrName>
                                        </p:attrNameLst>
                                      </p:cBhvr>
                                      <p:to>
                                        <p:strVal val="visible"/>
                                      </p:to>
                                    </p:set>
                                    <p:animEffect transition="in" filter="circle(in)">
                                      <p:cBhvr>
                                        <p:cTn id="7" dur="2000"/>
                                        <p:tgtEl>
                                          <p:spTgt spid="8194"/>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circle(in)">
                                      <p:cBhvr>
                                        <p:cTn id="10"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0" y="0"/>
            <a:ext cx="9144000" cy="6858000"/>
          </a:xfrm>
          <a:prstGeom prst="rect">
            <a:avLst/>
          </a:prstGeom>
          <a:noFill/>
          <a:ln w="76200" cmpd="tri" algn="ctr">
            <a:pattFill prst="solidDmnd">
              <a:fgClr>
                <a:srgbClr val="993366"/>
              </a:fgClr>
              <a:bgClr>
                <a:srgbClr val="FFFFFF"/>
              </a:bgClr>
            </a:pattFill>
            <a:miter lim="800000"/>
            <a:headEnd/>
            <a:tailEnd/>
          </a:ln>
          <a:effectLst>
            <a:prstShdw prst="shdw17" dist="17961" dir="13500000">
              <a:srgbClr val="5C1F3D"/>
            </a:prstShdw>
          </a:effectLst>
          <a:extLst>
            <a:ext uri="{909E8E84-426E-40DD-AFC4-6F175D3DCCD1}">
              <a14:hiddenFill xmlns:a14="http://schemas.microsoft.com/office/drawing/2010/main">
                <a:solidFill>
                  <a:srgbClr val="FFFFFF"/>
                </a:solidFill>
              </a14:hiddenFill>
            </a:ext>
          </a:ex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eaLnBrk="1" hangingPunct="1">
              <a:spcBef>
                <a:spcPct val="0"/>
              </a:spcBef>
              <a:buFontTx/>
              <a:buNone/>
            </a:pPr>
            <a:endParaRPr lang="en-US" altLang="en-US" sz="2200" b="1">
              <a:latin typeface="Arial" charset="0"/>
            </a:endParaRPr>
          </a:p>
        </p:txBody>
      </p:sp>
      <p:sp>
        <p:nvSpPr>
          <p:cNvPr id="4" name="Text Box 9"/>
          <p:cNvSpPr txBox="1">
            <a:spLocks noChangeArrowheads="1"/>
          </p:cNvSpPr>
          <p:nvPr/>
        </p:nvSpPr>
        <p:spPr bwMode="auto">
          <a:xfrm>
            <a:off x="533400" y="5904931"/>
            <a:ext cx="7924800" cy="523220"/>
          </a:xfrm>
          <a:prstGeom prst="rect">
            <a:avLst/>
          </a:prstGeom>
          <a:solidFill>
            <a:schemeClr val="bg1"/>
          </a:solidFill>
          <a:ln>
            <a:noFill/>
          </a:ln>
          <a:effectLst/>
          <a:extLst/>
        </p:spPr>
        <p:txBody>
          <a:bodyPr wrap="square">
            <a:spAutoFit/>
          </a:bodyPr>
          <a:lstStyle>
            <a:lvl1pPr eaLnBrk="0" hangingPunct="0">
              <a:defRPr sz="2800" u="sng">
                <a:solidFill>
                  <a:schemeClr val="tx1"/>
                </a:solidFill>
                <a:latin typeface=".VnArial" pitchFamily="34" charset="0"/>
              </a:defRPr>
            </a:lvl1pPr>
            <a:lvl2pPr marL="742950" indent="-285750" eaLnBrk="0" hangingPunct="0">
              <a:defRPr sz="2800" u="sng">
                <a:solidFill>
                  <a:schemeClr val="tx1"/>
                </a:solidFill>
                <a:latin typeface=".VnArial" pitchFamily="34" charset="0"/>
              </a:defRPr>
            </a:lvl2pPr>
            <a:lvl3pPr marL="1143000" indent="-228600" eaLnBrk="0" hangingPunct="0">
              <a:defRPr sz="2800" u="sng">
                <a:solidFill>
                  <a:schemeClr val="tx1"/>
                </a:solidFill>
                <a:latin typeface=".VnArial" pitchFamily="34" charset="0"/>
              </a:defRPr>
            </a:lvl3pPr>
            <a:lvl4pPr marL="1600200" indent="-228600" eaLnBrk="0" hangingPunct="0">
              <a:defRPr sz="2800" u="sng">
                <a:solidFill>
                  <a:schemeClr val="tx1"/>
                </a:solidFill>
                <a:latin typeface=".VnArial" pitchFamily="34" charset="0"/>
              </a:defRPr>
            </a:lvl4pPr>
            <a:lvl5pPr marL="2057400" indent="-228600" eaLnBrk="0" hangingPunct="0">
              <a:defRPr sz="2800" u="sng">
                <a:solidFill>
                  <a:schemeClr val="tx1"/>
                </a:solidFill>
                <a:latin typeface=".VnArial" pitchFamily="34" charset="0"/>
              </a:defRPr>
            </a:lvl5pPr>
            <a:lvl6pPr marL="2514600" indent="-228600" eaLnBrk="0" fontAlgn="base" hangingPunct="0">
              <a:spcBef>
                <a:spcPct val="0"/>
              </a:spcBef>
              <a:spcAft>
                <a:spcPct val="0"/>
              </a:spcAft>
              <a:buFont typeface="Arial" charset="0"/>
              <a:defRPr sz="2800" u="sng">
                <a:solidFill>
                  <a:schemeClr val="tx1"/>
                </a:solidFill>
                <a:latin typeface=".VnArial" pitchFamily="34" charset="0"/>
              </a:defRPr>
            </a:lvl6pPr>
            <a:lvl7pPr marL="2971800" indent="-228600" eaLnBrk="0" fontAlgn="base" hangingPunct="0">
              <a:spcBef>
                <a:spcPct val="0"/>
              </a:spcBef>
              <a:spcAft>
                <a:spcPct val="0"/>
              </a:spcAft>
              <a:buFont typeface="Arial" charset="0"/>
              <a:defRPr sz="2800" u="sng">
                <a:solidFill>
                  <a:schemeClr val="tx1"/>
                </a:solidFill>
                <a:latin typeface=".VnArial" pitchFamily="34" charset="0"/>
              </a:defRPr>
            </a:lvl7pPr>
            <a:lvl8pPr marL="3429000" indent="-228600" eaLnBrk="0" fontAlgn="base" hangingPunct="0">
              <a:spcBef>
                <a:spcPct val="0"/>
              </a:spcBef>
              <a:spcAft>
                <a:spcPct val="0"/>
              </a:spcAft>
              <a:buFont typeface="Arial" charset="0"/>
              <a:defRPr sz="2800" u="sng">
                <a:solidFill>
                  <a:schemeClr val="tx1"/>
                </a:solidFill>
                <a:latin typeface=".VnArial" pitchFamily="34" charset="0"/>
              </a:defRPr>
            </a:lvl8pPr>
            <a:lvl9pPr marL="3886200" indent="-228600" eaLnBrk="0" fontAlgn="base" hangingPunct="0">
              <a:spcBef>
                <a:spcPct val="0"/>
              </a:spcBef>
              <a:spcAft>
                <a:spcPct val="0"/>
              </a:spcAft>
              <a:buFont typeface="Arial" charset="0"/>
              <a:defRPr sz="2800" u="sng">
                <a:solidFill>
                  <a:schemeClr val="tx1"/>
                </a:solidFill>
                <a:latin typeface=".VnArial" pitchFamily="34" charset="0"/>
              </a:defRPr>
            </a:lvl9pPr>
          </a:lstStyle>
          <a:p>
            <a:pPr algn="ctr" eaLnBrk="1" hangingPunct="1">
              <a:spcBef>
                <a:spcPct val="50000"/>
              </a:spcBef>
            </a:pPr>
            <a:r>
              <a:rPr lang="en-US" altLang="en-US" u="none" dirty="0" smtClean="0"/>
              <a:t>3/</a:t>
            </a:r>
            <a:r>
              <a:rPr lang="vi-VN" altLang="en-US" u="none" dirty="0" smtClean="0"/>
              <a:t> </a:t>
            </a:r>
            <a:r>
              <a:rPr lang="en-US" altLang="en-US" u="none" dirty="0" smtClean="0"/>
              <a:t>N</a:t>
            </a:r>
            <a:r>
              <a:rPr lang="vi-VN" altLang="en-US" u="none" dirty="0" smtClean="0"/>
              <a:t>ăm</a:t>
            </a:r>
            <a:r>
              <a:rPr lang="en-US" altLang="en-US" u="none" dirty="0" smtClean="0"/>
              <a:t> 1999</a:t>
            </a:r>
            <a:r>
              <a:rPr lang="vi-VN" altLang="en-US" u="none" dirty="0"/>
              <a:t> </a:t>
            </a:r>
            <a:r>
              <a:rPr lang="vi-VN" altLang="en-US" u="none" dirty="0" smtClean="0"/>
              <a:t>PHỐ CỔ HỘI AN</a:t>
            </a:r>
            <a:endParaRPr lang="en-US" altLang="en-US" u="none" dirty="0"/>
          </a:p>
        </p:txBody>
      </p:sp>
      <p:pic>
        <p:nvPicPr>
          <p:cNvPr id="5" name="Picture 10" descr="phoco_hoian_vietna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95701"/>
            <a:ext cx="8534400" cy="5362917"/>
          </a:xfrm>
          <a:prstGeom prst="rect">
            <a:avLst/>
          </a:prstGeom>
          <a:noFill/>
          <a:ln w="5715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9991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0" y="0"/>
            <a:ext cx="9144000" cy="6858000"/>
          </a:xfrm>
          <a:prstGeom prst="rect">
            <a:avLst/>
          </a:prstGeom>
          <a:noFill/>
          <a:ln w="76200" cmpd="tri" algn="ctr">
            <a:pattFill prst="solidDmnd">
              <a:fgClr>
                <a:srgbClr val="993366"/>
              </a:fgClr>
              <a:bgClr>
                <a:srgbClr val="FFFFFF"/>
              </a:bgClr>
            </a:pattFill>
            <a:miter lim="800000"/>
            <a:headEnd/>
            <a:tailEnd/>
          </a:ln>
          <a:effectLst>
            <a:prstShdw prst="shdw17" dist="17961" dir="13500000">
              <a:srgbClr val="5C1F3D"/>
            </a:prstShdw>
          </a:effectLst>
          <a:extLst>
            <a:ext uri="{909E8E84-426E-40DD-AFC4-6F175D3DCCD1}">
              <a14:hiddenFill xmlns:a14="http://schemas.microsoft.com/office/drawing/2010/main">
                <a:solidFill>
                  <a:srgbClr val="FFFFFF"/>
                </a:solidFill>
              </a14:hiddenFill>
            </a:ext>
          </a:ex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eaLnBrk="1" hangingPunct="1">
              <a:spcBef>
                <a:spcPct val="0"/>
              </a:spcBef>
              <a:buFontTx/>
              <a:buNone/>
            </a:pPr>
            <a:endParaRPr lang="en-US" altLang="en-US" sz="2200" b="1">
              <a:latin typeface="Arial" charset="0"/>
            </a:endParaRPr>
          </a:p>
        </p:txBody>
      </p:sp>
      <p:sp>
        <p:nvSpPr>
          <p:cNvPr id="4" name="Text Box 7"/>
          <p:cNvSpPr txBox="1">
            <a:spLocks noChangeArrowheads="1"/>
          </p:cNvSpPr>
          <p:nvPr/>
        </p:nvSpPr>
        <p:spPr bwMode="auto">
          <a:xfrm>
            <a:off x="762000" y="5806504"/>
            <a:ext cx="82296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800" u="sng">
                <a:solidFill>
                  <a:schemeClr val="tx1"/>
                </a:solidFill>
                <a:latin typeface=".VnArial" pitchFamily="34" charset="0"/>
              </a:defRPr>
            </a:lvl1pPr>
            <a:lvl2pPr marL="742950" indent="-285750" eaLnBrk="0" hangingPunct="0">
              <a:defRPr sz="2800" u="sng">
                <a:solidFill>
                  <a:schemeClr val="tx1"/>
                </a:solidFill>
                <a:latin typeface=".VnArial" pitchFamily="34" charset="0"/>
              </a:defRPr>
            </a:lvl2pPr>
            <a:lvl3pPr marL="1143000" indent="-228600" eaLnBrk="0" hangingPunct="0">
              <a:defRPr sz="2800" u="sng">
                <a:solidFill>
                  <a:schemeClr val="tx1"/>
                </a:solidFill>
                <a:latin typeface=".VnArial" pitchFamily="34" charset="0"/>
              </a:defRPr>
            </a:lvl3pPr>
            <a:lvl4pPr marL="1600200" indent="-228600" eaLnBrk="0" hangingPunct="0">
              <a:defRPr sz="2800" u="sng">
                <a:solidFill>
                  <a:schemeClr val="tx1"/>
                </a:solidFill>
                <a:latin typeface=".VnArial" pitchFamily="34" charset="0"/>
              </a:defRPr>
            </a:lvl4pPr>
            <a:lvl5pPr marL="2057400" indent="-228600" eaLnBrk="0" hangingPunct="0">
              <a:defRPr sz="2800" u="sng">
                <a:solidFill>
                  <a:schemeClr val="tx1"/>
                </a:solidFill>
                <a:latin typeface=".VnArial" pitchFamily="34" charset="0"/>
              </a:defRPr>
            </a:lvl5pPr>
            <a:lvl6pPr marL="2514600" indent="-228600" eaLnBrk="0" fontAlgn="base" hangingPunct="0">
              <a:spcBef>
                <a:spcPct val="0"/>
              </a:spcBef>
              <a:spcAft>
                <a:spcPct val="0"/>
              </a:spcAft>
              <a:buFont typeface="Arial" charset="0"/>
              <a:defRPr sz="2800" u="sng">
                <a:solidFill>
                  <a:schemeClr val="tx1"/>
                </a:solidFill>
                <a:latin typeface=".VnArial" pitchFamily="34" charset="0"/>
              </a:defRPr>
            </a:lvl6pPr>
            <a:lvl7pPr marL="2971800" indent="-228600" eaLnBrk="0" fontAlgn="base" hangingPunct="0">
              <a:spcBef>
                <a:spcPct val="0"/>
              </a:spcBef>
              <a:spcAft>
                <a:spcPct val="0"/>
              </a:spcAft>
              <a:buFont typeface="Arial" charset="0"/>
              <a:defRPr sz="2800" u="sng">
                <a:solidFill>
                  <a:schemeClr val="tx1"/>
                </a:solidFill>
                <a:latin typeface=".VnArial" pitchFamily="34" charset="0"/>
              </a:defRPr>
            </a:lvl7pPr>
            <a:lvl8pPr marL="3429000" indent="-228600" eaLnBrk="0" fontAlgn="base" hangingPunct="0">
              <a:spcBef>
                <a:spcPct val="0"/>
              </a:spcBef>
              <a:spcAft>
                <a:spcPct val="0"/>
              </a:spcAft>
              <a:buFont typeface="Arial" charset="0"/>
              <a:defRPr sz="2800" u="sng">
                <a:solidFill>
                  <a:schemeClr val="tx1"/>
                </a:solidFill>
                <a:latin typeface=".VnArial" pitchFamily="34" charset="0"/>
              </a:defRPr>
            </a:lvl8pPr>
            <a:lvl9pPr marL="3886200" indent="-228600" eaLnBrk="0" fontAlgn="base" hangingPunct="0">
              <a:spcBef>
                <a:spcPct val="0"/>
              </a:spcBef>
              <a:spcAft>
                <a:spcPct val="0"/>
              </a:spcAft>
              <a:buFont typeface="Arial" charset="0"/>
              <a:defRPr sz="2800" u="sng">
                <a:solidFill>
                  <a:schemeClr val="tx1"/>
                </a:solidFill>
                <a:latin typeface=".VnArial" pitchFamily="34" charset="0"/>
              </a:defRPr>
            </a:lvl9pPr>
          </a:lstStyle>
          <a:p>
            <a:pPr algn="ctr" eaLnBrk="1" hangingPunct="1">
              <a:spcBef>
                <a:spcPct val="50000"/>
              </a:spcBef>
            </a:pPr>
            <a:r>
              <a:rPr lang="en-US" altLang="en-US" u="none" dirty="0" smtClean="0"/>
              <a:t>4/</a:t>
            </a:r>
            <a:r>
              <a:rPr lang="vi-VN" altLang="en-US" u="none" dirty="0" smtClean="0"/>
              <a:t> </a:t>
            </a:r>
            <a:r>
              <a:rPr lang="en-US" altLang="en-US" u="none" dirty="0" err="1" smtClean="0">
                <a:latin typeface="Times New Roman" panose="02020603050405020304" pitchFamily="18" charset="0"/>
                <a:cs typeface="Times New Roman" panose="02020603050405020304" pitchFamily="18" charset="0"/>
              </a:rPr>
              <a:t>Th</a:t>
            </a:r>
            <a:r>
              <a:rPr lang="vi-VN" altLang="en-US" u="none" dirty="0">
                <a:latin typeface="Times New Roman" panose="02020603050405020304" pitchFamily="18" charset="0"/>
                <a:cs typeface="Times New Roman" panose="02020603050405020304" pitchFamily="18" charset="0"/>
              </a:rPr>
              <a:t>á</a:t>
            </a:r>
            <a:r>
              <a:rPr lang="en-US" altLang="en-US" u="none" dirty="0" smtClean="0">
                <a:latin typeface="Times New Roman" panose="02020603050405020304" pitchFamily="18" charset="0"/>
                <a:cs typeface="Times New Roman" panose="02020603050405020304" pitchFamily="18" charset="0"/>
              </a:rPr>
              <a:t>ng </a:t>
            </a:r>
            <a:r>
              <a:rPr lang="en-US" altLang="en-US" u="none" dirty="0" smtClean="0"/>
              <a:t>12/1999</a:t>
            </a:r>
            <a:r>
              <a:rPr lang="vi-VN" altLang="en-US" u="none" dirty="0" smtClean="0"/>
              <a:t> </a:t>
            </a:r>
            <a:r>
              <a:rPr lang="vi-VN" altLang="en-US" u="none" dirty="0" smtClean="0">
                <a:latin typeface="Times New Roman" panose="02020603050405020304" pitchFamily="18" charset="0"/>
                <a:cs typeface="Times New Roman" panose="02020603050405020304" pitchFamily="18" charset="0"/>
              </a:rPr>
              <a:t>THÁNH ĐỊA MĨ SƠN</a:t>
            </a:r>
            <a:endParaRPr lang="en-US" altLang="en-US" u="none" dirty="0">
              <a:latin typeface="Times New Roman" panose="02020603050405020304" pitchFamily="18" charset="0"/>
              <a:cs typeface="Times New Roman" panose="02020603050405020304" pitchFamily="18" charset="0"/>
            </a:endParaRPr>
          </a:p>
        </p:txBody>
      </p:sp>
      <p:pic>
        <p:nvPicPr>
          <p:cNvPr id="5" name="Picture 8" descr="thanh%20dia[1]"/>
          <p:cNvPicPr>
            <a:picLocks noChangeAspect="1" noChangeArrowheads="1"/>
          </p:cNvPicPr>
          <p:nvPr/>
        </p:nvPicPr>
        <p:blipFill>
          <a:blip r:embed="rId2">
            <a:lum contrast="6000"/>
            <a:extLst>
              <a:ext uri="{28A0092B-C50C-407E-A947-70E740481C1C}">
                <a14:useLocalDpi xmlns:a14="http://schemas.microsoft.com/office/drawing/2010/main" val="0"/>
              </a:ext>
            </a:extLst>
          </a:blip>
          <a:srcRect/>
          <a:stretch>
            <a:fillRect/>
          </a:stretch>
        </p:blipFill>
        <p:spPr bwMode="auto">
          <a:xfrm>
            <a:off x="342900" y="152400"/>
            <a:ext cx="8458200" cy="5562600"/>
          </a:xfrm>
          <a:prstGeom prst="rect">
            <a:avLst/>
          </a:prstGeom>
          <a:noFill/>
          <a:ln w="5715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6208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barn(inVertical)">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0" y="0"/>
            <a:ext cx="9144000" cy="6858000"/>
          </a:xfrm>
          <a:prstGeom prst="rect">
            <a:avLst/>
          </a:prstGeom>
          <a:noFill/>
          <a:ln w="76200" cmpd="tri" algn="ctr">
            <a:pattFill prst="solidDmnd">
              <a:fgClr>
                <a:srgbClr val="993366"/>
              </a:fgClr>
              <a:bgClr>
                <a:srgbClr val="FFFFFF"/>
              </a:bgClr>
            </a:pattFill>
            <a:miter lim="800000"/>
            <a:headEnd/>
            <a:tailEnd/>
          </a:ln>
          <a:effectLst>
            <a:prstShdw prst="shdw17" dist="17961" dir="13500000">
              <a:srgbClr val="5C1F3D"/>
            </a:prstShdw>
          </a:effectLst>
          <a:extLst>
            <a:ext uri="{909E8E84-426E-40DD-AFC4-6F175D3DCCD1}">
              <a14:hiddenFill xmlns:a14="http://schemas.microsoft.com/office/drawing/2010/main">
                <a:solidFill>
                  <a:srgbClr val="FFFFFF"/>
                </a:solidFill>
              </a14:hiddenFill>
            </a:ext>
          </a:ex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eaLnBrk="1" hangingPunct="1">
              <a:spcBef>
                <a:spcPct val="0"/>
              </a:spcBef>
              <a:buFontTx/>
              <a:buNone/>
            </a:pPr>
            <a:endParaRPr lang="en-US" altLang="en-US" sz="2200" b="1">
              <a:latin typeface="Arial" charset="0"/>
            </a:endParaRPr>
          </a:p>
        </p:txBody>
      </p:sp>
      <p:sp>
        <p:nvSpPr>
          <p:cNvPr id="7" name="Rectangle 6"/>
          <p:cNvSpPr/>
          <p:nvPr/>
        </p:nvSpPr>
        <p:spPr>
          <a:xfrm>
            <a:off x="266131" y="6132731"/>
            <a:ext cx="8763000" cy="646331"/>
          </a:xfrm>
          <a:prstGeom prst="rect">
            <a:avLst/>
          </a:prstGeom>
          <a:solidFill>
            <a:schemeClr val="bg1"/>
          </a:solidFill>
        </p:spPr>
        <p:txBody>
          <a:bodyPr wrap="square">
            <a:spAutoFit/>
          </a:bodyPr>
          <a:lstStyle/>
          <a:p>
            <a:pPr algn="ctr"/>
            <a:r>
              <a:rPr lang="en-US" dirty="0"/>
              <a:t>5</a:t>
            </a:r>
            <a:r>
              <a:rPr lang="en-US" dirty="0" smtClean="0"/>
              <a:t>/</a:t>
            </a:r>
            <a:r>
              <a:rPr lang="vi-VN" dirty="0" smtClean="0"/>
              <a:t>Nhã </a:t>
            </a:r>
            <a:r>
              <a:rPr lang="vi-VN" dirty="0"/>
              <a:t>nhạc cung đình Huế đã được UNESCO công nhận là Kiệt tác truyền khẩu và phi vật thể nhân loại vào năm 2003.</a:t>
            </a:r>
            <a:endParaRPr lang="en-US" dirty="0"/>
          </a:p>
        </p:txBody>
      </p:sp>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457200"/>
            <a:ext cx="7924800" cy="54938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277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di sản thế giới, Vịnh Hạ Long, Tràng 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04800"/>
            <a:ext cx="8458200" cy="51816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82054" y="5657671"/>
            <a:ext cx="8861946" cy="1200329"/>
          </a:xfrm>
          <a:prstGeom prst="rect">
            <a:avLst/>
          </a:prstGeom>
          <a:solidFill>
            <a:schemeClr val="bg1"/>
          </a:solidFill>
        </p:spPr>
        <p:txBody>
          <a:bodyPr wrap="square">
            <a:spAutoFit/>
          </a:bodyPr>
          <a:lstStyle/>
          <a:p>
            <a:pPr algn="ctr"/>
            <a:r>
              <a:rPr lang="en-US" dirty="0" smtClean="0"/>
              <a:t>6/</a:t>
            </a:r>
            <a:r>
              <a:rPr lang="vi-VN" dirty="0" smtClean="0"/>
              <a:t>Vườn </a:t>
            </a:r>
            <a:r>
              <a:rPr lang="vi-VN" dirty="0"/>
              <a:t>Quốc gia Phong Nha – Kẻ Bàng được UNESCO công nhận là Di sản thiên nhiên thế giới theo tiêu chí địa chất, địa mạo năm 2003, và được UNESCO công nhận lần 2 là Di sản thiên nhiên thế giới với tiêu chí đa dạng sinh học, sinh thái vào ngày 3 tháng 7 năm 2015.</a:t>
            </a:r>
            <a:endParaRPr lang="en-US" dirty="0"/>
          </a:p>
        </p:txBody>
      </p:sp>
      <p:pic>
        <p:nvPicPr>
          <p:cNvPr id="4" name="Picture 10" descr="Phongnhacave[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338919"/>
            <a:ext cx="8610600" cy="5147481"/>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9449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9218"/>
                                        </p:tgtEl>
                                        <p:attrNameLst>
                                          <p:attrName>style.visibility</p:attrName>
                                        </p:attrNameLst>
                                      </p:cBhvr>
                                      <p:to>
                                        <p:strVal val="visible"/>
                                      </p:to>
                                    </p:set>
                                    <p:animEffect transition="in" filter="wheel(1)">
                                      <p:cBhvr>
                                        <p:cTn id="7" dur="2000"/>
                                        <p:tgtEl>
                                          <p:spTgt spid="9218"/>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heel(1)">
                                      <p:cBhvr>
                                        <p:cTn id="10" dur="2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heel(1)">
                                      <p:cBhvr>
                                        <p:cTn id="15"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2667000" y="3375501"/>
          <a:ext cx="3810000" cy="975360"/>
        </p:xfrm>
        <a:graphic>
          <a:graphicData uri="http://schemas.openxmlformats.org/drawingml/2006/table">
            <a:tbl>
              <a:tblPr/>
              <a:tblGrid>
                <a:gridCol w="3810000">
                  <a:extLst>
                    <a:ext uri="{9D8B030D-6E8A-4147-A177-3AD203B41FA5}">
                      <a16:colId xmlns:a16="http://schemas.microsoft.com/office/drawing/2014/main" xmlns="" val="20000"/>
                    </a:ext>
                  </a:extLst>
                </a:gridCol>
              </a:tblGrid>
              <a:tr h="0">
                <a:tc>
                  <a:txBody>
                    <a:bodyPr/>
                    <a:lstStyle/>
                    <a:p>
                      <a:pPr algn="ctr" fontAlgn="base"/>
                      <a:endParaRPr lang="en-US">
                        <a:effectLst/>
                      </a:endParaRP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xmlns="" val="10000"/>
                  </a:ext>
                </a:extLst>
              </a:tr>
              <a:tr h="0">
                <a:tc>
                  <a:txBody>
                    <a:bodyPr/>
                    <a:lstStyle/>
                    <a:p>
                      <a:pPr algn="ctr" fontAlgn="base"/>
                      <a:r>
                        <a:rPr lang="en-US" i="1" dirty="0">
                          <a:solidFill>
                            <a:srgbClr val="333333"/>
                          </a:solidFill>
                          <a:effectLst/>
                        </a:rPr>
                        <a:t/>
                      </a:r>
                      <a:br>
                        <a:rPr lang="en-US" i="1" dirty="0">
                          <a:solidFill>
                            <a:srgbClr val="333333"/>
                          </a:solidFill>
                          <a:effectLst/>
                        </a:rPr>
                      </a:br>
                      <a:endParaRPr lang="en-US" i="1" dirty="0">
                        <a:solidFill>
                          <a:srgbClr val="333333"/>
                        </a:solidFill>
                        <a:effectLst/>
                      </a:endParaRPr>
                    </a:p>
                  </a:txBody>
                  <a:tcPr marL="76200" marR="76200" marT="76200" marB="76200" anchor="ctr">
                    <a:lnL>
                      <a:noFill/>
                    </a:lnL>
                    <a:lnR>
                      <a:noFill/>
                    </a:lnR>
                    <a:lnT>
                      <a:noFill/>
                    </a:lnT>
                    <a:lnB>
                      <a:noFill/>
                    </a:lnB>
                    <a:solidFill>
                      <a:srgbClr val="E5E5E5"/>
                    </a:solidFill>
                  </a:tcPr>
                </a:tc>
                <a:extLst>
                  <a:ext uri="{0D108BD9-81ED-4DB2-BD59-A6C34878D82A}">
                    <a16:rowId xmlns:a16="http://schemas.microsoft.com/office/drawing/2014/main" xmlns="" val="10001"/>
                  </a:ext>
                </a:extLst>
              </a:tr>
            </a:tbl>
          </a:graphicData>
        </a:graphic>
      </p:graphicFrame>
      <p:pic>
        <p:nvPicPr>
          <p:cNvPr id="11266" name="Picture 2" descr="di sản thế giới, Vịnh Hạ Long, Tràng 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52400"/>
            <a:ext cx="8686800" cy="5715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3"/>
          <p:cNvSpPr>
            <a:spLocks noChangeArrowheads="1"/>
          </p:cNvSpPr>
          <p:nvPr/>
        </p:nvSpPr>
        <p:spPr bwMode="auto">
          <a:xfrm>
            <a:off x="0" y="5867400"/>
            <a:ext cx="9291518"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defRPr>
            </a:lvl1pPr>
            <a:lvl2pPr fontAlgn="base">
              <a:spcBef>
                <a:spcPct val="0"/>
              </a:spcBef>
              <a:spcAft>
                <a:spcPct val="0"/>
              </a:spcAft>
              <a:defRPr>
                <a:solidFill>
                  <a:schemeClr val="tx1"/>
                </a:solidFill>
                <a:latin typeface="Arial" pitchFamily="34" charset="0"/>
              </a:defRPr>
            </a:lvl2pPr>
            <a:lvl3pPr fontAlgn="base">
              <a:spcBef>
                <a:spcPct val="0"/>
              </a:spcBef>
              <a:spcAft>
                <a:spcPct val="0"/>
              </a:spcAft>
              <a:defRPr>
                <a:solidFill>
                  <a:schemeClr val="tx1"/>
                </a:solidFill>
                <a:latin typeface="Arial" pitchFamily="34" charset="0"/>
              </a:defRPr>
            </a:lvl3pPr>
            <a:lvl4pPr fontAlgn="base">
              <a:spcBef>
                <a:spcPct val="0"/>
              </a:spcBef>
              <a:spcAft>
                <a:spcPct val="0"/>
              </a:spcAft>
              <a:defRPr>
                <a:solidFill>
                  <a:schemeClr val="tx1"/>
                </a:solidFill>
                <a:latin typeface="Arial" pitchFamily="34" charset="0"/>
              </a:defRPr>
            </a:lvl4pPr>
            <a:lvl5pPr fontAlgn="base">
              <a:spcBef>
                <a:spcPct val="0"/>
              </a:spcBef>
              <a:spcAft>
                <a:spcPct val="0"/>
              </a:spcAft>
              <a:defRPr>
                <a:solidFill>
                  <a:schemeClr val="tx1"/>
                </a:solidFill>
                <a:latin typeface="Arial" pitchFamily="34" charset="0"/>
              </a:defRPr>
            </a:lvl5pPr>
            <a:lvl6pPr fontAlgn="base">
              <a:spcBef>
                <a:spcPct val="0"/>
              </a:spcBef>
              <a:spcAft>
                <a:spcPct val="0"/>
              </a:spcAft>
              <a:defRPr>
                <a:solidFill>
                  <a:schemeClr val="tx1"/>
                </a:solidFill>
                <a:latin typeface="Arial" pitchFamily="34" charset="0"/>
              </a:defRPr>
            </a:lvl6pPr>
            <a:lvl7pPr fontAlgn="base">
              <a:spcBef>
                <a:spcPct val="0"/>
              </a:spcBef>
              <a:spcAft>
                <a:spcPct val="0"/>
              </a:spcAft>
              <a:defRPr>
                <a:solidFill>
                  <a:schemeClr val="tx1"/>
                </a:solidFill>
                <a:latin typeface="Arial" pitchFamily="34" charset="0"/>
              </a:defRPr>
            </a:lvl7pPr>
            <a:lvl8pPr fontAlgn="base">
              <a:spcBef>
                <a:spcPct val="0"/>
              </a:spcBef>
              <a:spcAft>
                <a:spcPct val="0"/>
              </a:spcAft>
              <a:defRPr>
                <a:solidFill>
                  <a:schemeClr val="tx1"/>
                </a:solidFill>
                <a:latin typeface="Arial" pitchFamily="34" charset="0"/>
              </a:defRPr>
            </a:lvl8pPr>
            <a:lvl9pPr fontAlgn="base">
              <a:spcBef>
                <a:spcPct val="0"/>
              </a:spcBef>
              <a:spcAft>
                <a:spcPct val="0"/>
              </a:spcAft>
              <a:defRPr>
                <a:solidFill>
                  <a:schemeClr val="tx1"/>
                </a:solidFill>
                <a:latin typeface="Arial"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dirty="0" smtClean="0">
                <a:ln>
                  <a:noFill/>
                </a:ln>
                <a:solidFill>
                  <a:srgbClr val="222222"/>
                </a:solidFill>
                <a:effectLst/>
                <a:latin typeface="Arial" pitchFamily="34" charset="0"/>
                <a:cs typeface="Arial" pitchFamily="34" charset="0"/>
              </a:rPr>
              <a:t>7/</a:t>
            </a:r>
            <a:r>
              <a:rPr kumimoji="0" lang="en-US" altLang="en-US" sz="2000" b="0" i="0" u="none" strike="noStrike" cap="none" normalizeH="0" baseline="0" dirty="0" err="1" smtClean="0">
                <a:ln>
                  <a:noFill/>
                </a:ln>
                <a:solidFill>
                  <a:srgbClr val="222222"/>
                </a:solidFill>
                <a:effectLst/>
                <a:latin typeface="Arial" pitchFamily="34" charset="0"/>
                <a:cs typeface="Arial" pitchFamily="34" charset="0"/>
              </a:rPr>
              <a:t>Không</a:t>
            </a:r>
            <a:r>
              <a:rPr kumimoji="0" lang="en-US" altLang="en-US" sz="2000" b="0" i="0" u="none" strike="noStrike" cap="none" normalizeH="0" baseline="0" dirty="0" smtClean="0">
                <a:ln>
                  <a:noFill/>
                </a:ln>
                <a:solidFill>
                  <a:srgbClr val="222222"/>
                </a:solidFill>
                <a:effectLst/>
                <a:latin typeface="Arial" pitchFamily="34" charset="0"/>
                <a:cs typeface="Arial" pitchFamily="34" charset="0"/>
              </a:rPr>
              <a:t> </a:t>
            </a:r>
            <a:r>
              <a:rPr kumimoji="0" lang="en-US" altLang="en-US" sz="2000" b="0" i="0" u="none" strike="noStrike" cap="none" normalizeH="0" baseline="0" dirty="0" err="1" smtClean="0">
                <a:ln>
                  <a:noFill/>
                </a:ln>
                <a:solidFill>
                  <a:srgbClr val="222222"/>
                </a:solidFill>
                <a:effectLst/>
                <a:latin typeface="Arial" pitchFamily="34" charset="0"/>
                <a:cs typeface="Arial" pitchFamily="34" charset="0"/>
              </a:rPr>
              <a:t>gian</a:t>
            </a:r>
            <a:r>
              <a:rPr kumimoji="0" lang="en-US" altLang="en-US" sz="2000" b="0" i="0" u="none" strike="noStrike" cap="none" normalizeH="0" baseline="0" dirty="0" smtClean="0">
                <a:ln>
                  <a:noFill/>
                </a:ln>
                <a:solidFill>
                  <a:srgbClr val="222222"/>
                </a:solidFill>
                <a:effectLst/>
                <a:latin typeface="Arial" pitchFamily="34" charset="0"/>
                <a:cs typeface="Arial" pitchFamily="34" charset="0"/>
              </a:rPr>
              <a:t> </a:t>
            </a:r>
            <a:r>
              <a:rPr kumimoji="0" lang="en-US" altLang="en-US" sz="2000" b="0" i="0" u="none" strike="noStrike" cap="none" normalizeH="0" baseline="0" dirty="0" err="1" smtClean="0">
                <a:ln>
                  <a:noFill/>
                </a:ln>
                <a:solidFill>
                  <a:srgbClr val="222222"/>
                </a:solidFill>
                <a:effectLst/>
                <a:latin typeface="Arial" pitchFamily="34" charset="0"/>
                <a:cs typeface="Arial" pitchFamily="34" charset="0"/>
              </a:rPr>
              <a:t>văn</a:t>
            </a:r>
            <a:r>
              <a:rPr kumimoji="0" lang="en-US" altLang="en-US" sz="2000" b="0" i="0" u="none" strike="noStrike" cap="none" normalizeH="0" baseline="0" dirty="0" smtClean="0">
                <a:ln>
                  <a:noFill/>
                </a:ln>
                <a:solidFill>
                  <a:srgbClr val="222222"/>
                </a:solidFill>
                <a:effectLst/>
                <a:latin typeface="Arial" pitchFamily="34" charset="0"/>
                <a:cs typeface="Arial" pitchFamily="34" charset="0"/>
              </a:rPr>
              <a:t> </a:t>
            </a:r>
            <a:r>
              <a:rPr kumimoji="0" lang="en-US" altLang="en-US" sz="2000" b="0" i="0" u="none" strike="noStrike" cap="none" normalizeH="0" baseline="0" dirty="0" err="1" smtClean="0">
                <a:ln>
                  <a:noFill/>
                </a:ln>
                <a:solidFill>
                  <a:srgbClr val="222222"/>
                </a:solidFill>
                <a:effectLst/>
                <a:latin typeface="Arial" pitchFamily="34" charset="0"/>
                <a:cs typeface="Arial" pitchFamily="34" charset="0"/>
              </a:rPr>
              <a:t>hóa</a:t>
            </a:r>
            <a:r>
              <a:rPr kumimoji="0" lang="en-US" altLang="en-US" sz="2000" b="0" i="0" u="none" strike="noStrike" cap="none" normalizeH="0" baseline="0" dirty="0" smtClean="0">
                <a:ln>
                  <a:noFill/>
                </a:ln>
                <a:solidFill>
                  <a:srgbClr val="222222"/>
                </a:solidFill>
                <a:effectLst/>
                <a:latin typeface="Arial" pitchFamily="34" charset="0"/>
                <a:cs typeface="Arial" pitchFamily="34" charset="0"/>
              </a:rPr>
              <a:t> </a:t>
            </a:r>
            <a:r>
              <a:rPr kumimoji="0" lang="en-US" altLang="en-US" sz="2000" b="0" i="0" u="none" strike="noStrike" cap="none" normalizeH="0" baseline="0" dirty="0" err="1" smtClean="0">
                <a:ln>
                  <a:noFill/>
                </a:ln>
                <a:solidFill>
                  <a:srgbClr val="222222"/>
                </a:solidFill>
                <a:effectLst/>
                <a:latin typeface="Arial" pitchFamily="34" charset="0"/>
                <a:cs typeface="Arial" pitchFamily="34" charset="0"/>
              </a:rPr>
              <a:t>Cồng</a:t>
            </a:r>
            <a:r>
              <a:rPr kumimoji="0" lang="en-US" altLang="en-US" sz="2000" b="0" i="0" u="none" strike="noStrike" cap="none" normalizeH="0" baseline="0" dirty="0" smtClean="0">
                <a:ln>
                  <a:noFill/>
                </a:ln>
                <a:solidFill>
                  <a:srgbClr val="222222"/>
                </a:solidFill>
                <a:effectLst/>
                <a:latin typeface="Arial" pitchFamily="34" charset="0"/>
                <a:cs typeface="Arial" pitchFamily="34" charset="0"/>
              </a:rPr>
              <a:t> </a:t>
            </a:r>
            <a:r>
              <a:rPr kumimoji="0" lang="en-US" altLang="en-US" sz="2000" b="0" i="0" u="none" strike="noStrike" cap="none" normalizeH="0" baseline="0" dirty="0" err="1" smtClean="0">
                <a:ln>
                  <a:noFill/>
                </a:ln>
                <a:solidFill>
                  <a:srgbClr val="222222"/>
                </a:solidFill>
                <a:effectLst/>
                <a:latin typeface="Arial" pitchFamily="34" charset="0"/>
                <a:cs typeface="Arial" pitchFamily="34" charset="0"/>
              </a:rPr>
              <a:t>Chiêng</a:t>
            </a:r>
            <a:r>
              <a:rPr kumimoji="0" lang="en-US" altLang="en-US" sz="2000" b="0" i="0" u="none" strike="noStrike" cap="none" normalizeH="0" baseline="0" dirty="0" smtClean="0">
                <a:ln>
                  <a:noFill/>
                </a:ln>
                <a:solidFill>
                  <a:srgbClr val="222222"/>
                </a:solidFill>
                <a:effectLst/>
                <a:latin typeface="Arial" pitchFamily="34" charset="0"/>
                <a:cs typeface="Arial" pitchFamily="34" charset="0"/>
              </a:rPr>
              <a:t> </a:t>
            </a:r>
            <a:r>
              <a:rPr kumimoji="0" lang="en-US" altLang="en-US" sz="2000" b="0" i="0" u="none" strike="noStrike" cap="none" normalizeH="0" baseline="0" dirty="0" err="1" smtClean="0">
                <a:ln>
                  <a:noFill/>
                </a:ln>
                <a:solidFill>
                  <a:srgbClr val="222222"/>
                </a:solidFill>
                <a:effectLst/>
                <a:latin typeface="Arial" pitchFamily="34" charset="0"/>
                <a:cs typeface="Arial" pitchFamily="34" charset="0"/>
              </a:rPr>
              <a:t>Tây</a:t>
            </a:r>
            <a:r>
              <a:rPr kumimoji="0" lang="en-US" altLang="en-US" sz="2000" b="0" i="0" u="none" strike="noStrike" cap="none" normalizeH="0" baseline="0" dirty="0" smtClean="0">
                <a:ln>
                  <a:noFill/>
                </a:ln>
                <a:solidFill>
                  <a:srgbClr val="222222"/>
                </a:solidFill>
                <a:effectLst/>
                <a:latin typeface="Arial" pitchFamily="34" charset="0"/>
                <a:cs typeface="Arial" pitchFamily="34" charset="0"/>
              </a:rPr>
              <a:t> </a:t>
            </a:r>
            <a:r>
              <a:rPr kumimoji="0" lang="en-US" altLang="en-US" sz="2000" b="0" i="0" u="none" strike="noStrike" cap="none" normalizeH="0" baseline="0" dirty="0" err="1" smtClean="0">
                <a:ln>
                  <a:noFill/>
                </a:ln>
                <a:solidFill>
                  <a:srgbClr val="222222"/>
                </a:solidFill>
                <a:effectLst/>
                <a:latin typeface="Arial" pitchFamily="34" charset="0"/>
                <a:cs typeface="Arial" pitchFamily="34" charset="0"/>
              </a:rPr>
              <a:t>Nguyên</a:t>
            </a:r>
            <a:r>
              <a:rPr kumimoji="0" lang="en-US" altLang="en-US" sz="2000" b="0" i="0" u="none" strike="noStrike" cap="none" normalizeH="0" baseline="0" dirty="0" smtClean="0">
                <a:ln>
                  <a:noFill/>
                </a:ln>
                <a:solidFill>
                  <a:srgbClr val="222222"/>
                </a:solidFill>
                <a:effectLst/>
                <a:latin typeface="Arial" pitchFamily="34" charset="0"/>
                <a:cs typeface="Arial" pitchFamily="34" charset="0"/>
              </a:rPr>
              <a:t> </a:t>
            </a:r>
            <a:r>
              <a:rPr kumimoji="0" lang="en-US" altLang="en-US" sz="2000" b="0" i="0" u="none" strike="noStrike" cap="none" normalizeH="0" baseline="0" dirty="0" err="1" smtClean="0">
                <a:ln>
                  <a:noFill/>
                </a:ln>
                <a:solidFill>
                  <a:srgbClr val="222222"/>
                </a:solidFill>
                <a:effectLst/>
                <a:latin typeface="Arial" pitchFamily="34" charset="0"/>
                <a:cs typeface="Arial" pitchFamily="34" charset="0"/>
              </a:rPr>
              <a:t>được</a:t>
            </a:r>
            <a:r>
              <a:rPr kumimoji="0" lang="en-US" altLang="en-US" sz="2000" b="0" i="0" u="none" strike="noStrike" cap="none" normalizeH="0" baseline="0" dirty="0" smtClean="0">
                <a:ln>
                  <a:noFill/>
                </a:ln>
                <a:solidFill>
                  <a:srgbClr val="222222"/>
                </a:solidFill>
                <a:effectLst/>
                <a:latin typeface="Arial" pitchFamily="34" charset="0"/>
                <a:cs typeface="Arial" pitchFamily="34" charset="0"/>
              </a:rPr>
              <a:t> UNESCO </a:t>
            </a:r>
            <a:r>
              <a:rPr kumimoji="0" lang="en-US" altLang="en-US" sz="2000" b="0" i="0" u="none" strike="noStrike" cap="none" normalizeH="0" baseline="0" dirty="0" err="1" smtClean="0">
                <a:ln>
                  <a:noFill/>
                </a:ln>
                <a:solidFill>
                  <a:srgbClr val="222222"/>
                </a:solidFill>
                <a:effectLst/>
                <a:latin typeface="Arial" pitchFamily="34" charset="0"/>
                <a:cs typeface="Arial" pitchFamily="34" charset="0"/>
              </a:rPr>
              <a:t>công</a:t>
            </a:r>
            <a:r>
              <a:rPr kumimoji="0" lang="en-US" altLang="en-US" sz="2000" b="0" i="0" u="none" strike="noStrike" cap="none" normalizeH="0" baseline="0" dirty="0" smtClean="0">
                <a:ln>
                  <a:noFill/>
                </a:ln>
                <a:solidFill>
                  <a:srgbClr val="222222"/>
                </a:solidFill>
                <a:effectLst/>
                <a:latin typeface="Arial" pitchFamily="34" charset="0"/>
                <a:cs typeface="Arial" pitchFamily="34" charset="0"/>
              </a:rPr>
              <a:t> </a:t>
            </a:r>
            <a:r>
              <a:rPr kumimoji="0" lang="en-US" altLang="en-US" sz="2000" b="0" i="0" u="none" strike="noStrike" cap="none" normalizeH="0" baseline="0" dirty="0" err="1" smtClean="0">
                <a:ln>
                  <a:noFill/>
                </a:ln>
                <a:solidFill>
                  <a:srgbClr val="222222"/>
                </a:solidFill>
                <a:effectLst/>
                <a:latin typeface="Arial" pitchFamily="34" charset="0"/>
                <a:cs typeface="Arial" pitchFamily="34" charset="0"/>
              </a:rPr>
              <a:t>nhận</a:t>
            </a:r>
            <a:r>
              <a:rPr kumimoji="0" lang="en-US" altLang="en-US" sz="2000" b="0" i="0" u="none" strike="noStrike" cap="none" normalizeH="0" baseline="0" dirty="0" smtClean="0">
                <a:ln>
                  <a:noFill/>
                </a:ln>
                <a:solidFill>
                  <a:srgbClr val="222222"/>
                </a:solidFill>
                <a:effectLst/>
                <a:latin typeface="Arial" pitchFamily="34" charset="0"/>
                <a:cs typeface="Arial" pitchFamily="34" charset="0"/>
              </a:rPr>
              <a:t> </a:t>
            </a:r>
          </a:p>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dirty="0" err="1" smtClean="0">
                <a:ln>
                  <a:noFill/>
                </a:ln>
                <a:solidFill>
                  <a:srgbClr val="222222"/>
                </a:solidFill>
                <a:effectLst/>
                <a:latin typeface="Arial" pitchFamily="34" charset="0"/>
                <a:cs typeface="Arial" pitchFamily="34" charset="0"/>
              </a:rPr>
              <a:t>là</a:t>
            </a:r>
            <a:r>
              <a:rPr kumimoji="0" lang="en-US" altLang="en-US" sz="2000" b="0" i="0" u="none" strike="noStrike" cap="none" normalizeH="0" baseline="0" dirty="0" smtClean="0">
                <a:ln>
                  <a:noFill/>
                </a:ln>
                <a:solidFill>
                  <a:srgbClr val="222222"/>
                </a:solidFill>
                <a:effectLst/>
                <a:latin typeface="Arial" pitchFamily="34" charset="0"/>
                <a:cs typeface="Arial" pitchFamily="34" charset="0"/>
              </a:rPr>
              <a:t> </a:t>
            </a:r>
            <a:r>
              <a:rPr kumimoji="0" lang="en-US" altLang="en-US" sz="2000" b="0" i="0" u="none" strike="noStrike" cap="none" normalizeH="0" baseline="0" dirty="0" err="1" smtClean="0">
                <a:ln>
                  <a:noFill/>
                </a:ln>
                <a:solidFill>
                  <a:srgbClr val="222222"/>
                </a:solidFill>
                <a:effectLst/>
                <a:latin typeface="Arial" pitchFamily="34" charset="0"/>
                <a:cs typeface="Arial" pitchFamily="34" charset="0"/>
              </a:rPr>
              <a:t>Kiệt</a:t>
            </a:r>
            <a:r>
              <a:rPr kumimoji="0" lang="en-US" altLang="en-US" sz="2000" b="0" i="0" u="none" strike="noStrike" cap="none" normalizeH="0" baseline="0" dirty="0" smtClean="0">
                <a:ln>
                  <a:noFill/>
                </a:ln>
                <a:solidFill>
                  <a:srgbClr val="222222"/>
                </a:solidFill>
                <a:effectLst/>
                <a:latin typeface="Arial" pitchFamily="34" charset="0"/>
                <a:cs typeface="Arial" pitchFamily="34" charset="0"/>
              </a:rPr>
              <a:t> </a:t>
            </a:r>
            <a:r>
              <a:rPr kumimoji="0" lang="en-US" altLang="en-US" sz="2000" b="0" i="0" u="none" strike="noStrike" cap="none" normalizeH="0" baseline="0" dirty="0" err="1" smtClean="0">
                <a:ln>
                  <a:noFill/>
                </a:ln>
                <a:solidFill>
                  <a:srgbClr val="222222"/>
                </a:solidFill>
                <a:effectLst/>
                <a:latin typeface="Arial" pitchFamily="34" charset="0"/>
                <a:cs typeface="Arial" pitchFamily="34" charset="0"/>
              </a:rPr>
              <a:t>tác</a:t>
            </a:r>
            <a:r>
              <a:rPr kumimoji="0" lang="en-US" altLang="en-US" sz="2000" b="0" i="0" u="none" strike="noStrike" cap="none" normalizeH="0" baseline="0" dirty="0" smtClean="0">
                <a:ln>
                  <a:noFill/>
                </a:ln>
                <a:solidFill>
                  <a:srgbClr val="222222"/>
                </a:solidFill>
                <a:effectLst/>
                <a:latin typeface="Arial" pitchFamily="34" charset="0"/>
                <a:cs typeface="Arial" pitchFamily="34" charset="0"/>
              </a:rPr>
              <a:t> </a:t>
            </a:r>
            <a:r>
              <a:rPr kumimoji="0" lang="en-US" altLang="en-US" sz="2000" b="0" i="0" u="none" strike="noStrike" cap="none" normalizeH="0" baseline="0" dirty="0" err="1" smtClean="0">
                <a:ln>
                  <a:noFill/>
                </a:ln>
                <a:solidFill>
                  <a:srgbClr val="222222"/>
                </a:solidFill>
                <a:effectLst/>
                <a:latin typeface="Arial" pitchFamily="34" charset="0"/>
                <a:cs typeface="Arial" pitchFamily="34" charset="0"/>
              </a:rPr>
              <a:t>truyền</a:t>
            </a:r>
            <a:r>
              <a:rPr kumimoji="0" lang="en-US" altLang="en-US" sz="2000" b="0" i="0" u="none" strike="noStrike" cap="none" normalizeH="0" baseline="0" dirty="0" smtClean="0">
                <a:ln>
                  <a:noFill/>
                </a:ln>
                <a:solidFill>
                  <a:srgbClr val="222222"/>
                </a:solidFill>
                <a:effectLst/>
                <a:latin typeface="Arial" pitchFamily="34" charset="0"/>
                <a:cs typeface="Arial" pitchFamily="34" charset="0"/>
              </a:rPr>
              <a:t> </a:t>
            </a:r>
            <a:r>
              <a:rPr kumimoji="0" lang="en-US" altLang="en-US" sz="2000" b="0" i="0" u="none" strike="noStrike" cap="none" normalizeH="0" baseline="0" dirty="0" err="1" smtClean="0">
                <a:ln>
                  <a:noFill/>
                </a:ln>
                <a:solidFill>
                  <a:srgbClr val="222222"/>
                </a:solidFill>
                <a:effectLst/>
                <a:latin typeface="Arial" pitchFamily="34" charset="0"/>
                <a:cs typeface="Arial" pitchFamily="34" charset="0"/>
              </a:rPr>
              <a:t>khẩu</a:t>
            </a:r>
            <a:r>
              <a:rPr kumimoji="0" lang="en-US" altLang="en-US" sz="2000" b="0" i="0" u="none" strike="noStrike" cap="none" normalizeH="0" baseline="0" dirty="0" smtClean="0">
                <a:ln>
                  <a:noFill/>
                </a:ln>
                <a:solidFill>
                  <a:srgbClr val="222222"/>
                </a:solidFill>
                <a:effectLst/>
                <a:latin typeface="Arial" pitchFamily="34" charset="0"/>
                <a:cs typeface="Arial" pitchFamily="34" charset="0"/>
              </a:rPr>
              <a:t> </a:t>
            </a:r>
            <a:r>
              <a:rPr kumimoji="0" lang="en-US" altLang="en-US" sz="2000" b="0" i="0" u="none" strike="noStrike" cap="none" normalizeH="0" baseline="0" dirty="0" err="1" smtClean="0">
                <a:ln>
                  <a:noFill/>
                </a:ln>
                <a:solidFill>
                  <a:srgbClr val="222222"/>
                </a:solidFill>
                <a:effectLst/>
                <a:latin typeface="Arial" pitchFamily="34" charset="0"/>
                <a:cs typeface="Arial" pitchFamily="34" charset="0"/>
              </a:rPr>
              <a:t>và</a:t>
            </a:r>
            <a:r>
              <a:rPr kumimoji="0" lang="en-US" altLang="en-US" sz="2000" b="0" i="0" u="none" strike="noStrike" cap="none" normalizeH="0" baseline="0" dirty="0" smtClean="0">
                <a:ln>
                  <a:noFill/>
                </a:ln>
                <a:solidFill>
                  <a:srgbClr val="222222"/>
                </a:solidFill>
                <a:effectLst/>
                <a:latin typeface="Arial" pitchFamily="34" charset="0"/>
                <a:cs typeface="Arial" pitchFamily="34" charset="0"/>
              </a:rPr>
              <a:t> phi </a:t>
            </a:r>
            <a:r>
              <a:rPr kumimoji="0" lang="en-US" altLang="en-US" sz="2000" b="0" i="0" u="none" strike="noStrike" cap="none" normalizeH="0" baseline="0" dirty="0" err="1" smtClean="0">
                <a:ln>
                  <a:noFill/>
                </a:ln>
                <a:solidFill>
                  <a:srgbClr val="222222"/>
                </a:solidFill>
                <a:effectLst/>
                <a:latin typeface="Arial" pitchFamily="34" charset="0"/>
                <a:cs typeface="Arial" pitchFamily="34" charset="0"/>
              </a:rPr>
              <a:t>vật</a:t>
            </a:r>
            <a:r>
              <a:rPr kumimoji="0" lang="en-US" altLang="en-US" sz="2000" b="0" i="0" u="none" strike="noStrike" cap="none" normalizeH="0" baseline="0" dirty="0" smtClean="0">
                <a:ln>
                  <a:noFill/>
                </a:ln>
                <a:solidFill>
                  <a:srgbClr val="222222"/>
                </a:solidFill>
                <a:effectLst/>
                <a:latin typeface="Arial" pitchFamily="34" charset="0"/>
                <a:cs typeface="Arial" pitchFamily="34" charset="0"/>
              </a:rPr>
              <a:t> </a:t>
            </a:r>
            <a:r>
              <a:rPr kumimoji="0" lang="en-US" altLang="en-US" sz="2000" b="0" i="0" u="none" strike="noStrike" cap="none" normalizeH="0" baseline="0" dirty="0" err="1" smtClean="0">
                <a:ln>
                  <a:noFill/>
                </a:ln>
                <a:solidFill>
                  <a:srgbClr val="222222"/>
                </a:solidFill>
                <a:effectLst/>
                <a:latin typeface="Arial" pitchFamily="34" charset="0"/>
                <a:cs typeface="Arial" pitchFamily="34" charset="0"/>
              </a:rPr>
              <a:t>thể</a:t>
            </a:r>
            <a:r>
              <a:rPr kumimoji="0" lang="en-US" altLang="en-US" sz="2000" b="0" i="0" u="none" strike="noStrike" cap="none" normalizeH="0" baseline="0" dirty="0" smtClean="0">
                <a:ln>
                  <a:noFill/>
                </a:ln>
                <a:solidFill>
                  <a:srgbClr val="222222"/>
                </a:solidFill>
                <a:effectLst/>
                <a:latin typeface="Arial" pitchFamily="34" charset="0"/>
                <a:cs typeface="Arial" pitchFamily="34" charset="0"/>
              </a:rPr>
              <a:t> </a:t>
            </a:r>
            <a:r>
              <a:rPr kumimoji="0" lang="en-US" altLang="en-US" sz="2000" b="0" i="0" u="none" strike="noStrike" cap="none" normalizeH="0" baseline="0" dirty="0" err="1" smtClean="0">
                <a:ln>
                  <a:noFill/>
                </a:ln>
                <a:solidFill>
                  <a:srgbClr val="222222"/>
                </a:solidFill>
                <a:effectLst/>
                <a:latin typeface="Arial" pitchFamily="34" charset="0"/>
                <a:cs typeface="Arial" pitchFamily="34" charset="0"/>
              </a:rPr>
              <a:t>nhân</a:t>
            </a:r>
            <a:r>
              <a:rPr kumimoji="0" lang="en-US" altLang="en-US" sz="2000" b="0" i="0" u="none" strike="noStrike" cap="none" normalizeH="0" baseline="0" dirty="0" smtClean="0">
                <a:ln>
                  <a:noFill/>
                </a:ln>
                <a:solidFill>
                  <a:srgbClr val="222222"/>
                </a:solidFill>
                <a:effectLst/>
                <a:latin typeface="Arial" pitchFamily="34" charset="0"/>
                <a:cs typeface="Arial" pitchFamily="34" charset="0"/>
              </a:rPr>
              <a:t> </a:t>
            </a:r>
            <a:r>
              <a:rPr kumimoji="0" lang="en-US" altLang="en-US" sz="2000" b="0" i="0" u="none" strike="noStrike" cap="none" normalizeH="0" baseline="0" dirty="0" err="1" smtClean="0">
                <a:ln>
                  <a:noFill/>
                </a:ln>
                <a:solidFill>
                  <a:srgbClr val="222222"/>
                </a:solidFill>
                <a:effectLst/>
                <a:latin typeface="Arial" pitchFamily="34" charset="0"/>
                <a:cs typeface="Arial" pitchFamily="34" charset="0"/>
              </a:rPr>
              <a:t>loại</a:t>
            </a:r>
            <a:r>
              <a:rPr kumimoji="0" lang="en-US" altLang="en-US" sz="2000" b="0" i="0" u="none" strike="noStrike" cap="none" normalizeH="0" baseline="0" dirty="0" smtClean="0">
                <a:ln>
                  <a:noFill/>
                </a:ln>
                <a:solidFill>
                  <a:srgbClr val="222222"/>
                </a:solidFill>
                <a:effectLst/>
                <a:latin typeface="Arial" pitchFamily="34" charset="0"/>
                <a:cs typeface="Arial" pitchFamily="34" charset="0"/>
              </a:rPr>
              <a:t> </a:t>
            </a:r>
            <a:r>
              <a:rPr kumimoji="0" lang="en-US" altLang="en-US" sz="2000" b="0" i="0" u="none" strike="noStrike" cap="none" normalizeH="0" baseline="0" dirty="0" err="1" smtClean="0">
                <a:ln>
                  <a:noFill/>
                </a:ln>
                <a:solidFill>
                  <a:srgbClr val="222222"/>
                </a:solidFill>
                <a:effectLst/>
                <a:latin typeface="Arial" pitchFamily="34" charset="0"/>
                <a:cs typeface="Arial" pitchFamily="34" charset="0"/>
              </a:rPr>
              <a:t>vào</a:t>
            </a:r>
            <a:r>
              <a:rPr kumimoji="0" lang="en-US" altLang="en-US" sz="2000" b="0" i="0" u="none" strike="noStrike" cap="none" normalizeH="0" baseline="0" dirty="0" smtClean="0">
                <a:ln>
                  <a:noFill/>
                </a:ln>
                <a:solidFill>
                  <a:srgbClr val="222222"/>
                </a:solidFill>
                <a:effectLst/>
                <a:latin typeface="Arial" pitchFamily="34" charset="0"/>
                <a:cs typeface="Arial" pitchFamily="34" charset="0"/>
              </a:rPr>
              <a:t> </a:t>
            </a:r>
            <a:r>
              <a:rPr kumimoji="0" lang="en-US" altLang="en-US" sz="2000" b="0" i="0" u="none" strike="noStrike" cap="none" normalizeH="0" baseline="0" dirty="0" err="1" smtClean="0">
                <a:ln>
                  <a:noFill/>
                </a:ln>
                <a:solidFill>
                  <a:srgbClr val="222222"/>
                </a:solidFill>
                <a:effectLst/>
                <a:latin typeface="Arial" pitchFamily="34" charset="0"/>
                <a:cs typeface="Arial" pitchFamily="34" charset="0"/>
              </a:rPr>
              <a:t>ngày</a:t>
            </a:r>
            <a:r>
              <a:rPr kumimoji="0" lang="en-US" altLang="en-US" sz="2000" b="0" i="0" u="none" strike="noStrike" cap="none" normalizeH="0" baseline="0" dirty="0" smtClean="0">
                <a:ln>
                  <a:noFill/>
                </a:ln>
                <a:solidFill>
                  <a:srgbClr val="222222"/>
                </a:solidFill>
                <a:effectLst/>
                <a:latin typeface="Arial" pitchFamily="34" charset="0"/>
                <a:cs typeface="Arial" pitchFamily="34" charset="0"/>
              </a:rPr>
              <a:t> 15 </a:t>
            </a:r>
            <a:r>
              <a:rPr kumimoji="0" lang="en-US" altLang="en-US" sz="2000" b="0" i="0" u="none" strike="noStrike" cap="none" normalizeH="0" baseline="0" dirty="0" err="1" smtClean="0">
                <a:ln>
                  <a:noFill/>
                </a:ln>
                <a:solidFill>
                  <a:srgbClr val="222222"/>
                </a:solidFill>
                <a:effectLst/>
                <a:latin typeface="Arial" pitchFamily="34" charset="0"/>
                <a:cs typeface="Arial" pitchFamily="34" charset="0"/>
              </a:rPr>
              <a:t>tháng</a:t>
            </a:r>
            <a:r>
              <a:rPr kumimoji="0" lang="en-US" altLang="en-US" sz="2000" b="0" i="0" u="none" strike="noStrike" cap="none" normalizeH="0" baseline="0" dirty="0" smtClean="0">
                <a:ln>
                  <a:noFill/>
                </a:ln>
                <a:solidFill>
                  <a:srgbClr val="222222"/>
                </a:solidFill>
                <a:effectLst/>
                <a:latin typeface="Arial" pitchFamily="34" charset="0"/>
                <a:cs typeface="Arial" pitchFamily="34" charset="0"/>
              </a:rPr>
              <a:t> 11 </a:t>
            </a:r>
            <a:r>
              <a:rPr kumimoji="0" lang="en-US" altLang="en-US" sz="2000" b="0" i="0" u="none" strike="noStrike" cap="none" normalizeH="0" baseline="0" dirty="0" err="1" smtClean="0">
                <a:ln>
                  <a:noFill/>
                </a:ln>
                <a:solidFill>
                  <a:srgbClr val="222222"/>
                </a:solidFill>
                <a:effectLst/>
                <a:latin typeface="Arial" pitchFamily="34" charset="0"/>
                <a:cs typeface="Arial" pitchFamily="34" charset="0"/>
              </a:rPr>
              <a:t>năm</a:t>
            </a:r>
            <a:r>
              <a:rPr kumimoji="0" lang="en-US" altLang="en-US" sz="2000" b="0" i="0" u="none" strike="noStrike" cap="none" normalizeH="0" baseline="0" dirty="0" smtClean="0">
                <a:ln>
                  <a:noFill/>
                </a:ln>
                <a:solidFill>
                  <a:srgbClr val="222222"/>
                </a:solidFill>
                <a:effectLst/>
                <a:latin typeface="Arial" pitchFamily="34" charset="0"/>
                <a:cs typeface="Arial" pitchFamily="34" charset="0"/>
              </a:rPr>
              <a:t> 2005. </a:t>
            </a:r>
            <a:endParaRPr kumimoji="0" lang="en-US" altLang="en-US" sz="2000" b="0" i="0" u="none" strike="noStrike" cap="none" normalizeH="0" baseline="0" dirty="0" smtClean="0">
              <a:ln>
                <a:noFill/>
              </a:ln>
              <a:solidFill>
                <a:schemeClr val="tx1"/>
              </a:solidFill>
              <a:effectLst/>
              <a:latin typeface="Arial" pitchFamily="34" charset="0"/>
            </a:endParaRPr>
          </a:p>
        </p:txBody>
      </p:sp>
    </p:spTree>
    <p:extLst>
      <p:ext uri="{BB962C8B-B14F-4D97-AF65-F5344CB8AC3E}">
        <p14:creationId xmlns:p14="http://schemas.microsoft.com/office/powerpoint/2010/main" val="3077796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1266"/>
                                        </p:tgtEl>
                                        <p:attrNameLst>
                                          <p:attrName>style.visibility</p:attrName>
                                        </p:attrNameLst>
                                      </p:cBhvr>
                                      <p:to>
                                        <p:strVal val="visible"/>
                                      </p:to>
                                    </p:set>
                                    <p:animEffect transition="in" filter="wheel(1)">
                                      <p:cBhvr>
                                        <p:cTn id="7" dur="2000"/>
                                        <p:tgtEl>
                                          <p:spTgt spid="11266"/>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heel(1)">
                                      <p:cBhvr>
                                        <p:cTn id="10"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0" y="0"/>
            <a:ext cx="9144000" cy="6858000"/>
          </a:xfrm>
          <a:prstGeom prst="rect">
            <a:avLst/>
          </a:prstGeom>
          <a:noFill/>
          <a:ln w="76200" cmpd="tri" algn="ctr">
            <a:pattFill prst="solidDmnd">
              <a:fgClr>
                <a:srgbClr val="993366"/>
              </a:fgClr>
              <a:bgClr>
                <a:srgbClr val="FFFFFF"/>
              </a:bgClr>
            </a:pattFill>
            <a:miter lim="800000"/>
            <a:headEnd/>
            <a:tailEnd/>
          </a:ln>
          <a:effectLst>
            <a:prstShdw prst="shdw17" dist="17961" dir="13500000">
              <a:srgbClr val="5C1F3D"/>
            </a:prstShdw>
          </a:effectLst>
          <a:extLst>
            <a:ext uri="{909E8E84-426E-40DD-AFC4-6F175D3DCCD1}">
              <a14:hiddenFill xmlns:a14="http://schemas.microsoft.com/office/drawing/2010/main">
                <a:solidFill>
                  <a:srgbClr val="FFFFFF"/>
                </a:solidFill>
              </a14:hiddenFill>
            </a:ext>
          </a:ex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eaLnBrk="1" hangingPunct="1">
              <a:spcBef>
                <a:spcPct val="0"/>
              </a:spcBef>
              <a:buFontTx/>
              <a:buNone/>
            </a:pPr>
            <a:endParaRPr lang="en-US" altLang="en-US" sz="2200" b="1">
              <a:latin typeface="Arial" charset="0"/>
            </a:endParaRPr>
          </a:p>
        </p:txBody>
      </p:sp>
      <p:sp>
        <p:nvSpPr>
          <p:cNvPr id="4" name="Text Box 7"/>
          <p:cNvSpPr txBox="1">
            <a:spLocks noChangeArrowheads="1"/>
          </p:cNvSpPr>
          <p:nvPr/>
        </p:nvSpPr>
        <p:spPr bwMode="auto">
          <a:xfrm>
            <a:off x="-31531" y="5714999"/>
            <a:ext cx="9487469" cy="830997"/>
          </a:xfrm>
          <a:prstGeom prst="rect">
            <a:avLst/>
          </a:prstGeom>
          <a:solidFill>
            <a:schemeClr val="bg1"/>
          </a:solidFill>
          <a:ln>
            <a:noFill/>
          </a:ln>
          <a:effectLst/>
          <a:extLst/>
        </p:spPr>
        <p:txBody>
          <a:bodyPr wrap="square">
            <a:spAutoFit/>
          </a:bodyPr>
          <a:lstStyle>
            <a:lvl1pPr eaLnBrk="0" hangingPunct="0">
              <a:defRPr sz="2800" u="sng">
                <a:solidFill>
                  <a:schemeClr val="tx1"/>
                </a:solidFill>
                <a:latin typeface=".VnArial" pitchFamily="34" charset="0"/>
              </a:defRPr>
            </a:lvl1pPr>
            <a:lvl2pPr marL="742950" indent="-285750" eaLnBrk="0" hangingPunct="0">
              <a:defRPr sz="2800" u="sng">
                <a:solidFill>
                  <a:schemeClr val="tx1"/>
                </a:solidFill>
                <a:latin typeface=".VnArial" pitchFamily="34" charset="0"/>
              </a:defRPr>
            </a:lvl2pPr>
            <a:lvl3pPr marL="1143000" indent="-228600" eaLnBrk="0" hangingPunct="0">
              <a:defRPr sz="2800" u="sng">
                <a:solidFill>
                  <a:schemeClr val="tx1"/>
                </a:solidFill>
                <a:latin typeface=".VnArial" pitchFamily="34" charset="0"/>
              </a:defRPr>
            </a:lvl3pPr>
            <a:lvl4pPr marL="1600200" indent="-228600" eaLnBrk="0" hangingPunct="0">
              <a:defRPr sz="2800" u="sng">
                <a:solidFill>
                  <a:schemeClr val="tx1"/>
                </a:solidFill>
                <a:latin typeface=".VnArial" pitchFamily="34" charset="0"/>
              </a:defRPr>
            </a:lvl4pPr>
            <a:lvl5pPr marL="2057400" indent="-228600" eaLnBrk="0" hangingPunct="0">
              <a:defRPr sz="2800" u="sng">
                <a:solidFill>
                  <a:schemeClr val="tx1"/>
                </a:solidFill>
                <a:latin typeface=".VnArial" pitchFamily="34" charset="0"/>
              </a:defRPr>
            </a:lvl5pPr>
            <a:lvl6pPr marL="2514600" indent="-228600" eaLnBrk="0" fontAlgn="base" hangingPunct="0">
              <a:spcBef>
                <a:spcPct val="0"/>
              </a:spcBef>
              <a:spcAft>
                <a:spcPct val="0"/>
              </a:spcAft>
              <a:buFont typeface="Arial" charset="0"/>
              <a:defRPr sz="2800" u="sng">
                <a:solidFill>
                  <a:schemeClr val="tx1"/>
                </a:solidFill>
                <a:latin typeface=".VnArial" pitchFamily="34" charset="0"/>
              </a:defRPr>
            </a:lvl6pPr>
            <a:lvl7pPr marL="2971800" indent="-228600" eaLnBrk="0" fontAlgn="base" hangingPunct="0">
              <a:spcBef>
                <a:spcPct val="0"/>
              </a:spcBef>
              <a:spcAft>
                <a:spcPct val="0"/>
              </a:spcAft>
              <a:buFont typeface="Arial" charset="0"/>
              <a:defRPr sz="2800" u="sng">
                <a:solidFill>
                  <a:schemeClr val="tx1"/>
                </a:solidFill>
                <a:latin typeface=".VnArial" pitchFamily="34" charset="0"/>
              </a:defRPr>
            </a:lvl7pPr>
            <a:lvl8pPr marL="3429000" indent="-228600" eaLnBrk="0" fontAlgn="base" hangingPunct="0">
              <a:spcBef>
                <a:spcPct val="0"/>
              </a:spcBef>
              <a:spcAft>
                <a:spcPct val="0"/>
              </a:spcAft>
              <a:buFont typeface="Arial" charset="0"/>
              <a:defRPr sz="2800" u="sng">
                <a:solidFill>
                  <a:schemeClr val="tx1"/>
                </a:solidFill>
                <a:latin typeface=".VnArial" pitchFamily="34" charset="0"/>
              </a:defRPr>
            </a:lvl8pPr>
            <a:lvl9pPr marL="3886200" indent="-228600" eaLnBrk="0" fontAlgn="base" hangingPunct="0">
              <a:spcBef>
                <a:spcPct val="0"/>
              </a:spcBef>
              <a:spcAft>
                <a:spcPct val="0"/>
              </a:spcAft>
              <a:buFont typeface="Arial" charset="0"/>
              <a:defRPr sz="2800" u="sng">
                <a:solidFill>
                  <a:schemeClr val="tx1"/>
                </a:solidFill>
                <a:latin typeface=".VnArial" pitchFamily="34" charset="0"/>
              </a:defRPr>
            </a:lvl9pPr>
          </a:lstStyle>
          <a:p>
            <a:pPr algn="ctr" eaLnBrk="1" hangingPunct="1">
              <a:spcBef>
                <a:spcPct val="50000"/>
              </a:spcBef>
            </a:pPr>
            <a:r>
              <a:rPr lang="en-US" altLang="en-US" sz="2400" u="none" dirty="0" smtClean="0">
                <a:latin typeface="Times New Roman" pitchFamily="18" charset="0"/>
                <a:cs typeface="Times New Roman" pitchFamily="18" charset="0"/>
              </a:rPr>
              <a:t>8/</a:t>
            </a:r>
            <a:r>
              <a:rPr lang="vi-VN" altLang="en-US" sz="2400" u="none" dirty="0" smtClean="0">
                <a:latin typeface="Times New Roman" pitchFamily="18" charset="0"/>
                <a:cs typeface="Times New Roman" pitchFamily="18" charset="0"/>
              </a:rPr>
              <a:t> </a:t>
            </a:r>
            <a:r>
              <a:rPr lang="en-US" altLang="en-US" sz="2400" u="none" dirty="0" smtClean="0">
                <a:latin typeface="Times New Roman" pitchFamily="18" charset="0"/>
                <a:cs typeface="Times New Roman" pitchFamily="18" charset="0"/>
              </a:rPr>
              <a:t>N</a:t>
            </a:r>
            <a:r>
              <a:rPr lang="vi-VN" altLang="en-US" sz="2400" u="none" dirty="0">
                <a:latin typeface="Times New Roman" pitchFamily="18" charset="0"/>
                <a:cs typeface="Times New Roman" pitchFamily="18" charset="0"/>
              </a:rPr>
              <a:t>ă</a:t>
            </a:r>
            <a:r>
              <a:rPr lang="en-US" altLang="en-US" sz="2400" u="none" dirty="0" smtClean="0">
                <a:latin typeface="Times New Roman" pitchFamily="18" charset="0"/>
                <a:cs typeface="Times New Roman" pitchFamily="18" charset="0"/>
              </a:rPr>
              <a:t>m </a:t>
            </a:r>
            <a:r>
              <a:rPr lang="en-US" altLang="en-US" sz="2400" u="none" dirty="0">
                <a:latin typeface="Times New Roman" pitchFamily="18" charset="0"/>
                <a:cs typeface="Times New Roman" pitchFamily="18" charset="0"/>
              </a:rPr>
              <a:t>2009, </a:t>
            </a:r>
            <a:r>
              <a:rPr lang="vi-VN" altLang="en-US" sz="2400" u="none" dirty="0" smtClean="0">
                <a:latin typeface="Times New Roman" pitchFamily="18" charset="0"/>
                <a:cs typeface="Times New Roman" pitchFamily="18" charset="0"/>
              </a:rPr>
              <a:t> DÂN CA QUAN HỌ BẮC NINH, được thế giới công nhận di sản văn hóa </a:t>
            </a:r>
            <a:r>
              <a:rPr lang="en-US" altLang="en-US" sz="2400" u="none" dirty="0" smtClean="0">
                <a:latin typeface="Times New Roman" pitchFamily="18" charset="0"/>
                <a:cs typeface="Times New Roman" pitchFamily="18" charset="0"/>
              </a:rPr>
              <a:t>phi </a:t>
            </a:r>
            <a:r>
              <a:rPr lang="en-US" altLang="en-US" sz="2400" u="none" dirty="0" err="1" smtClean="0">
                <a:latin typeface="Times New Roman" pitchFamily="18" charset="0"/>
                <a:cs typeface="Times New Roman" pitchFamily="18" charset="0"/>
              </a:rPr>
              <a:t>vật</a:t>
            </a:r>
            <a:r>
              <a:rPr lang="en-US" altLang="en-US" sz="2400" u="none" dirty="0" smtClean="0">
                <a:latin typeface="Times New Roman" pitchFamily="18" charset="0"/>
                <a:cs typeface="Times New Roman" pitchFamily="18" charset="0"/>
              </a:rPr>
              <a:t> </a:t>
            </a:r>
            <a:r>
              <a:rPr lang="en-US" altLang="en-US" sz="2400" u="none" dirty="0" err="1" smtClean="0">
                <a:latin typeface="Times New Roman" pitchFamily="18" charset="0"/>
                <a:cs typeface="Times New Roman" pitchFamily="18" charset="0"/>
              </a:rPr>
              <a:t>thể</a:t>
            </a:r>
            <a:r>
              <a:rPr lang="vi-VN" altLang="en-US" sz="2400" u="none" dirty="0" smtClean="0">
                <a:latin typeface="Times New Roman" pitchFamily="18" charset="0"/>
                <a:cs typeface="Times New Roman" pitchFamily="18" charset="0"/>
              </a:rPr>
              <a:t>.</a:t>
            </a:r>
            <a:endParaRPr lang="en-US" altLang="en-US" sz="2400" u="none" dirty="0">
              <a:latin typeface="Times New Roman" pitchFamily="18" charset="0"/>
              <a:cs typeface="Times New Roman" pitchFamily="18" charset="0"/>
            </a:endParaRPr>
          </a:p>
        </p:txBody>
      </p:sp>
      <p:pic>
        <p:nvPicPr>
          <p:cNvPr id="5" name="Picture 11" descr="quan-ho-hoi-li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131" y="381000"/>
            <a:ext cx="8573069"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16872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0" y="0"/>
            <a:ext cx="9144000" cy="6858000"/>
          </a:xfrm>
          <a:prstGeom prst="rect">
            <a:avLst/>
          </a:prstGeom>
          <a:noFill/>
          <a:ln w="76200" cmpd="tri" algn="ctr">
            <a:pattFill prst="solidDmnd">
              <a:fgClr>
                <a:srgbClr val="993366"/>
              </a:fgClr>
              <a:bgClr>
                <a:srgbClr val="FFFFFF"/>
              </a:bgClr>
            </a:pattFill>
            <a:miter lim="800000"/>
            <a:headEnd/>
            <a:tailEnd/>
          </a:ln>
          <a:effectLst>
            <a:prstShdw prst="shdw17" dist="17961" dir="13500000">
              <a:srgbClr val="5C1F3D"/>
            </a:prstShdw>
          </a:effectLst>
          <a:extLst>
            <a:ext uri="{909E8E84-426E-40DD-AFC4-6F175D3DCCD1}">
              <a14:hiddenFill xmlns:a14="http://schemas.microsoft.com/office/drawing/2010/main">
                <a:solidFill>
                  <a:srgbClr val="FFFFFF"/>
                </a:solidFill>
              </a14:hiddenFill>
            </a:ext>
          </a:extLst>
        </p:spPr>
        <p:txBody>
          <a:bodyPr wrap="none" anchor="ctr"/>
          <a:ls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a:lstStyle>
          <a:p>
            <a:pPr eaLnBrk="1" hangingPunct="1">
              <a:spcBef>
                <a:spcPct val="0"/>
              </a:spcBef>
              <a:buFontTx/>
              <a:buNone/>
            </a:pPr>
            <a:endParaRPr lang="en-US" altLang="en-US" sz="2200" b="1">
              <a:latin typeface="Arial" charset="0"/>
            </a:endParaRPr>
          </a:p>
        </p:txBody>
      </p:sp>
      <p:pic>
        <p:nvPicPr>
          <p:cNvPr id="3" name="Picture 2" descr="ca%20tr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799" y="304800"/>
            <a:ext cx="8545773"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4"/>
          <p:cNvSpPr txBox="1">
            <a:spLocks noChangeArrowheads="1"/>
          </p:cNvSpPr>
          <p:nvPr/>
        </p:nvSpPr>
        <p:spPr bwMode="auto">
          <a:xfrm>
            <a:off x="155889" y="5623621"/>
            <a:ext cx="8686800" cy="954107"/>
          </a:xfrm>
          <a:prstGeom prst="rect">
            <a:avLst/>
          </a:prstGeom>
          <a:solidFill>
            <a:schemeClr val="bg1"/>
          </a:solidFill>
          <a:ln>
            <a:noFill/>
          </a:ln>
          <a:effectLst/>
          <a:extLst/>
        </p:spPr>
        <p:txBody>
          <a:bodyPr wrap="square">
            <a:spAutoFit/>
          </a:bodyPr>
          <a:lstStyle>
            <a:lvl1pPr eaLnBrk="0" hangingPunct="0">
              <a:defRPr sz="2800" u="sng">
                <a:solidFill>
                  <a:schemeClr val="tx1"/>
                </a:solidFill>
                <a:latin typeface=".VnArial" pitchFamily="34" charset="0"/>
              </a:defRPr>
            </a:lvl1pPr>
            <a:lvl2pPr marL="742950" indent="-285750" eaLnBrk="0" hangingPunct="0">
              <a:defRPr sz="2800" u="sng">
                <a:solidFill>
                  <a:schemeClr val="tx1"/>
                </a:solidFill>
                <a:latin typeface=".VnArial" pitchFamily="34" charset="0"/>
              </a:defRPr>
            </a:lvl2pPr>
            <a:lvl3pPr marL="1143000" indent="-228600" eaLnBrk="0" hangingPunct="0">
              <a:defRPr sz="2800" u="sng">
                <a:solidFill>
                  <a:schemeClr val="tx1"/>
                </a:solidFill>
                <a:latin typeface=".VnArial" pitchFamily="34" charset="0"/>
              </a:defRPr>
            </a:lvl3pPr>
            <a:lvl4pPr marL="1600200" indent="-228600" eaLnBrk="0" hangingPunct="0">
              <a:defRPr sz="2800" u="sng">
                <a:solidFill>
                  <a:schemeClr val="tx1"/>
                </a:solidFill>
                <a:latin typeface=".VnArial" pitchFamily="34" charset="0"/>
              </a:defRPr>
            </a:lvl4pPr>
            <a:lvl5pPr marL="2057400" indent="-228600" eaLnBrk="0" hangingPunct="0">
              <a:defRPr sz="2800" u="sng">
                <a:solidFill>
                  <a:schemeClr val="tx1"/>
                </a:solidFill>
                <a:latin typeface=".VnArial" pitchFamily="34" charset="0"/>
              </a:defRPr>
            </a:lvl5pPr>
            <a:lvl6pPr marL="2514600" indent="-228600" eaLnBrk="0" fontAlgn="base" hangingPunct="0">
              <a:spcBef>
                <a:spcPct val="0"/>
              </a:spcBef>
              <a:spcAft>
                <a:spcPct val="0"/>
              </a:spcAft>
              <a:buFont typeface="Arial" charset="0"/>
              <a:defRPr sz="2800" u="sng">
                <a:solidFill>
                  <a:schemeClr val="tx1"/>
                </a:solidFill>
                <a:latin typeface=".VnArial" pitchFamily="34" charset="0"/>
              </a:defRPr>
            </a:lvl6pPr>
            <a:lvl7pPr marL="2971800" indent="-228600" eaLnBrk="0" fontAlgn="base" hangingPunct="0">
              <a:spcBef>
                <a:spcPct val="0"/>
              </a:spcBef>
              <a:spcAft>
                <a:spcPct val="0"/>
              </a:spcAft>
              <a:buFont typeface="Arial" charset="0"/>
              <a:defRPr sz="2800" u="sng">
                <a:solidFill>
                  <a:schemeClr val="tx1"/>
                </a:solidFill>
                <a:latin typeface=".VnArial" pitchFamily="34" charset="0"/>
              </a:defRPr>
            </a:lvl7pPr>
            <a:lvl8pPr marL="3429000" indent="-228600" eaLnBrk="0" fontAlgn="base" hangingPunct="0">
              <a:spcBef>
                <a:spcPct val="0"/>
              </a:spcBef>
              <a:spcAft>
                <a:spcPct val="0"/>
              </a:spcAft>
              <a:buFont typeface="Arial" charset="0"/>
              <a:defRPr sz="2800" u="sng">
                <a:solidFill>
                  <a:schemeClr val="tx1"/>
                </a:solidFill>
                <a:latin typeface=".VnArial" pitchFamily="34" charset="0"/>
              </a:defRPr>
            </a:lvl8pPr>
            <a:lvl9pPr marL="3886200" indent="-228600" eaLnBrk="0" fontAlgn="base" hangingPunct="0">
              <a:spcBef>
                <a:spcPct val="0"/>
              </a:spcBef>
              <a:spcAft>
                <a:spcPct val="0"/>
              </a:spcAft>
              <a:buFont typeface="Arial" charset="0"/>
              <a:defRPr sz="2800" u="sng">
                <a:solidFill>
                  <a:schemeClr val="tx1"/>
                </a:solidFill>
                <a:latin typeface=".VnArial" pitchFamily="34" charset="0"/>
              </a:defRPr>
            </a:lvl9pPr>
          </a:lstStyle>
          <a:p>
            <a:pPr algn="ctr" eaLnBrk="1" hangingPunct="1">
              <a:spcBef>
                <a:spcPct val="50000"/>
              </a:spcBef>
            </a:pPr>
            <a:r>
              <a:rPr lang="en-US" altLang="en-US" u="none" dirty="0" smtClean="0">
                <a:latin typeface="Times New Roman" pitchFamily="18" charset="0"/>
                <a:cs typeface="Times New Roman" pitchFamily="18" charset="0"/>
              </a:rPr>
              <a:t>9/ N</a:t>
            </a:r>
            <a:r>
              <a:rPr lang="vi-VN" altLang="en-US" u="none" dirty="0">
                <a:latin typeface="Times New Roman" pitchFamily="18" charset="0"/>
                <a:cs typeface="Times New Roman" pitchFamily="18" charset="0"/>
              </a:rPr>
              <a:t>ă</a:t>
            </a:r>
            <a:r>
              <a:rPr lang="en-US" altLang="en-US" u="none" dirty="0" smtClean="0">
                <a:latin typeface="Times New Roman" pitchFamily="18" charset="0"/>
                <a:cs typeface="Times New Roman" pitchFamily="18" charset="0"/>
              </a:rPr>
              <a:t>m </a:t>
            </a:r>
            <a:r>
              <a:rPr lang="en-US" altLang="en-US" u="none" dirty="0">
                <a:latin typeface="Times New Roman" pitchFamily="18" charset="0"/>
                <a:cs typeface="Times New Roman" pitchFamily="18" charset="0"/>
              </a:rPr>
              <a:t>2009, </a:t>
            </a:r>
            <a:r>
              <a:rPr lang="vi-VN" altLang="en-US" u="none" dirty="0" smtClean="0">
                <a:latin typeface="Times New Roman" pitchFamily="18" charset="0"/>
                <a:cs typeface="Times New Roman" pitchFamily="18" charset="0"/>
              </a:rPr>
              <a:t>CA TRÙ được thế giới công nhận di sản văn hóa phi vật thể</a:t>
            </a:r>
            <a:endParaRPr lang="en-US" altLang="en-US" u="none" dirty="0">
              <a:latin typeface="Times New Roman" pitchFamily="18" charset="0"/>
              <a:cs typeface="Times New Roman" pitchFamily="18" charset="0"/>
            </a:endParaRPr>
          </a:p>
        </p:txBody>
      </p:sp>
    </p:spTree>
    <p:extLst>
      <p:ext uri="{BB962C8B-B14F-4D97-AF65-F5344CB8AC3E}">
        <p14:creationId xmlns:p14="http://schemas.microsoft.com/office/powerpoint/2010/main" val="156422884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2667000" y="3375501"/>
          <a:ext cx="3810000" cy="975360"/>
        </p:xfrm>
        <a:graphic>
          <a:graphicData uri="http://schemas.openxmlformats.org/drawingml/2006/table">
            <a:tbl>
              <a:tblPr/>
              <a:tblGrid>
                <a:gridCol w="3810000">
                  <a:extLst>
                    <a:ext uri="{9D8B030D-6E8A-4147-A177-3AD203B41FA5}">
                      <a16:colId xmlns:a16="http://schemas.microsoft.com/office/drawing/2014/main" xmlns="" val="20000"/>
                    </a:ext>
                  </a:extLst>
                </a:gridCol>
              </a:tblGrid>
              <a:tr h="0">
                <a:tc>
                  <a:txBody>
                    <a:bodyPr/>
                    <a:lstStyle/>
                    <a:p>
                      <a:pPr algn="ctr" fontAlgn="base"/>
                      <a:endParaRPr lang="en-US">
                        <a:effectLst/>
                      </a:endParaRP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xmlns="" val="10000"/>
                  </a:ext>
                </a:extLst>
              </a:tr>
              <a:tr h="0">
                <a:tc>
                  <a:txBody>
                    <a:bodyPr/>
                    <a:lstStyle/>
                    <a:p>
                      <a:pPr algn="ctr" fontAlgn="base"/>
                      <a:r>
                        <a:rPr lang="en-US" i="1" dirty="0">
                          <a:solidFill>
                            <a:srgbClr val="333333"/>
                          </a:solidFill>
                          <a:effectLst/>
                        </a:rPr>
                        <a:t/>
                      </a:r>
                      <a:br>
                        <a:rPr lang="en-US" i="1" dirty="0">
                          <a:solidFill>
                            <a:srgbClr val="333333"/>
                          </a:solidFill>
                          <a:effectLst/>
                        </a:rPr>
                      </a:br>
                      <a:endParaRPr lang="en-US" i="1" dirty="0">
                        <a:solidFill>
                          <a:srgbClr val="333333"/>
                        </a:solidFill>
                        <a:effectLst/>
                      </a:endParaRPr>
                    </a:p>
                  </a:txBody>
                  <a:tcPr marL="76200" marR="76200" marT="76200" marB="76200" anchor="ctr">
                    <a:lnL>
                      <a:noFill/>
                    </a:lnL>
                    <a:lnR>
                      <a:noFill/>
                    </a:lnR>
                    <a:lnT>
                      <a:noFill/>
                    </a:lnT>
                    <a:lnB>
                      <a:noFill/>
                    </a:lnB>
                    <a:solidFill>
                      <a:srgbClr val="E5E5E5"/>
                    </a:solidFill>
                  </a:tcPr>
                </a:tc>
                <a:extLst>
                  <a:ext uri="{0D108BD9-81ED-4DB2-BD59-A6C34878D82A}">
                    <a16:rowId xmlns:a16="http://schemas.microsoft.com/office/drawing/2014/main" xmlns="" val="10001"/>
                  </a:ext>
                </a:extLst>
              </a:tr>
            </a:tbl>
          </a:graphicData>
        </a:graphic>
      </p:graphicFrame>
      <p:pic>
        <p:nvPicPr>
          <p:cNvPr id="16387" name="Picture 3" descr="di sản thế giới, Vịnh Hạ Long, Tràng An">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156949"/>
            <a:ext cx="8381999" cy="53340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 y="5657671"/>
            <a:ext cx="9067801" cy="923330"/>
          </a:xfrm>
          <a:prstGeom prst="rect">
            <a:avLst/>
          </a:prstGeom>
          <a:solidFill>
            <a:schemeClr val="bg1"/>
          </a:solidFill>
        </p:spPr>
        <p:txBody>
          <a:bodyPr wrap="square">
            <a:spAutoFit/>
          </a:bodyPr>
          <a:lstStyle/>
          <a:p>
            <a:pPr lvl="0" algn="just" eaLnBrk="0" fontAlgn="base" hangingPunct="0">
              <a:spcBef>
                <a:spcPct val="0"/>
              </a:spcBef>
              <a:spcAft>
                <a:spcPct val="0"/>
              </a:spcAft>
            </a:pPr>
            <a:r>
              <a:rPr lang="en-US" altLang="en-US" dirty="0" smtClean="0">
                <a:latin typeface="Times New Roman" pitchFamily="18" charset="0"/>
                <a:cs typeface="Times New Roman" pitchFamily="18" charset="0"/>
              </a:rPr>
              <a:t>1</a:t>
            </a:r>
            <a:r>
              <a:rPr lang="vi-VN" altLang="en-US" dirty="0" smtClean="0">
                <a:latin typeface="Times New Roman" pitchFamily="18" charset="0"/>
                <a:cs typeface="Times New Roman" pitchFamily="18" charset="0"/>
              </a:rPr>
              <a:t>0</a:t>
            </a:r>
            <a:r>
              <a:rPr lang="en-US" altLang="en-US" dirty="0" smtClean="0">
                <a:latin typeface="Times New Roman" pitchFamily="18" charset="0"/>
                <a:cs typeface="Times New Roman" pitchFamily="18" charset="0"/>
              </a:rPr>
              <a:t>/ </a:t>
            </a:r>
            <a:r>
              <a:rPr lang="en-US" altLang="en-US" dirty="0" err="1" smtClean="0">
                <a:latin typeface="Times New Roman" pitchFamily="18" charset="0"/>
                <a:cs typeface="Times New Roman" pitchFamily="18" charset="0"/>
              </a:rPr>
              <a:t>Mộc</a:t>
            </a:r>
            <a:r>
              <a:rPr lang="en-US" altLang="en-US" dirty="0" smtClean="0">
                <a:latin typeface="Times New Roman" pitchFamily="18" charset="0"/>
                <a:cs typeface="Times New Roman" pitchFamily="18" charset="0"/>
              </a:rPr>
              <a:t> </a:t>
            </a:r>
            <a:r>
              <a:rPr lang="en-US" altLang="en-US" dirty="0" err="1">
                <a:latin typeface="Times New Roman" pitchFamily="18" charset="0"/>
                <a:cs typeface="Times New Roman" pitchFamily="18" charset="0"/>
              </a:rPr>
              <a:t>bản</a:t>
            </a:r>
            <a:r>
              <a:rPr lang="en-US" altLang="en-US" dirty="0">
                <a:latin typeface="Times New Roman" pitchFamily="18" charset="0"/>
                <a:cs typeface="Times New Roman" pitchFamily="18" charset="0"/>
              </a:rPr>
              <a:t> </a:t>
            </a:r>
            <a:r>
              <a:rPr lang="en-US" altLang="en-US" dirty="0" err="1">
                <a:latin typeface="Times New Roman" pitchFamily="18" charset="0"/>
                <a:cs typeface="Times New Roman" pitchFamily="18" charset="0"/>
              </a:rPr>
              <a:t>triều</a:t>
            </a:r>
            <a:r>
              <a:rPr lang="en-US" altLang="en-US" dirty="0">
                <a:latin typeface="Times New Roman" pitchFamily="18" charset="0"/>
                <a:cs typeface="Times New Roman" pitchFamily="18" charset="0"/>
              </a:rPr>
              <a:t> </a:t>
            </a:r>
            <a:r>
              <a:rPr lang="en-US" altLang="en-US" dirty="0" err="1">
                <a:latin typeface="Times New Roman" pitchFamily="18" charset="0"/>
                <a:cs typeface="Times New Roman" pitchFamily="18" charset="0"/>
              </a:rPr>
              <a:t>Nguyễn</a:t>
            </a:r>
            <a:r>
              <a:rPr lang="en-US" altLang="en-US" dirty="0">
                <a:latin typeface="Times New Roman" pitchFamily="18" charset="0"/>
                <a:cs typeface="Times New Roman" pitchFamily="18" charset="0"/>
              </a:rPr>
              <a:t> </a:t>
            </a:r>
            <a:r>
              <a:rPr lang="en-US" altLang="en-US" dirty="0" err="1">
                <a:latin typeface="Times New Roman" pitchFamily="18" charset="0"/>
                <a:cs typeface="Times New Roman" pitchFamily="18" charset="0"/>
              </a:rPr>
              <a:t>là</a:t>
            </a:r>
            <a:r>
              <a:rPr lang="en-US" altLang="en-US" dirty="0">
                <a:latin typeface="Times New Roman" pitchFamily="18" charset="0"/>
                <a:cs typeface="Times New Roman" pitchFamily="18" charset="0"/>
              </a:rPr>
              <a:t> di </a:t>
            </a:r>
            <a:r>
              <a:rPr lang="en-US" altLang="en-US" dirty="0" err="1">
                <a:latin typeface="Times New Roman" pitchFamily="18" charset="0"/>
                <a:cs typeface="Times New Roman" pitchFamily="18" charset="0"/>
              </a:rPr>
              <a:t>sản</a:t>
            </a:r>
            <a:r>
              <a:rPr lang="en-US" altLang="en-US" dirty="0">
                <a:latin typeface="Times New Roman" pitchFamily="18" charset="0"/>
                <a:cs typeface="Times New Roman" pitchFamily="18" charset="0"/>
              </a:rPr>
              <a:t> </a:t>
            </a:r>
            <a:r>
              <a:rPr lang="en-US" altLang="en-US" dirty="0" err="1">
                <a:latin typeface="Times New Roman" pitchFamily="18" charset="0"/>
                <a:cs typeface="Times New Roman" pitchFamily="18" charset="0"/>
              </a:rPr>
              <a:t>tư</a:t>
            </a:r>
            <a:r>
              <a:rPr lang="en-US" altLang="en-US" dirty="0">
                <a:latin typeface="Times New Roman" pitchFamily="18" charset="0"/>
                <a:cs typeface="Times New Roman" pitchFamily="18" charset="0"/>
              </a:rPr>
              <a:t> </a:t>
            </a:r>
            <a:r>
              <a:rPr lang="en-US" altLang="en-US" dirty="0" err="1">
                <a:latin typeface="Times New Roman" pitchFamily="18" charset="0"/>
                <a:cs typeface="Times New Roman" pitchFamily="18" charset="0"/>
              </a:rPr>
              <a:t>liệu</a:t>
            </a:r>
            <a:r>
              <a:rPr lang="en-US" altLang="en-US" dirty="0">
                <a:latin typeface="Times New Roman" pitchFamily="18" charset="0"/>
                <a:cs typeface="Times New Roman" pitchFamily="18" charset="0"/>
              </a:rPr>
              <a:t> </a:t>
            </a:r>
            <a:r>
              <a:rPr lang="en-US" altLang="en-US" dirty="0" err="1">
                <a:latin typeface="Times New Roman" pitchFamily="18" charset="0"/>
                <a:cs typeface="Times New Roman" pitchFamily="18" charset="0"/>
              </a:rPr>
              <a:t>thế</a:t>
            </a:r>
            <a:r>
              <a:rPr lang="en-US" altLang="en-US" dirty="0">
                <a:latin typeface="Times New Roman" pitchFamily="18" charset="0"/>
                <a:cs typeface="Times New Roman" pitchFamily="18" charset="0"/>
              </a:rPr>
              <a:t> </a:t>
            </a:r>
            <a:r>
              <a:rPr lang="en-US" altLang="en-US" dirty="0" err="1">
                <a:latin typeface="Times New Roman" pitchFamily="18" charset="0"/>
                <a:cs typeface="Times New Roman" pitchFamily="18" charset="0"/>
              </a:rPr>
              <a:t>giới</a:t>
            </a:r>
            <a:r>
              <a:rPr lang="en-US" altLang="en-US" dirty="0">
                <a:latin typeface="Times New Roman" pitchFamily="18" charset="0"/>
                <a:cs typeface="Times New Roman" pitchFamily="18" charset="0"/>
              </a:rPr>
              <a:t> </a:t>
            </a:r>
            <a:r>
              <a:rPr lang="en-US" altLang="en-US" dirty="0" err="1">
                <a:latin typeface="Times New Roman" pitchFamily="18" charset="0"/>
                <a:cs typeface="Times New Roman" pitchFamily="18" charset="0"/>
              </a:rPr>
              <a:t>đầu</a:t>
            </a:r>
            <a:r>
              <a:rPr lang="en-US" altLang="en-US" dirty="0">
                <a:latin typeface="Times New Roman" pitchFamily="18" charset="0"/>
                <a:cs typeface="Times New Roman" pitchFamily="18" charset="0"/>
              </a:rPr>
              <a:t> </a:t>
            </a:r>
            <a:r>
              <a:rPr lang="en-US" altLang="en-US" dirty="0" err="1">
                <a:latin typeface="Times New Roman" pitchFamily="18" charset="0"/>
                <a:cs typeface="Times New Roman" pitchFamily="18" charset="0"/>
              </a:rPr>
              <a:t>tiên</a:t>
            </a:r>
            <a:r>
              <a:rPr lang="en-US" altLang="en-US" dirty="0">
                <a:latin typeface="Times New Roman" pitchFamily="18" charset="0"/>
                <a:cs typeface="Times New Roman" pitchFamily="18" charset="0"/>
              </a:rPr>
              <a:t> </a:t>
            </a:r>
            <a:r>
              <a:rPr lang="en-US" altLang="en-US" dirty="0" err="1">
                <a:latin typeface="Times New Roman" pitchFamily="18" charset="0"/>
                <a:cs typeface="Times New Roman" pitchFamily="18" charset="0"/>
              </a:rPr>
              <a:t>tại</a:t>
            </a:r>
            <a:r>
              <a:rPr lang="en-US" altLang="en-US" dirty="0">
                <a:latin typeface="Times New Roman" pitchFamily="18" charset="0"/>
                <a:cs typeface="Times New Roman" pitchFamily="18" charset="0"/>
              </a:rPr>
              <a:t> </a:t>
            </a:r>
            <a:r>
              <a:rPr lang="en-US" altLang="en-US" dirty="0" err="1">
                <a:latin typeface="Times New Roman" pitchFamily="18" charset="0"/>
                <a:cs typeface="Times New Roman" pitchFamily="18" charset="0"/>
              </a:rPr>
              <a:t>Việt</a:t>
            </a:r>
            <a:r>
              <a:rPr lang="en-US" altLang="en-US" dirty="0">
                <a:latin typeface="Times New Roman" pitchFamily="18" charset="0"/>
                <a:cs typeface="Times New Roman" pitchFamily="18" charset="0"/>
              </a:rPr>
              <a:t> Nam </a:t>
            </a:r>
            <a:r>
              <a:rPr lang="en-US" altLang="en-US" dirty="0" err="1">
                <a:latin typeface="Times New Roman" pitchFamily="18" charset="0"/>
                <a:cs typeface="Times New Roman" pitchFamily="18" charset="0"/>
              </a:rPr>
              <a:t>được</a:t>
            </a:r>
            <a:r>
              <a:rPr lang="en-US" altLang="en-US" dirty="0">
                <a:latin typeface="Times New Roman" pitchFamily="18" charset="0"/>
                <a:cs typeface="Times New Roman" pitchFamily="18" charset="0"/>
              </a:rPr>
              <a:t> UNESCO </a:t>
            </a:r>
            <a:r>
              <a:rPr lang="en-US" altLang="en-US" dirty="0" err="1">
                <a:latin typeface="Times New Roman" pitchFamily="18" charset="0"/>
                <a:cs typeface="Times New Roman" pitchFamily="18" charset="0"/>
              </a:rPr>
              <a:t>công</a:t>
            </a:r>
            <a:r>
              <a:rPr lang="en-US" altLang="en-US" dirty="0">
                <a:latin typeface="Times New Roman" pitchFamily="18" charset="0"/>
                <a:cs typeface="Times New Roman" pitchFamily="18" charset="0"/>
              </a:rPr>
              <a:t> </a:t>
            </a:r>
            <a:r>
              <a:rPr lang="en-US" altLang="en-US" dirty="0" err="1">
                <a:latin typeface="Times New Roman" pitchFamily="18" charset="0"/>
                <a:cs typeface="Times New Roman" pitchFamily="18" charset="0"/>
              </a:rPr>
              <a:t>nhận</a:t>
            </a:r>
            <a:r>
              <a:rPr lang="en-US" altLang="en-US" dirty="0">
                <a:latin typeface="Times New Roman" pitchFamily="18" charset="0"/>
                <a:cs typeface="Times New Roman" pitchFamily="18" charset="0"/>
              </a:rPr>
              <a:t> </a:t>
            </a:r>
            <a:r>
              <a:rPr lang="en-US" altLang="en-US" dirty="0" err="1">
                <a:latin typeface="Times New Roman" pitchFamily="18" charset="0"/>
                <a:cs typeface="Times New Roman" pitchFamily="18" charset="0"/>
              </a:rPr>
              <a:t>ngày</a:t>
            </a:r>
            <a:r>
              <a:rPr lang="en-US" altLang="en-US" dirty="0">
                <a:latin typeface="Times New Roman" pitchFamily="18" charset="0"/>
                <a:cs typeface="Times New Roman" pitchFamily="18" charset="0"/>
              </a:rPr>
              <a:t> 31/7/2009. </a:t>
            </a:r>
            <a:r>
              <a:rPr lang="en-US" altLang="en-US" dirty="0" err="1">
                <a:latin typeface="Times New Roman" pitchFamily="18" charset="0"/>
                <a:cs typeface="Times New Roman" pitchFamily="18" charset="0"/>
              </a:rPr>
              <a:t>Mộc</a:t>
            </a:r>
            <a:r>
              <a:rPr lang="en-US" altLang="en-US" dirty="0">
                <a:latin typeface="Times New Roman" pitchFamily="18" charset="0"/>
                <a:cs typeface="Times New Roman" pitchFamily="18" charset="0"/>
              </a:rPr>
              <a:t> </a:t>
            </a:r>
            <a:r>
              <a:rPr lang="en-US" altLang="en-US" dirty="0" err="1">
                <a:latin typeface="Times New Roman" pitchFamily="18" charset="0"/>
                <a:cs typeface="Times New Roman" pitchFamily="18" charset="0"/>
              </a:rPr>
              <a:t>bản</a:t>
            </a:r>
            <a:r>
              <a:rPr lang="en-US" altLang="en-US" dirty="0">
                <a:latin typeface="Times New Roman" pitchFamily="18" charset="0"/>
                <a:cs typeface="Times New Roman" pitchFamily="18" charset="0"/>
              </a:rPr>
              <a:t> </a:t>
            </a:r>
            <a:r>
              <a:rPr lang="en-US" altLang="en-US" dirty="0" err="1">
                <a:latin typeface="Times New Roman" pitchFamily="18" charset="0"/>
                <a:cs typeface="Times New Roman" pitchFamily="18" charset="0"/>
              </a:rPr>
              <a:t>triều</a:t>
            </a:r>
            <a:r>
              <a:rPr lang="en-US" altLang="en-US" dirty="0">
                <a:latin typeface="Times New Roman" pitchFamily="18" charset="0"/>
                <a:cs typeface="Times New Roman" pitchFamily="18" charset="0"/>
              </a:rPr>
              <a:t> </a:t>
            </a:r>
            <a:r>
              <a:rPr lang="en-US" altLang="en-US" dirty="0" err="1">
                <a:latin typeface="Times New Roman" pitchFamily="18" charset="0"/>
                <a:cs typeface="Times New Roman" pitchFamily="18" charset="0"/>
              </a:rPr>
              <a:t>Nguyễn</a:t>
            </a:r>
            <a:r>
              <a:rPr lang="en-US" altLang="en-US" dirty="0">
                <a:latin typeface="Times New Roman" pitchFamily="18" charset="0"/>
                <a:cs typeface="Times New Roman" pitchFamily="18" charset="0"/>
              </a:rPr>
              <a:t> </a:t>
            </a:r>
            <a:r>
              <a:rPr lang="en-US" altLang="en-US" dirty="0" err="1">
                <a:latin typeface="Times New Roman" pitchFamily="18" charset="0"/>
                <a:cs typeface="Times New Roman" pitchFamily="18" charset="0"/>
              </a:rPr>
              <a:t>gồm</a:t>
            </a:r>
            <a:r>
              <a:rPr lang="en-US" altLang="en-US" dirty="0">
                <a:latin typeface="Times New Roman" pitchFamily="18" charset="0"/>
                <a:cs typeface="Times New Roman" pitchFamily="18" charset="0"/>
              </a:rPr>
              <a:t> 34.618 </a:t>
            </a:r>
            <a:r>
              <a:rPr lang="en-US" altLang="en-US" dirty="0" err="1">
                <a:latin typeface="Times New Roman" pitchFamily="18" charset="0"/>
                <a:cs typeface="Times New Roman" pitchFamily="18" charset="0"/>
              </a:rPr>
              <a:t>tấm</a:t>
            </a:r>
            <a:r>
              <a:rPr lang="en-US" altLang="en-US" dirty="0">
                <a:latin typeface="Times New Roman" pitchFamily="18" charset="0"/>
                <a:cs typeface="Times New Roman" pitchFamily="18" charset="0"/>
              </a:rPr>
              <a:t>, </a:t>
            </a:r>
            <a:r>
              <a:rPr lang="en-US" altLang="en-US" dirty="0" err="1">
                <a:latin typeface="Times New Roman" pitchFamily="18" charset="0"/>
                <a:cs typeface="Times New Roman" pitchFamily="18" charset="0"/>
              </a:rPr>
              <a:t>là</a:t>
            </a:r>
            <a:r>
              <a:rPr lang="en-US" altLang="en-US" dirty="0">
                <a:latin typeface="Times New Roman" pitchFamily="18" charset="0"/>
                <a:cs typeface="Times New Roman" pitchFamily="18" charset="0"/>
              </a:rPr>
              <a:t> </a:t>
            </a:r>
            <a:r>
              <a:rPr lang="en-US" altLang="en-US" dirty="0" err="1">
                <a:latin typeface="Times New Roman" pitchFamily="18" charset="0"/>
                <a:cs typeface="Times New Roman" pitchFamily="18" charset="0"/>
              </a:rPr>
              <a:t>những</a:t>
            </a:r>
            <a:r>
              <a:rPr lang="en-US" altLang="en-US" dirty="0">
                <a:latin typeface="Times New Roman" pitchFamily="18" charset="0"/>
                <a:cs typeface="Times New Roman" pitchFamily="18" charset="0"/>
              </a:rPr>
              <a:t> </a:t>
            </a:r>
            <a:r>
              <a:rPr lang="en-US" altLang="en-US" dirty="0" err="1">
                <a:latin typeface="Times New Roman" pitchFamily="18" charset="0"/>
                <a:cs typeface="Times New Roman" pitchFamily="18" charset="0"/>
              </a:rPr>
              <a:t>văn</a:t>
            </a:r>
            <a:r>
              <a:rPr lang="en-US" altLang="en-US" dirty="0">
                <a:latin typeface="Times New Roman" pitchFamily="18" charset="0"/>
                <a:cs typeface="Times New Roman" pitchFamily="18" charset="0"/>
              </a:rPr>
              <a:t> </a:t>
            </a:r>
            <a:r>
              <a:rPr lang="en-US" altLang="en-US" dirty="0" err="1" smtClean="0">
                <a:latin typeface="Times New Roman" pitchFamily="18" charset="0"/>
                <a:cs typeface="Times New Roman" pitchFamily="18" charset="0"/>
              </a:rPr>
              <a:t>bản</a:t>
            </a:r>
            <a:r>
              <a:rPr lang="en-US" altLang="en-US" dirty="0" smtClean="0">
                <a:latin typeface="Times New Roman" pitchFamily="18" charset="0"/>
                <a:cs typeface="Times New Roman" pitchFamily="18" charset="0"/>
              </a:rPr>
              <a:t> </a:t>
            </a:r>
            <a:r>
              <a:rPr lang="en-US" altLang="en-US" dirty="0" err="1">
                <a:latin typeface="Times New Roman" pitchFamily="18" charset="0"/>
                <a:cs typeface="Times New Roman" pitchFamily="18" charset="0"/>
              </a:rPr>
              <a:t>chữ</a:t>
            </a:r>
            <a:r>
              <a:rPr lang="en-US" altLang="en-US" dirty="0">
                <a:latin typeface="Times New Roman" pitchFamily="18" charset="0"/>
                <a:cs typeface="Times New Roman" pitchFamily="18" charset="0"/>
              </a:rPr>
              <a:t> </a:t>
            </a:r>
            <a:r>
              <a:rPr lang="en-US" altLang="en-US" dirty="0" err="1" smtClean="0">
                <a:latin typeface="Times New Roman" pitchFamily="18" charset="0"/>
                <a:cs typeface="Times New Roman" pitchFamily="18" charset="0"/>
              </a:rPr>
              <a:t>HánNôm</a:t>
            </a:r>
            <a:r>
              <a:rPr lang="en-US" altLang="en-US" dirty="0" smtClean="0">
                <a:latin typeface="Times New Roman" pitchFamily="18" charset="0"/>
                <a:cs typeface="Times New Roman" pitchFamily="18" charset="0"/>
              </a:rPr>
              <a:t> </a:t>
            </a:r>
            <a:r>
              <a:rPr lang="en-US" altLang="en-US" dirty="0" err="1">
                <a:latin typeface="Times New Roman" pitchFamily="18" charset="0"/>
                <a:cs typeface="Times New Roman" pitchFamily="18" charset="0"/>
              </a:rPr>
              <a:t>được</a:t>
            </a:r>
            <a:r>
              <a:rPr lang="en-US" altLang="en-US" dirty="0">
                <a:latin typeface="Times New Roman" pitchFamily="18" charset="0"/>
                <a:cs typeface="Times New Roman" pitchFamily="18" charset="0"/>
              </a:rPr>
              <a:t> </a:t>
            </a:r>
            <a:r>
              <a:rPr lang="en-US" altLang="en-US" dirty="0" err="1">
                <a:latin typeface="Times New Roman" pitchFamily="18" charset="0"/>
                <a:cs typeface="Times New Roman" pitchFamily="18" charset="0"/>
              </a:rPr>
              <a:t>khắc</a:t>
            </a:r>
            <a:r>
              <a:rPr lang="en-US" altLang="en-US" dirty="0">
                <a:latin typeface="Times New Roman" pitchFamily="18" charset="0"/>
                <a:cs typeface="Times New Roman" pitchFamily="18" charset="0"/>
              </a:rPr>
              <a:t> </a:t>
            </a:r>
            <a:r>
              <a:rPr lang="en-US" altLang="en-US" dirty="0" err="1">
                <a:latin typeface="Times New Roman" pitchFamily="18" charset="0"/>
                <a:cs typeface="Times New Roman" pitchFamily="18" charset="0"/>
              </a:rPr>
              <a:t>ngược</a:t>
            </a:r>
            <a:r>
              <a:rPr lang="en-US" altLang="en-US" dirty="0">
                <a:latin typeface="Times New Roman" pitchFamily="18" charset="0"/>
                <a:cs typeface="Times New Roman" pitchFamily="18" charset="0"/>
              </a:rPr>
              <a:t> </a:t>
            </a:r>
            <a:r>
              <a:rPr lang="en-US" altLang="en-US" dirty="0" err="1">
                <a:latin typeface="Times New Roman" pitchFamily="18" charset="0"/>
                <a:cs typeface="Times New Roman" pitchFamily="18" charset="0"/>
              </a:rPr>
              <a:t>trên</a:t>
            </a:r>
            <a:r>
              <a:rPr lang="en-US" altLang="en-US" dirty="0">
                <a:latin typeface="Times New Roman" pitchFamily="18" charset="0"/>
                <a:cs typeface="Times New Roman" pitchFamily="18" charset="0"/>
              </a:rPr>
              <a:t> </a:t>
            </a:r>
            <a:r>
              <a:rPr lang="en-US" altLang="en-US" dirty="0" err="1">
                <a:latin typeface="Times New Roman" pitchFamily="18" charset="0"/>
                <a:cs typeface="Times New Roman" pitchFamily="18" charset="0"/>
              </a:rPr>
              <a:t>gỗ</a:t>
            </a:r>
            <a:r>
              <a:rPr lang="en-US" altLang="en-US" dirty="0">
                <a:latin typeface="Times New Roman" pitchFamily="18" charset="0"/>
                <a:cs typeface="Times New Roman" pitchFamily="18" charset="0"/>
              </a:rPr>
              <a:t> </a:t>
            </a:r>
            <a:r>
              <a:rPr lang="en-US" altLang="en-US" dirty="0" err="1">
                <a:latin typeface="Times New Roman" pitchFamily="18" charset="0"/>
                <a:cs typeface="Times New Roman" pitchFamily="18" charset="0"/>
              </a:rPr>
              <a:t>để</a:t>
            </a:r>
            <a:r>
              <a:rPr lang="en-US" altLang="en-US" dirty="0">
                <a:latin typeface="Times New Roman" pitchFamily="18" charset="0"/>
                <a:cs typeface="Times New Roman" pitchFamily="18" charset="0"/>
              </a:rPr>
              <a:t> in </a:t>
            </a:r>
            <a:r>
              <a:rPr lang="en-US" altLang="en-US" dirty="0" err="1">
                <a:latin typeface="Times New Roman" pitchFamily="18" charset="0"/>
                <a:cs typeface="Times New Roman" pitchFamily="18" charset="0"/>
              </a:rPr>
              <a:t>ra</a:t>
            </a:r>
            <a:r>
              <a:rPr lang="en-US" altLang="en-US" dirty="0">
                <a:latin typeface="Times New Roman" pitchFamily="18" charset="0"/>
                <a:cs typeface="Times New Roman" pitchFamily="18" charset="0"/>
              </a:rPr>
              <a:t> </a:t>
            </a:r>
            <a:r>
              <a:rPr lang="en-US" altLang="en-US" dirty="0" err="1">
                <a:latin typeface="Times New Roman" pitchFamily="18" charset="0"/>
                <a:cs typeface="Times New Roman" pitchFamily="18" charset="0"/>
              </a:rPr>
              <a:t>các</a:t>
            </a:r>
            <a:r>
              <a:rPr lang="en-US" altLang="en-US" dirty="0">
                <a:latin typeface="Times New Roman" pitchFamily="18" charset="0"/>
                <a:cs typeface="Times New Roman" pitchFamily="18" charset="0"/>
              </a:rPr>
              <a:t> </a:t>
            </a:r>
            <a:r>
              <a:rPr lang="en-US" altLang="en-US" dirty="0" err="1">
                <a:latin typeface="Times New Roman" pitchFamily="18" charset="0"/>
                <a:cs typeface="Times New Roman" pitchFamily="18" charset="0"/>
              </a:rPr>
              <a:t>sách</a:t>
            </a:r>
            <a:r>
              <a:rPr lang="en-US" altLang="en-US" dirty="0">
                <a:latin typeface="Times New Roman" pitchFamily="18" charset="0"/>
                <a:cs typeface="Times New Roman" pitchFamily="18" charset="0"/>
              </a:rPr>
              <a:t> </a:t>
            </a:r>
            <a:r>
              <a:rPr lang="en-US" altLang="en-US" dirty="0" err="1">
                <a:latin typeface="Times New Roman" pitchFamily="18" charset="0"/>
                <a:cs typeface="Times New Roman" pitchFamily="18" charset="0"/>
              </a:rPr>
              <a:t>tại</a:t>
            </a:r>
            <a:r>
              <a:rPr lang="en-US" altLang="en-US" dirty="0">
                <a:latin typeface="Times New Roman" pitchFamily="18" charset="0"/>
                <a:cs typeface="Times New Roman" pitchFamily="18" charset="0"/>
              </a:rPr>
              <a:t> </a:t>
            </a:r>
            <a:r>
              <a:rPr lang="en-US" altLang="en-US" dirty="0" err="1" smtClean="0">
                <a:latin typeface="Times New Roman" pitchFamily="18" charset="0"/>
                <a:cs typeface="Times New Roman" pitchFamily="18" charset="0"/>
              </a:rPr>
              <a:t>Việt</a:t>
            </a:r>
            <a:r>
              <a:rPr lang="en-US" altLang="en-US" dirty="0" smtClean="0">
                <a:latin typeface="Times New Roman" pitchFamily="18" charset="0"/>
                <a:cs typeface="Times New Roman" pitchFamily="18" charset="0"/>
              </a:rPr>
              <a:t> </a:t>
            </a:r>
            <a:r>
              <a:rPr lang="en-US" altLang="en-US" dirty="0">
                <a:latin typeface="Times New Roman" pitchFamily="18" charset="0"/>
                <a:cs typeface="Times New Roman" pitchFamily="18" charset="0"/>
              </a:rPr>
              <a:t>Nam </a:t>
            </a:r>
            <a:r>
              <a:rPr lang="en-US" altLang="en-US" dirty="0" err="1" smtClean="0">
                <a:latin typeface="Times New Roman" pitchFamily="18" charset="0"/>
                <a:cs typeface="Times New Roman" pitchFamily="18" charset="0"/>
              </a:rPr>
              <a:t>vào</a:t>
            </a:r>
            <a:r>
              <a:rPr lang="en-US" altLang="en-US" dirty="0" smtClean="0">
                <a:latin typeface="Times New Roman" pitchFamily="18" charset="0"/>
                <a:cs typeface="Times New Roman" pitchFamily="18" charset="0"/>
              </a:rPr>
              <a:t> </a:t>
            </a:r>
            <a:r>
              <a:rPr lang="en-US" altLang="en-US" dirty="0" err="1">
                <a:latin typeface="Times New Roman" pitchFamily="18" charset="0"/>
                <a:cs typeface="Times New Roman" pitchFamily="18" charset="0"/>
              </a:rPr>
              <a:t>thế</a:t>
            </a:r>
            <a:r>
              <a:rPr lang="en-US" altLang="en-US" dirty="0">
                <a:latin typeface="Times New Roman" pitchFamily="18" charset="0"/>
                <a:cs typeface="Times New Roman" pitchFamily="18" charset="0"/>
              </a:rPr>
              <a:t> </a:t>
            </a:r>
            <a:r>
              <a:rPr lang="en-US" altLang="en-US" dirty="0" err="1">
                <a:latin typeface="Times New Roman" pitchFamily="18" charset="0"/>
                <a:cs typeface="Times New Roman" pitchFamily="18" charset="0"/>
              </a:rPr>
              <a:t>kỷ</a:t>
            </a:r>
            <a:r>
              <a:rPr lang="en-US" altLang="en-US" dirty="0">
                <a:latin typeface="Times New Roman" pitchFamily="18" charset="0"/>
                <a:cs typeface="Times New Roman" pitchFamily="18" charset="0"/>
              </a:rPr>
              <a:t> 19, 20.</a:t>
            </a:r>
          </a:p>
        </p:txBody>
      </p:sp>
    </p:spTree>
    <p:extLst>
      <p:ext uri="{BB962C8B-B14F-4D97-AF65-F5344CB8AC3E}">
        <p14:creationId xmlns:p14="http://schemas.microsoft.com/office/powerpoint/2010/main" val="23754026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6387"/>
                                        </p:tgtEl>
                                        <p:attrNameLst>
                                          <p:attrName>style.visibility</p:attrName>
                                        </p:attrNameLst>
                                      </p:cBhvr>
                                      <p:to>
                                        <p:strVal val="visible"/>
                                      </p:to>
                                    </p:set>
                                    <p:animEffect transition="in" filter="fade">
                                      <p:cBhvr>
                                        <p:cTn id="12" dur="1000"/>
                                        <p:tgtEl>
                                          <p:spTgt spid="16387"/>
                                        </p:tgtEl>
                                      </p:cBhvr>
                                    </p:animEffect>
                                    <p:anim calcmode="lin" valueType="num">
                                      <p:cBhvr>
                                        <p:cTn id="13" dur="1000" fill="hold"/>
                                        <p:tgtEl>
                                          <p:spTgt spid="16387"/>
                                        </p:tgtEl>
                                        <p:attrNameLst>
                                          <p:attrName>ppt_x</p:attrName>
                                        </p:attrNameLst>
                                      </p:cBhvr>
                                      <p:tavLst>
                                        <p:tav tm="0">
                                          <p:val>
                                            <p:strVal val="#ppt_x"/>
                                          </p:val>
                                        </p:tav>
                                        <p:tav tm="100000">
                                          <p:val>
                                            <p:strVal val="#ppt_x"/>
                                          </p:val>
                                        </p:tav>
                                      </p:tavLst>
                                    </p:anim>
                                    <p:anim calcmode="lin" valueType="num">
                                      <p:cBhvr>
                                        <p:cTn id="14" dur="1000" fill="hold"/>
                                        <p:tgtEl>
                                          <p:spTgt spid="1638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715000" y="1295400"/>
            <a:ext cx="3124200" cy="2777934"/>
          </a:xfrm>
          <a:prstGeom prst="rect">
            <a:avLst/>
          </a:prstGeom>
          <a:ln>
            <a:noFill/>
          </a:ln>
          <a:effectLst>
            <a:outerShdw blurRad="292100" dist="139700" dir="2700000" algn="tl" rotWithShape="0">
              <a:srgbClr val="333333">
                <a:alpha val="65000"/>
              </a:srgbClr>
            </a:outerShdw>
          </a:effectLst>
        </p:spPr>
      </p:pic>
      <p:sp>
        <p:nvSpPr>
          <p:cNvPr id="4" name="Rectangle 3"/>
          <p:cNvSpPr/>
          <p:nvPr/>
        </p:nvSpPr>
        <p:spPr>
          <a:xfrm>
            <a:off x="5638800" y="4267200"/>
            <a:ext cx="3276600" cy="488560"/>
          </a:xfrm>
          <a:prstGeom prst="rect">
            <a:avLst/>
          </a:prstGeom>
          <a:solidFill>
            <a:srgbClr val="E2F4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1" dirty="0">
                <a:solidFill>
                  <a:srgbClr val="FF0000"/>
                </a:solidFill>
                <a:latin typeface="Sitka Subheading" pitchFamily="2" charset="0"/>
              </a:rPr>
              <a:t>THÁNH ĐỊA MỸ SƠN</a:t>
            </a:r>
          </a:p>
        </p:txBody>
      </p:sp>
      <p:sp>
        <p:nvSpPr>
          <p:cNvPr id="5" name="Rectangle 4"/>
          <p:cNvSpPr/>
          <p:nvPr/>
        </p:nvSpPr>
        <p:spPr>
          <a:xfrm>
            <a:off x="-13915" y="244238"/>
            <a:ext cx="5652715" cy="5632311"/>
          </a:xfrm>
          <a:prstGeom prst="rect">
            <a:avLst/>
          </a:prstGeom>
        </p:spPr>
        <p:txBody>
          <a:bodyPr wrap="square">
            <a:spAutoFit/>
          </a:bodyPr>
          <a:lstStyle/>
          <a:p>
            <a:pPr algn="just">
              <a:lnSpc>
                <a:spcPct val="150000"/>
              </a:lnSpc>
            </a:pPr>
            <a:r>
              <a:rPr lang="vi-VN" sz="2000" dirty="0">
                <a:latin typeface="Sitka Subheading" pitchFamily="2" charset="0"/>
              </a:rPr>
              <a:t>- Là công trình kiến trúc văn hóa do ông cha ta xây dựng nên, thể hiện quan điểm kiến trúc, phản ánh tư tưởng XH của nhân dân thời PK.</a:t>
            </a:r>
          </a:p>
          <a:p>
            <a:pPr algn="just">
              <a:lnSpc>
                <a:spcPct val="150000"/>
              </a:lnSpc>
            </a:pPr>
            <a:r>
              <a:rPr lang="vi-VN" sz="2000" dirty="0">
                <a:latin typeface="Sitka Subheading" pitchFamily="2" charset="0"/>
              </a:rPr>
              <a:t>- Thuộc địa phận xã Duy Phú, huyện Duy Xuyên, tỉnh Quảng Nam, Thánh địa Mỹ Sơn hiện ra với một quần thể kiến trúc gồm nhiều đền đài Chămpa cùng kiến trúc vô cùng độc đáo. Bị quên lãng trong một thời gian dài lên đến hàng thế kỷ, phải đến năm 1885 nơi đây mới được phát hiện và vào năm 1999 nơi này đã được UNESCO lựa chọn là di sản thế giới như một minh chứng duy nhất về nền văn minh châu Á đã bị biến mất.</a:t>
            </a:r>
          </a:p>
        </p:txBody>
      </p:sp>
    </p:spTree>
    <p:extLst>
      <p:ext uri="{BB962C8B-B14F-4D97-AF65-F5344CB8AC3E}">
        <p14:creationId xmlns:p14="http://schemas.microsoft.com/office/powerpoint/2010/main" val="198813941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di sản thế giới, Vịnh Hạ Long, Tràng 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304800"/>
            <a:ext cx="8686800" cy="52578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3"/>
          <p:cNvSpPr>
            <a:spLocks noChangeArrowheads="1"/>
          </p:cNvSpPr>
          <p:nvPr/>
        </p:nvSpPr>
        <p:spPr bwMode="auto">
          <a:xfrm>
            <a:off x="308848" y="5517488"/>
            <a:ext cx="8606551" cy="1338828"/>
          </a:xfrm>
          <a:prstGeom prst="rect">
            <a:avLst/>
          </a:prstGeom>
          <a:solidFill>
            <a:schemeClr val="bg1"/>
          </a:solidFill>
          <a:ln>
            <a:noFill/>
          </a:ln>
          <a:effectLst/>
          <a:extLst/>
        </p:spPr>
        <p:txBody>
          <a:bodyPr vert="horz" wrap="square" lIns="91440" tIns="45720" rIns="91440" bIns="4572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defRPr>
            </a:lvl1pPr>
            <a:lvl2pPr fontAlgn="base">
              <a:spcBef>
                <a:spcPct val="0"/>
              </a:spcBef>
              <a:spcAft>
                <a:spcPct val="0"/>
              </a:spcAft>
              <a:defRPr>
                <a:solidFill>
                  <a:schemeClr val="tx1"/>
                </a:solidFill>
                <a:latin typeface="Arial" pitchFamily="34" charset="0"/>
              </a:defRPr>
            </a:lvl2pPr>
            <a:lvl3pPr fontAlgn="base">
              <a:spcBef>
                <a:spcPct val="0"/>
              </a:spcBef>
              <a:spcAft>
                <a:spcPct val="0"/>
              </a:spcAft>
              <a:defRPr>
                <a:solidFill>
                  <a:schemeClr val="tx1"/>
                </a:solidFill>
                <a:latin typeface="Arial" pitchFamily="34" charset="0"/>
              </a:defRPr>
            </a:lvl3pPr>
            <a:lvl4pPr fontAlgn="base">
              <a:spcBef>
                <a:spcPct val="0"/>
              </a:spcBef>
              <a:spcAft>
                <a:spcPct val="0"/>
              </a:spcAft>
              <a:defRPr>
                <a:solidFill>
                  <a:schemeClr val="tx1"/>
                </a:solidFill>
                <a:latin typeface="Arial" pitchFamily="34" charset="0"/>
              </a:defRPr>
            </a:lvl4pPr>
            <a:lvl5pPr fontAlgn="base">
              <a:spcBef>
                <a:spcPct val="0"/>
              </a:spcBef>
              <a:spcAft>
                <a:spcPct val="0"/>
              </a:spcAft>
              <a:defRPr>
                <a:solidFill>
                  <a:schemeClr val="tx1"/>
                </a:solidFill>
                <a:latin typeface="Arial" pitchFamily="34" charset="0"/>
              </a:defRPr>
            </a:lvl5pPr>
            <a:lvl6pPr fontAlgn="base">
              <a:spcBef>
                <a:spcPct val="0"/>
              </a:spcBef>
              <a:spcAft>
                <a:spcPct val="0"/>
              </a:spcAft>
              <a:defRPr>
                <a:solidFill>
                  <a:schemeClr val="tx1"/>
                </a:solidFill>
                <a:latin typeface="Arial" pitchFamily="34" charset="0"/>
              </a:defRPr>
            </a:lvl6pPr>
            <a:lvl7pPr fontAlgn="base">
              <a:spcBef>
                <a:spcPct val="0"/>
              </a:spcBef>
              <a:spcAft>
                <a:spcPct val="0"/>
              </a:spcAft>
              <a:defRPr>
                <a:solidFill>
                  <a:schemeClr val="tx1"/>
                </a:solidFill>
                <a:latin typeface="Arial" pitchFamily="34" charset="0"/>
              </a:defRPr>
            </a:lvl7pPr>
            <a:lvl8pPr fontAlgn="base">
              <a:spcBef>
                <a:spcPct val="0"/>
              </a:spcBef>
              <a:spcAft>
                <a:spcPct val="0"/>
              </a:spcAft>
              <a:defRPr>
                <a:solidFill>
                  <a:schemeClr val="tx1"/>
                </a:solidFill>
                <a:latin typeface="Arial" pitchFamily="34" charset="0"/>
              </a:defRPr>
            </a:lvl8pPr>
            <a:lvl9pPr fontAlgn="base">
              <a:spcBef>
                <a:spcPct val="0"/>
              </a:spcBef>
              <a:spcAft>
                <a:spcPct val="0"/>
              </a:spcAft>
              <a:defRPr>
                <a:solidFill>
                  <a:schemeClr val="tx1"/>
                </a:solidFill>
                <a:latin typeface="Arial" pitchFamily="34" charset="0"/>
              </a:defRPr>
            </a:lvl9pPr>
          </a:lstStyle>
          <a:p>
            <a:pPr marL="0" marR="0" lvl="0" indent="0" algn="ctr" defTabSz="914400" rtl="0" eaLnBrk="1" fontAlgn="base" latinLnBrk="0" hangingPunct="1">
              <a:lnSpc>
                <a:spcPct val="150000"/>
              </a:lnSpc>
              <a:spcBef>
                <a:spcPct val="0"/>
              </a:spcBef>
              <a:spcAft>
                <a:spcPct val="0"/>
              </a:spcAft>
              <a:buClrTx/>
              <a:buSzTx/>
              <a:buFontTx/>
              <a:buNone/>
              <a:tabLst/>
            </a:pPr>
            <a:r>
              <a:rPr lang="en-US" altLang="en-US" dirty="0">
                <a:solidFill>
                  <a:srgbClr val="222222"/>
                </a:solidFill>
                <a:latin typeface="Times New Roman" pitchFamily="18" charset="0"/>
                <a:cs typeface="Times New Roman" pitchFamily="18" charset="0"/>
              </a:rPr>
              <a:t>1</a:t>
            </a:r>
            <a:r>
              <a:rPr lang="en-US" altLang="en-US" dirty="0" smtClean="0">
                <a:solidFill>
                  <a:srgbClr val="222222"/>
                </a:solidFill>
                <a:latin typeface="Times New Roman" pitchFamily="18" charset="0"/>
                <a:cs typeface="Times New Roman" pitchFamily="18" charset="0"/>
              </a:rPr>
              <a:t>1</a:t>
            </a:r>
            <a:r>
              <a:rPr kumimoji="0" lang="en-US" altLang="en-US" b="0" i="0" u="none" strike="noStrike" cap="none" normalizeH="0" baseline="0" dirty="0" smtClean="0">
                <a:ln>
                  <a:noFill/>
                </a:ln>
                <a:solidFill>
                  <a:srgbClr val="222222"/>
                </a:solidFill>
                <a:effectLst/>
                <a:latin typeface="Times New Roman" pitchFamily="18" charset="0"/>
                <a:cs typeface="Times New Roman" pitchFamily="18" charset="0"/>
              </a:rPr>
              <a:t>/ </a:t>
            </a:r>
            <a:r>
              <a:rPr kumimoji="0" lang="en-US" altLang="en-US" b="0" i="0" u="none" strike="noStrike" cap="none" normalizeH="0" baseline="0" dirty="0" err="1" smtClean="0">
                <a:ln>
                  <a:noFill/>
                </a:ln>
                <a:solidFill>
                  <a:srgbClr val="222222"/>
                </a:solidFill>
                <a:effectLst/>
                <a:latin typeface="Times New Roman" pitchFamily="18" charset="0"/>
                <a:cs typeface="Times New Roman" pitchFamily="18" charset="0"/>
              </a:rPr>
              <a:t>Với</a:t>
            </a:r>
            <a:r>
              <a:rPr kumimoji="0" lang="en-US" altLang="en-US" b="0" i="0" u="none" strike="noStrike" cap="none" normalizeH="0" baseline="0" dirty="0" smtClean="0">
                <a:ln>
                  <a:noFill/>
                </a:ln>
                <a:solidFill>
                  <a:srgbClr val="222222"/>
                </a:solidFill>
                <a:effectLst/>
                <a:latin typeface="Times New Roman" pitchFamily="18" charset="0"/>
                <a:cs typeface="Times New Roman" pitchFamily="18" charset="0"/>
              </a:rPr>
              <a:t> </a:t>
            </a:r>
            <a:r>
              <a:rPr kumimoji="0" lang="en-US" altLang="en-US" b="0" i="0" u="none" strike="noStrike" cap="none" normalizeH="0" baseline="0" dirty="0" err="1" smtClean="0">
                <a:ln>
                  <a:noFill/>
                </a:ln>
                <a:solidFill>
                  <a:srgbClr val="222222"/>
                </a:solidFill>
                <a:effectLst/>
                <a:latin typeface="Times New Roman" pitchFamily="18" charset="0"/>
                <a:cs typeface="Times New Roman" pitchFamily="18" charset="0"/>
              </a:rPr>
              <a:t>giá</a:t>
            </a:r>
            <a:r>
              <a:rPr kumimoji="0" lang="en-US" altLang="en-US" b="0" i="0" u="none" strike="noStrike" cap="none" normalizeH="0" baseline="0" dirty="0" smtClean="0">
                <a:ln>
                  <a:noFill/>
                </a:ln>
                <a:solidFill>
                  <a:srgbClr val="222222"/>
                </a:solidFill>
                <a:effectLst/>
                <a:latin typeface="Times New Roman" pitchFamily="18" charset="0"/>
                <a:cs typeface="Times New Roman" pitchFamily="18" charset="0"/>
              </a:rPr>
              <a:t> </a:t>
            </a:r>
            <a:r>
              <a:rPr kumimoji="0" lang="en-US" altLang="en-US" b="0" i="0" u="none" strike="noStrike" cap="none" normalizeH="0" baseline="0" dirty="0" err="1" smtClean="0">
                <a:ln>
                  <a:noFill/>
                </a:ln>
                <a:solidFill>
                  <a:srgbClr val="222222"/>
                </a:solidFill>
                <a:effectLst/>
                <a:latin typeface="Times New Roman" pitchFamily="18" charset="0"/>
                <a:cs typeface="Times New Roman" pitchFamily="18" charset="0"/>
              </a:rPr>
              <a:t>trị</a:t>
            </a:r>
            <a:r>
              <a:rPr kumimoji="0" lang="en-US" altLang="en-US" b="0" i="0" u="none" strike="noStrike" cap="none" normalizeH="0" baseline="0" dirty="0" smtClean="0">
                <a:ln>
                  <a:noFill/>
                </a:ln>
                <a:solidFill>
                  <a:srgbClr val="222222"/>
                </a:solidFill>
                <a:effectLst/>
                <a:latin typeface="Times New Roman" pitchFamily="18" charset="0"/>
                <a:cs typeface="Times New Roman" pitchFamily="18" charset="0"/>
              </a:rPr>
              <a:t> </a:t>
            </a:r>
            <a:r>
              <a:rPr kumimoji="0" lang="en-US" altLang="en-US" b="0" i="0" u="none" strike="noStrike" cap="none" normalizeH="0" baseline="0" dirty="0" err="1" smtClean="0">
                <a:ln>
                  <a:noFill/>
                </a:ln>
                <a:solidFill>
                  <a:srgbClr val="222222"/>
                </a:solidFill>
                <a:effectLst/>
                <a:latin typeface="Times New Roman" pitchFamily="18" charset="0"/>
                <a:cs typeface="Times New Roman" pitchFamily="18" charset="0"/>
              </a:rPr>
              <a:t>văn</a:t>
            </a:r>
            <a:r>
              <a:rPr kumimoji="0" lang="en-US" altLang="en-US" b="0" i="0" u="none" strike="noStrike" cap="none" normalizeH="0" baseline="0" dirty="0" smtClean="0">
                <a:ln>
                  <a:noFill/>
                </a:ln>
                <a:solidFill>
                  <a:srgbClr val="222222"/>
                </a:solidFill>
                <a:effectLst/>
                <a:latin typeface="Times New Roman" pitchFamily="18" charset="0"/>
                <a:cs typeface="Times New Roman" pitchFamily="18" charset="0"/>
              </a:rPr>
              <a:t> </a:t>
            </a:r>
            <a:r>
              <a:rPr kumimoji="0" lang="en-US" altLang="en-US" b="0" i="0" u="none" strike="noStrike" cap="none" normalizeH="0" baseline="0" dirty="0" err="1" smtClean="0">
                <a:ln>
                  <a:noFill/>
                </a:ln>
                <a:solidFill>
                  <a:srgbClr val="222222"/>
                </a:solidFill>
                <a:effectLst/>
                <a:latin typeface="Times New Roman" pitchFamily="18" charset="0"/>
                <a:cs typeface="Times New Roman" pitchFamily="18" charset="0"/>
              </a:rPr>
              <a:t>hóa</a:t>
            </a:r>
            <a:r>
              <a:rPr kumimoji="0" lang="en-US" altLang="en-US" b="0" i="0" u="none" strike="noStrike" cap="none" normalizeH="0" baseline="0" dirty="0" smtClean="0">
                <a:ln>
                  <a:noFill/>
                </a:ln>
                <a:solidFill>
                  <a:srgbClr val="222222"/>
                </a:solidFill>
                <a:effectLst/>
                <a:latin typeface="Times New Roman" pitchFamily="18" charset="0"/>
                <a:cs typeface="Times New Roman" pitchFamily="18" charset="0"/>
              </a:rPr>
              <a:t> </a:t>
            </a:r>
            <a:r>
              <a:rPr kumimoji="0" lang="en-US" altLang="en-US" b="0" i="0" u="none" strike="noStrike" cap="none" normalizeH="0" baseline="0" dirty="0" err="1" smtClean="0">
                <a:ln>
                  <a:noFill/>
                </a:ln>
                <a:solidFill>
                  <a:srgbClr val="222222"/>
                </a:solidFill>
                <a:effectLst/>
                <a:latin typeface="Times New Roman" pitchFamily="18" charset="0"/>
                <a:cs typeface="Times New Roman" pitchFamily="18" charset="0"/>
              </a:rPr>
              <a:t>và</a:t>
            </a:r>
            <a:r>
              <a:rPr kumimoji="0" lang="en-US" altLang="en-US" b="0" i="0" u="none" strike="noStrike" cap="none" normalizeH="0" baseline="0" dirty="0" smtClean="0">
                <a:ln>
                  <a:noFill/>
                </a:ln>
                <a:solidFill>
                  <a:srgbClr val="222222"/>
                </a:solidFill>
                <a:effectLst/>
                <a:latin typeface="Times New Roman" pitchFamily="18" charset="0"/>
                <a:cs typeface="Times New Roman" pitchFamily="18" charset="0"/>
              </a:rPr>
              <a:t> </a:t>
            </a:r>
            <a:r>
              <a:rPr kumimoji="0" lang="en-US" altLang="en-US" b="0" i="0" u="none" strike="noStrike" cap="none" normalizeH="0" baseline="0" dirty="0" err="1" smtClean="0">
                <a:ln>
                  <a:noFill/>
                </a:ln>
                <a:solidFill>
                  <a:srgbClr val="222222"/>
                </a:solidFill>
                <a:effectLst/>
                <a:latin typeface="Times New Roman" pitchFamily="18" charset="0"/>
                <a:cs typeface="Times New Roman" pitchFamily="18" charset="0"/>
              </a:rPr>
              <a:t>lịch</a:t>
            </a:r>
            <a:r>
              <a:rPr kumimoji="0" lang="en-US" altLang="en-US" b="0" i="0" u="none" strike="noStrike" cap="none" normalizeH="0" baseline="0" dirty="0" smtClean="0">
                <a:ln>
                  <a:noFill/>
                </a:ln>
                <a:solidFill>
                  <a:srgbClr val="222222"/>
                </a:solidFill>
                <a:effectLst/>
                <a:latin typeface="Times New Roman" pitchFamily="18" charset="0"/>
                <a:cs typeface="Times New Roman" pitchFamily="18" charset="0"/>
              </a:rPr>
              <a:t> </a:t>
            </a:r>
            <a:r>
              <a:rPr kumimoji="0" lang="en-US" altLang="en-US" b="0" i="0" u="none" strike="noStrike" cap="none" normalizeH="0" baseline="0" dirty="0" err="1" smtClean="0">
                <a:ln>
                  <a:noFill/>
                </a:ln>
                <a:solidFill>
                  <a:srgbClr val="222222"/>
                </a:solidFill>
                <a:effectLst/>
                <a:latin typeface="Times New Roman" pitchFamily="18" charset="0"/>
                <a:cs typeface="Times New Roman" pitchFamily="18" charset="0"/>
              </a:rPr>
              <a:t>sử</a:t>
            </a:r>
            <a:r>
              <a:rPr kumimoji="0" lang="en-US" altLang="en-US" b="0" i="0" u="none" strike="noStrike" cap="none" normalizeH="0" baseline="0" dirty="0" smtClean="0">
                <a:ln>
                  <a:noFill/>
                </a:ln>
                <a:solidFill>
                  <a:srgbClr val="222222"/>
                </a:solidFill>
                <a:effectLst/>
                <a:latin typeface="Times New Roman" pitchFamily="18" charset="0"/>
                <a:cs typeface="Times New Roman" pitchFamily="18" charset="0"/>
              </a:rPr>
              <a:t> </a:t>
            </a:r>
            <a:r>
              <a:rPr kumimoji="0" lang="en-US" altLang="en-US" b="0" i="0" u="none" strike="noStrike" cap="none" normalizeH="0" baseline="0" dirty="0" err="1" smtClean="0">
                <a:ln>
                  <a:noFill/>
                </a:ln>
                <a:solidFill>
                  <a:srgbClr val="222222"/>
                </a:solidFill>
                <a:effectLst/>
                <a:latin typeface="Times New Roman" pitchFamily="18" charset="0"/>
                <a:cs typeface="Times New Roman" pitchFamily="18" charset="0"/>
              </a:rPr>
              <a:t>đặc</a:t>
            </a:r>
            <a:r>
              <a:rPr kumimoji="0" lang="en-US" altLang="en-US" b="0" i="0" u="none" strike="noStrike" cap="none" normalizeH="0" baseline="0" dirty="0" smtClean="0">
                <a:ln>
                  <a:noFill/>
                </a:ln>
                <a:solidFill>
                  <a:srgbClr val="222222"/>
                </a:solidFill>
                <a:effectLst/>
                <a:latin typeface="Times New Roman" pitchFamily="18" charset="0"/>
                <a:cs typeface="Times New Roman" pitchFamily="18" charset="0"/>
              </a:rPr>
              <a:t> </a:t>
            </a:r>
            <a:r>
              <a:rPr kumimoji="0" lang="en-US" altLang="en-US" b="0" i="0" u="none" strike="noStrike" cap="none" normalizeH="0" baseline="0" dirty="0" err="1" smtClean="0">
                <a:ln>
                  <a:noFill/>
                </a:ln>
                <a:solidFill>
                  <a:srgbClr val="222222"/>
                </a:solidFill>
                <a:effectLst/>
                <a:latin typeface="Times New Roman" pitchFamily="18" charset="0"/>
                <a:cs typeface="Times New Roman" pitchFamily="18" charset="0"/>
              </a:rPr>
              <a:t>biệt</a:t>
            </a:r>
            <a:r>
              <a:rPr kumimoji="0" lang="en-US" altLang="en-US" b="0" i="0" u="none" strike="noStrike" cap="none" normalizeH="0" baseline="0" dirty="0" smtClean="0">
                <a:ln>
                  <a:noFill/>
                </a:ln>
                <a:solidFill>
                  <a:srgbClr val="222222"/>
                </a:solidFill>
                <a:effectLst/>
                <a:latin typeface="Times New Roman" pitchFamily="18" charset="0"/>
                <a:cs typeface="Times New Roman" pitchFamily="18" charset="0"/>
              </a:rPr>
              <a:t>, </a:t>
            </a:r>
            <a:r>
              <a:rPr kumimoji="0" lang="en-US" altLang="en-US" b="0" i="0" u="none" strike="noStrike" cap="none" normalizeH="0" baseline="0" dirty="0" err="1" smtClean="0">
                <a:ln>
                  <a:noFill/>
                </a:ln>
                <a:solidFill>
                  <a:srgbClr val="222222"/>
                </a:solidFill>
                <a:effectLst/>
                <a:latin typeface="Times New Roman" pitchFamily="18" charset="0"/>
                <a:cs typeface="Times New Roman" pitchFamily="18" charset="0"/>
              </a:rPr>
              <a:t>đầu</a:t>
            </a:r>
            <a:r>
              <a:rPr kumimoji="0" lang="en-US" altLang="en-US" b="0" i="0" u="none" strike="noStrike" cap="none" normalizeH="0" baseline="0" dirty="0" smtClean="0">
                <a:ln>
                  <a:noFill/>
                </a:ln>
                <a:solidFill>
                  <a:srgbClr val="222222"/>
                </a:solidFill>
                <a:effectLst/>
                <a:latin typeface="Times New Roman" pitchFamily="18" charset="0"/>
                <a:cs typeface="Times New Roman" pitchFamily="18" charset="0"/>
              </a:rPr>
              <a:t> </a:t>
            </a:r>
            <a:r>
              <a:rPr kumimoji="0" lang="en-US" altLang="en-US" b="0" i="0" u="none" strike="noStrike" cap="none" normalizeH="0" baseline="0" dirty="0" err="1" smtClean="0">
                <a:ln>
                  <a:noFill/>
                </a:ln>
                <a:solidFill>
                  <a:srgbClr val="222222"/>
                </a:solidFill>
                <a:effectLst/>
                <a:latin typeface="Times New Roman" pitchFamily="18" charset="0"/>
                <a:cs typeface="Times New Roman" pitchFamily="18" charset="0"/>
              </a:rPr>
              <a:t>tháng</a:t>
            </a:r>
            <a:r>
              <a:rPr kumimoji="0" lang="en-US" altLang="en-US" b="0" i="0" u="none" strike="noStrike" cap="none" normalizeH="0" baseline="0" dirty="0" smtClean="0">
                <a:ln>
                  <a:noFill/>
                </a:ln>
                <a:solidFill>
                  <a:srgbClr val="222222"/>
                </a:solidFill>
                <a:effectLst/>
                <a:latin typeface="Times New Roman" pitchFamily="18" charset="0"/>
                <a:cs typeface="Times New Roman" pitchFamily="18" charset="0"/>
              </a:rPr>
              <a:t> 3/2010, 82 </a:t>
            </a:r>
            <a:r>
              <a:rPr kumimoji="0" lang="en-US" altLang="en-US" b="0" i="0" u="none" strike="noStrike" cap="none" normalizeH="0" baseline="0" dirty="0" err="1" smtClean="0">
                <a:ln>
                  <a:noFill/>
                </a:ln>
                <a:solidFill>
                  <a:srgbClr val="222222"/>
                </a:solidFill>
                <a:effectLst/>
                <a:latin typeface="Times New Roman" pitchFamily="18" charset="0"/>
                <a:cs typeface="Times New Roman" pitchFamily="18" charset="0"/>
              </a:rPr>
              <a:t>tấm</a:t>
            </a:r>
            <a:r>
              <a:rPr kumimoji="0" lang="en-US" altLang="en-US" b="0" i="0" u="none" strike="noStrike" cap="none" normalizeH="0" baseline="0" dirty="0" smtClean="0">
                <a:ln>
                  <a:noFill/>
                </a:ln>
                <a:solidFill>
                  <a:srgbClr val="222222"/>
                </a:solidFill>
                <a:effectLst/>
                <a:latin typeface="Times New Roman" pitchFamily="18" charset="0"/>
                <a:cs typeface="Times New Roman" pitchFamily="18" charset="0"/>
              </a:rPr>
              <a:t> </a:t>
            </a:r>
            <a:r>
              <a:rPr kumimoji="0" lang="en-US" altLang="en-US" b="0" i="0" u="none" strike="noStrike" cap="none" normalizeH="0" baseline="0" dirty="0" err="1" smtClean="0">
                <a:ln>
                  <a:noFill/>
                </a:ln>
                <a:solidFill>
                  <a:srgbClr val="222222"/>
                </a:solidFill>
                <a:effectLst/>
                <a:latin typeface="Times New Roman" pitchFamily="18" charset="0"/>
                <a:cs typeface="Times New Roman" pitchFamily="18" charset="0"/>
              </a:rPr>
              <a:t>bia</a:t>
            </a:r>
            <a:r>
              <a:rPr kumimoji="0" lang="en-US" altLang="en-US" b="0" i="0" u="none" strike="noStrike" cap="none" normalizeH="0" baseline="0" dirty="0" smtClean="0">
                <a:ln>
                  <a:noFill/>
                </a:ln>
                <a:solidFill>
                  <a:srgbClr val="222222"/>
                </a:solidFill>
                <a:effectLst/>
                <a:latin typeface="Times New Roman" pitchFamily="18" charset="0"/>
                <a:cs typeface="Times New Roman" pitchFamily="18" charset="0"/>
              </a:rPr>
              <a:t> </a:t>
            </a:r>
            <a:r>
              <a:rPr kumimoji="0" lang="en-US" altLang="en-US" b="0" i="0" u="none" strike="noStrike" cap="none" normalizeH="0" baseline="0" dirty="0" err="1" smtClean="0">
                <a:ln>
                  <a:noFill/>
                </a:ln>
                <a:solidFill>
                  <a:srgbClr val="222222"/>
                </a:solidFill>
                <a:effectLst/>
                <a:latin typeface="Times New Roman" pitchFamily="18" charset="0"/>
                <a:cs typeface="Times New Roman" pitchFamily="18" charset="0"/>
              </a:rPr>
              <a:t>tiến</a:t>
            </a:r>
            <a:r>
              <a:rPr kumimoji="0" lang="en-US" altLang="en-US" b="0" i="0" u="none" strike="noStrike" cap="none" normalizeH="0" baseline="0" dirty="0" smtClean="0">
                <a:ln>
                  <a:noFill/>
                </a:ln>
                <a:solidFill>
                  <a:srgbClr val="222222"/>
                </a:solidFill>
                <a:effectLst/>
                <a:latin typeface="Times New Roman" pitchFamily="18" charset="0"/>
                <a:cs typeface="Times New Roman" pitchFamily="18" charset="0"/>
              </a:rPr>
              <a:t> </a:t>
            </a:r>
            <a:r>
              <a:rPr kumimoji="0" lang="en-US" altLang="en-US" b="0" i="0" u="none" strike="noStrike" cap="none" normalizeH="0" baseline="0" dirty="0" err="1" smtClean="0">
                <a:ln>
                  <a:noFill/>
                </a:ln>
                <a:solidFill>
                  <a:srgbClr val="222222"/>
                </a:solidFill>
                <a:effectLst/>
                <a:latin typeface="Times New Roman" pitchFamily="18" charset="0"/>
                <a:cs typeface="Times New Roman" pitchFamily="18" charset="0"/>
              </a:rPr>
              <a:t>sĩ</a:t>
            </a:r>
            <a:r>
              <a:rPr kumimoji="0" lang="en-US" altLang="en-US" b="0" i="0" u="none" strike="noStrike" cap="none" normalizeH="0" baseline="0" dirty="0" smtClean="0">
                <a:ln>
                  <a:noFill/>
                </a:ln>
                <a:solidFill>
                  <a:srgbClr val="222222"/>
                </a:solidFill>
                <a:effectLst/>
                <a:latin typeface="Times New Roman" pitchFamily="18" charset="0"/>
                <a:cs typeface="Times New Roman" pitchFamily="18" charset="0"/>
              </a:rPr>
              <a:t> </a:t>
            </a:r>
            <a:r>
              <a:rPr kumimoji="0" lang="en-US" altLang="en-US" b="0" i="0" u="none" strike="noStrike" cap="none" normalizeH="0" baseline="0" dirty="0" err="1" smtClean="0">
                <a:ln>
                  <a:noFill/>
                </a:ln>
                <a:solidFill>
                  <a:srgbClr val="222222"/>
                </a:solidFill>
                <a:effectLst/>
                <a:latin typeface="Times New Roman" pitchFamily="18" charset="0"/>
                <a:cs typeface="Times New Roman" pitchFamily="18" charset="0"/>
              </a:rPr>
              <a:t>của</a:t>
            </a:r>
            <a:r>
              <a:rPr kumimoji="0" lang="en-US" altLang="en-US" b="0" i="0" u="none" strike="noStrike" cap="none" normalizeH="0" baseline="0" dirty="0" smtClean="0">
                <a:ln>
                  <a:noFill/>
                </a:ln>
                <a:solidFill>
                  <a:srgbClr val="222222"/>
                </a:solidFill>
                <a:effectLst/>
                <a:latin typeface="Times New Roman" pitchFamily="18" charset="0"/>
                <a:cs typeface="Times New Roman" pitchFamily="18" charset="0"/>
              </a:rPr>
              <a:t> </a:t>
            </a:r>
            <a:r>
              <a:rPr kumimoji="0" lang="en-US" altLang="en-US" b="0" i="0" u="none" strike="noStrike" cap="none" normalizeH="0" baseline="0" dirty="0" err="1" smtClean="0">
                <a:ln>
                  <a:noFill/>
                </a:ln>
                <a:solidFill>
                  <a:srgbClr val="222222"/>
                </a:solidFill>
                <a:effectLst/>
                <a:latin typeface="Times New Roman" pitchFamily="18" charset="0"/>
                <a:cs typeface="Times New Roman" pitchFamily="18" charset="0"/>
              </a:rPr>
              <a:t>các</a:t>
            </a:r>
            <a:endParaRPr kumimoji="0" lang="en-US" altLang="en-US" b="0" i="0" u="none" strike="noStrike" cap="none" normalizeH="0" baseline="0" dirty="0" smtClean="0">
              <a:ln>
                <a:noFill/>
              </a:ln>
              <a:solidFill>
                <a:srgbClr val="222222"/>
              </a:solidFill>
              <a:effectLst/>
              <a:latin typeface="Times New Roman" pitchFamily="18" charset="0"/>
              <a:cs typeface="Times New Roman" pitchFamily="18" charset="0"/>
            </a:endParaRPr>
          </a:p>
          <a:p>
            <a:pPr marL="0" marR="0" lvl="0" indent="0" algn="ctr" defTabSz="914400" rtl="0" eaLnBrk="1" fontAlgn="base" latinLnBrk="0" hangingPunct="1">
              <a:lnSpc>
                <a:spcPct val="150000"/>
              </a:lnSpc>
              <a:spcBef>
                <a:spcPct val="0"/>
              </a:spcBef>
              <a:spcAft>
                <a:spcPct val="0"/>
              </a:spcAft>
              <a:buClrTx/>
              <a:buSzTx/>
              <a:buFontTx/>
              <a:buNone/>
              <a:tabLst/>
            </a:pPr>
            <a:r>
              <a:rPr kumimoji="0" lang="en-US" altLang="en-US" b="0" i="0" u="none" strike="noStrike" cap="none" normalizeH="0" baseline="0" dirty="0" smtClean="0">
                <a:ln>
                  <a:noFill/>
                </a:ln>
                <a:solidFill>
                  <a:srgbClr val="222222"/>
                </a:solidFill>
                <a:effectLst/>
                <a:latin typeface="Times New Roman" pitchFamily="18" charset="0"/>
                <a:cs typeface="Times New Roman" pitchFamily="18" charset="0"/>
              </a:rPr>
              <a:t> </a:t>
            </a:r>
            <a:r>
              <a:rPr kumimoji="0" lang="en-US" altLang="en-US" b="0" i="0" u="none" strike="noStrike" cap="none" normalizeH="0" baseline="0" dirty="0" err="1" smtClean="0">
                <a:ln>
                  <a:noFill/>
                </a:ln>
                <a:solidFill>
                  <a:srgbClr val="222222"/>
                </a:solidFill>
                <a:effectLst/>
                <a:latin typeface="Times New Roman" pitchFamily="18" charset="0"/>
                <a:cs typeface="Times New Roman" pitchFamily="18" charset="0"/>
              </a:rPr>
              <a:t>khoa</a:t>
            </a:r>
            <a:r>
              <a:rPr kumimoji="0" lang="en-US" altLang="en-US" b="0" i="0" u="none" strike="noStrike" cap="none" normalizeH="0" baseline="0" dirty="0" smtClean="0">
                <a:ln>
                  <a:noFill/>
                </a:ln>
                <a:solidFill>
                  <a:srgbClr val="222222"/>
                </a:solidFill>
                <a:effectLst/>
                <a:latin typeface="Times New Roman" pitchFamily="18" charset="0"/>
                <a:cs typeface="Times New Roman" pitchFamily="18" charset="0"/>
              </a:rPr>
              <a:t> </a:t>
            </a:r>
            <a:r>
              <a:rPr kumimoji="0" lang="en-US" altLang="en-US" b="0" i="0" u="none" strike="noStrike" cap="none" normalizeH="0" baseline="0" dirty="0" err="1" smtClean="0">
                <a:ln>
                  <a:noFill/>
                </a:ln>
                <a:solidFill>
                  <a:srgbClr val="222222"/>
                </a:solidFill>
                <a:effectLst/>
                <a:latin typeface="Times New Roman" pitchFamily="18" charset="0"/>
                <a:cs typeface="Times New Roman" pitchFamily="18" charset="0"/>
              </a:rPr>
              <a:t>thi</a:t>
            </a:r>
            <a:r>
              <a:rPr kumimoji="0" lang="en-US" altLang="en-US" b="0" i="0" u="none" strike="noStrike" cap="none" normalizeH="0" baseline="0" dirty="0" smtClean="0">
                <a:ln>
                  <a:noFill/>
                </a:ln>
                <a:solidFill>
                  <a:srgbClr val="222222"/>
                </a:solidFill>
                <a:effectLst/>
                <a:latin typeface="Times New Roman" pitchFamily="18" charset="0"/>
                <a:cs typeface="Times New Roman" pitchFamily="18" charset="0"/>
              </a:rPr>
              <a:t> </a:t>
            </a:r>
            <a:r>
              <a:rPr kumimoji="0" lang="en-US" altLang="en-US" b="0" i="0" u="none" strike="noStrike" cap="none" normalizeH="0" baseline="0" dirty="0" err="1" smtClean="0">
                <a:ln>
                  <a:noFill/>
                </a:ln>
                <a:solidFill>
                  <a:srgbClr val="222222"/>
                </a:solidFill>
                <a:effectLst/>
                <a:latin typeface="Times New Roman" pitchFamily="18" charset="0"/>
                <a:cs typeface="Times New Roman" pitchFamily="18" charset="0"/>
              </a:rPr>
              <a:t>dưới</a:t>
            </a:r>
            <a:r>
              <a:rPr kumimoji="0" lang="en-US" altLang="en-US" b="0" i="0" u="none" strike="noStrike" cap="none" normalizeH="0" baseline="0" dirty="0" smtClean="0">
                <a:ln>
                  <a:noFill/>
                </a:ln>
                <a:solidFill>
                  <a:srgbClr val="222222"/>
                </a:solidFill>
                <a:effectLst/>
                <a:latin typeface="Times New Roman" pitchFamily="18" charset="0"/>
                <a:cs typeface="Times New Roman" pitchFamily="18" charset="0"/>
              </a:rPr>
              <a:t> </a:t>
            </a:r>
            <a:r>
              <a:rPr kumimoji="0" lang="en-US" altLang="en-US" b="0" i="0" u="none" strike="noStrike" cap="none" normalizeH="0" baseline="0" dirty="0" err="1" smtClean="0">
                <a:ln>
                  <a:noFill/>
                </a:ln>
                <a:solidFill>
                  <a:srgbClr val="222222"/>
                </a:solidFill>
                <a:effectLst/>
                <a:latin typeface="Times New Roman" pitchFamily="18" charset="0"/>
                <a:cs typeface="Times New Roman" pitchFamily="18" charset="0"/>
              </a:rPr>
              <a:t>triều</a:t>
            </a:r>
            <a:r>
              <a:rPr kumimoji="0" lang="en-US" altLang="en-US" b="0" i="0" u="none" strike="noStrike" cap="none" normalizeH="0" baseline="0" dirty="0" smtClean="0">
                <a:ln>
                  <a:noFill/>
                </a:ln>
                <a:solidFill>
                  <a:srgbClr val="222222"/>
                </a:solidFill>
                <a:effectLst/>
                <a:latin typeface="Times New Roman" pitchFamily="18" charset="0"/>
                <a:cs typeface="Times New Roman" pitchFamily="18" charset="0"/>
              </a:rPr>
              <a:t> </a:t>
            </a:r>
            <a:r>
              <a:rPr kumimoji="0" lang="en-US" altLang="en-US" b="0" i="0" u="none" strike="noStrike" cap="none" normalizeH="0" baseline="0" dirty="0" err="1" smtClean="0">
                <a:ln>
                  <a:noFill/>
                </a:ln>
                <a:solidFill>
                  <a:srgbClr val="222222"/>
                </a:solidFill>
                <a:effectLst/>
                <a:latin typeface="Times New Roman" pitchFamily="18" charset="0"/>
                <a:cs typeface="Times New Roman" pitchFamily="18" charset="0"/>
              </a:rPr>
              <a:t>Lê</a:t>
            </a:r>
            <a:r>
              <a:rPr kumimoji="0" lang="en-US" altLang="en-US" b="0" i="0" u="none" strike="noStrike" cap="none" normalizeH="0" baseline="0" dirty="0" smtClean="0">
                <a:ln>
                  <a:noFill/>
                </a:ln>
                <a:solidFill>
                  <a:srgbClr val="222222"/>
                </a:solidFill>
                <a:effectLst/>
                <a:latin typeface="Times New Roman" pitchFamily="18" charset="0"/>
                <a:cs typeface="Times New Roman" pitchFamily="18" charset="0"/>
              </a:rPr>
              <a:t> - </a:t>
            </a:r>
            <a:r>
              <a:rPr kumimoji="0" lang="en-US" altLang="en-US" b="0" i="0" u="none" strike="noStrike" cap="none" normalizeH="0" baseline="0" dirty="0" err="1" smtClean="0">
                <a:ln>
                  <a:noFill/>
                </a:ln>
                <a:solidFill>
                  <a:srgbClr val="222222"/>
                </a:solidFill>
                <a:effectLst/>
                <a:latin typeface="Times New Roman" pitchFamily="18" charset="0"/>
                <a:cs typeface="Times New Roman" pitchFamily="18" charset="0"/>
              </a:rPr>
              <a:t>Mạc</a:t>
            </a:r>
            <a:r>
              <a:rPr kumimoji="0" lang="en-US" altLang="en-US" b="0" i="0" u="none" strike="noStrike" cap="none" normalizeH="0" baseline="0" dirty="0" smtClean="0">
                <a:ln>
                  <a:noFill/>
                </a:ln>
                <a:solidFill>
                  <a:srgbClr val="222222"/>
                </a:solidFill>
                <a:effectLst/>
                <a:latin typeface="Times New Roman" pitchFamily="18" charset="0"/>
                <a:cs typeface="Times New Roman" pitchFamily="18" charset="0"/>
              </a:rPr>
              <a:t> (1442-1779) </a:t>
            </a:r>
            <a:r>
              <a:rPr kumimoji="0" lang="en-US" altLang="en-US" b="0" i="0" u="none" strike="noStrike" cap="none" normalizeH="0" baseline="0" dirty="0" err="1" smtClean="0">
                <a:ln>
                  <a:noFill/>
                </a:ln>
                <a:solidFill>
                  <a:srgbClr val="222222"/>
                </a:solidFill>
                <a:effectLst/>
                <a:latin typeface="Times New Roman" pitchFamily="18" charset="0"/>
                <a:cs typeface="Times New Roman" pitchFamily="18" charset="0"/>
              </a:rPr>
              <a:t>tại</a:t>
            </a:r>
            <a:r>
              <a:rPr kumimoji="0" lang="en-US" altLang="en-US" b="0" i="0" u="none" strike="noStrike" cap="none" normalizeH="0" baseline="0" dirty="0" smtClean="0">
                <a:ln>
                  <a:noFill/>
                </a:ln>
                <a:solidFill>
                  <a:srgbClr val="222222"/>
                </a:solidFill>
                <a:effectLst/>
                <a:latin typeface="Times New Roman" pitchFamily="18" charset="0"/>
                <a:cs typeface="Times New Roman" pitchFamily="18" charset="0"/>
              </a:rPr>
              <a:t> </a:t>
            </a:r>
            <a:r>
              <a:rPr kumimoji="0" lang="en-US" altLang="en-US" b="0" i="0" u="none" strike="noStrike" cap="none" normalizeH="0" baseline="0" dirty="0" err="1" smtClean="0">
                <a:ln>
                  <a:noFill/>
                </a:ln>
                <a:solidFill>
                  <a:srgbClr val="222222"/>
                </a:solidFill>
                <a:effectLst/>
                <a:latin typeface="Times New Roman" pitchFamily="18" charset="0"/>
                <a:cs typeface="Times New Roman" pitchFamily="18" charset="0"/>
              </a:rPr>
              <a:t>Văn</a:t>
            </a:r>
            <a:r>
              <a:rPr kumimoji="0" lang="en-US" altLang="en-US" b="0" i="0" u="none" strike="noStrike" cap="none" normalizeH="0" baseline="0" dirty="0" smtClean="0">
                <a:ln>
                  <a:noFill/>
                </a:ln>
                <a:solidFill>
                  <a:srgbClr val="222222"/>
                </a:solidFill>
                <a:effectLst/>
                <a:latin typeface="Times New Roman" pitchFamily="18" charset="0"/>
                <a:cs typeface="Times New Roman" pitchFamily="18" charset="0"/>
              </a:rPr>
              <a:t> </a:t>
            </a:r>
            <a:r>
              <a:rPr kumimoji="0" lang="en-US" altLang="en-US" b="0" i="0" u="none" strike="noStrike" cap="none" normalizeH="0" baseline="0" dirty="0" err="1" smtClean="0">
                <a:ln>
                  <a:noFill/>
                </a:ln>
                <a:solidFill>
                  <a:srgbClr val="222222"/>
                </a:solidFill>
                <a:effectLst/>
                <a:latin typeface="Times New Roman" pitchFamily="18" charset="0"/>
                <a:cs typeface="Times New Roman" pitchFamily="18" charset="0"/>
              </a:rPr>
              <a:t>Miếu</a:t>
            </a:r>
            <a:r>
              <a:rPr kumimoji="0" lang="en-US" altLang="en-US" b="0" i="0" u="none" strike="noStrike" cap="none" normalizeH="0" baseline="0" dirty="0" smtClean="0">
                <a:ln>
                  <a:noFill/>
                </a:ln>
                <a:solidFill>
                  <a:srgbClr val="222222"/>
                </a:solidFill>
                <a:effectLst/>
                <a:latin typeface="Times New Roman" pitchFamily="18" charset="0"/>
                <a:cs typeface="Times New Roman" pitchFamily="18" charset="0"/>
              </a:rPr>
              <a:t> - </a:t>
            </a:r>
            <a:r>
              <a:rPr kumimoji="0" lang="en-US" altLang="en-US" b="0" i="0" u="none" strike="noStrike" cap="none" normalizeH="0" baseline="0" dirty="0" err="1" smtClean="0">
                <a:ln>
                  <a:noFill/>
                </a:ln>
                <a:solidFill>
                  <a:srgbClr val="222222"/>
                </a:solidFill>
                <a:effectLst/>
                <a:latin typeface="Times New Roman" pitchFamily="18" charset="0"/>
                <a:cs typeface="Times New Roman" pitchFamily="18" charset="0"/>
              </a:rPr>
              <a:t>Quốc</a:t>
            </a:r>
            <a:r>
              <a:rPr kumimoji="0" lang="en-US" altLang="en-US" b="0" i="0" u="none" strike="noStrike" cap="none" normalizeH="0" baseline="0" dirty="0" smtClean="0">
                <a:ln>
                  <a:noFill/>
                </a:ln>
                <a:solidFill>
                  <a:srgbClr val="222222"/>
                </a:solidFill>
                <a:effectLst/>
                <a:latin typeface="Times New Roman" pitchFamily="18" charset="0"/>
                <a:cs typeface="Times New Roman" pitchFamily="18" charset="0"/>
              </a:rPr>
              <a:t> </a:t>
            </a:r>
            <a:r>
              <a:rPr kumimoji="0" lang="en-US" altLang="en-US" b="0" i="0" u="none" strike="noStrike" cap="none" normalizeH="0" baseline="0" dirty="0" err="1" smtClean="0">
                <a:ln>
                  <a:noFill/>
                </a:ln>
                <a:solidFill>
                  <a:srgbClr val="222222"/>
                </a:solidFill>
                <a:effectLst/>
                <a:latin typeface="Times New Roman" pitchFamily="18" charset="0"/>
                <a:cs typeface="Times New Roman" pitchFamily="18" charset="0"/>
              </a:rPr>
              <a:t>Tử</a:t>
            </a:r>
            <a:r>
              <a:rPr kumimoji="0" lang="en-US" altLang="en-US" b="0" i="0" u="none" strike="noStrike" cap="none" normalizeH="0" baseline="0" dirty="0" smtClean="0">
                <a:ln>
                  <a:noFill/>
                </a:ln>
                <a:solidFill>
                  <a:srgbClr val="222222"/>
                </a:solidFill>
                <a:effectLst/>
                <a:latin typeface="Times New Roman" pitchFamily="18" charset="0"/>
                <a:cs typeface="Times New Roman" pitchFamily="18" charset="0"/>
              </a:rPr>
              <a:t> </a:t>
            </a:r>
            <a:r>
              <a:rPr kumimoji="0" lang="en-US" altLang="en-US" b="0" i="0" u="none" strike="noStrike" cap="none" normalizeH="0" baseline="0" dirty="0" err="1" smtClean="0">
                <a:ln>
                  <a:noFill/>
                </a:ln>
                <a:solidFill>
                  <a:srgbClr val="222222"/>
                </a:solidFill>
                <a:effectLst/>
                <a:latin typeface="Times New Roman" pitchFamily="18" charset="0"/>
                <a:cs typeface="Times New Roman" pitchFamily="18" charset="0"/>
              </a:rPr>
              <a:t>Giám</a:t>
            </a:r>
            <a:r>
              <a:rPr kumimoji="0" lang="en-US" altLang="en-US" b="0" i="0" u="none" strike="noStrike" cap="none" normalizeH="0" baseline="0" dirty="0" smtClean="0">
                <a:ln>
                  <a:noFill/>
                </a:ln>
                <a:solidFill>
                  <a:srgbClr val="222222"/>
                </a:solidFill>
                <a:effectLst/>
                <a:latin typeface="Times New Roman" pitchFamily="18" charset="0"/>
                <a:cs typeface="Times New Roman" pitchFamily="18" charset="0"/>
              </a:rPr>
              <a:t> (</a:t>
            </a:r>
            <a:r>
              <a:rPr kumimoji="0" lang="en-US" altLang="en-US" b="0" i="0" u="none" strike="noStrike" cap="none" normalizeH="0" baseline="0" dirty="0" err="1" smtClean="0">
                <a:ln>
                  <a:noFill/>
                </a:ln>
                <a:solidFill>
                  <a:srgbClr val="222222"/>
                </a:solidFill>
                <a:effectLst/>
                <a:latin typeface="Times New Roman" pitchFamily="18" charset="0"/>
                <a:cs typeface="Times New Roman" pitchFamily="18" charset="0"/>
              </a:rPr>
              <a:t>Hà</a:t>
            </a:r>
            <a:r>
              <a:rPr kumimoji="0" lang="en-US" altLang="en-US" b="0" i="0" u="none" strike="noStrike" cap="none" normalizeH="0" baseline="0" dirty="0" smtClean="0">
                <a:ln>
                  <a:noFill/>
                </a:ln>
                <a:solidFill>
                  <a:srgbClr val="222222"/>
                </a:solidFill>
                <a:effectLst/>
                <a:latin typeface="Times New Roman" pitchFamily="18" charset="0"/>
                <a:cs typeface="Times New Roman" pitchFamily="18" charset="0"/>
              </a:rPr>
              <a:t> </a:t>
            </a:r>
            <a:r>
              <a:rPr kumimoji="0" lang="en-US" altLang="en-US" b="0" i="0" u="none" strike="noStrike" cap="none" normalizeH="0" baseline="0" dirty="0" err="1" smtClean="0">
                <a:ln>
                  <a:noFill/>
                </a:ln>
                <a:solidFill>
                  <a:srgbClr val="222222"/>
                </a:solidFill>
                <a:effectLst/>
                <a:latin typeface="Times New Roman" pitchFamily="18" charset="0"/>
                <a:cs typeface="Times New Roman" pitchFamily="18" charset="0"/>
              </a:rPr>
              <a:t>Nội</a:t>
            </a:r>
            <a:r>
              <a:rPr kumimoji="0" lang="en-US" altLang="en-US" b="0" i="0" u="none" strike="noStrike" cap="none" normalizeH="0" baseline="0" dirty="0" smtClean="0">
                <a:ln>
                  <a:noFill/>
                </a:ln>
                <a:solidFill>
                  <a:srgbClr val="222222"/>
                </a:solidFill>
                <a:effectLst/>
                <a:latin typeface="Times New Roman" pitchFamily="18" charset="0"/>
                <a:cs typeface="Times New Roman" pitchFamily="18" charset="0"/>
              </a:rPr>
              <a:t>)</a:t>
            </a:r>
          </a:p>
          <a:p>
            <a:pPr marL="0" marR="0" lvl="0" indent="0" algn="ctr" defTabSz="914400" rtl="0" eaLnBrk="1" fontAlgn="base" latinLnBrk="0" hangingPunct="1">
              <a:lnSpc>
                <a:spcPct val="150000"/>
              </a:lnSpc>
              <a:spcBef>
                <a:spcPct val="0"/>
              </a:spcBef>
              <a:spcAft>
                <a:spcPct val="0"/>
              </a:spcAft>
              <a:buClrTx/>
              <a:buSzTx/>
              <a:buFontTx/>
              <a:buNone/>
              <a:tabLst/>
            </a:pPr>
            <a:r>
              <a:rPr kumimoji="0" lang="en-US" altLang="en-US" b="0" i="0" u="none" strike="noStrike" cap="none" normalizeH="0" baseline="0" dirty="0" smtClean="0">
                <a:ln>
                  <a:noFill/>
                </a:ln>
                <a:solidFill>
                  <a:srgbClr val="222222"/>
                </a:solidFill>
                <a:effectLst/>
                <a:latin typeface="Times New Roman" pitchFamily="18" charset="0"/>
                <a:cs typeface="Times New Roman" pitchFamily="18" charset="0"/>
              </a:rPr>
              <a:t> </a:t>
            </a:r>
            <a:r>
              <a:rPr kumimoji="0" lang="en-US" altLang="en-US" b="0" i="0" u="none" strike="noStrike" cap="none" normalizeH="0" baseline="0" dirty="0" err="1" smtClean="0">
                <a:ln>
                  <a:noFill/>
                </a:ln>
                <a:solidFill>
                  <a:srgbClr val="222222"/>
                </a:solidFill>
                <a:effectLst/>
                <a:latin typeface="Times New Roman" pitchFamily="18" charset="0"/>
                <a:cs typeface="Times New Roman" pitchFamily="18" charset="0"/>
              </a:rPr>
              <a:t>đã</a:t>
            </a:r>
            <a:r>
              <a:rPr kumimoji="0" lang="en-US" altLang="en-US" b="0" i="0" u="none" strike="noStrike" cap="none" normalizeH="0" baseline="0" dirty="0" smtClean="0">
                <a:ln>
                  <a:noFill/>
                </a:ln>
                <a:solidFill>
                  <a:srgbClr val="222222"/>
                </a:solidFill>
                <a:effectLst/>
                <a:latin typeface="Times New Roman" pitchFamily="18" charset="0"/>
                <a:cs typeface="Times New Roman" pitchFamily="18" charset="0"/>
              </a:rPr>
              <a:t> </a:t>
            </a:r>
            <a:r>
              <a:rPr kumimoji="0" lang="en-US" altLang="en-US" b="0" i="0" u="none" strike="noStrike" cap="none" normalizeH="0" baseline="0" dirty="0" err="1" smtClean="0">
                <a:ln>
                  <a:noFill/>
                </a:ln>
                <a:solidFill>
                  <a:srgbClr val="222222"/>
                </a:solidFill>
                <a:effectLst/>
                <a:latin typeface="Times New Roman" pitchFamily="18" charset="0"/>
                <a:cs typeface="Times New Roman" pitchFamily="18" charset="0"/>
              </a:rPr>
              <a:t>được</a:t>
            </a:r>
            <a:r>
              <a:rPr kumimoji="0" lang="en-US" altLang="en-US" b="0" i="0" u="none" strike="noStrike" cap="none" normalizeH="0" baseline="0" dirty="0" smtClean="0">
                <a:ln>
                  <a:noFill/>
                </a:ln>
                <a:solidFill>
                  <a:srgbClr val="222222"/>
                </a:solidFill>
                <a:effectLst/>
                <a:latin typeface="Times New Roman" pitchFamily="18" charset="0"/>
                <a:cs typeface="Times New Roman" pitchFamily="18" charset="0"/>
              </a:rPr>
              <a:t> UNESCO </a:t>
            </a:r>
            <a:r>
              <a:rPr kumimoji="0" lang="en-US" altLang="en-US" b="0" i="0" u="none" strike="noStrike" cap="none" normalizeH="0" baseline="0" dirty="0" err="1" smtClean="0">
                <a:ln>
                  <a:noFill/>
                </a:ln>
                <a:solidFill>
                  <a:srgbClr val="222222"/>
                </a:solidFill>
                <a:effectLst/>
                <a:latin typeface="Times New Roman" pitchFamily="18" charset="0"/>
                <a:cs typeface="Times New Roman" pitchFamily="18" charset="0"/>
              </a:rPr>
              <a:t>công</a:t>
            </a:r>
            <a:r>
              <a:rPr kumimoji="0" lang="en-US" altLang="en-US" b="0" i="0" u="none" strike="noStrike" cap="none" normalizeH="0" baseline="0" dirty="0" smtClean="0">
                <a:ln>
                  <a:noFill/>
                </a:ln>
                <a:solidFill>
                  <a:srgbClr val="222222"/>
                </a:solidFill>
                <a:effectLst/>
                <a:latin typeface="Times New Roman" pitchFamily="18" charset="0"/>
                <a:cs typeface="Times New Roman" pitchFamily="18" charset="0"/>
              </a:rPr>
              <a:t> </a:t>
            </a:r>
            <a:r>
              <a:rPr kumimoji="0" lang="en-US" altLang="en-US" b="0" i="0" u="none" strike="noStrike" cap="none" normalizeH="0" baseline="0" dirty="0" err="1" smtClean="0">
                <a:ln>
                  <a:noFill/>
                </a:ln>
                <a:solidFill>
                  <a:srgbClr val="222222"/>
                </a:solidFill>
                <a:effectLst/>
                <a:latin typeface="Times New Roman" pitchFamily="18" charset="0"/>
                <a:cs typeface="Times New Roman" pitchFamily="18" charset="0"/>
              </a:rPr>
              <a:t>nhận</a:t>
            </a:r>
            <a:r>
              <a:rPr kumimoji="0" lang="en-US" altLang="en-US" b="0" i="0" u="none" strike="noStrike" cap="none" normalizeH="0" baseline="0" dirty="0" smtClean="0">
                <a:ln>
                  <a:noFill/>
                </a:ln>
                <a:solidFill>
                  <a:srgbClr val="222222"/>
                </a:solidFill>
                <a:effectLst/>
                <a:latin typeface="Times New Roman" pitchFamily="18" charset="0"/>
                <a:cs typeface="Times New Roman" pitchFamily="18" charset="0"/>
              </a:rPr>
              <a:t> </a:t>
            </a:r>
            <a:r>
              <a:rPr kumimoji="0" lang="en-US" altLang="en-US" b="0" i="0" u="none" strike="noStrike" cap="none" normalizeH="0" baseline="0" dirty="0" err="1" smtClean="0">
                <a:ln>
                  <a:noFill/>
                </a:ln>
                <a:solidFill>
                  <a:srgbClr val="222222"/>
                </a:solidFill>
                <a:effectLst/>
                <a:latin typeface="Times New Roman" pitchFamily="18" charset="0"/>
                <a:cs typeface="Times New Roman" pitchFamily="18" charset="0"/>
              </a:rPr>
              <a:t>là</a:t>
            </a:r>
            <a:r>
              <a:rPr kumimoji="0" lang="en-US" altLang="en-US" b="0" i="0" u="none" strike="noStrike" cap="none" normalizeH="0" baseline="0" dirty="0" smtClean="0">
                <a:ln>
                  <a:noFill/>
                </a:ln>
                <a:solidFill>
                  <a:srgbClr val="222222"/>
                </a:solidFill>
                <a:effectLst/>
                <a:latin typeface="Times New Roman" pitchFamily="18" charset="0"/>
                <a:cs typeface="Times New Roman" pitchFamily="18" charset="0"/>
              </a:rPr>
              <a:t> Di </a:t>
            </a:r>
            <a:r>
              <a:rPr kumimoji="0" lang="en-US" altLang="en-US" b="0" i="0" u="none" strike="noStrike" cap="none" normalizeH="0" baseline="0" dirty="0" err="1" smtClean="0">
                <a:ln>
                  <a:noFill/>
                </a:ln>
                <a:solidFill>
                  <a:srgbClr val="222222"/>
                </a:solidFill>
                <a:effectLst/>
                <a:latin typeface="Times New Roman" pitchFamily="18" charset="0"/>
                <a:cs typeface="Times New Roman" pitchFamily="18" charset="0"/>
              </a:rPr>
              <a:t>sản</a:t>
            </a:r>
            <a:r>
              <a:rPr kumimoji="0" lang="en-US" altLang="en-US" b="0" i="0" u="none" strike="noStrike" cap="none" normalizeH="0" baseline="0" dirty="0" smtClean="0">
                <a:ln>
                  <a:noFill/>
                </a:ln>
                <a:solidFill>
                  <a:srgbClr val="222222"/>
                </a:solidFill>
                <a:effectLst/>
                <a:latin typeface="Times New Roman" pitchFamily="18" charset="0"/>
                <a:cs typeface="Times New Roman" pitchFamily="18" charset="0"/>
              </a:rPr>
              <a:t> </a:t>
            </a:r>
            <a:r>
              <a:rPr kumimoji="0" lang="en-US" altLang="en-US" b="0" i="0" u="none" strike="noStrike" cap="none" normalizeH="0" baseline="0" dirty="0" err="1" smtClean="0">
                <a:ln>
                  <a:noFill/>
                </a:ln>
                <a:solidFill>
                  <a:srgbClr val="222222"/>
                </a:solidFill>
                <a:effectLst/>
                <a:latin typeface="Times New Roman" pitchFamily="18" charset="0"/>
                <a:cs typeface="Times New Roman" pitchFamily="18" charset="0"/>
              </a:rPr>
              <a:t>tư</a:t>
            </a:r>
            <a:r>
              <a:rPr kumimoji="0" lang="en-US" altLang="en-US" b="0" i="0" u="none" strike="noStrike" cap="none" normalizeH="0" baseline="0" dirty="0" smtClean="0">
                <a:ln>
                  <a:noFill/>
                </a:ln>
                <a:solidFill>
                  <a:srgbClr val="222222"/>
                </a:solidFill>
                <a:effectLst/>
                <a:latin typeface="Times New Roman" pitchFamily="18" charset="0"/>
                <a:cs typeface="Times New Roman" pitchFamily="18" charset="0"/>
              </a:rPr>
              <a:t> </a:t>
            </a:r>
            <a:r>
              <a:rPr kumimoji="0" lang="en-US" altLang="en-US" b="0" i="0" u="none" strike="noStrike" cap="none" normalizeH="0" baseline="0" dirty="0" err="1" smtClean="0">
                <a:ln>
                  <a:noFill/>
                </a:ln>
                <a:solidFill>
                  <a:srgbClr val="222222"/>
                </a:solidFill>
                <a:effectLst/>
                <a:latin typeface="Times New Roman" pitchFamily="18" charset="0"/>
                <a:cs typeface="Times New Roman" pitchFamily="18" charset="0"/>
              </a:rPr>
              <a:t>liệu</a:t>
            </a:r>
            <a:r>
              <a:rPr kumimoji="0" lang="en-US" altLang="en-US" b="0" i="0" u="none" strike="noStrike" cap="none" normalizeH="0" baseline="0" dirty="0" smtClean="0">
                <a:ln>
                  <a:noFill/>
                </a:ln>
                <a:solidFill>
                  <a:srgbClr val="222222"/>
                </a:solidFill>
                <a:effectLst/>
                <a:latin typeface="Times New Roman" pitchFamily="18" charset="0"/>
                <a:cs typeface="Times New Roman" pitchFamily="18" charset="0"/>
              </a:rPr>
              <a:t> </a:t>
            </a:r>
            <a:r>
              <a:rPr kumimoji="0" lang="en-US" altLang="en-US" b="0" i="0" u="none" strike="noStrike" cap="none" normalizeH="0" baseline="0" dirty="0" err="1" smtClean="0">
                <a:ln>
                  <a:noFill/>
                </a:ln>
                <a:solidFill>
                  <a:srgbClr val="222222"/>
                </a:solidFill>
                <a:effectLst/>
                <a:latin typeface="Times New Roman" pitchFamily="18" charset="0"/>
                <a:cs typeface="Times New Roman" pitchFamily="18" charset="0"/>
              </a:rPr>
              <a:t>thế</a:t>
            </a:r>
            <a:r>
              <a:rPr kumimoji="0" lang="en-US" altLang="en-US" b="0" i="0" u="none" strike="noStrike" cap="none" normalizeH="0" baseline="0" dirty="0" smtClean="0">
                <a:ln>
                  <a:noFill/>
                </a:ln>
                <a:solidFill>
                  <a:srgbClr val="222222"/>
                </a:solidFill>
                <a:effectLst/>
                <a:latin typeface="Times New Roman" pitchFamily="18" charset="0"/>
                <a:cs typeface="Times New Roman" pitchFamily="18" charset="0"/>
              </a:rPr>
              <a:t> </a:t>
            </a:r>
            <a:r>
              <a:rPr kumimoji="0" lang="en-US" altLang="en-US" b="0" i="0" u="none" strike="noStrike" cap="none" normalizeH="0" baseline="0" dirty="0" err="1" smtClean="0">
                <a:ln>
                  <a:noFill/>
                </a:ln>
                <a:solidFill>
                  <a:srgbClr val="222222"/>
                </a:solidFill>
                <a:effectLst/>
                <a:latin typeface="Times New Roman" pitchFamily="18" charset="0"/>
                <a:cs typeface="Times New Roman" pitchFamily="18" charset="0"/>
              </a:rPr>
              <a:t>giới</a:t>
            </a:r>
            <a:r>
              <a:rPr kumimoji="0" lang="en-US" altLang="en-US" b="0" i="0" u="none" strike="noStrike" cap="none" normalizeH="0" baseline="0" dirty="0" smtClean="0">
                <a:ln>
                  <a:noFill/>
                </a:ln>
                <a:solidFill>
                  <a:srgbClr val="222222"/>
                </a:solidFill>
                <a:effectLst/>
                <a:latin typeface="Times New Roman" pitchFamily="18" charset="0"/>
                <a:cs typeface="Times New Roman" pitchFamily="18" charset="0"/>
              </a:rPr>
              <a:t>.</a:t>
            </a:r>
            <a:endParaRPr kumimoji="0" lang="en-US" altLang="en-US"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extLst>
      <p:ext uri="{BB962C8B-B14F-4D97-AF65-F5344CB8AC3E}">
        <p14:creationId xmlns:p14="http://schemas.microsoft.com/office/powerpoint/2010/main" val="3542829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7410"/>
                                        </p:tgtEl>
                                        <p:attrNameLst>
                                          <p:attrName>style.visibility</p:attrName>
                                        </p:attrNameLst>
                                      </p:cBhvr>
                                      <p:to>
                                        <p:strVal val="visible"/>
                                      </p:to>
                                    </p:set>
                                    <p:animEffect transition="in" filter="fade">
                                      <p:cBhvr>
                                        <p:cTn id="12" dur="1000"/>
                                        <p:tgtEl>
                                          <p:spTgt spid="17410"/>
                                        </p:tgtEl>
                                      </p:cBhvr>
                                    </p:animEffect>
                                    <p:anim calcmode="lin" valueType="num">
                                      <p:cBhvr>
                                        <p:cTn id="13" dur="1000" fill="hold"/>
                                        <p:tgtEl>
                                          <p:spTgt spid="17410"/>
                                        </p:tgtEl>
                                        <p:attrNameLst>
                                          <p:attrName>ppt_x</p:attrName>
                                        </p:attrNameLst>
                                      </p:cBhvr>
                                      <p:tavLst>
                                        <p:tav tm="0">
                                          <p:val>
                                            <p:strVal val="#ppt_x"/>
                                          </p:val>
                                        </p:tav>
                                        <p:tav tm="100000">
                                          <p:val>
                                            <p:strVal val="#ppt_x"/>
                                          </p:val>
                                        </p:tav>
                                      </p:tavLst>
                                    </p:anim>
                                    <p:anim calcmode="lin" valueType="num">
                                      <p:cBhvr>
                                        <p:cTn id="14" dur="1000" fill="hold"/>
                                        <p:tgtEl>
                                          <p:spTgt spid="174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defRPr>
            </a:lvl1pPr>
            <a:lvl2pPr fontAlgn="base">
              <a:spcBef>
                <a:spcPct val="0"/>
              </a:spcBef>
              <a:spcAft>
                <a:spcPct val="0"/>
              </a:spcAft>
              <a:defRPr>
                <a:solidFill>
                  <a:schemeClr val="tx1"/>
                </a:solidFill>
                <a:latin typeface="Arial" pitchFamily="34" charset="0"/>
              </a:defRPr>
            </a:lvl2pPr>
            <a:lvl3pPr fontAlgn="base">
              <a:spcBef>
                <a:spcPct val="0"/>
              </a:spcBef>
              <a:spcAft>
                <a:spcPct val="0"/>
              </a:spcAft>
              <a:defRPr>
                <a:solidFill>
                  <a:schemeClr val="tx1"/>
                </a:solidFill>
                <a:latin typeface="Arial" pitchFamily="34" charset="0"/>
              </a:defRPr>
            </a:lvl3pPr>
            <a:lvl4pPr fontAlgn="base">
              <a:spcBef>
                <a:spcPct val="0"/>
              </a:spcBef>
              <a:spcAft>
                <a:spcPct val="0"/>
              </a:spcAft>
              <a:defRPr>
                <a:solidFill>
                  <a:schemeClr val="tx1"/>
                </a:solidFill>
                <a:latin typeface="Arial" pitchFamily="34" charset="0"/>
              </a:defRPr>
            </a:lvl4pPr>
            <a:lvl5pPr fontAlgn="base">
              <a:spcBef>
                <a:spcPct val="0"/>
              </a:spcBef>
              <a:spcAft>
                <a:spcPct val="0"/>
              </a:spcAft>
              <a:defRPr>
                <a:solidFill>
                  <a:schemeClr val="tx1"/>
                </a:solidFill>
                <a:latin typeface="Arial" pitchFamily="34" charset="0"/>
              </a:defRPr>
            </a:lvl5pPr>
            <a:lvl6pPr fontAlgn="base">
              <a:spcBef>
                <a:spcPct val="0"/>
              </a:spcBef>
              <a:spcAft>
                <a:spcPct val="0"/>
              </a:spcAft>
              <a:defRPr>
                <a:solidFill>
                  <a:schemeClr val="tx1"/>
                </a:solidFill>
                <a:latin typeface="Arial" pitchFamily="34" charset="0"/>
              </a:defRPr>
            </a:lvl6pPr>
            <a:lvl7pPr fontAlgn="base">
              <a:spcBef>
                <a:spcPct val="0"/>
              </a:spcBef>
              <a:spcAft>
                <a:spcPct val="0"/>
              </a:spcAft>
              <a:defRPr>
                <a:solidFill>
                  <a:schemeClr val="tx1"/>
                </a:solidFill>
                <a:latin typeface="Arial" pitchFamily="34" charset="0"/>
              </a:defRPr>
            </a:lvl7pPr>
            <a:lvl8pPr fontAlgn="base">
              <a:spcBef>
                <a:spcPct val="0"/>
              </a:spcBef>
              <a:spcAft>
                <a:spcPct val="0"/>
              </a:spcAft>
              <a:defRPr>
                <a:solidFill>
                  <a:schemeClr val="tx1"/>
                </a:solidFill>
                <a:latin typeface="Arial" pitchFamily="34" charset="0"/>
              </a:defRPr>
            </a:lvl8pPr>
            <a:lvl9pPr fontAlgn="base">
              <a:spcBef>
                <a:spcPct val="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1" i="0" u="none" strike="noStrike" cap="none" normalizeH="0" baseline="0" smtClean="0">
                <a:ln>
                  <a:noFill/>
                </a:ln>
                <a:solidFill>
                  <a:srgbClr val="222222"/>
                </a:solidFill>
                <a:effectLst/>
                <a:latin typeface="Arial" pitchFamily="34" charset="0"/>
                <a:cs typeface="Arial" pitchFamily="34" charset="0"/>
              </a:rPr>
              <a:t> Hội Gióng</a:t>
            </a:r>
            <a:endParaRPr kumimoji="0" lang="en-US" altLang="en-US" sz="800" b="0" i="0" u="none" strike="noStrike" cap="none" normalizeH="0" baseline="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rgbClr val="B9807E"/>
                </a:solidFill>
                <a:effectLst/>
                <a:latin typeface="Arial" pitchFamily="34" charset="0"/>
              </a:rPr>
              <a:t> </a:t>
            </a:r>
            <a:r>
              <a:rPr kumimoji="0" lang="en-US" altLang="en-US" sz="24700" b="0" i="0" u="none" strike="noStrike" cap="none" normalizeH="0" baseline="0" smtClean="0">
                <a:ln>
                  <a:noFill/>
                </a:ln>
                <a:solidFill>
                  <a:srgbClr val="B9807E"/>
                </a:solidFill>
                <a:effectLst/>
                <a:latin typeface="Arial" pitchFamily="34" charset="0"/>
              </a:rPr>
              <a:t> </a:t>
            </a:r>
            <a:r>
              <a:rPr kumimoji="0" lang="en-US" altLang="en-US" sz="1000" b="0" i="0" u="none" strike="noStrike" cap="none" normalizeH="0" baseline="0" smtClean="0">
                <a:ln>
                  <a:noFill/>
                </a:ln>
                <a:solidFill>
                  <a:srgbClr val="B9807E"/>
                </a:solidFill>
                <a:effectLst/>
                <a:latin typeface="Arial" pitchFamily="34" charset="0"/>
              </a:rPr>
              <a:t>                                                                                                                                                                  </a:t>
            </a:r>
          </a:p>
        </p:txBody>
      </p:sp>
      <p:pic>
        <p:nvPicPr>
          <p:cNvPr id="6147" name="Picture 3" descr="di sản thế giới, Vịnh Hạ Long, Tràng An">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304800"/>
            <a:ext cx="8381999" cy="54102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381000" y="5968958"/>
            <a:ext cx="8534400" cy="707886"/>
          </a:xfrm>
          <a:prstGeom prst="rect">
            <a:avLst/>
          </a:prstGeom>
          <a:solidFill>
            <a:schemeClr val="bg1"/>
          </a:solidFill>
        </p:spPr>
        <p:txBody>
          <a:bodyPr wrap="square">
            <a:spAutoFit/>
          </a:bodyPr>
          <a:lstStyle/>
          <a:p>
            <a:pPr algn="ctr"/>
            <a:r>
              <a:rPr lang="en-US" sz="2000" dirty="0" smtClean="0">
                <a:latin typeface="Times New Roman" pitchFamily="18" charset="0"/>
                <a:cs typeface="Times New Roman" pitchFamily="18" charset="0"/>
              </a:rPr>
              <a:t>13/ </a:t>
            </a:r>
            <a:r>
              <a:rPr lang="vi-VN" sz="2000" dirty="0" smtClean="0">
                <a:latin typeface="Times New Roman" pitchFamily="18" charset="0"/>
                <a:cs typeface="Times New Roman" pitchFamily="18" charset="0"/>
              </a:rPr>
              <a:t>Năm </a:t>
            </a:r>
            <a:r>
              <a:rPr lang="vi-VN" sz="2000" dirty="0">
                <a:latin typeface="Times New Roman" pitchFamily="18" charset="0"/>
                <a:cs typeface="Times New Roman" pitchFamily="18" charset="0"/>
              </a:rPr>
              <a:t>2010, hội Gióng ở đền Phù Đổng (Gia Lâm) và đền Sóc (huyện Sóc Sơn) đã được UNESCO công nhận là di sản văn hóa phi vật thể của nhân loại.</a:t>
            </a:r>
            <a:endParaRPr lang="en-US" sz="2000" dirty="0">
              <a:latin typeface="Times New Roman" pitchFamily="18" charset="0"/>
              <a:cs typeface="Times New Roman" pitchFamily="18" charset="0"/>
            </a:endParaRPr>
          </a:p>
        </p:txBody>
      </p:sp>
    </p:spTree>
    <p:extLst>
      <p:ext uri="{BB962C8B-B14F-4D97-AF65-F5344CB8AC3E}">
        <p14:creationId xmlns:p14="http://schemas.microsoft.com/office/powerpoint/2010/main" val="3498980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6147"/>
                                        </p:tgtEl>
                                        <p:attrNameLst>
                                          <p:attrName>style.visibility</p:attrName>
                                        </p:attrNameLst>
                                      </p:cBhvr>
                                      <p:to>
                                        <p:strVal val="visible"/>
                                      </p:to>
                                    </p:set>
                                    <p:animEffect transition="in" filter="wheel(1)">
                                      <p:cBhvr>
                                        <p:cTn id="7" dur="2000"/>
                                        <p:tgtEl>
                                          <p:spTgt spid="6147"/>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heel(1)">
                                      <p:cBhvr>
                                        <p:cTn id="10"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di sản thế giới, Vịnh Hạ Long, Tràng 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304800"/>
            <a:ext cx="8458200" cy="52578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81000" y="5665857"/>
            <a:ext cx="8458200" cy="707886"/>
          </a:xfrm>
          <a:prstGeom prst="rect">
            <a:avLst/>
          </a:prstGeom>
          <a:solidFill>
            <a:schemeClr val="bg1"/>
          </a:solidFill>
        </p:spPr>
        <p:txBody>
          <a:bodyPr wrap="square">
            <a:spAutoFit/>
          </a:bodyPr>
          <a:lstStyle/>
          <a:p>
            <a:pPr algn="ctr"/>
            <a:r>
              <a:rPr lang="en-US" sz="2000" dirty="0" smtClean="0">
                <a:latin typeface="Times New Roman" pitchFamily="18" charset="0"/>
                <a:cs typeface="Times New Roman" pitchFamily="18" charset="0"/>
              </a:rPr>
              <a:t>14/ </a:t>
            </a:r>
            <a:r>
              <a:rPr lang="vi-VN" sz="2000" dirty="0" smtClean="0">
                <a:latin typeface="Times New Roman" pitchFamily="18" charset="0"/>
                <a:cs typeface="Times New Roman" pitchFamily="18" charset="0"/>
              </a:rPr>
              <a:t>Ngày 3 tháng 10 năm 2010 Cao nguyên đá Đồng Văn</a:t>
            </a:r>
            <a:r>
              <a:rPr lang="en-US" sz="2000" dirty="0" smtClean="0">
                <a:latin typeface="Times New Roman" pitchFamily="18" charset="0"/>
                <a:cs typeface="Times New Roman" pitchFamily="18" charset="0"/>
              </a:rPr>
              <a:t> </a:t>
            </a:r>
            <a:r>
              <a:rPr lang="vi-VN" sz="2000" dirty="0" smtClean="0">
                <a:latin typeface="Times New Roman" pitchFamily="18" charset="0"/>
                <a:cs typeface="Times New Roman" pitchFamily="18" charset="0"/>
              </a:rPr>
              <a:t> được UNESCO công nhận là Công viên địa chất toàn cầu</a:t>
            </a:r>
            <a:r>
              <a:rPr lang="en-US" sz="2000" dirty="0" smtClean="0">
                <a:latin typeface="Times New Roman" pitchFamily="18" charset="0"/>
                <a:cs typeface="Times New Roman" pitchFamily="18" charset="0"/>
              </a:rPr>
              <a:t>.</a:t>
            </a:r>
            <a:endParaRPr lang="en-US" sz="2000" dirty="0">
              <a:latin typeface="Times New Roman" pitchFamily="18" charset="0"/>
              <a:cs typeface="Times New Roman" pitchFamily="18" charset="0"/>
            </a:endParaRPr>
          </a:p>
        </p:txBody>
      </p:sp>
      <p:pic>
        <p:nvPicPr>
          <p:cNvPr id="4" name="Picture 11" descr="Hình ảnh Cao nguyên Đồng Vă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304800"/>
            <a:ext cx="84582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80354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0242"/>
                                        </p:tgtEl>
                                        <p:attrNameLst>
                                          <p:attrName>style.visibility</p:attrName>
                                        </p:attrNameLst>
                                      </p:cBhvr>
                                      <p:to>
                                        <p:strVal val="visible"/>
                                      </p:to>
                                    </p:set>
                                    <p:animEffect transition="in" filter="circle(in)">
                                      <p:cBhvr>
                                        <p:cTn id="7" dur="2000"/>
                                        <p:tgtEl>
                                          <p:spTgt spid="10242"/>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circle(in)">
                                      <p:cBhvr>
                                        <p:cTn id="10" dur="2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circle(in)">
                                      <p:cBhvr>
                                        <p:cTn id="15"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di sản thế giới, Vịnh Hạ Long, Tràng 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2260" y="304800"/>
            <a:ext cx="8486940" cy="55626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976230" y="6160870"/>
            <a:ext cx="7239000" cy="707886"/>
          </a:xfrm>
          <a:prstGeom prst="rect">
            <a:avLst/>
          </a:prstGeom>
          <a:solidFill>
            <a:schemeClr val="bg1"/>
          </a:solidFill>
        </p:spPr>
        <p:txBody>
          <a:bodyPr wrap="square">
            <a:spAutoFit/>
          </a:bodyPr>
          <a:lstStyle/>
          <a:p>
            <a:pPr algn="ctr"/>
            <a:r>
              <a:rPr lang="en-US" sz="2000" dirty="0" smtClean="0">
                <a:latin typeface="Times New Roman" pitchFamily="18" charset="0"/>
                <a:cs typeface="Times New Roman" pitchFamily="18" charset="0"/>
              </a:rPr>
              <a:t>15/</a:t>
            </a:r>
            <a:r>
              <a:rPr lang="vi-VN" sz="2000" dirty="0" smtClean="0">
                <a:latin typeface="Times New Roman" pitchFamily="18" charset="0"/>
                <a:cs typeface="Times New Roman" pitchFamily="18" charset="0"/>
              </a:rPr>
              <a:t>Ngày </a:t>
            </a:r>
            <a:r>
              <a:rPr lang="vi-VN" sz="2000" dirty="0">
                <a:latin typeface="Times New Roman" pitchFamily="18" charset="0"/>
                <a:cs typeface="Times New Roman" pitchFamily="18" charset="0"/>
              </a:rPr>
              <a:t>27 tháng 6 năm 2011, </a:t>
            </a:r>
            <a:r>
              <a:rPr lang="vi-VN" sz="2000" dirty="0" smtClean="0">
                <a:latin typeface="Times New Roman" pitchFamily="18" charset="0"/>
                <a:cs typeface="Times New Roman" pitchFamily="18" charset="0"/>
              </a:rPr>
              <a:t>Thành </a:t>
            </a:r>
            <a:r>
              <a:rPr lang="vi-VN" sz="2000" dirty="0">
                <a:latin typeface="Times New Roman" pitchFamily="18" charset="0"/>
                <a:cs typeface="Times New Roman" pitchFamily="18" charset="0"/>
              </a:rPr>
              <a:t>nhà Hồ đã được UNESCO công nhận là di sản văn hóa thế giới.</a:t>
            </a:r>
            <a:endParaRPr lang="en-US" sz="2000" dirty="0">
              <a:latin typeface="Times New Roman" pitchFamily="18" charset="0"/>
              <a:cs typeface="Times New Roman" pitchFamily="18" charset="0"/>
            </a:endParaRPr>
          </a:p>
        </p:txBody>
      </p:sp>
    </p:spTree>
    <p:extLst>
      <p:ext uri="{BB962C8B-B14F-4D97-AF65-F5344CB8AC3E}">
        <p14:creationId xmlns:p14="http://schemas.microsoft.com/office/powerpoint/2010/main" val="1752646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170"/>
                                        </p:tgtEl>
                                        <p:attrNameLst>
                                          <p:attrName>style.visibility</p:attrName>
                                        </p:attrNameLst>
                                      </p:cBhvr>
                                      <p:to>
                                        <p:strVal val="visible"/>
                                      </p:to>
                                    </p:set>
                                    <p:animEffect transition="in" filter="fade">
                                      <p:cBhvr>
                                        <p:cTn id="7" dur="1000"/>
                                        <p:tgtEl>
                                          <p:spTgt spid="7170"/>
                                        </p:tgtEl>
                                      </p:cBhvr>
                                    </p:animEffect>
                                    <p:anim calcmode="lin" valueType="num">
                                      <p:cBhvr>
                                        <p:cTn id="8" dur="1000" fill="hold"/>
                                        <p:tgtEl>
                                          <p:spTgt spid="7170"/>
                                        </p:tgtEl>
                                        <p:attrNameLst>
                                          <p:attrName>ppt_x</p:attrName>
                                        </p:attrNameLst>
                                      </p:cBhvr>
                                      <p:tavLst>
                                        <p:tav tm="0">
                                          <p:val>
                                            <p:strVal val="#ppt_x"/>
                                          </p:val>
                                        </p:tav>
                                        <p:tav tm="100000">
                                          <p:val>
                                            <p:strVal val="#ppt_x"/>
                                          </p:val>
                                        </p:tav>
                                      </p:tavLst>
                                    </p:anim>
                                    <p:anim calcmode="lin" valueType="num">
                                      <p:cBhvr>
                                        <p:cTn id="9" dur="1000" fill="hold"/>
                                        <p:tgtEl>
                                          <p:spTgt spid="717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di sản thế giới, Vịnh Hạ Long, Tràng 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63772"/>
            <a:ext cx="8610600" cy="5779827"/>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38100" y="6143430"/>
            <a:ext cx="8991600" cy="707886"/>
          </a:xfrm>
          <a:prstGeom prst="rect">
            <a:avLst/>
          </a:prstGeom>
          <a:solidFill>
            <a:schemeClr val="bg1"/>
          </a:solidFill>
        </p:spPr>
        <p:txBody>
          <a:bodyPr wrap="square">
            <a:spAutoFit/>
          </a:bodyPr>
          <a:lstStyle/>
          <a:p>
            <a:pPr algn="ctr" fontAlgn="base"/>
            <a:r>
              <a:rPr lang="en-US" sz="2000" dirty="0" smtClean="0">
                <a:latin typeface="Times New Roman" pitchFamily="18" charset="0"/>
                <a:cs typeface="Times New Roman" pitchFamily="18" charset="0"/>
              </a:rPr>
              <a:t>16/ </a:t>
            </a:r>
            <a:r>
              <a:rPr lang="vi-VN" sz="2000" dirty="0" smtClean="0">
                <a:latin typeface="Times New Roman" pitchFamily="18" charset="0"/>
                <a:cs typeface="Times New Roman" pitchFamily="18" charset="0"/>
              </a:rPr>
              <a:t>Năm </a:t>
            </a:r>
            <a:r>
              <a:rPr lang="vi-VN" sz="2000" dirty="0">
                <a:latin typeface="Times New Roman" pitchFamily="18" charset="0"/>
                <a:cs typeface="Times New Roman" pitchFamily="18" charset="0"/>
              </a:rPr>
              <a:t>2011, hát xoan đã được UNESCO công nhận là di sản văn hóa phi vật thể của nhân loại</a:t>
            </a:r>
            <a:r>
              <a:rPr lang="vi-VN" sz="2000" dirty="0" smtClean="0">
                <a:latin typeface="Times New Roman" pitchFamily="18" charset="0"/>
                <a:cs typeface="Times New Roman" pitchFamily="18" charset="0"/>
              </a:rPr>
              <a:t>.</a:t>
            </a:r>
            <a:endParaRPr lang="en-US" sz="2000" dirty="0">
              <a:latin typeface="Times New Roman" pitchFamily="18" charset="0"/>
              <a:cs typeface="Times New Roman" pitchFamily="18" charset="0"/>
            </a:endParaRPr>
          </a:p>
        </p:txBody>
      </p:sp>
    </p:spTree>
    <p:extLst>
      <p:ext uri="{BB962C8B-B14F-4D97-AF65-F5344CB8AC3E}">
        <p14:creationId xmlns:p14="http://schemas.microsoft.com/office/powerpoint/2010/main" val="1849591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290"/>
                                        </p:tgtEl>
                                        <p:attrNameLst>
                                          <p:attrName>style.visibility</p:attrName>
                                        </p:attrNameLst>
                                      </p:cBhvr>
                                      <p:to>
                                        <p:strVal val="visible"/>
                                      </p:to>
                                    </p:set>
                                    <p:animEffect transition="in" filter="fade">
                                      <p:cBhvr>
                                        <p:cTn id="7" dur="1000"/>
                                        <p:tgtEl>
                                          <p:spTgt spid="12290"/>
                                        </p:tgtEl>
                                      </p:cBhvr>
                                    </p:animEffect>
                                    <p:anim calcmode="lin" valueType="num">
                                      <p:cBhvr>
                                        <p:cTn id="8" dur="1000" fill="hold"/>
                                        <p:tgtEl>
                                          <p:spTgt spid="12290"/>
                                        </p:tgtEl>
                                        <p:attrNameLst>
                                          <p:attrName>ppt_x</p:attrName>
                                        </p:attrNameLst>
                                      </p:cBhvr>
                                      <p:tavLst>
                                        <p:tav tm="0">
                                          <p:val>
                                            <p:strVal val="#ppt_x"/>
                                          </p:val>
                                        </p:tav>
                                        <p:tav tm="100000">
                                          <p:val>
                                            <p:strVal val="#ppt_x"/>
                                          </p:val>
                                        </p:tav>
                                      </p:tavLst>
                                    </p:anim>
                                    <p:anim calcmode="lin" valueType="num">
                                      <p:cBhvr>
                                        <p:cTn id="9" dur="1000" fill="hold"/>
                                        <p:tgtEl>
                                          <p:spTgt spid="12290"/>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5" name="Picture 3" descr="di sản thế giới, Vịnh Hạ Long, Tràng An">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609600"/>
            <a:ext cx="8305800" cy="5068714"/>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2855794" y="62257"/>
            <a:ext cx="4403770" cy="369332"/>
          </a:xfrm>
          <a:prstGeom prst="rect">
            <a:avLst/>
          </a:prstGeom>
        </p:spPr>
        <p:txBody>
          <a:bodyPr wrap="none">
            <a:spAutoFit/>
          </a:bodyPr>
          <a:lstStyle/>
          <a:p>
            <a:r>
              <a:rPr lang="en-US" altLang="en-US" b="1" dirty="0" err="1">
                <a:solidFill>
                  <a:srgbClr val="C00000"/>
                </a:solidFill>
                <a:latin typeface="Arial" pitchFamily="34" charset="0"/>
                <a:cs typeface="Arial" pitchFamily="34" charset="0"/>
              </a:rPr>
              <a:t>Mộc</a:t>
            </a:r>
            <a:r>
              <a:rPr lang="en-US" altLang="en-US" b="1" dirty="0">
                <a:solidFill>
                  <a:srgbClr val="C00000"/>
                </a:solidFill>
                <a:latin typeface="Arial" pitchFamily="34" charset="0"/>
                <a:cs typeface="Arial" pitchFamily="34" charset="0"/>
              </a:rPr>
              <a:t> </a:t>
            </a:r>
            <a:r>
              <a:rPr lang="en-US" altLang="en-US" b="1" dirty="0" err="1">
                <a:solidFill>
                  <a:srgbClr val="C00000"/>
                </a:solidFill>
                <a:latin typeface="Arial" pitchFamily="34" charset="0"/>
                <a:cs typeface="Arial" pitchFamily="34" charset="0"/>
              </a:rPr>
              <a:t>bản</a:t>
            </a:r>
            <a:r>
              <a:rPr lang="en-US" altLang="en-US" b="1" dirty="0">
                <a:solidFill>
                  <a:srgbClr val="C00000"/>
                </a:solidFill>
                <a:latin typeface="Arial" pitchFamily="34" charset="0"/>
                <a:cs typeface="Arial" pitchFamily="34" charset="0"/>
              </a:rPr>
              <a:t> </a:t>
            </a:r>
            <a:r>
              <a:rPr lang="en-US" altLang="en-US" b="1" dirty="0" err="1">
                <a:solidFill>
                  <a:srgbClr val="C00000"/>
                </a:solidFill>
                <a:latin typeface="Arial" pitchFamily="34" charset="0"/>
                <a:cs typeface="Arial" pitchFamily="34" charset="0"/>
              </a:rPr>
              <a:t>Kinh</a:t>
            </a:r>
            <a:r>
              <a:rPr lang="en-US" altLang="en-US" b="1" dirty="0">
                <a:solidFill>
                  <a:srgbClr val="C00000"/>
                </a:solidFill>
                <a:latin typeface="Arial" pitchFamily="34" charset="0"/>
                <a:cs typeface="Arial" pitchFamily="34" charset="0"/>
              </a:rPr>
              <a:t> </a:t>
            </a:r>
            <a:r>
              <a:rPr lang="en-US" altLang="en-US" b="1" dirty="0" err="1">
                <a:solidFill>
                  <a:srgbClr val="C00000"/>
                </a:solidFill>
                <a:latin typeface="Arial" pitchFamily="34" charset="0"/>
                <a:cs typeface="Arial" pitchFamily="34" charset="0"/>
              </a:rPr>
              <a:t>Phật</a:t>
            </a:r>
            <a:r>
              <a:rPr lang="en-US" altLang="en-US" b="1" dirty="0">
                <a:solidFill>
                  <a:srgbClr val="C00000"/>
                </a:solidFill>
                <a:latin typeface="Arial" pitchFamily="34" charset="0"/>
                <a:cs typeface="Arial" pitchFamily="34" charset="0"/>
              </a:rPr>
              <a:t> </a:t>
            </a:r>
            <a:r>
              <a:rPr lang="en-US" altLang="en-US" b="1" dirty="0" err="1">
                <a:solidFill>
                  <a:srgbClr val="C00000"/>
                </a:solidFill>
                <a:latin typeface="Arial" pitchFamily="34" charset="0"/>
                <a:cs typeface="Arial" pitchFamily="34" charset="0"/>
              </a:rPr>
              <a:t>chùa</a:t>
            </a:r>
            <a:r>
              <a:rPr lang="en-US" altLang="en-US" b="1" dirty="0">
                <a:solidFill>
                  <a:srgbClr val="C00000"/>
                </a:solidFill>
                <a:latin typeface="Arial" pitchFamily="34" charset="0"/>
                <a:cs typeface="Arial" pitchFamily="34" charset="0"/>
              </a:rPr>
              <a:t> </a:t>
            </a:r>
            <a:r>
              <a:rPr lang="en-US" altLang="en-US" b="1" dirty="0" err="1">
                <a:solidFill>
                  <a:srgbClr val="C00000"/>
                </a:solidFill>
                <a:latin typeface="Arial" pitchFamily="34" charset="0"/>
                <a:cs typeface="Arial" pitchFamily="34" charset="0"/>
              </a:rPr>
              <a:t>Vĩnh</a:t>
            </a:r>
            <a:r>
              <a:rPr lang="en-US" altLang="en-US" b="1" dirty="0">
                <a:solidFill>
                  <a:srgbClr val="C00000"/>
                </a:solidFill>
                <a:latin typeface="Arial" pitchFamily="34" charset="0"/>
                <a:cs typeface="Arial" pitchFamily="34" charset="0"/>
              </a:rPr>
              <a:t> </a:t>
            </a:r>
            <a:r>
              <a:rPr lang="en-US" altLang="en-US" b="1" dirty="0" err="1">
                <a:solidFill>
                  <a:srgbClr val="C00000"/>
                </a:solidFill>
                <a:latin typeface="Arial" pitchFamily="34" charset="0"/>
                <a:cs typeface="Arial" pitchFamily="34" charset="0"/>
              </a:rPr>
              <a:t>Nghiêm</a:t>
            </a:r>
            <a:r>
              <a:rPr lang="en-US" altLang="en-US" b="1" dirty="0">
                <a:solidFill>
                  <a:srgbClr val="C00000"/>
                </a:solidFill>
                <a:latin typeface="Arial" pitchFamily="34" charset="0"/>
                <a:cs typeface="Arial" pitchFamily="34" charset="0"/>
              </a:rPr>
              <a:t> </a:t>
            </a:r>
            <a:endParaRPr lang="en-US" dirty="0">
              <a:solidFill>
                <a:srgbClr val="C00000"/>
              </a:solidFill>
            </a:endParaRPr>
          </a:p>
        </p:txBody>
      </p:sp>
      <p:sp>
        <p:nvSpPr>
          <p:cNvPr id="5" name="Rectangle 4"/>
          <p:cNvSpPr/>
          <p:nvPr/>
        </p:nvSpPr>
        <p:spPr>
          <a:xfrm>
            <a:off x="76200" y="5678314"/>
            <a:ext cx="9067800" cy="1015663"/>
          </a:xfrm>
          <a:prstGeom prst="rect">
            <a:avLst/>
          </a:prstGeom>
          <a:solidFill>
            <a:schemeClr val="bg1"/>
          </a:solidFill>
        </p:spPr>
        <p:txBody>
          <a:bodyPr wrap="square">
            <a:spAutoFit/>
          </a:bodyPr>
          <a:lstStyle/>
          <a:p>
            <a:pPr algn="ctr"/>
            <a:r>
              <a:rPr lang="en-US" sz="2000" dirty="0" smtClean="0">
                <a:latin typeface="Times New Roman" pitchFamily="18" charset="0"/>
                <a:cs typeface="Times New Roman" pitchFamily="18" charset="0"/>
              </a:rPr>
              <a:t>17/ </a:t>
            </a:r>
            <a:r>
              <a:rPr lang="vi-VN" sz="2000" dirty="0" smtClean="0">
                <a:latin typeface="Times New Roman" pitchFamily="18" charset="0"/>
                <a:cs typeface="Times New Roman" pitchFamily="18" charset="0"/>
              </a:rPr>
              <a:t>Chùa </a:t>
            </a:r>
            <a:r>
              <a:rPr lang="vi-VN" sz="2000" dirty="0">
                <a:latin typeface="Times New Roman" pitchFamily="18" charset="0"/>
                <a:cs typeface="Times New Roman" pitchFamily="18" charset="0"/>
              </a:rPr>
              <a:t>Vĩnh Nghiêm được mệnh danh là “Đại danh lam cổ tự”, một trung tâm Phật giáo lớn nhất của thời Trần, nơi có những văn bản Hán tự được UNESCO công nhận năm 2012.</a:t>
            </a:r>
            <a:endParaRPr lang="en-US" sz="2000" dirty="0">
              <a:latin typeface="Times New Roman" pitchFamily="18" charset="0"/>
              <a:cs typeface="Times New Roman" pitchFamily="18" charset="0"/>
            </a:endParaRPr>
          </a:p>
        </p:txBody>
      </p:sp>
    </p:spTree>
    <p:extLst>
      <p:ext uri="{BB962C8B-B14F-4D97-AF65-F5344CB8AC3E}">
        <p14:creationId xmlns:p14="http://schemas.microsoft.com/office/powerpoint/2010/main" val="3640548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8435"/>
                                        </p:tgtEl>
                                        <p:attrNameLst>
                                          <p:attrName>style.visibility</p:attrName>
                                        </p:attrNameLst>
                                      </p:cBhvr>
                                      <p:to>
                                        <p:strVal val="visible"/>
                                      </p:to>
                                    </p:set>
                                    <p:animEffect transition="in" filter="fade">
                                      <p:cBhvr>
                                        <p:cTn id="12" dur="1000"/>
                                        <p:tgtEl>
                                          <p:spTgt spid="18435"/>
                                        </p:tgtEl>
                                      </p:cBhvr>
                                    </p:animEffect>
                                    <p:anim calcmode="lin" valueType="num">
                                      <p:cBhvr>
                                        <p:cTn id="13" dur="1000" fill="hold"/>
                                        <p:tgtEl>
                                          <p:spTgt spid="18435"/>
                                        </p:tgtEl>
                                        <p:attrNameLst>
                                          <p:attrName>ppt_x</p:attrName>
                                        </p:attrNameLst>
                                      </p:cBhvr>
                                      <p:tavLst>
                                        <p:tav tm="0">
                                          <p:val>
                                            <p:strVal val="#ppt_x"/>
                                          </p:val>
                                        </p:tav>
                                        <p:tav tm="100000">
                                          <p:val>
                                            <p:strVal val="#ppt_x"/>
                                          </p:val>
                                        </p:tav>
                                      </p:tavLst>
                                    </p:anim>
                                    <p:anim calcmode="lin" valueType="num">
                                      <p:cBhvr>
                                        <p:cTn id="14" dur="1000" fill="hold"/>
                                        <p:tgtEl>
                                          <p:spTgt spid="1843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2667000" y="3375501"/>
          <a:ext cx="3810000" cy="975360"/>
        </p:xfrm>
        <a:graphic>
          <a:graphicData uri="http://schemas.openxmlformats.org/drawingml/2006/table">
            <a:tbl>
              <a:tblPr/>
              <a:tblGrid>
                <a:gridCol w="3810000">
                  <a:extLst>
                    <a:ext uri="{9D8B030D-6E8A-4147-A177-3AD203B41FA5}">
                      <a16:colId xmlns:a16="http://schemas.microsoft.com/office/drawing/2014/main" xmlns="" val="20000"/>
                    </a:ext>
                  </a:extLst>
                </a:gridCol>
              </a:tblGrid>
              <a:tr h="0">
                <a:tc>
                  <a:txBody>
                    <a:bodyPr/>
                    <a:lstStyle/>
                    <a:p>
                      <a:pPr algn="ctr" fontAlgn="base"/>
                      <a:endParaRPr lang="en-US">
                        <a:effectLst/>
                      </a:endParaRP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xmlns="" val="10000"/>
                  </a:ext>
                </a:extLst>
              </a:tr>
              <a:tr h="0">
                <a:tc>
                  <a:txBody>
                    <a:bodyPr/>
                    <a:lstStyle/>
                    <a:p>
                      <a:pPr algn="ctr" fontAlgn="base"/>
                      <a:r>
                        <a:rPr lang="en-US" i="1" dirty="0">
                          <a:solidFill>
                            <a:srgbClr val="333333"/>
                          </a:solidFill>
                          <a:effectLst/>
                        </a:rPr>
                        <a:t/>
                      </a:r>
                      <a:br>
                        <a:rPr lang="en-US" i="1" dirty="0">
                          <a:solidFill>
                            <a:srgbClr val="333333"/>
                          </a:solidFill>
                          <a:effectLst/>
                        </a:rPr>
                      </a:br>
                      <a:endParaRPr lang="en-US" i="1" dirty="0">
                        <a:solidFill>
                          <a:srgbClr val="333333"/>
                        </a:solidFill>
                        <a:effectLst/>
                      </a:endParaRPr>
                    </a:p>
                  </a:txBody>
                  <a:tcPr marL="76200" marR="76200" marT="76200" marB="76200" anchor="ctr">
                    <a:lnL>
                      <a:noFill/>
                    </a:lnL>
                    <a:lnR>
                      <a:noFill/>
                    </a:lnR>
                    <a:lnT>
                      <a:noFill/>
                    </a:lnT>
                    <a:lnB>
                      <a:noFill/>
                    </a:lnB>
                    <a:solidFill>
                      <a:srgbClr val="E5E5E5"/>
                    </a:solidFill>
                  </a:tcPr>
                </a:tc>
                <a:extLst>
                  <a:ext uri="{0D108BD9-81ED-4DB2-BD59-A6C34878D82A}">
                    <a16:rowId xmlns:a16="http://schemas.microsoft.com/office/drawing/2014/main" xmlns="" val="10001"/>
                  </a:ext>
                </a:extLst>
              </a:tr>
            </a:tbl>
          </a:graphicData>
        </a:graphic>
      </p:graphicFrame>
      <p:pic>
        <p:nvPicPr>
          <p:cNvPr id="13314" name="Picture 2" descr="di sản thế giới, Vịnh Hạ Long, Tràng 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52400"/>
            <a:ext cx="8610600" cy="56388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3"/>
          <p:cNvSpPr>
            <a:spLocks noChangeArrowheads="1"/>
          </p:cNvSpPr>
          <p:nvPr/>
        </p:nvSpPr>
        <p:spPr bwMode="auto">
          <a:xfrm>
            <a:off x="2667000" y="33750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Arial" pitchFamily="34" charset="0"/>
              </a:rPr>
              <a:t/>
            </a:r>
            <a:br>
              <a:rPr kumimoji="0" lang="en-US" altLang="en-US" sz="1800" b="0" i="0" u="none" strike="noStrike" cap="none" normalizeH="0" baseline="0" smtClean="0">
                <a:ln>
                  <a:noFill/>
                </a:ln>
                <a:solidFill>
                  <a:schemeClr val="tx1"/>
                </a:solidFill>
                <a:effectLst/>
                <a:latin typeface="Arial" pitchFamily="34" charset="0"/>
              </a:rPr>
            </a:br>
            <a:endParaRPr kumimoji="0" lang="en-US" altLang="en-US" sz="1800" b="0" i="0" u="none" strike="noStrike" cap="none" normalizeH="0" baseline="0" smtClean="0">
              <a:ln>
                <a:noFill/>
              </a:ln>
              <a:solidFill>
                <a:schemeClr val="tx1"/>
              </a:solidFill>
              <a:effectLst/>
              <a:latin typeface="Arial" pitchFamily="34" charset="0"/>
            </a:endParaRPr>
          </a:p>
        </p:txBody>
      </p:sp>
      <p:sp>
        <p:nvSpPr>
          <p:cNvPr id="4" name="Rectangle 3"/>
          <p:cNvSpPr/>
          <p:nvPr/>
        </p:nvSpPr>
        <p:spPr>
          <a:xfrm>
            <a:off x="685800" y="6019800"/>
            <a:ext cx="8001000" cy="707886"/>
          </a:xfrm>
          <a:prstGeom prst="rect">
            <a:avLst/>
          </a:prstGeom>
          <a:solidFill>
            <a:schemeClr val="bg1"/>
          </a:solidFill>
        </p:spPr>
        <p:txBody>
          <a:bodyPr wrap="square">
            <a:spAutoFit/>
          </a:bodyPr>
          <a:lstStyle/>
          <a:p>
            <a:pPr algn="ctr"/>
            <a:r>
              <a:rPr lang="vi-VN" sz="2000" b="1" dirty="0">
                <a:latin typeface="Times New Roman" pitchFamily="18" charset="0"/>
                <a:cs typeface="Times New Roman" pitchFamily="18" charset="0"/>
              </a:rPr>
              <a:t> </a:t>
            </a:r>
            <a:r>
              <a:rPr lang="en-US" sz="2000" b="1" dirty="0" smtClean="0">
                <a:latin typeface="Times New Roman" pitchFamily="18" charset="0"/>
                <a:cs typeface="Times New Roman" pitchFamily="18" charset="0"/>
              </a:rPr>
              <a:t>18/</a:t>
            </a:r>
            <a:r>
              <a:rPr lang="vi-VN" sz="2000" b="1" dirty="0" smtClean="0">
                <a:latin typeface="Times New Roman" pitchFamily="18" charset="0"/>
                <a:cs typeface="Times New Roman" pitchFamily="18" charset="0"/>
              </a:rPr>
              <a:t>Tín </a:t>
            </a:r>
            <a:r>
              <a:rPr lang="vi-VN" sz="2000" b="1" dirty="0">
                <a:latin typeface="Times New Roman" pitchFamily="18" charset="0"/>
                <a:cs typeface="Times New Roman" pitchFamily="18" charset="0"/>
              </a:rPr>
              <a:t>ngưỡng thờ cúng Hùng Vương</a:t>
            </a:r>
            <a:r>
              <a:rPr lang="vi-VN" sz="2000" dirty="0" smtClean="0">
                <a:latin typeface="Times New Roman" pitchFamily="18" charset="0"/>
                <a:cs typeface="Times New Roman" pitchFamily="18" charset="0"/>
              </a:rPr>
              <a:t>UNESCO </a:t>
            </a:r>
            <a:r>
              <a:rPr lang="vi-VN" sz="2000" dirty="0">
                <a:latin typeface="Times New Roman" pitchFamily="18" charset="0"/>
                <a:cs typeface="Times New Roman" pitchFamily="18" charset="0"/>
              </a:rPr>
              <a:t>công nhận là Di sản văn hóa phi vật thể đại diện của nhân loại năm 2012.</a:t>
            </a:r>
            <a:endParaRPr lang="en-US" sz="2000" dirty="0">
              <a:latin typeface="Times New Roman" pitchFamily="18" charset="0"/>
              <a:cs typeface="Times New Roman" pitchFamily="18" charset="0"/>
            </a:endParaRPr>
          </a:p>
        </p:txBody>
      </p:sp>
    </p:spTree>
    <p:extLst>
      <p:ext uri="{BB962C8B-B14F-4D97-AF65-F5344CB8AC3E}">
        <p14:creationId xmlns:p14="http://schemas.microsoft.com/office/powerpoint/2010/main" val="2726500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13314"/>
                                        </p:tgtEl>
                                        <p:attrNameLst>
                                          <p:attrName>style.visibility</p:attrName>
                                        </p:attrNameLst>
                                      </p:cBhvr>
                                      <p:to>
                                        <p:strVal val="visible"/>
                                      </p:to>
                                    </p:set>
                                    <p:animEffect transition="in" filter="wheel(1)">
                                      <p:cBhvr>
                                        <p:cTn id="7" dur="2000"/>
                                        <p:tgtEl>
                                          <p:spTgt spid="13314"/>
                                        </p:tgtEl>
                                      </p:cBhvr>
                                    </p:animEffect>
                                  </p:childTnLst>
                                </p:cTn>
                              </p:par>
                              <p:par>
                                <p:cTn id="8" presetID="21" presetClass="entr" presetSubtype="1"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heel(1)">
                                      <p:cBhvr>
                                        <p:cTn id="10"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di sản thế giới, Vịnh Hạ Long, Tràng 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52399"/>
            <a:ext cx="8647834" cy="5786599"/>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3"/>
          <p:cNvSpPr>
            <a:spLocks noChangeArrowheads="1"/>
          </p:cNvSpPr>
          <p:nvPr/>
        </p:nvSpPr>
        <p:spPr bwMode="auto">
          <a:xfrm>
            <a:off x="654238" y="5938999"/>
            <a:ext cx="7796558" cy="707886"/>
          </a:xfrm>
          <a:prstGeom prst="rect">
            <a:avLst/>
          </a:prstGeom>
          <a:solidFill>
            <a:schemeClr val="bg1"/>
          </a:solidFill>
          <a:ln>
            <a:noFill/>
          </a:ln>
          <a:effectLst/>
          <a:extLst/>
        </p:spPr>
        <p:txBody>
          <a:bodyPr vert="horz" wrap="none" lIns="91440" tIns="45720" rIns="91440" bIns="4572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defRPr>
            </a:lvl1pPr>
            <a:lvl2pPr fontAlgn="base">
              <a:spcBef>
                <a:spcPct val="0"/>
              </a:spcBef>
              <a:spcAft>
                <a:spcPct val="0"/>
              </a:spcAft>
              <a:defRPr>
                <a:solidFill>
                  <a:schemeClr val="tx1"/>
                </a:solidFill>
                <a:latin typeface="Arial" pitchFamily="34" charset="0"/>
              </a:defRPr>
            </a:lvl2pPr>
            <a:lvl3pPr fontAlgn="base">
              <a:spcBef>
                <a:spcPct val="0"/>
              </a:spcBef>
              <a:spcAft>
                <a:spcPct val="0"/>
              </a:spcAft>
              <a:defRPr>
                <a:solidFill>
                  <a:schemeClr val="tx1"/>
                </a:solidFill>
                <a:latin typeface="Arial" pitchFamily="34" charset="0"/>
              </a:defRPr>
            </a:lvl3pPr>
            <a:lvl4pPr fontAlgn="base">
              <a:spcBef>
                <a:spcPct val="0"/>
              </a:spcBef>
              <a:spcAft>
                <a:spcPct val="0"/>
              </a:spcAft>
              <a:defRPr>
                <a:solidFill>
                  <a:schemeClr val="tx1"/>
                </a:solidFill>
                <a:latin typeface="Arial" pitchFamily="34" charset="0"/>
              </a:defRPr>
            </a:lvl4pPr>
            <a:lvl5pPr fontAlgn="base">
              <a:spcBef>
                <a:spcPct val="0"/>
              </a:spcBef>
              <a:spcAft>
                <a:spcPct val="0"/>
              </a:spcAft>
              <a:defRPr>
                <a:solidFill>
                  <a:schemeClr val="tx1"/>
                </a:solidFill>
                <a:latin typeface="Arial" pitchFamily="34" charset="0"/>
              </a:defRPr>
            </a:lvl5pPr>
            <a:lvl6pPr fontAlgn="base">
              <a:spcBef>
                <a:spcPct val="0"/>
              </a:spcBef>
              <a:spcAft>
                <a:spcPct val="0"/>
              </a:spcAft>
              <a:defRPr>
                <a:solidFill>
                  <a:schemeClr val="tx1"/>
                </a:solidFill>
                <a:latin typeface="Arial" pitchFamily="34" charset="0"/>
              </a:defRPr>
            </a:lvl6pPr>
            <a:lvl7pPr fontAlgn="base">
              <a:spcBef>
                <a:spcPct val="0"/>
              </a:spcBef>
              <a:spcAft>
                <a:spcPct val="0"/>
              </a:spcAft>
              <a:defRPr>
                <a:solidFill>
                  <a:schemeClr val="tx1"/>
                </a:solidFill>
                <a:latin typeface="Arial" pitchFamily="34" charset="0"/>
              </a:defRPr>
            </a:lvl7pPr>
            <a:lvl8pPr fontAlgn="base">
              <a:spcBef>
                <a:spcPct val="0"/>
              </a:spcBef>
              <a:spcAft>
                <a:spcPct val="0"/>
              </a:spcAft>
              <a:defRPr>
                <a:solidFill>
                  <a:schemeClr val="tx1"/>
                </a:solidFill>
                <a:latin typeface="Arial" pitchFamily="34" charset="0"/>
              </a:defRPr>
            </a:lvl8pPr>
            <a:lvl9pPr fontAlgn="base">
              <a:spcBef>
                <a:spcPct val="0"/>
              </a:spcBef>
              <a:spcAft>
                <a:spcPct val="0"/>
              </a:spcAft>
              <a:defRPr>
                <a:solidFill>
                  <a:schemeClr val="tx1"/>
                </a:solidFill>
                <a:latin typeface="Arial"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dirty="0" smtClean="0">
                <a:ln>
                  <a:noFill/>
                </a:ln>
                <a:solidFill>
                  <a:srgbClr val="222222"/>
                </a:solidFill>
                <a:effectLst/>
                <a:latin typeface="Times New Roman" pitchFamily="18" charset="0"/>
                <a:cs typeface="Times New Roman" pitchFamily="18" charset="0"/>
              </a:rPr>
              <a:t>19/</a:t>
            </a:r>
            <a:r>
              <a:rPr kumimoji="0" lang="en-US" altLang="en-US" sz="2000" b="0" i="0" u="none" strike="noStrike" cap="none" normalizeH="0" baseline="0" dirty="0" err="1" smtClean="0">
                <a:ln>
                  <a:noFill/>
                </a:ln>
                <a:solidFill>
                  <a:srgbClr val="222222"/>
                </a:solidFill>
                <a:effectLst/>
                <a:latin typeface="Times New Roman" pitchFamily="18" charset="0"/>
                <a:cs typeface="Times New Roman" pitchFamily="18" charset="0"/>
              </a:rPr>
              <a:t>Đờn</a:t>
            </a:r>
            <a:r>
              <a:rPr kumimoji="0" lang="en-US" altLang="en-US" sz="2000" b="0" i="0" u="none" strike="noStrike" cap="none" normalizeH="0" baseline="0" dirty="0" smtClean="0">
                <a:ln>
                  <a:noFill/>
                </a:ln>
                <a:solidFill>
                  <a:srgbClr val="222222"/>
                </a:solidFill>
                <a:effectLst/>
                <a:latin typeface="Times New Roman" pitchFamily="18" charset="0"/>
                <a:cs typeface="Times New Roman" pitchFamily="18" charset="0"/>
              </a:rPr>
              <a:t> </a:t>
            </a:r>
            <a:r>
              <a:rPr kumimoji="0" lang="en-US" altLang="en-US" sz="2000" b="0" i="0" u="none" strike="noStrike" cap="none" normalizeH="0" baseline="0" dirty="0" err="1" smtClean="0">
                <a:ln>
                  <a:noFill/>
                </a:ln>
                <a:solidFill>
                  <a:srgbClr val="222222"/>
                </a:solidFill>
                <a:effectLst/>
                <a:latin typeface="Times New Roman" pitchFamily="18" charset="0"/>
                <a:cs typeface="Times New Roman" pitchFamily="18" charset="0"/>
              </a:rPr>
              <a:t>ca</a:t>
            </a:r>
            <a:r>
              <a:rPr kumimoji="0" lang="en-US" altLang="en-US" sz="2000" b="0" i="0" u="none" strike="noStrike" cap="none" normalizeH="0" baseline="0" dirty="0" smtClean="0">
                <a:ln>
                  <a:noFill/>
                </a:ln>
                <a:solidFill>
                  <a:srgbClr val="222222"/>
                </a:solidFill>
                <a:effectLst/>
                <a:latin typeface="Times New Roman" pitchFamily="18" charset="0"/>
                <a:cs typeface="Times New Roman" pitchFamily="18" charset="0"/>
              </a:rPr>
              <a:t> </a:t>
            </a:r>
            <a:r>
              <a:rPr kumimoji="0" lang="en-US" altLang="en-US" sz="2000" b="0" i="0" u="none" strike="noStrike" cap="none" normalizeH="0" baseline="0" dirty="0" err="1" smtClean="0">
                <a:ln>
                  <a:noFill/>
                </a:ln>
                <a:solidFill>
                  <a:srgbClr val="222222"/>
                </a:solidFill>
                <a:effectLst/>
                <a:latin typeface="Times New Roman" pitchFamily="18" charset="0"/>
                <a:cs typeface="Times New Roman" pitchFamily="18" charset="0"/>
              </a:rPr>
              <a:t>tài</a:t>
            </a:r>
            <a:r>
              <a:rPr kumimoji="0" lang="en-US" altLang="en-US" sz="2000" b="0" i="0" u="none" strike="noStrike" cap="none" normalizeH="0" baseline="0" dirty="0" smtClean="0">
                <a:ln>
                  <a:noFill/>
                </a:ln>
                <a:solidFill>
                  <a:srgbClr val="222222"/>
                </a:solidFill>
                <a:effectLst/>
                <a:latin typeface="Times New Roman" pitchFamily="18" charset="0"/>
                <a:cs typeface="Times New Roman" pitchFamily="18" charset="0"/>
              </a:rPr>
              <a:t> </a:t>
            </a:r>
            <a:r>
              <a:rPr kumimoji="0" lang="en-US" altLang="en-US" sz="2000" b="0" i="0" u="none" strike="noStrike" cap="none" normalizeH="0" baseline="0" dirty="0" err="1" smtClean="0">
                <a:ln>
                  <a:noFill/>
                </a:ln>
                <a:solidFill>
                  <a:srgbClr val="222222"/>
                </a:solidFill>
                <a:effectLst/>
                <a:latin typeface="Times New Roman" pitchFamily="18" charset="0"/>
                <a:cs typeface="Times New Roman" pitchFamily="18" charset="0"/>
              </a:rPr>
              <a:t>tử</a:t>
            </a:r>
            <a:r>
              <a:rPr kumimoji="0" lang="en-US" altLang="en-US" sz="2000" b="0" i="0" u="none" strike="noStrike" cap="none" normalizeH="0" baseline="0" dirty="0" smtClean="0">
                <a:ln>
                  <a:noFill/>
                </a:ln>
                <a:solidFill>
                  <a:srgbClr val="222222"/>
                </a:solidFill>
                <a:effectLst/>
                <a:latin typeface="Times New Roman" pitchFamily="18" charset="0"/>
                <a:cs typeface="Times New Roman" pitchFamily="18" charset="0"/>
              </a:rPr>
              <a:t> Nam </a:t>
            </a:r>
            <a:r>
              <a:rPr kumimoji="0" lang="en-US" altLang="en-US" sz="2000" b="0" i="0" u="none" strike="noStrike" cap="none" normalizeH="0" baseline="0" dirty="0" err="1" smtClean="0">
                <a:ln>
                  <a:noFill/>
                </a:ln>
                <a:solidFill>
                  <a:srgbClr val="222222"/>
                </a:solidFill>
                <a:effectLst/>
                <a:latin typeface="Times New Roman" pitchFamily="18" charset="0"/>
                <a:cs typeface="Times New Roman" pitchFamily="18" charset="0"/>
              </a:rPr>
              <a:t>bộ</a:t>
            </a:r>
            <a:r>
              <a:rPr kumimoji="0" lang="en-US" altLang="en-US" sz="2000" b="0" i="0" u="none" strike="noStrike" cap="none" normalizeH="0" baseline="0" dirty="0" smtClean="0">
                <a:ln>
                  <a:noFill/>
                </a:ln>
                <a:solidFill>
                  <a:srgbClr val="222222"/>
                </a:solidFill>
                <a:effectLst/>
                <a:latin typeface="Times New Roman" pitchFamily="18" charset="0"/>
                <a:cs typeface="Times New Roman" pitchFamily="18" charset="0"/>
              </a:rPr>
              <a:t> </a:t>
            </a:r>
            <a:r>
              <a:rPr kumimoji="0" lang="en-US" altLang="en-US" sz="2000" b="0" i="0" u="none" strike="noStrike" cap="none" normalizeH="0" baseline="0" dirty="0" err="1" smtClean="0">
                <a:ln>
                  <a:noFill/>
                </a:ln>
                <a:solidFill>
                  <a:srgbClr val="222222"/>
                </a:solidFill>
                <a:effectLst/>
                <a:latin typeface="Times New Roman" pitchFamily="18" charset="0"/>
                <a:cs typeface="Times New Roman" pitchFamily="18" charset="0"/>
              </a:rPr>
              <a:t>là</a:t>
            </a:r>
            <a:r>
              <a:rPr kumimoji="0" lang="en-US" altLang="en-US" sz="2000" b="0" i="0" u="none" strike="noStrike" cap="none" normalizeH="0" baseline="0" dirty="0" smtClean="0">
                <a:ln>
                  <a:noFill/>
                </a:ln>
                <a:solidFill>
                  <a:srgbClr val="222222"/>
                </a:solidFill>
                <a:effectLst/>
                <a:latin typeface="Times New Roman" pitchFamily="18" charset="0"/>
                <a:cs typeface="Times New Roman" pitchFamily="18" charset="0"/>
              </a:rPr>
              <a:t> </a:t>
            </a:r>
            <a:r>
              <a:rPr kumimoji="0" lang="en-US" altLang="en-US" sz="2000" b="0" i="0" u="none" strike="noStrike" cap="none" normalizeH="0" baseline="0" dirty="0" err="1" smtClean="0">
                <a:ln>
                  <a:noFill/>
                </a:ln>
                <a:solidFill>
                  <a:srgbClr val="222222"/>
                </a:solidFill>
                <a:effectLst/>
                <a:latin typeface="Times New Roman" pitchFamily="18" charset="0"/>
                <a:cs typeface="Times New Roman" pitchFamily="18" charset="0"/>
              </a:rPr>
              <a:t>một</a:t>
            </a:r>
            <a:r>
              <a:rPr kumimoji="0" lang="en-US" altLang="en-US" sz="2000" b="0" i="0" u="none" strike="noStrike" cap="none" normalizeH="0" baseline="0" dirty="0" smtClean="0">
                <a:ln>
                  <a:noFill/>
                </a:ln>
                <a:solidFill>
                  <a:srgbClr val="222222"/>
                </a:solidFill>
                <a:effectLst/>
                <a:latin typeface="Times New Roman" pitchFamily="18" charset="0"/>
                <a:cs typeface="Times New Roman" pitchFamily="18" charset="0"/>
              </a:rPr>
              <a:t> </a:t>
            </a:r>
            <a:r>
              <a:rPr kumimoji="0" lang="en-US" altLang="en-US" sz="2000" b="0" i="0" u="none" strike="noStrike" cap="none" normalizeH="0" baseline="0" dirty="0" err="1" smtClean="0">
                <a:ln>
                  <a:noFill/>
                </a:ln>
                <a:solidFill>
                  <a:srgbClr val="222222"/>
                </a:solidFill>
                <a:effectLst/>
                <a:latin typeface="Times New Roman" pitchFamily="18" charset="0"/>
                <a:cs typeface="Times New Roman" pitchFamily="18" charset="0"/>
              </a:rPr>
              <a:t>dòng</a:t>
            </a:r>
            <a:r>
              <a:rPr kumimoji="0" lang="en-US" altLang="en-US" sz="2000" b="0" i="0" u="none" strike="noStrike" cap="none" normalizeH="0" baseline="0" dirty="0" smtClean="0">
                <a:ln>
                  <a:noFill/>
                </a:ln>
                <a:solidFill>
                  <a:srgbClr val="222222"/>
                </a:solidFill>
                <a:effectLst/>
                <a:latin typeface="Times New Roman" pitchFamily="18" charset="0"/>
                <a:cs typeface="Times New Roman" pitchFamily="18" charset="0"/>
              </a:rPr>
              <a:t> </a:t>
            </a:r>
            <a:r>
              <a:rPr kumimoji="0" lang="en-US" altLang="en-US" sz="2000" b="0" i="0" u="none" strike="noStrike" cap="none" normalizeH="0" baseline="0" dirty="0" err="1" smtClean="0">
                <a:ln>
                  <a:noFill/>
                </a:ln>
                <a:solidFill>
                  <a:srgbClr val="222222"/>
                </a:solidFill>
                <a:effectLst/>
                <a:latin typeface="Times New Roman" pitchFamily="18" charset="0"/>
                <a:cs typeface="Times New Roman" pitchFamily="18" charset="0"/>
              </a:rPr>
              <a:t>nhạc</a:t>
            </a:r>
            <a:r>
              <a:rPr kumimoji="0" lang="en-US" altLang="en-US" sz="2000" b="0" i="0" u="none" strike="noStrike" cap="none" normalizeH="0" baseline="0" dirty="0" smtClean="0">
                <a:ln>
                  <a:noFill/>
                </a:ln>
                <a:solidFill>
                  <a:srgbClr val="222222"/>
                </a:solidFill>
                <a:effectLst/>
                <a:latin typeface="Times New Roman" pitchFamily="18" charset="0"/>
                <a:cs typeface="Times New Roman" pitchFamily="18" charset="0"/>
              </a:rPr>
              <a:t> </a:t>
            </a:r>
            <a:r>
              <a:rPr kumimoji="0" lang="en-US" altLang="en-US" sz="2000" b="0" i="0" u="none" strike="noStrike" cap="none" normalizeH="0" baseline="0" dirty="0" err="1" smtClean="0">
                <a:ln>
                  <a:noFill/>
                </a:ln>
                <a:solidFill>
                  <a:srgbClr val="222222"/>
                </a:solidFill>
                <a:effectLst/>
                <a:latin typeface="Times New Roman" pitchFamily="18" charset="0"/>
                <a:cs typeface="Times New Roman" pitchFamily="18" charset="0"/>
              </a:rPr>
              <a:t>dân</a:t>
            </a:r>
            <a:r>
              <a:rPr kumimoji="0" lang="en-US" altLang="en-US" sz="2000" b="0" i="0" u="none" strike="noStrike" cap="none" normalizeH="0" baseline="0" dirty="0" smtClean="0">
                <a:ln>
                  <a:noFill/>
                </a:ln>
                <a:solidFill>
                  <a:srgbClr val="222222"/>
                </a:solidFill>
                <a:effectLst/>
                <a:latin typeface="Times New Roman" pitchFamily="18" charset="0"/>
                <a:cs typeface="Times New Roman" pitchFamily="18" charset="0"/>
              </a:rPr>
              <a:t> </a:t>
            </a:r>
            <a:r>
              <a:rPr kumimoji="0" lang="en-US" altLang="en-US" sz="2000" b="0" i="0" u="none" strike="noStrike" cap="none" normalizeH="0" baseline="0" dirty="0" err="1" smtClean="0">
                <a:ln>
                  <a:noFill/>
                </a:ln>
                <a:solidFill>
                  <a:srgbClr val="222222"/>
                </a:solidFill>
                <a:effectLst/>
                <a:latin typeface="Times New Roman" pitchFamily="18" charset="0"/>
                <a:cs typeface="Times New Roman" pitchFamily="18" charset="0"/>
              </a:rPr>
              <a:t>tộc</a:t>
            </a:r>
            <a:r>
              <a:rPr kumimoji="0" lang="en-US" altLang="en-US" sz="2000" b="0" i="0" u="none" strike="noStrike" cap="none" normalizeH="0" baseline="0" dirty="0" smtClean="0">
                <a:ln>
                  <a:noFill/>
                </a:ln>
                <a:solidFill>
                  <a:srgbClr val="222222"/>
                </a:solidFill>
                <a:effectLst/>
                <a:latin typeface="Times New Roman" pitchFamily="18" charset="0"/>
                <a:cs typeface="Times New Roman" pitchFamily="18" charset="0"/>
              </a:rPr>
              <a:t> </a:t>
            </a:r>
            <a:r>
              <a:rPr kumimoji="0" lang="en-US" altLang="en-US" sz="2000" b="0" i="0" u="none" strike="noStrike" cap="none" normalizeH="0" baseline="0" dirty="0" err="1" smtClean="0">
                <a:ln>
                  <a:noFill/>
                </a:ln>
                <a:solidFill>
                  <a:srgbClr val="222222"/>
                </a:solidFill>
                <a:effectLst/>
                <a:latin typeface="Times New Roman" pitchFamily="18" charset="0"/>
                <a:cs typeface="Times New Roman" pitchFamily="18" charset="0"/>
              </a:rPr>
              <a:t>của</a:t>
            </a:r>
            <a:r>
              <a:rPr kumimoji="0" lang="en-US" altLang="en-US" sz="2000" b="0" i="0" u="none" strike="noStrike" cap="none" normalizeH="0" baseline="0" dirty="0" smtClean="0">
                <a:ln>
                  <a:noFill/>
                </a:ln>
                <a:solidFill>
                  <a:srgbClr val="222222"/>
                </a:solidFill>
                <a:effectLst/>
                <a:latin typeface="Times New Roman" pitchFamily="18" charset="0"/>
                <a:cs typeface="Times New Roman" pitchFamily="18" charset="0"/>
              </a:rPr>
              <a:t> </a:t>
            </a:r>
            <a:r>
              <a:rPr kumimoji="0" lang="en-US" altLang="en-US" sz="2000" b="0" i="0" u="none" strike="noStrike" cap="none" normalizeH="0" baseline="0" dirty="0" err="1" smtClean="0">
                <a:ln>
                  <a:noFill/>
                </a:ln>
                <a:solidFill>
                  <a:srgbClr val="222222"/>
                </a:solidFill>
                <a:effectLst/>
                <a:latin typeface="Times New Roman" pitchFamily="18" charset="0"/>
                <a:cs typeface="Times New Roman" pitchFamily="18" charset="0"/>
              </a:rPr>
              <a:t>Việt</a:t>
            </a:r>
            <a:r>
              <a:rPr kumimoji="0" lang="en-US" altLang="en-US" sz="2000" b="0" i="0" u="none" strike="noStrike" cap="none" normalizeH="0" baseline="0" dirty="0" smtClean="0">
                <a:ln>
                  <a:noFill/>
                </a:ln>
                <a:solidFill>
                  <a:srgbClr val="222222"/>
                </a:solidFill>
                <a:effectLst/>
                <a:latin typeface="Times New Roman" pitchFamily="18" charset="0"/>
                <a:cs typeface="Times New Roman" pitchFamily="18" charset="0"/>
              </a:rPr>
              <a:t> Nam </a:t>
            </a:r>
            <a:r>
              <a:rPr kumimoji="0" lang="en-US" altLang="en-US" sz="2000" b="0" i="0" u="none" strike="noStrike" cap="none" normalizeH="0" baseline="0" dirty="0" err="1" smtClean="0">
                <a:ln>
                  <a:noFill/>
                </a:ln>
                <a:solidFill>
                  <a:srgbClr val="222222"/>
                </a:solidFill>
                <a:effectLst/>
                <a:latin typeface="Times New Roman" pitchFamily="18" charset="0"/>
                <a:cs typeface="Times New Roman" pitchFamily="18" charset="0"/>
              </a:rPr>
              <a:t>đã</a:t>
            </a:r>
            <a:r>
              <a:rPr kumimoji="0" lang="en-US" altLang="en-US" sz="2000" b="0" i="0" u="none" strike="noStrike" cap="none" normalizeH="0" baseline="0" dirty="0" smtClean="0">
                <a:ln>
                  <a:noFill/>
                </a:ln>
                <a:solidFill>
                  <a:srgbClr val="222222"/>
                </a:solidFill>
                <a:effectLst/>
                <a:latin typeface="Times New Roman" pitchFamily="18" charset="0"/>
                <a:cs typeface="Times New Roman" pitchFamily="18" charset="0"/>
              </a:rPr>
              <a:t> </a:t>
            </a:r>
            <a:r>
              <a:rPr kumimoji="0" lang="en-US" altLang="en-US" sz="2000" b="0" i="0" u="none" strike="noStrike" cap="none" normalizeH="0" baseline="0" dirty="0" err="1" smtClean="0">
                <a:ln>
                  <a:noFill/>
                </a:ln>
                <a:solidFill>
                  <a:srgbClr val="222222"/>
                </a:solidFill>
                <a:effectLst/>
                <a:latin typeface="Times New Roman" pitchFamily="18" charset="0"/>
                <a:cs typeface="Times New Roman" pitchFamily="18" charset="0"/>
              </a:rPr>
              <a:t>được</a:t>
            </a:r>
            <a:r>
              <a:rPr kumimoji="0" lang="en-US" altLang="en-US" sz="2000" b="0" i="0" u="none" strike="noStrike" cap="none" normalizeH="0" baseline="0" dirty="0" smtClean="0">
                <a:ln>
                  <a:noFill/>
                </a:ln>
                <a:solidFill>
                  <a:srgbClr val="222222"/>
                </a:solidFill>
                <a:effectLst/>
                <a:latin typeface="Times New Roman" pitchFamily="18" charset="0"/>
                <a:cs typeface="Times New Roman" pitchFamily="18" charset="0"/>
              </a:rPr>
              <a:t> </a:t>
            </a:r>
          </a:p>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dirty="0" smtClean="0">
                <a:ln>
                  <a:noFill/>
                </a:ln>
                <a:solidFill>
                  <a:srgbClr val="222222"/>
                </a:solidFill>
                <a:effectLst/>
                <a:latin typeface="Times New Roman" pitchFamily="18" charset="0"/>
                <a:cs typeface="Times New Roman" pitchFamily="18" charset="0"/>
              </a:rPr>
              <a:t>UNESCO </a:t>
            </a:r>
            <a:r>
              <a:rPr kumimoji="0" lang="en-US" altLang="en-US" sz="2000" b="0" i="0" u="none" strike="noStrike" cap="none" normalizeH="0" baseline="0" dirty="0" err="1" smtClean="0">
                <a:ln>
                  <a:noFill/>
                </a:ln>
                <a:solidFill>
                  <a:srgbClr val="222222"/>
                </a:solidFill>
                <a:effectLst/>
                <a:latin typeface="Times New Roman" pitchFamily="18" charset="0"/>
                <a:cs typeface="Times New Roman" pitchFamily="18" charset="0"/>
              </a:rPr>
              <a:t>công</a:t>
            </a:r>
            <a:r>
              <a:rPr kumimoji="0" lang="en-US" altLang="en-US" sz="2000" b="0" i="0" u="none" strike="noStrike" cap="none" normalizeH="0" baseline="0" dirty="0" smtClean="0">
                <a:ln>
                  <a:noFill/>
                </a:ln>
                <a:solidFill>
                  <a:srgbClr val="222222"/>
                </a:solidFill>
                <a:effectLst/>
                <a:latin typeface="Times New Roman" pitchFamily="18" charset="0"/>
                <a:cs typeface="Times New Roman" pitchFamily="18" charset="0"/>
              </a:rPr>
              <a:t> </a:t>
            </a:r>
            <a:r>
              <a:rPr kumimoji="0" lang="en-US" altLang="en-US" sz="2000" b="0" i="0" u="none" strike="noStrike" cap="none" normalizeH="0" baseline="0" dirty="0" err="1" smtClean="0">
                <a:ln>
                  <a:noFill/>
                </a:ln>
                <a:solidFill>
                  <a:srgbClr val="222222"/>
                </a:solidFill>
                <a:effectLst/>
                <a:latin typeface="Times New Roman" pitchFamily="18" charset="0"/>
                <a:cs typeface="Times New Roman" pitchFamily="18" charset="0"/>
              </a:rPr>
              <a:t>nhận</a:t>
            </a:r>
            <a:r>
              <a:rPr kumimoji="0" lang="en-US" altLang="en-US" sz="2000" b="0" i="0" u="none" strike="noStrike" cap="none" normalizeH="0" baseline="0" dirty="0" smtClean="0">
                <a:ln>
                  <a:noFill/>
                </a:ln>
                <a:solidFill>
                  <a:srgbClr val="222222"/>
                </a:solidFill>
                <a:effectLst/>
                <a:latin typeface="Times New Roman" pitchFamily="18" charset="0"/>
                <a:cs typeface="Times New Roman" pitchFamily="18" charset="0"/>
              </a:rPr>
              <a:t> </a:t>
            </a:r>
            <a:r>
              <a:rPr kumimoji="0" lang="en-US" altLang="en-US" sz="2000" b="0" i="0" u="none" strike="noStrike" cap="none" normalizeH="0" baseline="0" dirty="0" err="1" smtClean="0">
                <a:ln>
                  <a:noFill/>
                </a:ln>
                <a:solidFill>
                  <a:srgbClr val="222222"/>
                </a:solidFill>
                <a:effectLst/>
                <a:latin typeface="Times New Roman" pitchFamily="18" charset="0"/>
                <a:cs typeface="Times New Roman" pitchFamily="18" charset="0"/>
              </a:rPr>
              <a:t>là</a:t>
            </a:r>
            <a:r>
              <a:rPr kumimoji="0" lang="en-US" altLang="en-US" sz="2000" b="0" i="0" u="none" strike="noStrike" cap="none" normalizeH="0" baseline="0" dirty="0" smtClean="0">
                <a:ln>
                  <a:noFill/>
                </a:ln>
                <a:solidFill>
                  <a:srgbClr val="222222"/>
                </a:solidFill>
                <a:effectLst/>
                <a:latin typeface="Times New Roman" pitchFamily="18" charset="0"/>
                <a:cs typeface="Times New Roman" pitchFamily="18" charset="0"/>
              </a:rPr>
              <a:t> di </a:t>
            </a:r>
            <a:r>
              <a:rPr kumimoji="0" lang="en-US" altLang="en-US" sz="2000" b="0" i="0" u="none" strike="noStrike" cap="none" normalizeH="0" baseline="0" dirty="0" err="1" smtClean="0">
                <a:ln>
                  <a:noFill/>
                </a:ln>
                <a:solidFill>
                  <a:srgbClr val="222222"/>
                </a:solidFill>
                <a:effectLst/>
                <a:latin typeface="Times New Roman" pitchFamily="18" charset="0"/>
                <a:cs typeface="Times New Roman" pitchFamily="18" charset="0"/>
              </a:rPr>
              <a:t>sản</a:t>
            </a:r>
            <a:r>
              <a:rPr kumimoji="0" lang="en-US" altLang="en-US" sz="2000" b="0" i="0" u="none" strike="noStrike" cap="none" normalizeH="0" baseline="0" dirty="0" smtClean="0">
                <a:ln>
                  <a:noFill/>
                </a:ln>
                <a:solidFill>
                  <a:srgbClr val="222222"/>
                </a:solidFill>
                <a:effectLst/>
                <a:latin typeface="Times New Roman" pitchFamily="18" charset="0"/>
                <a:cs typeface="Times New Roman" pitchFamily="18" charset="0"/>
              </a:rPr>
              <a:t> </a:t>
            </a:r>
            <a:r>
              <a:rPr kumimoji="0" lang="en-US" altLang="en-US" sz="2000" b="0" i="0" u="none" strike="noStrike" cap="none" normalizeH="0" baseline="0" dirty="0" err="1" smtClean="0">
                <a:ln>
                  <a:noFill/>
                </a:ln>
                <a:solidFill>
                  <a:srgbClr val="222222"/>
                </a:solidFill>
                <a:effectLst/>
                <a:latin typeface="Times New Roman" pitchFamily="18" charset="0"/>
                <a:cs typeface="Times New Roman" pitchFamily="18" charset="0"/>
              </a:rPr>
              <a:t>văn</a:t>
            </a:r>
            <a:r>
              <a:rPr kumimoji="0" lang="en-US" altLang="en-US" sz="2000" b="0" i="0" u="none" strike="noStrike" cap="none" normalizeH="0" baseline="0" dirty="0" smtClean="0">
                <a:ln>
                  <a:noFill/>
                </a:ln>
                <a:solidFill>
                  <a:srgbClr val="222222"/>
                </a:solidFill>
                <a:effectLst/>
                <a:latin typeface="Times New Roman" pitchFamily="18" charset="0"/>
                <a:cs typeface="Times New Roman" pitchFamily="18" charset="0"/>
              </a:rPr>
              <a:t> </a:t>
            </a:r>
            <a:r>
              <a:rPr kumimoji="0" lang="en-US" altLang="en-US" sz="2000" b="0" i="0" u="none" strike="noStrike" cap="none" normalizeH="0" baseline="0" dirty="0" err="1" smtClean="0">
                <a:ln>
                  <a:noFill/>
                </a:ln>
                <a:solidFill>
                  <a:srgbClr val="222222"/>
                </a:solidFill>
                <a:effectLst/>
                <a:latin typeface="Times New Roman" pitchFamily="18" charset="0"/>
                <a:cs typeface="Times New Roman" pitchFamily="18" charset="0"/>
              </a:rPr>
              <a:t>hóa</a:t>
            </a:r>
            <a:r>
              <a:rPr kumimoji="0" lang="en-US" altLang="en-US" sz="2000" b="0" i="0" u="none" strike="noStrike" cap="none" normalizeH="0" baseline="0" dirty="0" smtClean="0">
                <a:ln>
                  <a:noFill/>
                </a:ln>
                <a:solidFill>
                  <a:srgbClr val="222222"/>
                </a:solidFill>
                <a:effectLst/>
                <a:latin typeface="Times New Roman" pitchFamily="18" charset="0"/>
                <a:cs typeface="Times New Roman" pitchFamily="18" charset="0"/>
              </a:rPr>
              <a:t> phi </a:t>
            </a:r>
            <a:r>
              <a:rPr kumimoji="0" lang="en-US" altLang="en-US" sz="2000" b="0" i="0" u="none" strike="noStrike" cap="none" normalizeH="0" baseline="0" dirty="0" err="1" smtClean="0">
                <a:ln>
                  <a:noFill/>
                </a:ln>
                <a:solidFill>
                  <a:srgbClr val="222222"/>
                </a:solidFill>
                <a:effectLst/>
                <a:latin typeface="Times New Roman" pitchFamily="18" charset="0"/>
                <a:cs typeface="Times New Roman" pitchFamily="18" charset="0"/>
              </a:rPr>
              <a:t>vật</a:t>
            </a:r>
            <a:r>
              <a:rPr kumimoji="0" lang="en-US" altLang="en-US" sz="2000" b="0" i="0" u="none" strike="noStrike" cap="none" normalizeH="0" baseline="0" dirty="0" smtClean="0">
                <a:ln>
                  <a:noFill/>
                </a:ln>
                <a:solidFill>
                  <a:srgbClr val="222222"/>
                </a:solidFill>
                <a:effectLst/>
                <a:latin typeface="Times New Roman" pitchFamily="18" charset="0"/>
                <a:cs typeface="Times New Roman" pitchFamily="18" charset="0"/>
              </a:rPr>
              <a:t> </a:t>
            </a:r>
            <a:r>
              <a:rPr kumimoji="0" lang="en-US" altLang="en-US" sz="2000" b="0" i="0" u="none" strike="noStrike" cap="none" normalizeH="0" baseline="0" dirty="0" err="1" smtClean="0">
                <a:ln>
                  <a:noFill/>
                </a:ln>
                <a:solidFill>
                  <a:srgbClr val="222222"/>
                </a:solidFill>
                <a:effectLst/>
                <a:latin typeface="Times New Roman" pitchFamily="18" charset="0"/>
                <a:cs typeface="Times New Roman" pitchFamily="18" charset="0"/>
              </a:rPr>
              <a:t>thể</a:t>
            </a:r>
            <a:r>
              <a:rPr kumimoji="0" lang="en-US" altLang="en-US" sz="2000" b="0" i="0" u="none" strike="noStrike" cap="none" normalizeH="0" baseline="0" dirty="0" smtClean="0">
                <a:ln>
                  <a:noFill/>
                </a:ln>
                <a:solidFill>
                  <a:srgbClr val="222222"/>
                </a:solidFill>
                <a:effectLst/>
                <a:latin typeface="Times New Roman" pitchFamily="18" charset="0"/>
                <a:cs typeface="Times New Roman" pitchFamily="18" charset="0"/>
              </a:rPr>
              <a:t> </a:t>
            </a:r>
            <a:r>
              <a:rPr kumimoji="0" lang="en-US" altLang="en-US" sz="2000" b="0" i="0" u="none" strike="noStrike" cap="none" normalizeH="0" baseline="0" dirty="0" err="1" smtClean="0">
                <a:ln>
                  <a:noFill/>
                </a:ln>
                <a:solidFill>
                  <a:srgbClr val="222222"/>
                </a:solidFill>
                <a:effectLst/>
                <a:latin typeface="Times New Roman" pitchFamily="18" charset="0"/>
                <a:cs typeface="Times New Roman" pitchFamily="18" charset="0"/>
              </a:rPr>
              <a:t>vào</a:t>
            </a:r>
            <a:r>
              <a:rPr kumimoji="0" lang="en-US" altLang="en-US" sz="2000" b="0" i="0" u="none" strike="noStrike" cap="none" normalizeH="0" baseline="0" dirty="0" smtClean="0">
                <a:ln>
                  <a:noFill/>
                </a:ln>
                <a:solidFill>
                  <a:srgbClr val="222222"/>
                </a:solidFill>
                <a:effectLst/>
                <a:latin typeface="Times New Roman" pitchFamily="18" charset="0"/>
                <a:cs typeface="Times New Roman" pitchFamily="18" charset="0"/>
              </a:rPr>
              <a:t> </a:t>
            </a:r>
            <a:r>
              <a:rPr kumimoji="0" lang="en-US" altLang="en-US" sz="2000" b="0" i="0" u="none" strike="noStrike" cap="none" normalizeH="0" baseline="0" dirty="0" err="1" smtClean="0">
                <a:ln>
                  <a:noFill/>
                </a:ln>
                <a:solidFill>
                  <a:srgbClr val="222222"/>
                </a:solidFill>
                <a:effectLst/>
                <a:latin typeface="Times New Roman" pitchFamily="18" charset="0"/>
                <a:cs typeface="Times New Roman" pitchFamily="18" charset="0"/>
              </a:rPr>
              <a:t>năm</a:t>
            </a:r>
            <a:r>
              <a:rPr kumimoji="0" lang="en-US" altLang="en-US" sz="2000" b="0" i="0" u="none" strike="noStrike" cap="none" normalizeH="0" baseline="0" dirty="0" smtClean="0">
                <a:ln>
                  <a:noFill/>
                </a:ln>
                <a:solidFill>
                  <a:srgbClr val="222222"/>
                </a:solidFill>
                <a:effectLst/>
                <a:latin typeface="Times New Roman" pitchFamily="18" charset="0"/>
                <a:cs typeface="Times New Roman" pitchFamily="18" charset="0"/>
              </a:rPr>
              <a:t> 2013.</a:t>
            </a:r>
            <a:endParaRPr kumimoji="0" lang="en-US" altLang="en-US" sz="20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extLst>
      <p:ext uri="{BB962C8B-B14F-4D97-AF65-F5344CB8AC3E}">
        <p14:creationId xmlns:p14="http://schemas.microsoft.com/office/powerpoint/2010/main" val="3446523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4338"/>
                                        </p:tgtEl>
                                        <p:attrNameLst>
                                          <p:attrName>style.visibility</p:attrName>
                                        </p:attrNameLst>
                                      </p:cBhvr>
                                      <p:to>
                                        <p:strVal val="visible"/>
                                      </p:to>
                                    </p:set>
                                    <p:animEffect transition="in" filter="circle(in)">
                                      <p:cBhvr>
                                        <p:cTn id="7" dur="2000"/>
                                        <p:tgtEl>
                                          <p:spTgt spid="14338"/>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circle(in)">
                                      <p:cBhvr>
                                        <p:cTn id="10"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di sản thế giới, Vịnh Hạ Long, Tràng 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62099" y="457200"/>
            <a:ext cx="6019801" cy="3977369"/>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3"/>
          <p:cNvSpPr>
            <a:spLocks noChangeArrowheads="1"/>
          </p:cNvSpPr>
          <p:nvPr/>
        </p:nvSpPr>
        <p:spPr bwMode="auto">
          <a:xfrm>
            <a:off x="2667000" y="337502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Arial" pitchFamily="34" charset="0"/>
              </a:rPr>
              <a:t/>
            </a:r>
            <a:br>
              <a:rPr kumimoji="0" lang="en-US" altLang="en-US" sz="1800" b="0" i="0" u="none" strike="noStrike" cap="none" normalizeH="0" baseline="0" smtClean="0">
                <a:ln>
                  <a:noFill/>
                </a:ln>
                <a:solidFill>
                  <a:schemeClr val="tx1"/>
                </a:solidFill>
                <a:effectLst/>
                <a:latin typeface="Arial" pitchFamily="34" charset="0"/>
              </a:rPr>
            </a:br>
            <a:endParaRPr kumimoji="0" lang="en-US" altLang="en-US" sz="1800" b="0" i="0" u="none" strike="noStrike" cap="none" normalizeH="0" baseline="0" smtClean="0">
              <a:ln>
                <a:noFill/>
              </a:ln>
              <a:solidFill>
                <a:schemeClr val="tx1"/>
              </a:solidFill>
              <a:effectLst/>
              <a:latin typeface="Arial" pitchFamily="34" charset="0"/>
            </a:endParaRPr>
          </a:p>
        </p:txBody>
      </p:sp>
      <p:sp>
        <p:nvSpPr>
          <p:cNvPr id="4" name="Rectangle 3"/>
          <p:cNvSpPr/>
          <p:nvPr/>
        </p:nvSpPr>
        <p:spPr>
          <a:xfrm>
            <a:off x="0" y="4800600"/>
            <a:ext cx="9144000" cy="1323439"/>
          </a:xfrm>
          <a:prstGeom prst="rect">
            <a:avLst/>
          </a:prstGeom>
          <a:solidFill>
            <a:schemeClr val="bg1"/>
          </a:solidFill>
        </p:spPr>
        <p:txBody>
          <a:bodyPr wrap="square">
            <a:spAutoFit/>
          </a:bodyPr>
          <a:lstStyle/>
          <a:p>
            <a:pPr algn="just"/>
            <a:r>
              <a:rPr lang="en-US" sz="2000" dirty="0" smtClean="0">
                <a:latin typeface="Times New Roman" pitchFamily="18" charset="0"/>
                <a:cs typeface="Times New Roman" pitchFamily="18" charset="0"/>
              </a:rPr>
              <a:t>20/ </a:t>
            </a:r>
            <a:r>
              <a:rPr lang="vi-VN" sz="2000" dirty="0" smtClean="0">
                <a:latin typeface="Times New Roman" pitchFamily="18" charset="0"/>
                <a:cs typeface="Times New Roman" pitchFamily="18" charset="0"/>
              </a:rPr>
              <a:t>Dân </a:t>
            </a:r>
            <a:r>
              <a:rPr lang="vi-VN" sz="2000" dirty="0">
                <a:latin typeface="Times New Roman" pitchFamily="18" charset="0"/>
                <a:cs typeface="Times New Roman" pitchFamily="18" charset="0"/>
              </a:rPr>
              <a:t>ca ví, giặm Nghệ Tĩnh là một loại hình nghệ thuật trình diễn dân ca chiếm vị trí quan trọng trong đời sống văn hóa của người dân 2 tỉnh Nghệ An và Hà Tĩnh thuộc miền Trung Việt Nam. Dân ca ví giặm đã được UNESCO công nhận là di sản văn hóa phi vật thể ngày 27/11/2014 </a:t>
            </a:r>
            <a:endParaRPr lang="en-US" sz="2000" dirty="0">
              <a:latin typeface="Times New Roman" pitchFamily="18" charset="0"/>
              <a:cs typeface="Times New Roman" pitchFamily="18" charset="0"/>
            </a:endParaRPr>
          </a:p>
        </p:txBody>
      </p:sp>
    </p:spTree>
    <p:extLst>
      <p:ext uri="{BB962C8B-B14F-4D97-AF65-F5344CB8AC3E}">
        <p14:creationId xmlns:p14="http://schemas.microsoft.com/office/powerpoint/2010/main" val="1241664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5362"/>
                                        </p:tgtEl>
                                        <p:attrNameLst>
                                          <p:attrName>style.visibility</p:attrName>
                                        </p:attrNameLst>
                                      </p:cBhvr>
                                      <p:to>
                                        <p:strVal val="visible"/>
                                      </p:to>
                                    </p:set>
                                    <p:animEffect transition="in" filter="fade">
                                      <p:cBhvr>
                                        <p:cTn id="7" dur="1000"/>
                                        <p:tgtEl>
                                          <p:spTgt spid="15362"/>
                                        </p:tgtEl>
                                      </p:cBhvr>
                                    </p:animEffect>
                                    <p:anim calcmode="lin" valueType="num">
                                      <p:cBhvr>
                                        <p:cTn id="8" dur="1000" fill="hold"/>
                                        <p:tgtEl>
                                          <p:spTgt spid="15362"/>
                                        </p:tgtEl>
                                        <p:attrNameLst>
                                          <p:attrName>ppt_x</p:attrName>
                                        </p:attrNameLst>
                                      </p:cBhvr>
                                      <p:tavLst>
                                        <p:tav tm="0">
                                          <p:val>
                                            <p:strVal val="#ppt_x"/>
                                          </p:val>
                                        </p:tav>
                                        <p:tav tm="100000">
                                          <p:val>
                                            <p:strVal val="#ppt_x"/>
                                          </p:val>
                                        </p:tav>
                                      </p:tavLst>
                                    </p:anim>
                                    <p:anim calcmode="lin" valueType="num">
                                      <p:cBhvr>
                                        <p:cTn id="9" dur="1000" fill="hold"/>
                                        <p:tgtEl>
                                          <p:spTgt spid="1536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9" name="Picture 3" descr="di sản thế giới, Vịnh Hạ Long, Tràng An">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04800"/>
            <a:ext cx="8305800" cy="525780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127379" y="5720770"/>
            <a:ext cx="8915400" cy="1200329"/>
          </a:xfrm>
          <a:prstGeom prst="rect">
            <a:avLst/>
          </a:prstGeom>
        </p:spPr>
        <p:txBody>
          <a:bodyPr wrap="square">
            <a:spAutoFit/>
          </a:bodyPr>
          <a:lstStyle/>
          <a:p>
            <a:pPr algn="ctr" fontAlgn="base"/>
            <a:r>
              <a:rPr lang="en-US" b="1" dirty="0" smtClean="0"/>
              <a:t>21/</a:t>
            </a:r>
            <a:r>
              <a:rPr lang="vi-VN" b="1" dirty="0" smtClean="0"/>
              <a:t>Châu </a:t>
            </a:r>
            <a:r>
              <a:rPr lang="vi-VN" b="1" dirty="0"/>
              <a:t>bản là những văn bản của vương triều đã được nhà vua “ngự phê” bằng mực son đỏ. </a:t>
            </a:r>
            <a:r>
              <a:rPr lang="vi-VN" b="1" dirty="0" smtClean="0"/>
              <a:t>Châu </a:t>
            </a:r>
            <a:r>
              <a:rPr lang="vi-VN" b="1" dirty="0"/>
              <a:t>bản triều Nguyễn đã được UNESCO công nhận là di sản tư liệu thế giới vào năm 2014</a:t>
            </a:r>
          </a:p>
          <a:p>
            <a:endParaRPr lang="en-US" dirty="0"/>
          </a:p>
        </p:txBody>
      </p:sp>
    </p:spTree>
    <p:extLst>
      <p:ext uri="{BB962C8B-B14F-4D97-AF65-F5344CB8AC3E}">
        <p14:creationId xmlns:p14="http://schemas.microsoft.com/office/powerpoint/2010/main" val="3054824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9459"/>
                                        </p:tgtEl>
                                        <p:attrNameLst>
                                          <p:attrName>style.visibility</p:attrName>
                                        </p:attrNameLst>
                                      </p:cBhvr>
                                      <p:to>
                                        <p:strVal val="visible"/>
                                      </p:to>
                                    </p:set>
                                    <p:animEffect transition="in" filter="fade">
                                      <p:cBhvr>
                                        <p:cTn id="7" dur="1000"/>
                                        <p:tgtEl>
                                          <p:spTgt spid="19459"/>
                                        </p:tgtEl>
                                      </p:cBhvr>
                                    </p:animEffect>
                                    <p:anim calcmode="lin" valueType="num">
                                      <p:cBhvr>
                                        <p:cTn id="8" dur="1000" fill="hold"/>
                                        <p:tgtEl>
                                          <p:spTgt spid="19459"/>
                                        </p:tgtEl>
                                        <p:attrNameLst>
                                          <p:attrName>ppt_x</p:attrName>
                                        </p:attrNameLst>
                                      </p:cBhvr>
                                      <p:tavLst>
                                        <p:tav tm="0">
                                          <p:val>
                                            <p:strVal val="#ppt_x"/>
                                          </p:val>
                                        </p:tav>
                                        <p:tav tm="100000">
                                          <p:val>
                                            <p:strVal val="#ppt_x"/>
                                          </p:val>
                                        </p:tav>
                                      </p:tavLst>
                                    </p:anim>
                                    <p:anim calcmode="lin" valueType="num">
                                      <p:cBhvr>
                                        <p:cTn id="9" dur="1000" fill="hold"/>
                                        <p:tgtEl>
                                          <p:spTgt spid="19459"/>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91199" y="824285"/>
            <a:ext cx="3221758" cy="2667438"/>
          </a:xfrm>
          <a:prstGeom prst="rect">
            <a:avLst/>
          </a:prstGeom>
          <a:ln>
            <a:noFill/>
          </a:ln>
          <a:effectLst>
            <a:outerShdw blurRad="292100" dist="139700" dir="2700000" algn="tl" rotWithShape="0">
              <a:srgbClr val="333333">
                <a:alpha val="65000"/>
              </a:srgbClr>
            </a:outerShdw>
          </a:effectLst>
        </p:spPr>
      </p:pic>
      <p:pic>
        <p:nvPicPr>
          <p:cNvPr id="5" name="图片 5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26315" y="6312150"/>
            <a:ext cx="336043" cy="414529"/>
          </a:xfrm>
          <a:prstGeom prst="rect">
            <a:avLst/>
          </a:prstGeom>
        </p:spPr>
      </p:pic>
      <p:pic>
        <p:nvPicPr>
          <p:cNvPr id="6" name="图片 5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89352" y="6371380"/>
            <a:ext cx="301753" cy="350521"/>
          </a:xfrm>
          <a:prstGeom prst="rect">
            <a:avLst/>
          </a:prstGeom>
        </p:spPr>
      </p:pic>
      <p:pic>
        <p:nvPicPr>
          <p:cNvPr id="7" name="图片 5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839424" y="6143779"/>
            <a:ext cx="306325" cy="399289"/>
          </a:xfrm>
          <a:prstGeom prst="rect">
            <a:avLst/>
          </a:prstGeom>
        </p:spPr>
      </p:pic>
      <p:pic>
        <p:nvPicPr>
          <p:cNvPr id="8" name="图片 6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689931" y="5865430"/>
            <a:ext cx="794916" cy="1040791"/>
          </a:xfrm>
          <a:prstGeom prst="rect">
            <a:avLst/>
          </a:prstGeom>
        </p:spPr>
      </p:pic>
      <p:pic>
        <p:nvPicPr>
          <p:cNvPr id="9" name="图片 6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276613" y="6124911"/>
            <a:ext cx="626366" cy="664465"/>
          </a:xfrm>
          <a:prstGeom prst="rect">
            <a:avLst/>
          </a:prstGeom>
        </p:spPr>
      </p:pic>
      <p:pic>
        <p:nvPicPr>
          <p:cNvPr id="10" name="图片 6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274004" y="5954236"/>
            <a:ext cx="601259" cy="833659"/>
          </a:xfrm>
          <a:prstGeom prst="rect">
            <a:avLst/>
          </a:prstGeom>
        </p:spPr>
      </p:pic>
      <p:pic>
        <p:nvPicPr>
          <p:cNvPr id="11" name="图片 70"/>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327667" y="6315038"/>
            <a:ext cx="361189" cy="563881"/>
          </a:xfrm>
          <a:prstGeom prst="rect">
            <a:avLst/>
          </a:prstGeom>
        </p:spPr>
      </p:pic>
      <p:pic>
        <p:nvPicPr>
          <p:cNvPr id="12" name="图片 7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959296" y="6209585"/>
            <a:ext cx="402337" cy="573025"/>
          </a:xfrm>
          <a:prstGeom prst="rect">
            <a:avLst/>
          </a:prstGeom>
        </p:spPr>
      </p:pic>
      <p:pic>
        <p:nvPicPr>
          <p:cNvPr id="13" name="图片 72"/>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249940" y="6004097"/>
            <a:ext cx="281179" cy="518161"/>
          </a:xfrm>
          <a:prstGeom prst="rect">
            <a:avLst/>
          </a:prstGeom>
        </p:spPr>
      </p:pic>
      <p:pic>
        <p:nvPicPr>
          <p:cNvPr id="14" name="图片 73"/>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33659" y="6143779"/>
            <a:ext cx="427483" cy="505969"/>
          </a:xfrm>
          <a:prstGeom prst="rect">
            <a:avLst/>
          </a:prstGeom>
        </p:spPr>
      </p:pic>
      <p:pic>
        <p:nvPicPr>
          <p:cNvPr id="15" name="图片 74"/>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rot="7607656">
            <a:off x="595030" y="6276080"/>
            <a:ext cx="798578" cy="564644"/>
          </a:xfrm>
          <a:prstGeom prst="rect">
            <a:avLst/>
          </a:prstGeom>
        </p:spPr>
      </p:pic>
      <p:sp>
        <p:nvSpPr>
          <p:cNvPr id="16" name="Rectangle 15"/>
          <p:cNvSpPr/>
          <p:nvPr/>
        </p:nvSpPr>
        <p:spPr>
          <a:xfrm>
            <a:off x="-45774" y="-956"/>
            <a:ext cx="5836973" cy="5859296"/>
          </a:xfrm>
          <a:prstGeom prst="rect">
            <a:avLst/>
          </a:prstGeom>
        </p:spPr>
        <p:txBody>
          <a:bodyPr wrap="square">
            <a:spAutoFit/>
          </a:bodyPr>
          <a:lstStyle/>
          <a:p>
            <a:pPr algn="just">
              <a:lnSpc>
                <a:spcPct val="150000"/>
              </a:lnSpc>
            </a:pPr>
            <a:r>
              <a:rPr lang="vi-VN" dirty="0">
                <a:solidFill>
                  <a:srgbClr val="002060"/>
                </a:solidFill>
                <a:latin typeface="Sitka Subheading" pitchFamily="2" charset="0"/>
              </a:rPr>
              <a:t>- Là một trong Bảy kì quan thiên nhiên thế giới. Vịnh Hạ Long là cảnh quan non nước ngoạn mục trên Vịnh được kiến tạo bởi hơn 1600 hòn đảo đá vôi lớn nhỏ trên làn nước xanh ngọc lục bảo đặc trưng của Vịnh Hạ Long. Đây cũng là nơi chứng kiến những thay đổi trong lịch sử phát triển của Trái đất. Các cột đá vôi được bao phủ bởi các hàng cây nhiệt đới xanh thẳm, cùng hệ thống hang, động đá vôi kỳ vĩ. Vịnh Hạ Long được UNESCO công nhận là Di sản Thiên nhiên Thế giới lần đầu tiên vào năm 1994 nhờ những giá trị cảnh quan tự nhiên độc đáo và quan trọng về mặt thẩm mỹ. Năm 2000, Vịnh Hạ Long vinh dự lần thứ hai được công nhận bởi những giá trị địa chất địa mạo đặc trưng, qua quá trình Trái đất kiến tạo trong hàng tỉ năm.</a:t>
            </a:r>
          </a:p>
        </p:txBody>
      </p:sp>
      <p:sp>
        <p:nvSpPr>
          <p:cNvPr id="17" name="Rectangle 16"/>
          <p:cNvSpPr/>
          <p:nvPr/>
        </p:nvSpPr>
        <p:spPr>
          <a:xfrm>
            <a:off x="5824992" y="3657600"/>
            <a:ext cx="3090408" cy="488560"/>
          </a:xfrm>
          <a:prstGeom prst="rect">
            <a:avLst/>
          </a:prstGeom>
          <a:solidFill>
            <a:srgbClr val="E2F4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1" dirty="0">
                <a:solidFill>
                  <a:srgbClr val="FF0000"/>
                </a:solidFill>
                <a:latin typeface="Sitka Subheading" pitchFamily="2" charset="0"/>
              </a:rPr>
              <a:t>VỊNH HẠ LONG</a:t>
            </a:r>
          </a:p>
        </p:txBody>
      </p:sp>
    </p:spTree>
    <p:extLst>
      <p:ext uri="{BB962C8B-B14F-4D97-AF65-F5344CB8AC3E}">
        <p14:creationId xmlns:p14="http://schemas.microsoft.com/office/powerpoint/2010/main" val="104946044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par>
                                <p:cTn id="10" presetID="53" presetClass="entr" presetSubtype="16"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par>
                                <p:cTn id="15" presetID="53" presetClass="entr" presetSubtype="16"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par>
                                <p:cTn id="20" presetID="53" presetClass="entr" presetSubtype="16"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p:cTn id="22" dur="500" fill="hold"/>
                                        <p:tgtEl>
                                          <p:spTgt spid="8"/>
                                        </p:tgtEl>
                                        <p:attrNameLst>
                                          <p:attrName>ppt_w</p:attrName>
                                        </p:attrNameLst>
                                      </p:cBhvr>
                                      <p:tavLst>
                                        <p:tav tm="0">
                                          <p:val>
                                            <p:fltVal val="0"/>
                                          </p:val>
                                        </p:tav>
                                        <p:tav tm="100000">
                                          <p:val>
                                            <p:strVal val="#ppt_w"/>
                                          </p:val>
                                        </p:tav>
                                      </p:tavLst>
                                    </p:anim>
                                    <p:anim calcmode="lin" valueType="num">
                                      <p:cBhvr>
                                        <p:cTn id="23" dur="500" fill="hold"/>
                                        <p:tgtEl>
                                          <p:spTgt spid="8"/>
                                        </p:tgtEl>
                                        <p:attrNameLst>
                                          <p:attrName>ppt_h</p:attrName>
                                        </p:attrNameLst>
                                      </p:cBhvr>
                                      <p:tavLst>
                                        <p:tav tm="0">
                                          <p:val>
                                            <p:fltVal val="0"/>
                                          </p:val>
                                        </p:tav>
                                        <p:tav tm="100000">
                                          <p:val>
                                            <p:strVal val="#ppt_h"/>
                                          </p:val>
                                        </p:tav>
                                      </p:tavLst>
                                    </p:anim>
                                    <p:animEffect transition="in" filter="fade">
                                      <p:cBhvr>
                                        <p:cTn id="24" dur="500"/>
                                        <p:tgtEl>
                                          <p:spTgt spid="8"/>
                                        </p:tgtEl>
                                      </p:cBhvr>
                                    </p:animEffect>
                                  </p:childTnLst>
                                </p:cTn>
                              </p:par>
                              <p:par>
                                <p:cTn id="25" presetID="53" presetClass="entr" presetSubtype="16" fill="hold" nodeType="with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par>
                                <p:cTn id="30" presetID="53" presetClass="entr" presetSubtype="16" fill="hold" nodeType="with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Effect transition="in" filter="fade">
                                      <p:cBhvr>
                                        <p:cTn id="34" dur="500"/>
                                        <p:tgtEl>
                                          <p:spTgt spid="10"/>
                                        </p:tgtEl>
                                      </p:cBhvr>
                                    </p:animEffect>
                                  </p:childTnLst>
                                </p:cTn>
                              </p:par>
                              <p:par>
                                <p:cTn id="35" presetID="53" presetClass="entr" presetSubtype="16" fill="hold" nodeType="with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par>
                                <p:cTn id="40" presetID="53" presetClass="entr" presetSubtype="16" fill="hold" nodeType="withEffect">
                                  <p:stCondLst>
                                    <p:cond delay="0"/>
                                  </p:stCondLst>
                                  <p:childTnLst>
                                    <p:set>
                                      <p:cBhvr>
                                        <p:cTn id="41" dur="1" fill="hold">
                                          <p:stCondLst>
                                            <p:cond delay="0"/>
                                          </p:stCondLst>
                                        </p:cTn>
                                        <p:tgtEl>
                                          <p:spTgt spid="12"/>
                                        </p:tgtEl>
                                        <p:attrNameLst>
                                          <p:attrName>style.visibility</p:attrName>
                                        </p:attrNameLst>
                                      </p:cBhvr>
                                      <p:to>
                                        <p:strVal val="visible"/>
                                      </p:to>
                                    </p:set>
                                    <p:anim calcmode="lin" valueType="num">
                                      <p:cBhvr>
                                        <p:cTn id="42" dur="500" fill="hold"/>
                                        <p:tgtEl>
                                          <p:spTgt spid="12"/>
                                        </p:tgtEl>
                                        <p:attrNameLst>
                                          <p:attrName>ppt_w</p:attrName>
                                        </p:attrNameLst>
                                      </p:cBhvr>
                                      <p:tavLst>
                                        <p:tav tm="0">
                                          <p:val>
                                            <p:fltVal val="0"/>
                                          </p:val>
                                        </p:tav>
                                        <p:tav tm="100000">
                                          <p:val>
                                            <p:strVal val="#ppt_w"/>
                                          </p:val>
                                        </p:tav>
                                      </p:tavLst>
                                    </p:anim>
                                    <p:anim calcmode="lin" valueType="num">
                                      <p:cBhvr>
                                        <p:cTn id="43" dur="500" fill="hold"/>
                                        <p:tgtEl>
                                          <p:spTgt spid="12"/>
                                        </p:tgtEl>
                                        <p:attrNameLst>
                                          <p:attrName>ppt_h</p:attrName>
                                        </p:attrNameLst>
                                      </p:cBhvr>
                                      <p:tavLst>
                                        <p:tav tm="0">
                                          <p:val>
                                            <p:fltVal val="0"/>
                                          </p:val>
                                        </p:tav>
                                        <p:tav tm="100000">
                                          <p:val>
                                            <p:strVal val="#ppt_h"/>
                                          </p:val>
                                        </p:tav>
                                      </p:tavLst>
                                    </p:anim>
                                    <p:animEffect transition="in" filter="fade">
                                      <p:cBhvr>
                                        <p:cTn id="44" dur="500"/>
                                        <p:tgtEl>
                                          <p:spTgt spid="12"/>
                                        </p:tgtEl>
                                      </p:cBhvr>
                                    </p:animEffect>
                                  </p:childTnLst>
                                </p:cTn>
                              </p:par>
                              <p:par>
                                <p:cTn id="45" presetID="53" presetClass="entr" presetSubtype="16" fill="hold" nodeType="with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p:cTn id="47" dur="500" fill="hold"/>
                                        <p:tgtEl>
                                          <p:spTgt spid="13"/>
                                        </p:tgtEl>
                                        <p:attrNameLst>
                                          <p:attrName>ppt_w</p:attrName>
                                        </p:attrNameLst>
                                      </p:cBhvr>
                                      <p:tavLst>
                                        <p:tav tm="0">
                                          <p:val>
                                            <p:fltVal val="0"/>
                                          </p:val>
                                        </p:tav>
                                        <p:tav tm="100000">
                                          <p:val>
                                            <p:strVal val="#ppt_w"/>
                                          </p:val>
                                        </p:tav>
                                      </p:tavLst>
                                    </p:anim>
                                    <p:anim calcmode="lin" valueType="num">
                                      <p:cBhvr>
                                        <p:cTn id="48" dur="500" fill="hold"/>
                                        <p:tgtEl>
                                          <p:spTgt spid="13"/>
                                        </p:tgtEl>
                                        <p:attrNameLst>
                                          <p:attrName>ppt_h</p:attrName>
                                        </p:attrNameLst>
                                      </p:cBhvr>
                                      <p:tavLst>
                                        <p:tav tm="0">
                                          <p:val>
                                            <p:fltVal val="0"/>
                                          </p:val>
                                        </p:tav>
                                        <p:tav tm="100000">
                                          <p:val>
                                            <p:strVal val="#ppt_h"/>
                                          </p:val>
                                        </p:tav>
                                      </p:tavLst>
                                    </p:anim>
                                    <p:animEffect transition="in" filter="fade">
                                      <p:cBhvr>
                                        <p:cTn id="49" dur="500"/>
                                        <p:tgtEl>
                                          <p:spTgt spid="13"/>
                                        </p:tgtEl>
                                      </p:cBhvr>
                                    </p:animEffect>
                                  </p:childTnLst>
                                </p:cTn>
                              </p:par>
                              <p:par>
                                <p:cTn id="50" presetID="53" presetClass="entr" presetSubtype="16" fill="hold" nodeType="withEffect">
                                  <p:stCondLst>
                                    <p:cond delay="0"/>
                                  </p:stCondLst>
                                  <p:childTnLst>
                                    <p:set>
                                      <p:cBhvr>
                                        <p:cTn id="51" dur="1" fill="hold">
                                          <p:stCondLst>
                                            <p:cond delay="0"/>
                                          </p:stCondLst>
                                        </p:cTn>
                                        <p:tgtEl>
                                          <p:spTgt spid="14"/>
                                        </p:tgtEl>
                                        <p:attrNameLst>
                                          <p:attrName>style.visibility</p:attrName>
                                        </p:attrNameLst>
                                      </p:cBhvr>
                                      <p:to>
                                        <p:strVal val="visible"/>
                                      </p:to>
                                    </p:set>
                                    <p:anim calcmode="lin" valueType="num">
                                      <p:cBhvr>
                                        <p:cTn id="52" dur="500" fill="hold"/>
                                        <p:tgtEl>
                                          <p:spTgt spid="14"/>
                                        </p:tgtEl>
                                        <p:attrNameLst>
                                          <p:attrName>ppt_w</p:attrName>
                                        </p:attrNameLst>
                                      </p:cBhvr>
                                      <p:tavLst>
                                        <p:tav tm="0">
                                          <p:val>
                                            <p:fltVal val="0"/>
                                          </p:val>
                                        </p:tav>
                                        <p:tav tm="100000">
                                          <p:val>
                                            <p:strVal val="#ppt_w"/>
                                          </p:val>
                                        </p:tav>
                                      </p:tavLst>
                                    </p:anim>
                                    <p:anim calcmode="lin" valueType="num">
                                      <p:cBhvr>
                                        <p:cTn id="53" dur="500" fill="hold"/>
                                        <p:tgtEl>
                                          <p:spTgt spid="14"/>
                                        </p:tgtEl>
                                        <p:attrNameLst>
                                          <p:attrName>ppt_h</p:attrName>
                                        </p:attrNameLst>
                                      </p:cBhvr>
                                      <p:tavLst>
                                        <p:tav tm="0">
                                          <p:val>
                                            <p:fltVal val="0"/>
                                          </p:val>
                                        </p:tav>
                                        <p:tav tm="100000">
                                          <p:val>
                                            <p:strVal val="#ppt_h"/>
                                          </p:val>
                                        </p:tav>
                                      </p:tavLst>
                                    </p:anim>
                                    <p:animEffect transition="in" filter="fade">
                                      <p:cBhvr>
                                        <p:cTn id="54" dur="500"/>
                                        <p:tgtEl>
                                          <p:spTgt spid="14"/>
                                        </p:tgtEl>
                                      </p:cBhvr>
                                    </p:animEffect>
                                  </p:childTnLst>
                                </p:cTn>
                              </p:par>
                              <p:par>
                                <p:cTn id="55" presetID="53" presetClass="entr" presetSubtype="16" fill="hold" nodeType="with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p:cTn id="57" dur="500" fill="hold"/>
                                        <p:tgtEl>
                                          <p:spTgt spid="15"/>
                                        </p:tgtEl>
                                        <p:attrNameLst>
                                          <p:attrName>ppt_w</p:attrName>
                                        </p:attrNameLst>
                                      </p:cBhvr>
                                      <p:tavLst>
                                        <p:tav tm="0">
                                          <p:val>
                                            <p:fltVal val="0"/>
                                          </p:val>
                                        </p:tav>
                                        <p:tav tm="100000">
                                          <p:val>
                                            <p:strVal val="#ppt_w"/>
                                          </p:val>
                                        </p:tav>
                                      </p:tavLst>
                                    </p:anim>
                                    <p:anim calcmode="lin" valueType="num">
                                      <p:cBhvr>
                                        <p:cTn id="58" dur="500" fill="hold"/>
                                        <p:tgtEl>
                                          <p:spTgt spid="15"/>
                                        </p:tgtEl>
                                        <p:attrNameLst>
                                          <p:attrName>ppt_h</p:attrName>
                                        </p:attrNameLst>
                                      </p:cBhvr>
                                      <p:tavLst>
                                        <p:tav tm="0">
                                          <p:val>
                                            <p:fltVal val="0"/>
                                          </p:val>
                                        </p:tav>
                                        <p:tav tm="100000">
                                          <p:val>
                                            <p:strVal val="#ppt_h"/>
                                          </p:val>
                                        </p:tav>
                                      </p:tavLst>
                                    </p:anim>
                                    <p:animEffect transition="in" filter="fade">
                                      <p:cBhvr>
                                        <p:cTn id="5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fontAlgn="base">
              <a:spcBef>
                <a:spcPct val="0"/>
              </a:spcBef>
              <a:spcAft>
                <a:spcPct val="0"/>
              </a:spcAft>
              <a:defRPr>
                <a:solidFill>
                  <a:schemeClr val="tx1"/>
                </a:solidFill>
                <a:latin typeface="Arial" pitchFamily="34" charset="0"/>
              </a:defRPr>
            </a:lvl1pPr>
            <a:lvl2pPr fontAlgn="base">
              <a:spcBef>
                <a:spcPct val="0"/>
              </a:spcBef>
              <a:spcAft>
                <a:spcPct val="0"/>
              </a:spcAft>
              <a:defRPr>
                <a:solidFill>
                  <a:schemeClr val="tx1"/>
                </a:solidFill>
                <a:latin typeface="Arial" pitchFamily="34" charset="0"/>
              </a:defRPr>
            </a:lvl2pPr>
            <a:lvl3pPr fontAlgn="base">
              <a:spcBef>
                <a:spcPct val="0"/>
              </a:spcBef>
              <a:spcAft>
                <a:spcPct val="0"/>
              </a:spcAft>
              <a:defRPr>
                <a:solidFill>
                  <a:schemeClr val="tx1"/>
                </a:solidFill>
                <a:latin typeface="Arial" pitchFamily="34" charset="0"/>
              </a:defRPr>
            </a:lvl3pPr>
            <a:lvl4pPr fontAlgn="base">
              <a:spcBef>
                <a:spcPct val="0"/>
              </a:spcBef>
              <a:spcAft>
                <a:spcPct val="0"/>
              </a:spcAft>
              <a:defRPr>
                <a:solidFill>
                  <a:schemeClr val="tx1"/>
                </a:solidFill>
                <a:latin typeface="Arial" pitchFamily="34" charset="0"/>
              </a:defRPr>
            </a:lvl4pPr>
            <a:lvl5pPr fontAlgn="base">
              <a:spcBef>
                <a:spcPct val="0"/>
              </a:spcBef>
              <a:spcAft>
                <a:spcPct val="0"/>
              </a:spcAft>
              <a:defRPr>
                <a:solidFill>
                  <a:schemeClr val="tx1"/>
                </a:solidFill>
                <a:latin typeface="Arial" pitchFamily="34" charset="0"/>
              </a:defRPr>
            </a:lvl5pPr>
            <a:lvl6pPr fontAlgn="base">
              <a:spcBef>
                <a:spcPct val="0"/>
              </a:spcBef>
              <a:spcAft>
                <a:spcPct val="0"/>
              </a:spcAft>
              <a:defRPr>
                <a:solidFill>
                  <a:schemeClr val="tx1"/>
                </a:solidFill>
                <a:latin typeface="Arial" pitchFamily="34" charset="0"/>
              </a:defRPr>
            </a:lvl6pPr>
            <a:lvl7pPr fontAlgn="base">
              <a:spcBef>
                <a:spcPct val="0"/>
              </a:spcBef>
              <a:spcAft>
                <a:spcPct val="0"/>
              </a:spcAft>
              <a:defRPr>
                <a:solidFill>
                  <a:schemeClr val="tx1"/>
                </a:solidFill>
                <a:latin typeface="Arial" pitchFamily="34" charset="0"/>
              </a:defRPr>
            </a:lvl7pPr>
            <a:lvl8pPr fontAlgn="base">
              <a:spcBef>
                <a:spcPct val="0"/>
              </a:spcBef>
              <a:spcAft>
                <a:spcPct val="0"/>
              </a:spcAft>
              <a:defRPr>
                <a:solidFill>
                  <a:schemeClr val="tx1"/>
                </a:solidFill>
                <a:latin typeface="Arial" pitchFamily="34" charset="0"/>
              </a:defRPr>
            </a:lvl8pPr>
            <a:lvl9pPr fontAlgn="base">
              <a:spcBef>
                <a:spcPct val="0"/>
              </a:spcBef>
              <a:spcAft>
                <a:spcPct val="0"/>
              </a:spcAft>
              <a:defRPr>
                <a:solidFill>
                  <a:schemeClr val="tx1"/>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000" b="1" i="0" u="none" strike="noStrike" cap="none" normalizeH="0" baseline="0" smtClean="0">
                <a:ln>
                  <a:noFill/>
                </a:ln>
                <a:solidFill>
                  <a:srgbClr val="222222"/>
                </a:solidFill>
                <a:effectLst/>
                <a:latin typeface="Arial" pitchFamily="34" charset="0"/>
                <a:cs typeface="Arial" pitchFamily="34" charset="0"/>
              </a:rPr>
              <a:t>Quần thể danh thắng Tràng An, Ninh Bình</a:t>
            </a:r>
            <a:endParaRPr kumimoji="0" lang="en-US" altLang="en-US" sz="800" b="0" i="0" u="none" strike="noStrike" cap="none" normalizeH="0" baseline="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000" b="0" i="0" u="none" strike="noStrike" cap="none" normalizeH="0" baseline="0" smtClean="0">
                <a:ln>
                  <a:noFill/>
                </a:ln>
                <a:solidFill>
                  <a:srgbClr val="B9807E"/>
                </a:solidFill>
                <a:effectLst/>
                <a:latin typeface="Arial" pitchFamily="34" charset="0"/>
              </a:rPr>
              <a:t> </a:t>
            </a:r>
            <a:r>
              <a:rPr kumimoji="0" lang="en-US" altLang="en-US" sz="23700" b="0" i="0" u="none" strike="noStrike" cap="none" normalizeH="0" baseline="0" smtClean="0">
                <a:ln>
                  <a:noFill/>
                </a:ln>
                <a:solidFill>
                  <a:srgbClr val="B9807E"/>
                </a:solidFill>
                <a:effectLst/>
                <a:latin typeface="Arial" pitchFamily="34" charset="0"/>
              </a:rPr>
              <a:t> </a:t>
            </a:r>
            <a:r>
              <a:rPr kumimoji="0" lang="en-US" altLang="en-US" sz="1000" b="0" i="0" u="none" strike="noStrike" cap="none" normalizeH="0" baseline="0" smtClean="0">
                <a:ln>
                  <a:noFill/>
                </a:ln>
                <a:solidFill>
                  <a:srgbClr val="B9807E"/>
                </a:solidFill>
                <a:effectLst/>
                <a:latin typeface="Arial" pitchFamily="34" charset="0"/>
              </a:rPr>
              <a:t>                                                                                                                                                                  </a:t>
            </a:r>
          </a:p>
        </p:txBody>
      </p:sp>
      <p:pic>
        <p:nvPicPr>
          <p:cNvPr id="20483" name="Picture 3" descr="di sản thế giới, Vịnh Hạ Long, Tràng An">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 y="566700"/>
            <a:ext cx="6601441" cy="42339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49636" y="5029200"/>
            <a:ext cx="9124666" cy="707886"/>
          </a:xfrm>
          <a:prstGeom prst="rect">
            <a:avLst/>
          </a:prstGeom>
          <a:solidFill>
            <a:schemeClr val="bg1"/>
          </a:solidFill>
        </p:spPr>
        <p:txBody>
          <a:bodyPr wrap="square">
            <a:spAutoFit/>
          </a:bodyPr>
          <a:lstStyle/>
          <a:p>
            <a:pPr algn="ctr"/>
            <a:r>
              <a:rPr lang="en-US" sz="2000" dirty="0" smtClean="0">
                <a:latin typeface="Times New Roman" pitchFamily="18" charset="0"/>
                <a:cs typeface="Times New Roman" pitchFamily="18" charset="0"/>
              </a:rPr>
              <a:t>2</a:t>
            </a:r>
            <a:r>
              <a:rPr lang="en-US" sz="2000" dirty="0">
                <a:latin typeface="Times New Roman" pitchFamily="18" charset="0"/>
                <a:cs typeface="Times New Roman" pitchFamily="18" charset="0"/>
              </a:rPr>
              <a:t>2</a:t>
            </a:r>
            <a:r>
              <a:rPr lang="en-US" sz="2000" dirty="0" smtClean="0">
                <a:latin typeface="Times New Roman" pitchFamily="18" charset="0"/>
                <a:cs typeface="Times New Roman" pitchFamily="18" charset="0"/>
              </a:rPr>
              <a:t>/</a:t>
            </a:r>
            <a:r>
              <a:rPr lang="vi-VN" sz="2000" dirty="0" smtClean="0">
                <a:latin typeface="Times New Roman" pitchFamily="18" charset="0"/>
                <a:cs typeface="Times New Roman" pitchFamily="18" charset="0"/>
              </a:rPr>
              <a:t>Ngày </a:t>
            </a:r>
            <a:r>
              <a:rPr lang="vi-VN" sz="2000" dirty="0">
                <a:latin typeface="Times New Roman" pitchFamily="18" charset="0"/>
                <a:cs typeface="Times New Roman" pitchFamily="18" charset="0"/>
              </a:rPr>
              <a:t>23 tháng 6 năm </a:t>
            </a:r>
            <a:r>
              <a:rPr lang="vi-VN" sz="2000" dirty="0" smtClean="0">
                <a:latin typeface="Times New Roman" pitchFamily="18" charset="0"/>
                <a:cs typeface="Times New Roman" pitchFamily="18" charset="0"/>
              </a:rPr>
              <a:t>2014</a:t>
            </a:r>
            <a:r>
              <a:rPr lang="en-US" sz="2000" dirty="0" smtClean="0">
                <a:latin typeface="Times New Roman" pitchFamily="18" charset="0"/>
                <a:cs typeface="Times New Roman" pitchFamily="18" charset="0"/>
              </a:rPr>
              <a:t> </a:t>
            </a:r>
            <a:r>
              <a:rPr lang="vi-VN" sz="2000" dirty="0" smtClean="0">
                <a:latin typeface="Times New Roman" pitchFamily="18" charset="0"/>
                <a:cs typeface="Times New Roman" pitchFamily="18" charset="0"/>
              </a:rPr>
              <a:t>Quần </a:t>
            </a:r>
            <a:r>
              <a:rPr lang="vi-VN" sz="2000" dirty="0">
                <a:latin typeface="Times New Roman" pitchFamily="18" charset="0"/>
                <a:cs typeface="Times New Roman" pitchFamily="18" charset="0"/>
              </a:rPr>
              <a:t>thể danh thắng Tràng </a:t>
            </a:r>
            <a:r>
              <a:rPr lang="vi-VN" sz="2000" dirty="0" smtClean="0">
                <a:latin typeface="Times New Roman" pitchFamily="18" charset="0"/>
                <a:cs typeface="Times New Roman" pitchFamily="18" charset="0"/>
              </a:rPr>
              <a:t>An</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được</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công</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nhận</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là</a:t>
            </a:r>
            <a:r>
              <a:rPr lang="vi-VN" sz="2000" dirty="0" smtClean="0">
                <a:latin typeface="Times New Roman" pitchFamily="18" charset="0"/>
                <a:cs typeface="Times New Roman" pitchFamily="18" charset="0"/>
              </a:rPr>
              <a:t> </a:t>
            </a:r>
            <a:endParaRPr lang="en-US" sz="2000" dirty="0" smtClean="0">
              <a:latin typeface="Times New Roman" pitchFamily="18" charset="0"/>
              <a:cs typeface="Times New Roman" pitchFamily="18" charset="0"/>
            </a:endParaRPr>
          </a:p>
          <a:p>
            <a:pPr algn="ctr"/>
            <a:r>
              <a:rPr lang="vi-VN" sz="2000" dirty="0" smtClean="0">
                <a:latin typeface="Times New Roman" pitchFamily="18" charset="0"/>
                <a:cs typeface="Times New Roman" pitchFamily="18" charset="0"/>
              </a:rPr>
              <a:t> </a:t>
            </a:r>
            <a:r>
              <a:rPr lang="vi-VN" sz="2000" dirty="0">
                <a:latin typeface="Times New Roman" pitchFamily="18" charset="0"/>
                <a:cs typeface="Times New Roman" pitchFamily="18" charset="0"/>
              </a:rPr>
              <a:t>di sản thế giới hỗn hợp đầu tiên của Việt Nam.</a:t>
            </a:r>
            <a:endParaRPr lang="en-US" sz="2000" dirty="0">
              <a:solidFill>
                <a:srgbClr val="C00000"/>
              </a:solidFill>
              <a:latin typeface="Times New Roman" pitchFamily="18" charset="0"/>
              <a:cs typeface="Times New Roman" pitchFamily="18" charset="0"/>
            </a:endParaRPr>
          </a:p>
        </p:txBody>
      </p:sp>
      <p:sp>
        <p:nvSpPr>
          <p:cNvPr id="4" name="Rectangle 3"/>
          <p:cNvSpPr/>
          <p:nvPr/>
        </p:nvSpPr>
        <p:spPr>
          <a:xfrm>
            <a:off x="2057400" y="105035"/>
            <a:ext cx="5492145" cy="461665"/>
          </a:xfrm>
          <a:prstGeom prst="rect">
            <a:avLst/>
          </a:prstGeom>
        </p:spPr>
        <p:txBody>
          <a:bodyPr wrap="none">
            <a:spAutoFit/>
          </a:bodyPr>
          <a:lstStyle/>
          <a:p>
            <a:r>
              <a:rPr lang="en-US" sz="2400" b="1" dirty="0" err="1">
                <a:solidFill>
                  <a:srgbClr val="C00000"/>
                </a:solidFill>
              </a:rPr>
              <a:t>Quần</a:t>
            </a:r>
            <a:r>
              <a:rPr lang="en-US" sz="2400" b="1" dirty="0">
                <a:solidFill>
                  <a:srgbClr val="C00000"/>
                </a:solidFill>
              </a:rPr>
              <a:t> </a:t>
            </a:r>
            <a:r>
              <a:rPr lang="en-US" sz="2400" b="1" dirty="0" err="1">
                <a:solidFill>
                  <a:srgbClr val="C00000"/>
                </a:solidFill>
              </a:rPr>
              <a:t>thể</a:t>
            </a:r>
            <a:r>
              <a:rPr lang="en-US" sz="2400" b="1" dirty="0">
                <a:solidFill>
                  <a:srgbClr val="C00000"/>
                </a:solidFill>
              </a:rPr>
              <a:t> </a:t>
            </a:r>
            <a:r>
              <a:rPr lang="en-US" sz="2400" b="1" dirty="0" err="1">
                <a:solidFill>
                  <a:srgbClr val="C00000"/>
                </a:solidFill>
              </a:rPr>
              <a:t>danh</a:t>
            </a:r>
            <a:r>
              <a:rPr lang="en-US" sz="2400" b="1" dirty="0">
                <a:solidFill>
                  <a:srgbClr val="C00000"/>
                </a:solidFill>
              </a:rPr>
              <a:t> </a:t>
            </a:r>
            <a:r>
              <a:rPr lang="en-US" sz="2400" b="1" dirty="0" err="1">
                <a:solidFill>
                  <a:srgbClr val="C00000"/>
                </a:solidFill>
              </a:rPr>
              <a:t>thắng</a:t>
            </a:r>
            <a:r>
              <a:rPr lang="en-US" sz="2400" b="1" dirty="0">
                <a:solidFill>
                  <a:srgbClr val="C00000"/>
                </a:solidFill>
              </a:rPr>
              <a:t> </a:t>
            </a:r>
            <a:r>
              <a:rPr lang="en-US" sz="2400" b="1" dirty="0" err="1">
                <a:solidFill>
                  <a:srgbClr val="C00000"/>
                </a:solidFill>
              </a:rPr>
              <a:t>Tràng</a:t>
            </a:r>
            <a:r>
              <a:rPr lang="en-US" sz="2400" b="1" dirty="0">
                <a:solidFill>
                  <a:srgbClr val="C00000"/>
                </a:solidFill>
              </a:rPr>
              <a:t> An, </a:t>
            </a:r>
            <a:r>
              <a:rPr lang="en-US" sz="2400" b="1" dirty="0" err="1">
                <a:solidFill>
                  <a:srgbClr val="C00000"/>
                </a:solidFill>
              </a:rPr>
              <a:t>Ninh</a:t>
            </a:r>
            <a:r>
              <a:rPr lang="en-US" sz="2400" b="1" dirty="0">
                <a:solidFill>
                  <a:srgbClr val="C00000"/>
                </a:solidFill>
              </a:rPr>
              <a:t> </a:t>
            </a:r>
            <a:r>
              <a:rPr lang="en-US" sz="2400" b="1" dirty="0" err="1">
                <a:solidFill>
                  <a:srgbClr val="C00000"/>
                </a:solidFill>
              </a:rPr>
              <a:t>Bình</a:t>
            </a:r>
            <a:endParaRPr lang="en-US" sz="2400" dirty="0">
              <a:solidFill>
                <a:srgbClr val="C00000"/>
              </a:solidFill>
            </a:endParaRPr>
          </a:p>
        </p:txBody>
      </p:sp>
    </p:spTree>
    <p:extLst>
      <p:ext uri="{BB962C8B-B14F-4D97-AF65-F5344CB8AC3E}">
        <p14:creationId xmlns:p14="http://schemas.microsoft.com/office/powerpoint/2010/main" val="527376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0483"/>
                                        </p:tgtEl>
                                        <p:attrNameLst>
                                          <p:attrName>style.visibility</p:attrName>
                                        </p:attrNameLst>
                                      </p:cBhvr>
                                      <p:to>
                                        <p:strVal val="visible"/>
                                      </p:to>
                                    </p:set>
                                    <p:animEffect transition="in" filter="fade">
                                      <p:cBhvr>
                                        <p:cTn id="7" dur="1000"/>
                                        <p:tgtEl>
                                          <p:spTgt spid="20483"/>
                                        </p:tgtEl>
                                      </p:cBhvr>
                                    </p:animEffect>
                                    <p:anim calcmode="lin" valueType="num">
                                      <p:cBhvr>
                                        <p:cTn id="8" dur="1000" fill="hold"/>
                                        <p:tgtEl>
                                          <p:spTgt spid="20483"/>
                                        </p:tgtEl>
                                        <p:attrNameLst>
                                          <p:attrName>ppt_x</p:attrName>
                                        </p:attrNameLst>
                                      </p:cBhvr>
                                      <p:tavLst>
                                        <p:tav tm="0">
                                          <p:val>
                                            <p:strVal val="#ppt_x"/>
                                          </p:val>
                                        </p:tav>
                                        <p:tav tm="100000">
                                          <p:val>
                                            <p:strVal val="#ppt_x"/>
                                          </p:val>
                                        </p:tav>
                                      </p:tavLst>
                                    </p:anim>
                                    <p:anim calcmode="lin" valueType="num">
                                      <p:cBhvr>
                                        <p:cTn id="9" dur="1000" fill="hold"/>
                                        <p:tgtEl>
                                          <p:spTgt spid="20483"/>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5132979"/>
            <a:ext cx="8915400" cy="769441"/>
          </a:xfrm>
          <a:prstGeom prst="rect">
            <a:avLst/>
          </a:prstGeom>
          <a:solidFill>
            <a:schemeClr val="bg1"/>
          </a:solidFill>
        </p:spPr>
        <p:txBody>
          <a:bodyPr wrap="square">
            <a:spAutoFit/>
          </a:bodyPr>
          <a:lstStyle/>
          <a:p>
            <a:pPr algn="ctr"/>
            <a:r>
              <a:rPr lang="en-US" sz="2200" dirty="0" smtClean="0">
                <a:solidFill>
                  <a:srgbClr val="FF0000"/>
                </a:solidFill>
                <a:latin typeface="Times New Roman" pitchFamily="18" charset="0"/>
                <a:cs typeface="Times New Roman" pitchFamily="18" charset="0"/>
              </a:rPr>
              <a:t>23/ T</a:t>
            </a:r>
            <a:r>
              <a:rPr lang="vi-VN" sz="2200" dirty="0" smtClean="0">
                <a:solidFill>
                  <a:srgbClr val="FF0000"/>
                </a:solidFill>
                <a:latin typeface="Times New Roman" pitchFamily="18" charset="0"/>
                <a:cs typeface="Times New Roman" pitchFamily="18" charset="0"/>
              </a:rPr>
              <a:t>rò </a:t>
            </a:r>
            <a:r>
              <a:rPr lang="en-US" sz="2200" dirty="0" err="1" smtClean="0">
                <a:solidFill>
                  <a:srgbClr val="FF0000"/>
                </a:solidFill>
                <a:latin typeface="Times New Roman" pitchFamily="18" charset="0"/>
                <a:cs typeface="Times New Roman" pitchFamily="18" charset="0"/>
              </a:rPr>
              <a:t>chơi</a:t>
            </a:r>
            <a:r>
              <a:rPr lang="en-US" sz="2200" dirty="0" smtClean="0">
                <a:solidFill>
                  <a:srgbClr val="FF0000"/>
                </a:solidFill>
                <a:latin typeface="Times New Roman" pitchFamily="18" charset="0"/>
                <a:cs typeface="Times New Roman" pitchFamily="18" charset="0"/>
              </a:rPr>
              <a:t> </a:t>
            </a:r>
            <a:r>
              <a:rPr lang="vi-VN" sz="2200" dirty="0" smtClean="0">
                <a:solidFill>
                  <a:srgbClr val="FF0000"/>
                </a:solidFill>
                <a:latin typeface="Times New Roman" pitchFamily="18" charset="0"/>
                <a:cs typeface="Times New Roman" pitchFamily="18" charset="0"/>
              </a:rPr>
              <a:t>dân gian</a:t>
            </a:r>
            <a:r>
              <a:rPr lang="en-US" sz="2200" dirty="0" smtClean="0">
                <a:solidFill>
                  <a:srgbClr val="FF0000"/>
                </a:solidFill>
                <a:latin typeface="Times New Roman" pitchFamily="18" charset="0"/>
                <a:cs typeface="Times New Roman" pitchFamily="18" charset="0"/>
              </a:rPr>
              <a:t> </a:t>
            </a:r>
            <a:r>
              <a:rPr lang="en-US" sz="2200" dirty="0" err="1" smtClean="0">
                <a:solidFill>
                  <a:srgbClr val="FF0000"/>
                </a:solidFill>
                <a:latin typeface="Times New Roman" pitchFamily="18" charset="0"/>
                <a:cs typeface="Times New Roman" pitchFamily="18" charset="0"/>
              </a:rPr>
              <a:t>kéo</a:t>
            </a:r>
            <a:r>
              <a:rPr lang="en-US" sz="2200" dirty="0" smtClean="0">
                <a:solidFill>
                  <a:srgbClr val="FF0000"/>
                </a:solidFill>
                <a:latin typeface="Times New Roman" pitchFamily="18" charset="0"/>
                <a:cs typeface="Times New Roman" pitchFamily="18" charset="0"/>
              </a:rPr>
              <a:t> co,</a:t>
            </a:r>
            <a:r>
              <a:rPr lang="vi-VN" sz="2200" dirty="0">
                <a:solidFill>
                  <a:srgbClr val="FF0000"/>
                </a:solidFill>
                <a:latin typeface="Times New Roman" pitchFamily="18" charset="0"/>
                <a:cs typeface="Times New Roman" pitchFamily="18" charset="0"/>
              </a:rPr>
              <a:t> được </a:t>
            </a:r>
            <a:r>
              <a:rPr lang="en-US" sz="2200" dirty="0" smtClean="0">
                <a:solidFill>
                  <a:srgbClr val="FF0000"/>
                </a:solidFill>
                <a:latin typeface="Times New Roman" pitchFamily="18" charset="0"/>
                <a:cs typeface="Times New Roman" pitchFamily="18" charset="0"/>
              </a:rPr>
              <a:t>UNESCO </a:t>
            </a:r>
            <a:r>
              <a:rPr lang="vi-VN" sz="2200" dirty="0" smtClean="0">
                <a:solidFill>
                  <a:srgbClr val="FF0000"/>
                </a:solidFill>
                <a:latin typeface="Times New Roman" pitchFamily="18" charset="0"/>
                <a:cs typeface="Times New Roman" pitchFamily="18" charset="0"/>
              </a:rPr>
              <a:t>công </a:t>
            </a:r>
            <a:r>
              <a:rPr lang="vi-VN" sz="2200" dirty="0">
                <a:solidFill>
                  <a:srgbClr val="FF0000"/>
                </a:solidFill>
                <a:latin typeface="Times New Roman" pitchFamily="18" charset="0"/>
                <a:cs typeface="Times New Roman" pitchFamily="18" charset="0"/>
              </a:rPr>
              <a:t>nhận là </a:t>
            </a:r>
            <a:r>
              <a:rPr lang="vi-VN" sz="2200" dirty="0" smtClean="0">
                <a:solidFill>
                  <a:srgbClr val="FF0000"/>
                </a:solidFill>
                <a:latin typeface="Times New Roman" pitchFamily="18" charset="0"/>
                <a:cs typeface="Times New Roman" pitchFamily="18" charset="0"/>
              </a:rPr>
              <a:t>Di </a:t>
            </a:r>
            <a:r>
              <a:rPr lang="vi-VN" sz="2200" dirty="0">
                <a:solidFill>
                  <a:srgbClr val="FF0000"/>
                </a:solidFill>
                <a:latin typeface="Times New Roman" pitchFamily="18" charset="0"/>
                <a:cs typeface="Times New Roman" pitchFamily="18" charset="0"/>
              </a:rPr>
              <a:t>sản văn hóa phi </a:t>
            </a:r>
            <a:r>
              <a:rPr lang="vi-VN" sz="2200" dirty="0" smtClean="0">
                <a:solidFill>
                  <a:srgbClr val="FF0000"/>
                </a:solidFill>
                <a:latin typeface="Times New Roman" pitchFamily="18" charset="0"/>
                <a:cs typeface="Times New Roman" pitchFamily="18" charset="0"/>
              </a:rPr>
              <a:t>v</a:t>
            </a:r>
            <a:r>
              <a:rPr lang="en-US" sz="2200" dirty="0" err="1" smtClean="0">
                <a:solidFill>
                  <a:srgbClr val="FF0000"/>
                </a:solidFill>
                <a:latin typeface="Times New Roman" pitchFamily="18" charset="0"/>
                <a:cs typeface="Times New Roman" pitchFamily="18" charset="0"/>
              </a:rPr>
              <a:t>ật</a:t>
            </a:r>
            <a:r>
              <a:rPr lang="en-US" sz="2200" dirty="0" smtClean="0">
                <a:solidFill>
                  <a:srgbClr val="FF0000"/>
                </a:solidFill>
                <a:latin typeface="Times New Roman" pitchFamily="18" charset="0"/>
                <a:cs typeface="Times New Roman" pitchFamily="18" charset="0"/>
              </a:rPr>
              <a:t> </a:t>
            </a:r>
            <a:r>
              <a:rPr lang="en-US" sz="2200" dirty="0" err="1" smtClean="0">
                <a:solidFill>
                  <a:srgbClr val="FF0000"/>
                </a:solidFill>
                <a:latin typeface="Times New Roman" pitchFamily="18" charset="0"/>
                <a:cs typeface="Times New Roman" pitchFamily="18" charset="0"/>
              </a:rPr>
              <a:t>thể</a:t>
            </a:r>
            <a:r>
              <a:rPr lang="en-US" sz="2200" dirty="0" smtClean="0">
                <a:solidFill>
                  <a:srgbClr val="FF0000"/>
                </a:solidFill>
                <a:latin typeface="Times New Roman" pitchFamily="18" charset="0"/>
                <a:cs typeface="Times New Roman" pitchFamily="18" charset="0"/>
              </a:rPr>
              <a:t> </a:t>
            </a:r>
            <a:r>
              <a:rPr lang="en-US" sz="2200" dirty="0" err="1" smtClean="0">
                <a:solidFill>
                  <a:srgbClr val="FF0000"/>
                </a:solidFill>
                <a:latin typeface="Times New Roman" pitchFamily="18" charset="0"/>
                <a:cs typeface="Times New Roman" pitchFamily="18" charset="0"/>
              </a:rPr>
              <a:t>tháng</a:t>
            </a:r>
            <a:r>
              <a:rPr lang="en-US" sz="2200" dirty="0" smtClean="0">
                <a:solidFill>
                  <a:srgbClr val="FF0000"/>
                </a:solidFill>
                <a:latin typeface="Times New Roman" pitchFamily="18" charset="0"/>
                <a:cs typeface="Times New Roman" pitchFamily="18" charset="0"/>
              </a:rPr>
              <a:t> 12.2015.</a:t>
            </a:r>
            <a:endParaRPr lang="vi-VN" sz="2200" dirty="0">
              <a:solidFill>
                <a:srgbClr val="FF0000"/>
              </a:solidFill>
              <a:latin typeface="Times New Roman" pitchFamily="18" charset="0"/>
              <a:cs typeface="Times New Roman" pitchFamily="18" charset="0"/>
            </a:endParaRPr>
          </a:p>
        </p:txBody>
      </p:sp>
      <p:pic>
        <p:nvPicPr>
          <p:cNvPr id="21506" name="Picture 2" descr="C:\Documents and Settings\nga\My Documents\keo c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76200"/>
            <a:ext cx="7239000" cy="48912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328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1506"/>
                                        </p:tgtEl>
                                        <p:attrNameLst>
                                          <p:attrName>style.visibility</p:attrName>
                                        </p:attrNameLst>
                                      </p:cBhvr>
                                      <p:to>
                                        <p:strVal val="visible"/>
                                      </p:to>
                                    </p:set>
                                    <p:animEffect transition="in" filter="fade">
                                      <p:cBhvr>
                                        <p:cTn id="7" dur="1000"/>
                                        <p:tgtEl>
                                          <p:spTgt spid="21506"/>
                                        </p:tgtEl>
                                      </p:cBhvr>
                                    </p:animEffect>
                                    <p:anim calcmode="lin" valueType="num">
                                      <p:cBhvr>
                                        <p:cTn id="8" dur="1000" fill="hold"/>
                                        <p:tgtEl>
                                          <p:spTgt spid="21506"/>
                                        </p:tgtEl>
                                        <p:attrNameLst>
                                          <p:attrName>ppt_x</p:attrName>
                                        </p:attrNameLst>
                                      </p:cBhvr>
                                      <p:tavLst>
                                        <p:tav tm="0">
                                          <p:val>
                                            <p:strVal val="#ppt_x"/>
                                          </p:val>
                                        </p:tav>
                                        <p:tav tm="100000">
                                          <p:val>
                                            <p:strVal val="#ppt_x"/>
                                          </p:val>
                                        </p:tav>
                                      </p:tavLst>
                                    </p:anim>
                                    <p:anim calcmode="lin" valueType="num">
                                      <p:cBhvr>
                                        <p:cTn id="9" dur="1000" fill="hold"/>
                                        <p:tgtEl>
                                          <p:spTgt spid="2150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87358" y="170395"/>
            <a:ext cx="6946132" cy="646331"/>
          </a:xfrm>
          <a:prstGeom prst="rect">
            <a:avLst/>
          </a:prstGeom>
        </p:spPr>
        <p:txBody>
          <a:bodyPr wrap="none">
            <a:spAutoFit/>
          </a:bodyPr>
          <a:lstStyle/>
          <a:p>
            <a:pPr algn="ctr"/>
            <a:r>
              <a:rPr lang="vi-VN" sz="3600" b="1" kern="10" dirty="0">
                <a:ln w="9525">
                  <a:solidFill>
                    <a:srgbClr val="008000"/>
                  </a:solidFill>
                  <a:round/>
                  <a:headEnd/>
                  <a:tailEnd/>
                </a:ln>
                <a:blipFill dpi="0" rotWithShape="0">
                  <a:blip r:embed="rId2"/>
                  <a:srcRect/>
                  <a:tile tx="0" ty="0" sx="100000" sy="100000" flip="none" algn="tl"/>
                </a:blipFill>
                <a:effectLst>
                  <a:outerShdw dist="563972" dir="14049741" sx="125000" sy="125000" algn="tl" rotWithShape="0">
                    <a:srgbClr val="C7DFD3">
                      <a:alpha val="79999"/>
                    </a:srgbClr>
                  </a:outerShdw>
                </a:effectLst>
                <a:latin typeface="Sitka Subheading" pitchFamily="2" charset="0"/>
                <a:cs typeface="Times New Roman"/>
              </a:rPr>
              <a:t>DI SẢN VĂN HÓA NƯỚC NGOÀI</a:t>
            </a:r>
            <a:endParaRPr lang="en-US" sz="3600" b="1" kern="10" dirty="0">
              <a:ln w="9525">
                <a:solidFill>
                  <a:srgbClr val="008000"/>
                </a:solidFill>
                <a:round/>
                <a:headEnd/>
                <a:tailEnd/>
              </a:ln>
              <a:blipFill dpi="0" rotWithShape="0">
                <a:blip r:embed="rId2"/>
                <a:srcRect/>
                <a:tile tx="0" ty="0" sx="100000" sy="100000" flip="none" algn="tl"/>
              </a:blipFill>
              <a:effectLst>
                <a:outerShdw dist="563972" dir="14049741" sx="125000" sy="125000" algn="tl" rotWithShape="0">
                  <a:srgbClr val="C7DFD3">
                    <a:alpha val="79999"/>
                  </a:srgbClr>
                </a:outerShdw>
              </a:effectLst>
              <a:latin typeface="Sitka Subheading" pitchFamily="2" charset="0"/>
              <a:cs typeface="Times New Roman"/>
            </a:endParaRPr>
          </a:p>
        </p:txBody>
      </p:sp>
      <p:grpSp>
        <p:nvGrpSpPr>
          <p:cNvPr id="3" name="Group 3"/>
          <p:cNvGrpSpPr>
            <a:grpSpLocks/>
          </p:cNvGrpSpPr>
          <p:nvPr/>
        </p:nvGrpSpPr>
        <p:grpSpPr bwMode="auto">
          <a:xfrm>
            <a:off x="114300" y="976009"/>
            <a:ext cx="4603207" cy="2533651"/>
            <a:chOff x="720" y="1056"/>
            <a:chExt cx="2079" cy="1596"/>
          </a:xfrm>
        </p:grpSpPr>
        <p:pic>
          <p:nvPicPr>
            <p:cNvPr id="4" name="Picture 4" descr="a1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0" y="1056"/>
              <a:ext cx="1790" cy="124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5"/>
            <p:cNvSpPr>
              <a:spLocks noChangeArrowheads="1"/>
            </p:cNvSpPr>
            <p:nvPr/>
          </p:nvSpPr>
          <p:spPr bwMode="auto">
            <a:xfrm>
              <a:off x="720" y="2361"/>
              <a:ext cx="2079" cy="291"/>
            </a:xfrm>
            <a:prstGeom prst="rect">
              <a:avLst/>
            </a:prstGeom>
            <a:solidFill>
              <a:schemeClr val="bg1"/>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68686"/>
                    </a:outerShdw>
                  </a:effectLst>
                </a14:hiddenEffects>
              </a:ext>
            </a:extLst>
          </p:spPr>
          <p:txBody>
            <a:bodyPr wrap="square" anchor="ctr">
              <a:spAutoFit/>
            </a:bodyPr>
            <a:lstStyle/>
            <a:p>
              <a:pPr algn="ctr"/>
              <a:r>
                <a:rPr lang="en-US" altLang="zh-CN" sz="2400" dirty="0" err="1">
                  <a:latin typeface="Sitka Subheading" pitchFamily="2" charset="0"/>
                  <a:cs typeface="Times New Roman" pitchFamily="18" charset="0"/>
                </a:rPr>
                <a:t>Nhà</a:t>
              </a:r>
              <a:r>
                <a:rPr lang="en-US" altLang="zh-CN" sz="2400" dirty="0">
                  <a:latin typeface="Sitka Subheading" pitchFamily="2" charset="0"/>
                  <a:cs typeface="Times New Roman" pitchFamily="18" charset="0"/>
                </a:rPr>
                <a:t> </a:t>
              </a:r>
              <a:r>
                <a:rPr lang="en-US" altLang="zh-CN" sz="2400" dirty="0" err="1">
                  <a:latin typeface="Sitka Subheading" pitchFamily="2" charset="0"/>
                  <a:cs typeface="Times New Roman" pitchFamily="18" charset="0"/>
                </a:rPr>
                <a:t>hát</a:t>
              </a:r>
              <a:r>
                <a:rPr lang="en-US" altLang="zh-CN" sz="2400" dirty="0">
                  <a:latin typeface="Sitka Subheading" pitchFamily="2" charset="0"/>
                  <a:cs typeface="Times New Roman" pitchFamily="18" charset="0"/>
                </a:rPr>
                <a:t> opera Sydney (Australia) </a:t>
              </a:r>
            </a:p>
          </p:txBody>
        </p:sp>
      </p:grpSp>
      <p:grpSp>
        <p:nvGrpSpPr>
          <p:cNvPr id="6" name="Group 6"/>
          <p:cNvGrpSpPr>
            <a:grpSpLocks/>
          </p:cNvGrpSpPr>
          <p:nvPr/>
        </p:nvGrpSpPr>
        <p:grpSpPr bwMode="auto">
          <a:xfrm>
            <a:off x="4811841" y="976008"/>
            <a:ext cx="4155219" cy="2549526"/>
            <a:chOff x="3168" y="1056"/>
            <a:chExt cx="1776" cy="1606"/>
          </a:xfrm>
        </p:grpSpPr>
        <p:pic>
          <p:nvPicPr>
            <p:cNvPr id="7" name="Picture 7" descr="http://vnexpress.net/Vietnam/The-gioi/Anh/2007/06/3B9F794E/a2a.jpg"/>
            <p:cNvPicPr>
              <a:picLocks noChangeAspect="1" noChangeArrowheads="1"/>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3168" y="1056"/>
              <a:ext cx="1776" cy="124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8"/>
            <p:cNvSpPr>
              <a:spLocks noChangeArrowheads="1"/>
            </p:cNvSpPr>
            <p:nvPr/>
          </p:nvSpPr>
          <p:spPr bwMode="auto">
            <a:xfrm>
              <a:off x="3187" y="2371"/>
              <a:ext cx="1757" cy="291"/>
            </a:xfrm>
            <a:prstGeom prst="rect">
              <a:avLst/>
            </a:prstGeom>
            <a:solidFill>
              <a:schemeClr val="bg1"/>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68686"/>
                    </a:outerShdw>
                  </a:effectLst>
                </a14:hiddenEffects>
              </a:ext>
            </a:extLst>
          </p:spPr>
          <p:txBody>
            <a:bodyPr wrap="square" anchor="ctr">
              <a:spAutoFit/>
            </a:bodyPr>
            <a:lstStyle/>
            <a:p>
              <a:pPr algn="ctr"/>
              <a:r>
                <a:rPr lang="en-US" altLang="zh-CN" sz="2400" dirty="0" err="1">
                  <a:latin typeface="Sitka Subheading" pitchFamily="2" charset="0"/>
                  <a:cs typeface="Times New Roman" pitchFamily="18" charset="0"/>
                </a:rPr>
                <a:t>Khu</a:t>
              </a:r>
              <a:r>
                <a:rPr lang="en-US" altLang="zh-CN" sz="2400" dirty="0">
                  <a:latin typeface="Sitka Subheading" pitchFamily="2" charset="0"/>
                  <a:cs typeface="Times New Roman" pitchFamily="18" charset="0"/>
                </a:rPr>
                <a:t> </a:t>
              </a:r>
              <a:r>
                <a:rPr lang="en-US" altLang="zh-CN" sz="2400" dirty="0" err="1">
                  <a:latin typeface="Sitka Subheading" pitchFamily="2" charset="0"/>
                  <a:cs typeface="Times New Roman" pitchFamily="18" charset="0"/>
                </a:rPr>
                <a:t>khảo</a:t>
              </a:r>
              <a:r>
                <a:rPr lang="en-US" altLang="zh-CN" sz="2400" dirty="0">
                  <a:latin typeface="Sitka Subheading" pitchFamily="2" charset="0"/>
                  <a:cs typeface="Times New Roman" pitchFamily="18" charset="0"/>
                </a:rPr>
                <a:t> </a:t>
              </a:r>
              <a:r>
                <a:rPr lang="en-US" altLang="zh-CN" sz="2400" dirty="0" err="1">
                  <a:latin typeface="Sitka Subheading" pitchFamily="2" charset="0"/>
                  <a:cs typeface="Times New Roman" pitchFamily="18" charset="0"/>
                </a:rPr>
                <a:t>cổ</a:t>
              </a:r>
              <a:r>
                <a:rPr lang="en-US" altLang="zh-CN" sz="2400" dirty="0">
                  <a:latin typeface="Sitka Subheading" pitchFamily="2" charset="0"/>
                  <a:cs typeface="Times New Roman" pitchFamily="18" charset="0"/>
                </a:rPr>
                <a:t> ở Samarra (</a:t>
              </a:r>
              <a:r>
                <a:rPr lang="en-US" altLang="zh-CN" sz="2400" dirty="0" err="1">
                  <a:latin typeface="Sitka Subheading" pitchFamily="2" charset="0"/>
                  <a:cs typeface="Times New Roman" pitchFamily="18" charset="0"/>
                </a:rPr>
                <a:t>Irac</a:t>
              </a:r>
              <a:r>
                <a:rPr lang="en-US" altLang="zh-CN" sz="2400" dirty="0">
                  <a:latin typeface="Sitka Subheading" pitchFamily="2" charset="0"/>
                  <a:cs typeface="Times New Roman" pitchFamily="18" charset="0"/>
                </a:rPr>
                <a:t>) </a:t>
              </a:r>
            </a:p>
          </p:txBody>
        </p:sp>
      </p:grpSp>
      <p:grpSp>
        <p:nvGrpSpPr>
          <p:cNvPr id="9" name="Group 9"/>
          <p:cNvGrpSpPr>
            <a:grpSpLocks/>
          </p:cNvGrpSpPr>
          <p:nvPr/>
        </p:nvGrpSpPr>
        <p:grpSpPr bwMode="auto">
          <a:xfrm>
            <a:off x="79293" y="3680297"/>
            <a:ext cx="4033176" cy="2924538"/>
            <a:chOff x="709" y="2784"/>
            <a:chExt cx="1882" cy="1542"/>
          </a:xfrm>
        </p:grpSpPr>
        <p:pic>
          <p:nvPicPr>
            <p:cNvPr id="10" name="Picture 10" descr="a6a"/>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0" y="2784"/>
              <a:ext cx="1804" cy="124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1"/>
            <p:cNvSpPr>
              <a:spLocks noChangeArrowheads="1"/>
            </p:cNvSpPr>
            <p:nvPr/>
          </p:nvSpPr>
          <p:spPr bwMode="auto">
            <a:xfrm>
              <a:off x="709" y="4083"/>
              <a:ext cx="1882" cy="243"/>
            </a:xfrm>
            <a:prstGeom prst="rect">
              <a:avLst/>
            </a:prstGeom>
            <a:solidFill>
              <a:schemeClr val="bg1"/>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68686"/>
                    </a:outerShdw>
                  </a:effectLst>
                </a14:hiddenEffects>
              </a:ext>
            </a:extLst>
          </p:spPr>
          <p:txBody>
            <a:bodyPr wrap="none" anchor="ctr">
              <a:spAutoFit/>
            </a:bodyPr>
            <a:lstStyle/>
            <a:p>
              <a:r>
                <a:rPr lang="en-US" altLang="zh-CN" sz="2400" b="1" dirty="0" err="1">
                  <a:latin typeface="Sitka Subheading" pitchFamily="2" charset="0"/>
                  <a:cs typeface="Times New Roman" pitchFamily="18" charset="0"/>
                </a:rPr>
                <a:t>Thành</a:t>
              </a:r>
              <a:r>
                <a:rPr lang="en-US" altLang="zh-CN" sz="2400" b="1" dirty="0">
                  <a:latin typeface="Sitka Subheading" pitchFamily="2" charset="0"/>
                  <a:cs typeface="Times New Roman" pitchFamily="18" charset="0"/>
                </a:rPr>
                <a:t> </a:t>
              </a:r>
              <a:r>
                <a:rPr lang="en-US" altLang="zh-CN" sz="2400" b="1" dirty="0" err="1">
                  <a:latin typeface="Sitka Subheading" pitchFamily="2" charset="0"/>
                  <a:cs typeface="Times New Roman" pitchFamily="18" charset="0"/>
                </a:rPr>
                <a:t>phố</a:t>
              </a:r>
              <a:r>
                <a:rPr lang="en-US" altLang="zh-CN" sz="2400" b="1" dirty="0">
                  <a:latin typeface="Sitka Subheading" pitchFamily="2" charset="0"/>
                  <a:cs typeface="Times New Roman" pitchFamily="18" charset="0"/>
                </a:rPr>
                <a:t> </a:t>
              </a:r>
              <a:r>
                <a:rPr lang="en-US" altLang="zh-CN" sz="2400" b="1" dirty="0" err="1">
                  <a:latin typeface="Sitka Subheading" pitchFamily="2" charset="0"/>
                  <a:cs typeface="Times New Roman" pitchFamily="18" charset="0"/>
                </a:rPr>
                <a:t>Pháp</a:t>
              </a:r>
              <a:r>
                <a:rPr lang="en-US" altLang="zh-CN" sz="2400" b="1" dirty="0">
                  <a:latin typeface="Sitka Subheading" pitchFamily="2" charset="0"/>
                  <a:cs typeface="Times New Roman" pitchFamily="18" charset="0"/>
                </a:rPr>
                <a:t> Bordeaux </a:t>
              </a:r>
            </a:p>
          </p:txBody>
        </p:sp>
      </p:grpSp>
      <p:grpSp>
        <p:nvGrpSpPr>
          <p:cNvPr id="12" name="Group 12"/>
          <p:cNvGrpSpPr>
            <a:grpSpLocks/>
          </p:cNvGrpSpPr>
          <p:nvPr/>
        </p:nvGrpSpPr>
        <p:grpSpPr bwMode="auto">
          <a:xfrm>
            <a:off x="4273078" y="3680236"/>
            <a:ext cx="4638473" cy="3018213"/>
            <a:chOff x="2976" y="2784"/>
            <a:chExt cx="2003" cy="1537"/>
          </a:xfrm>
        </p:grpSpPr>
        <p:pic>
          <p:nvPicPr>
            <p:cNvPr id="13" name="Picture 13" descr="a8a"/>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68" y="2784"/>
              <a:ext cx="1811" cy="124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4"/>
            <p:cNvSpPr>
              <a:spLocks noChangeArrowheads="1"/>
            </p:cNvSpPr>
            <p:nvPr/>
          </p:nvSpPr>
          <p:spPr bwMode="auto">
            <a:xfrm>
              <a:off x="2976" y="4086"/>
              <a:ext cx="1982" cy="235"/>
            </a:xfrm>
            <a:prstGeom prst="rect">
              <a:avLst/>
            </a:prstGeom>
            <a:solidFill>
              <a:schemeClr val="bg1"/>
            </a:solidFill>
            <a:ln>
              <a:noFill/>
            </a:ln>
            <a:effectLst/>
            <a:extLs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68686"/>
                    </a:outerShdw>
                  </a:effectLst>
                </a14:hiddenEffects>
              </a:ext>
            </a:extLst>
          </p:spPr>
          <p:txBody>
            <a:bodyPr anchor="ctr">
              <a:spAutoFit/>
            </a:bodyPr>
            <a:lstStyle/>
            <a:p>
              <a:pPr algn="ctr"/>
              <a:r>
                <a:rPr lang="en-US" altLang="zh-CN" sz="2400" b="1" dirty="0" err="1">
                  <a:latin typeface="Sitka Subheading" pitchFamily="2" charset="0"/>
                  <a:cs typeface="Times New Roman" pitchFamily="18" charset="0"/>
                </a:rPr>
                <a:t>Thành</a:t>
              </a:r>
              <a:r>
                <a:rPr lang="en-US" altLang="zh-CN" sz="2400" b="1" dirty="0">
                  <a:latin typeface="Sitka Subheading" pitchFamily="2" charset="0"/>
                  <a:cs typeface="Times New Roman" pitchFamily="18" charset="0"/>
                </a:rPr>
                <a:t> </a:t>
              </a:r>
              <a:r>
                <a:rPr lang="en-US" altLang="zh-CN" sz="2400" b="1" dirty="0" err="1">
                  <a:latin typeface="Sitka Subheading" pitchFamily="2" charset="0"/>
                  <a:cs typeface="Times New Roman" pitchFamily="18" charset="0"/>
                </a:rPr>
                <a:t>phố</a:t>
              </a:r>
              <a:r>
                <a:rPr lang="en-US" altLang="zh-CN" sz="2400" b="1" dirty="0">
                  <a:latin typeface="Sitka Subheading" pitchFamily="2" charset="0"/>
                  <a:cs typeface="Times New Roman" pitchFamily="18" charset="0"/>
                </a:rPr>
                <a:t> Corfu </a:t>
              </a:r>
              <a:r>
                <a:rPr lang="en-US" altLang="zh-CN" sz="2400" b="1" dirty="0" err="1">
                  <a:latin typeface="Sitka Subheading" pitchFamily="2" charset="0"/>
                  <a:cs typeface="Times New Roman" pitchFamily="18" charset="0"/>
                </a:rPr>
                <a:t>của</a:t>
              </a:r>
              <a:r>
                <a:rPr lang="en-US" altLang="zh-CN" sz="2400" b="1" dirty="0">
                  <a:latin typeface="Sitka Subheading" pitchFamily="2" charset="0"/>
                  <a:cs typeface="Times New Roman" pitchFamily="18" charset="0"/>
                </a:rPr>
                <a:t> </a:t>
              </a:r>
              <a:r>
                <a:rPr lang="en-US" altLang="zh-CN" sz="2400" b="1" dirty="0" err="1">
                  <a:latin typeface="Sitka Subheading" pitchFamily="2" charset="0"/>
                  <a:cs typeface="Times New Roman" pitchFamily="18" charset="0"/>
                </a:rPr>
                <a:t>Hy</a:t>
              </a:r>
              <a:r>
                <a:rPr lang="en-US" altLang="zh-CN" sz="2400" b="1" dirty="0">
                  <a:latin typeface="Sitka Subheading" pitchFamily="2" charset="0"/>
                  <a:cs typeface="Times New Roman" pitchFamily="18" charset="0"/>
                </a:rPr>
                <a:t> </a:t>
              </a:r>
              <a:r>
                <a:rPr lang="en-US" altLang="zh-CN" sz="2400" b="1" dirty="0" err="1">
                  <a:latin typeface="Sitka Subheading" pitchFamily="2" charset="0"/>
                  <a:cs typeface="Times New Roman" pitchFamily="18" charset="0"/>
                </a:rPr>
                <a:t>Lạp</a:t>
              </a:r>
              <a:r>
                <a:rPr lang="en-US" altLang="zh-CN" sz="2400" b="1" dirty="0">
                  <a:latin typeface="Sitka Subheading" pitchFamily="2" charset="0"/>
                  <a:cs typeface="Times New Roman" pitchFamily="18" charset="0"/>
                </a:rPr>
                <a:t> </a:t>
              </a:r>
            </a:p>
          </p:txBody>
        </p:sp>
      </p:grpSp>
    </p:spTree>
    <p:extLst>
      <p:ext uri="{BB962C8B-B14F-4D97-AF65-F5344CB8AC3E}">
        <p14:creationId xmlns:p14="http://schemas.microsoft.com/office/powerpoint/2010/main" val="396418431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iterate type="lt">
                                    <p:tmPct val="5000"/>
                                  </p:iterate>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par>
                                <p:cTn id="11" presetID="31" presetClass="entr" presetSubtype="0" fill="hold" nodeType="withEffect">
                                  <p:stCondLst>
                                    <p:cond delay="0"/>
                                  </p:stCondLst>
                                  <p:iterate type="lt">
                                    <p:tmPct val="5000"/>
                                  </p:iterate>
                                  <p:childTnLst>
                                    <p:set>
                                      <p:cBhvr>
                                        <p:cTn id="12" dur="1" fill="hold">
                                          <p:stCondLst>
                                            <p:cond delay="0"/>
                                          </p:stCondLst>
                                        </p:cTn>
                                        <p:tgtEl>
                                          <p:spTgt spid="6"/>
                                        </p:tgtEl>
                                        <p:attrNameLst>
                                          <p:attrName>style.visibility</p:attrName>
                                        </p:attrNameLst>
                                      </p:cBhvr>
                                      <p:to>
                                        <p:strVal val="visible"/>
                                      </p:to>
                                    </p:set>
                                    <p:anim calcmode="lin" valueType="num">
                                      <p:cBhvr>
                                        <p:cTn id="13" dur="1000" fill="hold"/>
                                        <p:tgtEl>
                                          <p:spTgt spid="6"/>
                                        </p:tgtEl>
                                        <p:attrNameLst>
                                          <p:attrName>ppt_w</p:attrName>
                                        </p:attrNameLst>
                                      </p:cBhvr>
                                      <p:tavLst>
                                        <p:tav tm="0">
                                          <p:val>
                                            <p:fltVal val="0"/>
                                          </p:val>
                                        </p:tav>
                                        <p:tav tm="100000">
                                          <p:val>
                                            <p:strVal val="#ppt_w"/>
                                          </p:val>
                                        </p:tav>
                                      </p:tavLst>
                                    </p:anim>
                                    <p:anim calcmode="lin" valueType="num">
                                      <p:cBhvr>
                                        <p:cTn id="14" dur="1000" fill="hold"/>
                                        <p:tgtEl>
                                          <p:spTgt spid="6"/>
                                        </p:tgtEl>
                                        <p:attrNameLst>
                                          <p:attrName>ppt_h</p:attrName>
                                        </p:attrNameLst>
                                      </p:cBhvr>
                                      <p:tavLst>
                                        <p:tav tm="0">
                                          <p:val>
                                            <p:fltVal val="0"/>
                                          </p:val>
                                        </p:tav>
                                        <p:tav tm="100000">
                                          <p:val>
                                            <p:strVal val="#ppt_h"/>
                                          </p:val>
                                        </p:tav>
                                      </p:tavLst>
                                    </p:anim>
                                    <p:anim calcmode="lin" valueType="num">
                                      <p:cBhvr>
                                        <p:cTn id="15" dur="1000" fill="hold"/>
                                        <p:tgtEl>
                                          <p:spTgt spid="6"/>
                                        </p:tgtEl>
                                        <p:attrNameLst>
                                          <p:attrName>style.rotation</p:attrName>
                                        </p:attrNameLst>
                                      </p:cBhvr>
                                      <p:tavLst>
                                        <p:tav tm="0">
                                          <p:val>
                                            <p:fltVal val="90"/>
                                          </p:val>
                                        </p:tav>
                                        <p:tav tm="100000">
                                          <p:val>
                                            <p:fltVal val="0"/>
                                          </p:val>
                                        </p:tav>
                                      </p:tavLst>
                                    </p:anim>
                                    <p:animEffect transition="in" filter="fade">
                                      <p:cBhvr>
                                        <p:cTn id="16" dur="10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30" presetClass="entr" presetSubtype="0"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800" decel="100000"/>
                                        <p:tgtEl>
                                          <p:spTgt spid="9"/>
                                        </p:tgtEl>
                                      </p:cBhvr>
                                    </p:animEffect>
                                    <p:anim calcmode="lin" valueType="num">
                                      <p:cBhvr>
                                        <p:cTn id="22" dur="800" decel="100000" fill="hold"/>
                                        <p:tgtEl>
                                          <p:spTgt spid="9"/>
                                        </p:tgtEl>
                                        <p:attrNameLst>
                                          <p:attrName>style.rotation</p:attrName>
                                        </p:attrNameLst>
                                      </p:cBhvr>
                                      <p:tavLst>
                                        <p:tav tm="0">
                                          <p:val>
                                            <p:fltVal val="-90"/>
                                          </p:val>
                                        </p:tav>
                                        <p:tav tm="100000">
                                          <p:val>
                                            <p:fltVal val="0"/>
                                          </p:val>
                                        </p:tav>
                                      </p:tavLst>
                                    </p:anim>
                                    <p:anim calcmode="lin" valueType="num">
                                      <p:cBhvr>
                                        <p:cTn id="23" dur="800" decel="100000" fill="hold"/>
                                        <p:tgtEl>
                                          <p:spTgt spid="9"/>
                                        </p:tgtEl>
                                        <p:attrNameLst>
                                          <p:attrName>ppt_x</p:attrName>
                                        </p:attrNameLst>
                                      </p:cBhvr>
                                      <p:tavLst>
                                        <p:tav tm="0">
                                          <p:val>
                                            <p:strVal val="#ppt_x+0.4"/>
                                          </p:val>
                                        </p:tav>
                                        <p:tav tm="100000">
                                          <p:val>
                                            <p:strVal val="#ppt_x-0.05"/>
                                          </p:val>
                                        </p:tav>
                                      </p:tavLst>
                                    </p:anim>
                                    <p:anim calcmode="lin" valueType="num">
                                      <p:cBhvr>
                                        <p:cTn id="24" dur="800" decel="100000" fill="hold"/>
                                        <p:tgtEl>
                                          <p:spTgt spid="9"/>
                                        </p:tgtEl>
                                        <p:attrNameLst>
                                          <p:attrName>ppt_y</p:attrName>
                                        </p:attrNameLst>
                                      </p:cBhvr>
                                      <p:tavLst>
                                        <p:tav tm="0">
                                          <p:val>
                                            <p:strVal val="#ppt_y-0.4"/>
                                          </p:val>
                                        </p:tav>
                                        <p:tav tm="100000">
                                          <p:val>
                                            <p:strVal val="#ppt_y+0.1"/>
                                          </p:val>
                                        </p:tav>
                                      </p:tavLst>
                                    </p:anim>
                                    <p:anim calcmode="lin" valueType="num">
                                      <p:cBhvr>
                                        <p:cTn id="25" dur="200" accel="100000" fill="hold">
                                          <p:stCondLst>
                                            <p:cond delay="800"/>
                                          </p:stCondLst>
                                        </p:cTn>
                                        <p:tgtEl>
                                          <p:spTgt spid="9"/>
                                        </p:tgtEl>
                                        <p:attrNameLst>
                                          <p:attrName>ppt_x</p:attrName>
                                        </p:attrNameLst>
                                      </p:cBhvr>
                                      <p:tavLst>
                                        <p:tav tm="0">
                                          <p:val>
                                            <p:strVal val="#ppt_x-0.05"/>
                                          </p:val>
                                        </p:tav>
                                        <p:tav tm="100000">
                                          <p:val>
                                            <p:strVal val="#ppt_x"/>
                                          </p:val>
                                        </p:tav>
                                      </p:tavLst>
                                    </p:anim>
                                    <p:anim calcmode="lin" valueType="num">
                                      <p:cBhvr>
                                        <p:cTn id="26" dur="200" accel="100000" fill="hold">
                                          <p:stCondLst>
                                            <p:cond delay="800"/>
                                          </p:stCondLst>
                                        </p:cTn>
                                        <p:tgtEl>
                                          <p:spTgt spid="9"/>
                                        </p:tgtEl>
                                        <p:attrNameLst>
                                          <p:attrName>ppt_y</p:attrName>
                                        </p:attrNameLst>
                                      </p:cBhvr>
                                      <p:tavLst>
                                        <p:tav tm="0">
                                          <p:val>
                                            <p:strVal val="#ppt_y+0.1"/>
                                          </p:val>
                                        </p:tav>
                                        <p:tav tm="100000">
                                          <p:val>
                                            <p:strVal val="#ppt_y"/>
                                          </p:val>
                                        </p:tav>
                                      </p:tavLst>
                                    </p:anim>
                                  </p:childTnLst>
                                </p:cTn>
                              </p:par>
                              <p:par>
                                <p:cTn id="27" presetID="30" presetClass="entr" presetSubtype="0" fill="hold" nodeType="with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800" decel="100000"/>
                                        <p:tgtEl>
                                          <p:spTgt spid="12"/>
                                        </p:tgtEl>
                                      </p:cBhvr>
                                    </p:animEffect>
                                    <p:anim calcmode="lin" valueType="num">
                                      <p:cBhvr>
                                        <p:cTn id="30" dur="800" decel="100000" fill="hold"/>
                                        <p:tgtEl>
                                          <p:spTgt spid="12"/>
                                        </p:tgtEl>
                                        <p:attrNameLst>
                                          <p:attrName>style.rotation</p:attrName>
                                        </p:attrNameLst>
                                      </p:cBhvr>
                                      <p:tavLst>
                                        <p:tav tm="0">
                                          <p:val>
                                            <p:fltVal val="-90"/>
                                          </p:val>
                                        </p:tav>
                                        <p:tav tm="100000">
                                          <p:val>
                                            <p:fltVal val="0"/>
                                          </p:val>
                                        </p:tav>
                                      </p:tavLst>
                                    </p:anim>
                                    <p:anim calcmode="lin" valueType="num">
                                      <p:cBhvr>
                                        <p:cTn id="31" dur="800" decel="100000" fill="hold"/>
                                        <p:tgtEl>
                                          <p:spTgt spid="12"/>
                                        </p:tgtEl>
                                        <p:attrNameLst>
                                          <p:attrName>ppt_x</p:attrName>
                                        </p:attrNameLst>
                                      </p:cBhvr>
                                      <p:tavLst>
                                        <p:tav tm="0">
                                          <p:val>
                                            <p:strVal val="#ppt_x+0.4"/>
                                          </p:val>
                                        </p:tav>
                                        <p:tav tm="100000">
                                          <p:val>
                                            <p:strVal val="#ppt_x-0.05"/>
                                          </p:val>
                                        </p:tav>
                                      </p:tavLst>
                                    </p:anim>
                                    <p:anim calcmode="lin" valueType="num">
                                      <p:cBhvr>
                                        <p:cTn id="32" dur="800" decel="100000" fill="hold"/>
                                        <p:tgtEl>
                                          <p:spTgt spid="12"/>
                                        </p:tgtEl>
                                        <p:attrNameLst>
                                          <p:attrName>ppt_y</p:attrName>
                                        </p:attrNameLst>
                                      </p:cBhvr>
                                      <p:tavLst>
                                        <p:tav tm="0">
                                          <p:val>
                                            <p:strVal val="#ppt_y-0.4"/>
                                          </p:val>
                                        </p:tav>
                                        <p:tav tm="100000">
                                          <p:val>
                                            <p:strVal val="#ppt_y+0.1"/>
                                          </p:val>
                                        </p:tav>
                                      </p:tavLst>
                                    </p:anim>
                                    <p:anim calcmode="lin" valueType="num">
                                      <p:cBhvr>
                                        <p:cTn id="33" dur="200" accel="100000" fill="hold">
                                          <p:stCondLst>
                                            <p:cond delay="800"/>
                                          </p:stCondLst>
                                        </p:cTn>
                                        <p:tgtEl>
                                          <p:spTgt spid="12"/>
                                        </p:tgtEl>
                                        <p:attrNameLst>
                                          <p:attrName>ppt_x</p:attrName>
                                        </p:attrNameLst>
                                      </p:cBhvr>
                                      <p:tavLst>
                                        <p:tav tm="0">
                                          <p:val>
                                            <p:strVal val="#ppt_x-0.05"/>
                                          </p:val>
                                        </p:tav>
                                        <p:tav tm="100000">
                                          <p:val>
                                            <p:strVal val="#ppt_x"/>
                                          </p:val>
                                        </p:tav>
                                      </p:tavLst>
                                    </p:anim>
                                    <p:anim calcmode="lin" valueType="num">
                                      <p:cBhvr>
                                        <p:cTn id="34" dur="200" accel="100000" fill="hold">
                                          <p:stCondLst>
                                            <p:cond delay="800"/>
                                          </p:stCondLst>
                                        </p:cTn>
                                        <p:tgtEl>
                                          <p:spTgt spid="12"/>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Kim tu thap Gi z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4958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635" name="Text Box 3"/>
          <p:cNvSpPr txBox="1">
            <a:spLocks noChangeArrowheads="1"/>
          </p:cNvSpPr>
          <p:nvPr/>
        </p:nvSpPr>
        <p:spPr bwMode="auto">
          <a:xfrm>
            <a:off x="228600" y="228601"/>
            <a:ext cx="4191000" cy="523220"/>
          </a:xfrm>
          <a:prstGeom prst="rect">
            <a:avLst/>
          </a:prstGeom>
          <a:solidFill>
            <a:schemeClr val="bg1"/>
          </a:solidFill>
          <a:ln>
            <a:noFill/>
          </a:ln>
          <a:effec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800" dirty="0">
                <a:latin typeface="Sitka Subheading" pitchFamily="2" charset="0"/>
                <a:cs typeface="Times New Roman" pitchFamily="18" charset="0"/>
              </a:rPr>
              <a:t>Kim </a:t>
            </a:r>
            <a:r>
              <a:rPr lang="en-US" sz="2800" dirty="0" err="1">
                <a:latin typeface="Sitka Subheading" pitchFamily="2" charset="0"/>
                <a:cs typeface="Times New Roman" pitchFamily="18" charset="0"/>
              </a:rPr>
              <a:t>tự</a:t>
            </a:r>
            <a:r>
              <a:rPr lang="en-US" sz="2800" dirty="0">
                <a:latin typeface="Sitka Subheading" pitchFamily="2" charset="0"/>
                <a:cs typeface="Times New Roman" pitchFamily="18" charset="0"/>
              </a:rPr>
              <a:t> </a:t>
            </a:r>
            <a:r>
              <a:rPr lang="en-US" sz="2800" dirty="0" err="1">
                <a:latin typeface="Sitka Subheading" pitchFamily="2" charset="0"/>
                <a:cs typeface="Times New Roman" pitchFamily="18" charset="0"/>
              </a:rPr>
              <a:t>tháp</a:t>
            </a:r>
            <a:r>
              <a:rPr lang="en-US" sz="2800" dirty="0">
                <a:latin typeface="Sitka Subheading" pitchFamily="2" charset="0"/>
                <a:cs typeface="Times New Roman" pitchFamily="18" charset="0"/>
              </a:rPr>
              <a:t> Giza (Ai </a:t>
            </a:r>
            <a:r>
              <a:rPr lang="en-US" sz="2800" dirty="0" err="1">
                <a:latin typeface="Sitka Subheading" pitchFamily="2" charset="0"/>
                <a:cs typeface="Times New Roman" pitchFamily="18" charset="0"/>
              </a:rPr>
              <a:t>cập</a:t>
            </a:r>
            <a:r>
              <a:rPr lang="en-US" sz="2800" dirty="0">
                <a:latin typeface="Sitka Subheading" pitchFamily="2" charset="0"/>
                <a:cs typeface="Times New Roman" pitchFamily="18" charset="0"/>
              </a:rPr>
              <a:t>)</a:t>
            </a:r>
          </a:p>
        </p:txBody>
      </p:sp>
      <p:pic>
        <p:nvPicPr>
          <p:cNvPr id="31748" name="Picture 4" descr="Dau truo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0"/>
            <a:ext cx="45720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637" name="Text Box 5"/>
          <p:cNvSpPr txBox="1">
            <a:spLocks noChangeArrowheads="1"/>
          </p:cNvSpPr>
          <p:nvPr/>
        </p:nvSpPr>
        <p:spPr bwMode="auto">
          <a:xfrm>
            <a:off x="4572000" y="2"/>
            <a:ext cx="4572000" cy="519113"/>
          </a:xfrm>
          <a:prstGeom prst="rect">
            <a:avLst/>
          </a:prstGeom>
          <a:solidFill>
            <a:schemeClr val="bg1"/>
          </a:solidFill>
          <a:ln>
            <a:noFill/>
          </a:ln>
          <a:effec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800" dirty="0" err="1">
                <a:latin typeface="Sitka Subheading" pitchFamily="2" charset="0"/>
              </a:rPr>
              <a:t>Đấu</a:t>
            </a:r>
            <a:r>
              <a:rPr lang="en-US" sz="2800" dirty="0">
                <a:latin typeface="Sitka Subheading" pitchFamily="2" charset="0"/>
              </a:rPr>
              <a:t> </a:t>
            </a:r>
            <a:r>
              <a:rPr lang="en-US" sz="2800" dirty="0" err="1">
                <a:latin typeface="Sitka Subheading" pitchFamily="2" charset="0"/>
              </a:rPr>
              <a:t>tr</a:t>
            </a:r>
            <a:r>
              <a:rPr lang="vi-VN" sz="2800" dirty="0">
                <a:latin typeface="Sitka Subheading" pitchFamily="2" charset="0"/>
              </a:rPr>
              <a:t>ư</a:t>
            </a:r>
            <a:r>
              <a:rPr lang="en-US" sz="2800" dirty="0" err="1">
                <a:latin typeface="Sitka Subheading" pitchFamily="2" charset="0"/>
              </a:rPr>
              <a:t>ờng</a:t>
            </a:r>
            <a:r>
              <a:rPr lang="en-US" sz="2800" dirty="0">
                <a:latin typeface="Sitka Subheading" pitchFamily="2" charset="0"/>
              </a:rPr>
              <a:t> La </a:t>
            </a:r>
            <a:r>
              <a:rPr lang="en-US" sz="2800" dirty="0" err="1">
                <a:latin typeface="Sitka Subheading" pitchFamily="2" charset="0"/>
              </a:rPr>
              <a:t>Mã</a:t>
            </a:r>
            <a:r>
              <a:rPr lang="en-US" sz="2800" dirty="0">
                <a:latin typeface="Sitka Subheading" pitchFamily="2" charset="0"/>
              </a:rPr>
              <a:t>. (ý)</a:t>
            </a:r>
          </a:p>
        </p:txBody>
      </p:sp>
      <p:pic>
        <p:nvPicPr>
          <p:cNvPr id="31750" name="Picture 6" descr="Vanli truong thanh"/>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657600"/>
            <a:ext cx="4495800" cy="32004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639" name="Text Box 7"/>
          <p:cNvSpPr txBox="1">
            <a:spLocks noChangeArrowheads="1"/>
          </p:cNvSpPr>
          <p:nvPr/>
        </p:nvSpPr>
        <p:spPr bwMode="auto">
          <a:xfrm>
            <a:off x="0" y="3657601"/>
            <a:ext cx="4419600" cy="892552"/>
          </a:xfrm>
          <a:prstGeom prst="rect">
            <a:avLst/>
          </a:prstGeom>
          <a:solidFill>
            <a:schemeClr val="bg1"/>
          </a:solidFill>
          <a:ln>
            <a:noFill/>
          </a:ln>
          <a:effec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600" dirty="0" err="1">
                <a:latin typeface="Sitka Subheading" pitchFamily="2" charset="0"/>
              </a:rPr>
              <a:t>Vạn</a:t>
            </a:r>
            <a:r>
              <a:rPr lang="en-US" sz="2600" dirty="0">
                <a:latin typeface="Sitka Subheading" pitchFamily="2" charset="0"/>
              </a:rPr>
              <a:t> </a:t>
            </a:r>
            <a:r>
              <a:rPr lang="en-US" sz="2600" dirty="0" err="1">
                <a:latin typeface="Sitka Subheading" pitchFamily="2" charset="0"/>
              </a:rPr>
              <a:t>lý</a:t>
            </a:r>
            <a:r>
              <a:rPr lang="en-US" sz="2600" dirty="0">
                <a:latin typeface="Sitka Subheading" pitchFamily="2" charset="0"/>
              </a:rPr>
              <a:t> </a:t>
            </a:r>
            <a:r>
              <a:rPr lang="en-US" sz="2600" dirty="0" err="1">
                <a:latin typeface="Sitka Subheading" pitchFamily="2" charset="0"/>
              </a:rPr>
              <a:t>Tr</a:t>
            </a:r>
            <a:r>
              <a:rPr lang="vi-VN" sz="2600" dirty="0">
                <a:latin typeface="Sitka Subheading" pitchFamily="2" charset="0"/>
              </a:rPr>
              <a:t>ư</a:t>
            </a:r>
            <a:r>
              <a:rPr lang="en-US" sz="2600" dirty="0" err="1">
                <a:latin typeface="Sitka Subheading" pitchFamily="2" charset="0"/>
              </a:rPr>
              <a:t>ờng</a:t>
            </a:r>
            <a:r>
              <a:rPr lang="en-US" sz="2600" dirty="0">
                <a:latin typeface="Sitka Subheading" pitchFamily="2" charset="0"/>
              </a:rPr>
              <a:t> </a:t>
            </a:r>
            <a:r>
              <a:rPr lang="en-US" sz="2600" dirty="0" err="1">
                <a:latin typeface="Sitka Subheading" pitchFamily="2" charset="0"/>
              </a:rPr>
              <a:t>Thành</a:t>
            </a:r>
            <a:r>
              <a:rPr lang="en-US" sz="2600" dirty="0">
                <a:latin typeface="Sitka Subheading" pitchFamily="2" charset="0"/>
              </a:rPr>
              <a:t>. (</a:t>
            </a:r>
            <a:r>
              <a:rPr lang="en-US" sz="2600" dirty="0" err="1">
                <a:latin typeface="Sitka Subheading" pitchFamily="2" charset="0"/>
              </a:rPr>
              <a:t>Trung</a:t>
            </a:r>
            <a:r>
              <a:rPr lang="en-US" sz="2600" dirty="0">
                <a:latin typeface="Sitka Subheading" pitchFamily="2" charset="0"/>
              </a:rPr>
              <a:t> </a:t>
            </a:r>
            <a:r>
              <a:rPr lang="en-US" sz="2600" dirty="0" err="1">
                <a:latin typeface="Sitka Subheading" pitchFamily="2" charset="0"/>
              </a:rPr>
              <a:t>Quốc</a:t>
            </a:r>
            <a:r>
              <a:rPr lang="en-US" sz="2600" dirty="0">
                <a:latin typeface="Sitka Subheading" pitchFamily="2" charset="0"/>
              </a:rPr>
              <a:t>)</a:t>
            </a:r>
          </a:p>
        </p:txBody>
      </p:sp>
      <p:pic>
        <p:nvPicPr>
          <p:cNvPr id="31752" name="Picture 8" descr="Den Taj M©h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95800" y="3657600"/>
            <a:ext cx="46482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641" name="Text Box 9"/>
          <p:cNvSpPr txBox="1">
            <a:spLocks noChangeArrowheads="1"/>
          </p:cNvSpPr>
          <p:nvPr/>
        </p:nvSpPr>
        <p:spPr bwMode="auto">
          <a:xfrm>
            <a:off x="4800600" y="6338888"/>
            <a:ext cx="4343400" cy="519112"/>
          </a:xfrm>
          <a:prstGeom prst="rect">
            <a:avLst/>
          </a:prstGeom>
          <a:solidFill>
            <a:schemeClr val="bg1"/>
          </a:solidFill>
          <a:ln>
            <a:noFill/>
          </a:ln>
          <a:effec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800" dirty="0" err="1">
                <a:latin typeface="Sitka Subheading" pitchFamily="2" charset="0"/>
              </a:rPr>
              <a:t>Đền</a:t>
            </a:r>
            <a:r>
              <a:rPr lang="en-US" sz="2800" dirty="0">
                <a:latin typeface="Sitka Subheading" pitchFamily="2" charset="0"/>
              </a:rPr>
              <a:t> </a:t>
            </a:r>
            <a:r>
              <a:rPr lang="en-US" sz="2800" dirty="0" err="1">
                <a:latin typeface="Sitka Subheading" pitchFamily="2" charset="0"/>
              </a:rPr>
              <a:t>Taj</a:t>
            </a:r>
            <a:r>
              <a:rPr lang="en-US" sz="2800" dirty="0">
                <a:latin typeface="Sitka Subheading" pitchFamily="2" charset="0"/>
              </a:rPr>
              <a:t> </a:t>
            </a:r>
            <a:r>
              <a:rPr lang="en-US" sz="2800" dirty="0" err="1">
                <a:latin typeface="Sitka Subheading" pitchFamily="2" charset="0"/>
              </a:rPr>
              <a:t>Mahal</a:t>
            </a:r>
            <a:r>
              <a:rPr lang="en-US" sz="2800" dirty="0">
                <a:latin typeface="Sitka Subheading" pitchFamily="2" charset="0"/>
              </a:rPr>
              <a:t> </a:t>
            </a:r>
            <a:r>
              <a:rPr lang="en-US" sz="2800" dirty="0" smtClean="0">
                <a:latin typeface="Sitka Subheading" pitchFamily="2" charset="0"/>
              </a:rPr>
              <a:t>(</a:t>
            </a:r>
            <a:r>
              <a:rPr lang="en-US" sz="2800" dirty="0" err="1">
                <a:latin typeface="Sitka Subheading" pitchFamily="2" charset="0"/>
              </a:rPr>
              <a:t>Ấ</a:t>
            </a:r>
            <a:r>
              <a:rPr lang="en-US" sz="2800" dirty="0" err="1" smtClean="0">
                <a:latin typeface="Sitka Subheading" pitchFamily="2" charset="0"/>
              </a:rPr>
              <a:t>n</a:t>
            </a:r>
            <a:r>
              <a:rPr lang="en-US" sz="2800" dirty="0" smtClean="0">
                <a:latin typeface="Sitka Subheading" pitchFamily="2" charset="0"/>
              </a:rPr>
              <a:t> </a:t>
            </a:r>
            <a:r>
              <a:rPr lang="en-US" sz="2800" dirty="0" err="1" smtClean="0">
                <a:latin typeface="Sitka Subheading" pitchFamily="2" charset="0"/>
              </a:rPr>
              <a:t>Độ</a:t>
            </a:r>
            <a:r>
              <a:rPr lang="en-US" sz="2800" dirty="0">
                <a:latin typeface="Sitka Subheading" pitchFamily="2" charset="0"/>
              </a:rPr>
              <a:t>)</a:t>
            </a:r>
          </a:p>
        </p:txBody>
      </p:sp>
    </p:spTree>
    <p:extLst>
      <p:ext uri="{BB962C8B-B14F-4D97-AF65-F5344CB8AC3E}">
        <p14:creationId xmlns:p14="http://schemas.microsoft.com/office/powerpoint/2010/main" val="4120611637"/>
      </p:ext>
    </p:extLst>
  </p:cSld>
  <p:clrMapOvr>
    <a:masterClrMapping/>
  </p:clrMapOvr>
  <p:transition spd="slow" advClick="0">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69635"/>
                                        </p:tgtEl>
                                        <p:attrNameLst>
                                          <p:attrName>style.visibility</p:attrName>
                                        </p:attrNameLst>
                                      </p:cBhvr>
                                      <p:to>
                                        <p:strVal val="visible"/>
                                      </p:to>
                                    </p:set>
                                    <p:anim calcmode="lin" valueType="num">
                                      <p:cBhvr>
                                        <p:cTn id="7" dur="1000" fill="hold"/>
                                        <p:tgtEl>
                                          <p:spTgt spid="69635"/>
                                        </p:tgtEl>
                                        <p:attrNameLst>
                                          <p:attrName>ppt_w</p:attrName>
                                        </p:attrNameLst>
                                      </p:cBhvr>
                                      <p:tavLst>
                                        <p:tav tm="0">
                                          <p:val>
                                            <p:strVal val="#ppt_w*0.70"/>
                                          </p:val>
                                        </p:tav>
                                        <p:tav tm="100000">
                                          <p:val>
                                            <p:strVal val="#ppt_w"/>
                                          </p:val>
                                        </p:tav>
                                      </p:tavLst>
                                    </p:anim>
                                    <p:anim calcmode="lin" valueType="num">
                                      <p:cBhvr>
                                        <p:cTn id="8" dur="1000" fill="hold"/>
                                        <p:tgtEl>
                                          <p:spTgt spid="69635"/>
                                        </p:tgtEl>
                                        <p:attrNameLst>
                                          <p:attrName>ppt_h</p:attrName>
                                        </p:attrNameLst>
                                      </p:cBhvr>
                                      <p:tavLst>
                                        <p:tav tm="0">
                                          <p:val>
                                            <p:strVal val="#ppt_h"/>
                                          </p:val>
                                        </p:tav>
                                        <p:tav tm="100000">
                                          <p:val>
                                            <p:strVal val="#ppt_h"/>
                                          </p:val>
                                        </p:tav>
                                      </p:tavLst>
                                    </p:anim>
                                    <p:animEffect transition="in" filter="fade">
                                      <p:cBhvr>
                                        <p:cTn id="9" dur="1000"/>
                                        <p:tgtEl>
                                          <p:spTgt spid="69635"/>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69637"/>
                                        </p:tgtEl>
                                        <p:attrNameLst>
                                          <p:attrName>style.visibility</p:attrName>
                                        </p:attrNameLst>
                                      </p:cBhvr>
                                      <p:to>
                                        <p:strVal val="visible"/>
                                      </p:to>
                                    </p:set>
                                    <p:anim calcmode="lin" valueType="num">
                                      <p:cBhvr>
                                        <p:cTn id="14" dur="1000" fill="hold"/>
                                        <p:tgtEl>
                                          <p:spTgt spid="69637"/>
                                        </p:tgtEl>
                                        <p:attrNameLst>
                                          <p:attrName>ppt_w</p:attrName>
                                        </p:attrNameLst>
                                      </p:cBhvr>
                                      <p:tavLst>
                                        <p:tav tm="0">
                                          <p:val>
                                            <p:strVal val="#ppt_w*0.70"/>
                                          </p:val>
                                        </p:tav>
                                        <p:tav tm="100000">
                                          <p:val>
                                            <p:strVal val="#ppt_w"/>
                                          </p:val>
                                        </p:tav>
                                      </p:tavLst>
                                    </p:anim>
                                    <p:anim calcmode="lin" valueType="num">
                                      <p:cBhvr>
                                        <p:cTn id="15" dur="1000" fill="hold"/>
                                        <p:tgtEl>
                                          <p:spTgt spid="69637"/>
                                        </p:tgtEl>
                                        <p:attrNameLst>
                                          <p:attrName>ppt_h</p:attrName>
                                        </p:attrNameLst>
                                      </p:cBhvr>
                                      <p:tavLst>
                                        <p:tav tm="0">
                                          <p:val>
                                            <p:strVal val="#ppt_h"/>
                                          </p:val>
                                        </p:tav>
                                        <p:tav tm="100000">
                                          <p:val>
                                            <p:strVal val="#ppt_h"/>
                                          </p:val>
                                        </p:tav>
                                      </p:tavLst>
                                    </p:anim>
                                    <p:animEffect transition="in" filter="fade">
                                      <p:cBhvr>
                                        <p:cTn id="16" dur="1000"/>
                                        <p:tgtEl>
                                          <p:spTgt spid="69637"/>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69639"/>
                                        </p:tgtEl>
                                        <p:attrNameLst>
                                          <p:attrName>style.visibility</p:attrName>
                                        </p:attrNameLst>
                                      </p:cBhvr>
                                      <p:to>
                                        <p:strVal val="visible"/>
                                      </p:to>
                                    </p:set>
                                    <p:anim calcmode="lin" valueType="num">
                                      <p:cBhvr>
                                        <p:cTn id="21" dur="1000" fill="hold"/>
                                        <p:tgtEl>
                                          <p:spTgt spid="69639"/>
                                        </p:tgtEl>
                                        <p:attrNameLst>
                                          <p:attrName>ppt_w</p:attrName>
                                        </p:attrNameLst>
                                      </p:cBhvr>
                                      <p:tavLst>
                                        <p:tav tm="0">
                                          <p:val>
                                            <p:strVal val="#ppt_w*0.70"/>
                                          </p:val>
                                        </p:tav>
                                        <p:tav tm="100000">
                                          <p:val>
                                            <p:strVal val="#ppt_w"/>
                                          </p:val>
                                        </p:tav>
                                      </p:tavLst>
                                    </p:anim>
                                    <p:anim calcmode="lin" valueType="num">
                                      <p:cBhvr>
                                        <p:cTn id="22" dur="1000" fill="hold"/>
                                        <p:tgtEl>
                                          <p:spTgt spid="69639"/>
                                        </p:tgtEl>
                                        <p:attrNameLst>
                                          <p:attrName>ppt_h</p:attrName>
                                        </p:attrNameLst>
                                      </p:cBhvr>
                                      <p:tavLst>
                                        <p:tav tm="0">
                                          <p:val>
                                            <p:strVal val="#ppt_h"/>
                                          </p:val>
                                        </p:tav>
                                        <p:tav tm="100000">
                                          <p:val>
                                            <p:strVal val="#ppt_h"/>
                                          </p:val>
                                        </p:tav>
                                      </p:tavLst>
                                    </p:anim>
                                    <p:animEffect transition="in" filter="fade">
                                      <p:cBhvr>
                                        <p:cTn id="23" dur="1000"/>
                                        <p:tgtEl>
                                          <p:spTgt spid="69639"/>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69641"/>
                                        </p:tgtEl>
                                        <p:attrNameLst>
                                          <p:attrName>style.visibility</p:attrName>
                                        </p:attrNameLst>
                                      </p:cBhvr>
                                      <p:to>
                                        <p:strVal val="visible"/>
                                      </p:to>
                                    </p:set>
                                    <p:anim calcmode="lin" valueType="num">
                                      <p:cBhvr>
                                        <p:cTn id="28" dur="1000" fill="hold"/>
                                        <p:tgtEl>
                                          <p:spTgt spid="69641"/>
                                        </p:tgtEl>
                                        <p:attrNameLst>
                                          <p:attrName>ppt_w</p:attrName>
                                        </p:attrNameLst>
                                      </p:cBhvr>
                                      <p:tavLst>
                                        <p:tav tm="0">
                                          <p:val>
                                            <p:strVal val="#ppt_w*0.70"/>
                                          </p:val>
                                        </p:tav>
                                        <p:tav tm="100000">
                                          <p:val>
                                            <p:strVal val="#ppt_w"/>
                                          </p:val>
                                        </p:tav>
                                      </p:tavLst>
                                    </p:anim>
                                    <p:anim calcmode="lin" valueType="num">
                                      <p:cBhvr>
                                        <p:cTn id="29" dur="1000" fill="hold"/>
                                        <p:tgtEl>
                                          <p:spTgt spid="69641"/>
                                        </p:tgtEl>
                                        <p:attrNameLst>
                                          <p:attrName>ppt_h</p:attrName>
                                        </p:attrNameLst>
                                      </p:cBhvr>
                                      <p:tavLst>
                                        <p:tav tm="0">
                                          <p:val>
                                            <p:strVal val="#ppt_h"/>
                                          </p:val>
                                        </p:tav>
                                        <p:tav tm="100000">
                                          <p:val>
                                            <p:strVal val="#ppt_h"/>
                                          </p:val>
                                        </p:tav>
                                      </p:tavLst>
                                    </p:anim>
                                    <p:animEffect transition="in" filter="fade">
                                      <p:cBhvr>
                                        <p:cTn id="30" dur="1000"/>
                                        <p:tgtEl>
                                          <p:spTgt spid="696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5" grpId="0" animBg="1"/>
      <p:bldP spid="69637" grpId="0" animBg="1"/>
      <p:bldP spid="69639" grpId="0" animBg="1"/>
      <p:bldP spid="69641"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文本框 50"/>
          <p:cNvSpPr txBox="1"/>
          <p:nvPr/>
        </p:nvSpPr>
        <p:spPr>
          <a:xfrm>
            <a:off x="76200" y="76200"/>
            <a:ext cx="8915400" cy="523220"/>
          </a:xfrm>
          <a:prstGeom prst="rect">
            <a:avLst/>
          </a:prstGeom>
          <a:noFill/>
        </p:spPr>
        <p:txBody>
          <a:bodyPr wrap="square" rtlCol="0">
            <a:spAutoFit/>
          </a:bodyPr>
          <a:lstStyle/>
          <a:p>
            <a:pPr algn="ctr"/>
            <a:r>
              <a:rPr lang="en-US" altLang="zh-CN" sz="2800" b="1" dirty="0" smtClean="0">
                <a:solidFill>
                  <a:srgbClr val="FF0000"/>
                </a:solidFill>
                <a:latin typeface="Sitka Subheading" pitchFamily="2" charset="0"/>
                <a:ea typeface="+mn-lt"/>
                <a:cs typeface="博洋柳体" panose="02000600000000000000" pitchFamily="2" charset="-122"/>
                <a:sym typeface="FZHei-B01S" panose="02010601030101010101" pitchFamily="2" charset="-122"/>
              </a:rPr>
              <a:t>3/ </a:t>
            </a:r>
            <a:r>
              <a:rPr lang="en-US" altLang="zh-CN" sz="2800" b="1" dirty="0" err="1" smtClean="0">
                <a:solidFill>
                  <a:srgbClr val="FF0000"/>
                </a:solidFill>
                <a:latin typeface="Sitka Subheading" pitchFamily="2" charset="0"/>
                <a:ea typeface="+mn-lt"/>
                <a:cs typeface="博洋柳体" panose="02000600000000000000" pitchFamily="2" charset="-122"/>
                <a:sym typeface="FZHei-B01S" panose="02010601030101010101" pitchFamily="2" charset="-122"/>
              </a:rPr>
              <a:t>Quy</a:t>
            </a:r>
            <a:r>
              <a:rPr lang="en-US" altLang="zh-CN" sz="2800" b="1" dirty="0" smtClean="0">
                <a:solidFill>
                  <a:srgbClr val="FF0000"/>
                </a:solidFill>
                <a:latin typeface="Sitka Subheading" pitchFamily="2" charset="0"/>
                <a:ea typeface="+mn-lt"/>
                <a:cs typeface="博洋柳体" panose="02000600000000000000" pitchFamily="2" charset="-122"/>
                <a:sym typeface="FZHei-B01S" panose="02010601030101010101" pitchFamily="2" charset="-122"/>
              </a:rPr>
              <a:t> </a:t>
            </a:r>
            <a:r>
              <a:rPr lang="en-US" altLang="zh-CN" sz="2800" b="1" dirty="0" err="1" smtClean="0">
                <a:solidFill>
                  <a:srgbClr val="FF0000"/>
                </a:solidFill>
                <a:latin typeface="Sitka Subheading" pitchFamily="2" charset="0"/>
                <a:ea typeface="+mn-lt"/>
                <a:cs typeface="博洋柳体" panose="02000600000000000000" pitchFamily="2" charset="-122"/>
                <a:sym typeface="FZHei-B01S" panose="02010601030101010101" pitchFamily="2" charset="-122"/>
              </a:rPr>
              <a:t>định</a:t>
            </a:r>
            <a:r>
              <a:rPr lang="en-US" altLang="zh-CN" sz="2800" b="1" dirty="0" smtClean="0">
                <a:solidFill>
                  <a:srgbClr val="FF0000"/>
                </a:solidFill>
                <a:latin typeface="Sitka Subheading" pitchFamily="2" charset="0"/>
                <a:ea typeface="+mn-lt"/>
                <a:cs typeface="博洋柳体" panose="02000600000000000000" pitchFamily="2" charset="-122"/>
                <a:sym typeface="FZHei-B01S" panose="02010601030101010101" pitchFamily="2" charset="-122"/>
              </a:rPr>
              <a:t> </a:t>
            </a:r>
            <a:r>
              <a:rPr lang="en-US" altLang="zh-CN" sz="2800" b="1" dirty="0" err="1" smtClean="0">
                <a:solidFill>
                  <a:srgbClr val="FF0000"/>
                </a:solidFill>
                <a:latin typeface="Sitka Subheading" pitchFamily="2" charset="0"/>
                <a:ea typeface="+mn-lt"/>
                <a:cs typeface="博洋柳体" panose="02000600000000000000" pitchFamily="2" charset="-122"/>
                <a:sym typeface="FZHei-B01S" panose="02010601030101010101" pitchFamily="2" charset="-122"/>
              </a:rPr>
              <a:t>của</a:t>
            </a:r>
            <a:r>
              <a:rPr lang="en-US" altLang="zh-CN" sz="2800" b="1" dirty="0" smtClean="0">
                <a:solidFill>
                  <a:srgbClr val="FF0000"/>
                </a:solidFill>
                <a:latin typeface="Sitka Subheading" pitchFamily="2" charset="0"/>
                <a:ea typeface="+mn-lt"/>
                <a:cs typeface="博洋柳体" panose="02000600000000000000" pitchFamily="2" charset="-122"/>
                <a:sym typeface="FZHei-B01S" panose="02010601030101010101" pitchFamily="2" charset="-122"/>
              </a:rPr>
              <a:t> </a:t>
            </a:r>
            <a:r>
              <a:rPr lang="en-US" altLang="zh-CN" sz="2800" b="1" dirty="0" err="1" smtClean="0">
                <a:solidFill>
                  <a:srgbClr val="FF0000"/>
                </a:solidFill>
                <a:latin typeface="Sitka Subheading" pitchFamily="2" charset="0"/>
                <a:ea typeface="+mn-lt"/>
                <a:cs typeface="博洋柳体" panose="02000600000000000000" pitchFamily="2" charset="-122"/>
                <a:sym typeface="FZHei-B01S" panose="02010601030101010101" pitchFamily="2" charset="-122"/>
              </a:rPr>
              <a:t>pháp</a:t>
            </a:r>
            <a:r>
              <a:rPr lang="en-US" altLang="zh-CN" sz="2800" b="1" dirty="0" smtClean="0">
                <a:solidFill>
                  <a:srgbClr val="FF0000"/>
                </a:solidFill>
                <a:latin typeface="Sitka Subheading" pitchFamily="2" charset="0"/>
                <a:ea typeface="+mn-lt"/>
                <a:cs typeface="博洋柳体" panose="02000600000000000000" pitchFamily="2" charset="-122"/>
                <a:sym typeface="FZHei-B01S" panose="02010601030101010101" pitchFamily="2" charset="-122"/>
              </a:rPr>
              <a:t> </a:t>
            </a:r>
            <a:r>
              <a:rPr lang="en-US" altLang="zh-CN" sz="2800" b="1" dirty="0" err="1" smtClean="0">
                <a:solidFill>
                  <a:srgbClr val="FF0000"/>
                </a:solidFill>
                <a:latin typeface="Sitka Subheading" pitchFamily="2" charset="0"/>
                <a:ea typeface="+mn-lt"/>
                <a:cs typeface="博洋柳体" panose="02000600000000000000" pitchFamily="2" charset="-122"/>
                <a:sym typeface="FZHei-B01S" panose="02010601030101010101" pitchFamily="2" charset="-122"/>
              </a:rPr>
              <a:t>luật</a:t>
            </a:r>
            <a:r>
              <a:rPr lang="en-US" altLang="zh-CN" sz="2800" b="1" dirty="0" smtClean="0">
                <a:solidFill>
                  <a:srgbClr val="FF0000"/>
                </a:solidFill>
                <a:latin typeface="Sitka Subheading" pitchFamily="2" charset="0"/>
                <a:ea typeface="+mn-lt"/>
                <a:cs typeface="博洋柳体" panose="02000600000000000000" pitchFamily="2" charset="-122"/>
                <a:sym typeface="FZHei-B01S" panose="02010601030101010101" pitchFamily="2" charset="-122"/>
              </a:rPr>
              <a:t> </a:t>
            </a:r>
            <a:r>
              <a:rPr lang="en-US" altLang="zh-CN" sz="2800" b="1" dirty="0" err="1" smtClean="0">
                <a:solidFill>
                  <a:srgbClr val="FF0000"/>
                </a:solidFill>
                <a:latin typeface="Sitka Subheading" pitchFamily="2" charset="0"/>
                <a:ea typeface="+mn-lt"/>
                <a:cs typeface="博洋柳体" panose="02000600000000000000" pitchFamily="2" charset="-122"/>
                <a:sym typeface="FZHei-B01S" panose="02010601030101010101" pitchFamily="2" charset="-122"/>
              </a:rPr>
              <a:t>về</a:t>
            </a:r>
            <a:r>
              <a:rPr lang="en-US" altLang="zh-CN" sz="2800" b="1" dirty="0" smtClean="0">
                <a:solidFill>
                  <a:srgbClr val="FF0000"/>
                </a:solidFill>
                <a:latin typeface="Sitka Subheading" pitchFamily="2" charset="0"/>
                <a:ea typeface="+mn-lt"/>
                <a:cs typeface="博洋柳体" panose="02000600000000000000" pitchFamily="2" charset="-122"/>
                <a:sym typeface="FZHei-B01S" panose="02010601030101010101" pitchFamily="2" charset="-122"/>
              </a:rPr>
              <a:t> </a:t>
            </a:r>
            <a:r>
              <a:rPr lang="en-US" altLang="zh-CN" sz="2800" b="1" dirty="0" err="1" smtClean="0">
                <a:solidFill>
                  <a:srgbClr val="FF0000"/>
                </a:solidFill>
                <a:latin typeface="Sitka Subheading" pitchFamily="2" charset="0"/>
                <a:ea typeface="+mn-lt"/>
                <a:cs typeface="博洋柳体" panose="02000600000000000000" pitchFamily="2" charset="-122"/>
                <a:sym typeface="FZHei-B01S" panose="02010601030101010101" pitchFamily="2" charset="-122"/>
              </a:rPr>
              <a:t>bảo</a:t>
            </a:r>
            <a:r>
              <a:rPr lang="en-US" altLang="zh-CN" sz="2800" b="1" dirty="0" smtClean="0">
                <a:solidFill>
                  <a:srgbClr val="FF0000"/>
                </a:solidFill>
                <a:latin typeface="Sitka Subheading" pitchFamily="2" charset="0"/>
                <a:ea typeface="+mn-lt"/>
                <a:cs typeface="博洋柳体" panose="02000600000000000000" pitchFamily="2" charset="-122"/>
                <a:sym typeface="FZHei-B01S" panose="02010601030101010101" pitchFamily="2" charset="-122"/>
              </a:rPr>
              <a:t> </a:t>
            </a:r>
            <a:r>
              <a:rPr lang="en-US" altLang="zh-CN" sz="2800" b="1" dirty="0" err="1" smtClean="0">
                <a:solidFill>
                  <a:srgbClr val="FF0000"/>
                </a:solidFill>
                <a:latin typeface="Sitka Subheading" pitchFamily="2" charset="0"/>
                <a:ea typeface="+mn-lt"/>
                <a:cs typeface="博洋柳体" panose="02000600000000000000" pitchFamily="2" charset="-122"/>
                <a:sym typeface="FZHei-B01S" panose="02010601030101010101" pitchFamily="2" charset="-122"/>
              </a:rPr>
              <a:t>vệ</a:t>
            </a:r>
            <a:r>
              <a:rPr lang="en-US" altLang="zh-CN" sz="2800" b="1" dirty="0" smtClean="0">
                <a:solidFill>
                  <a:srgbClr val="FF0000"/>
                </a:solidFill>
                <a:latin typeface="Sitka Subheading" pitchFamily="2" charset="0"/>
                <a:ea typeface="+mn-lt"/>
                <a:cs typeface="博洋柳体" panose="02000600000000000000" pitchFamily="2" charset="-122"/>
                <a:sym typeface="FZHei-B01S" panose="02010601030101010101" pitchFamily="2" charset="-122"/>
              </a:rPr>
              <a:t> di </a:t>
            </a:r>
            <a:r>
              <a:rPr lang="en-US" altLang="zh-CN" sz="2800" b="1" dirty="0" err="1" smtClean="0">
                <a:solidFill>
                  <a:srgbClr val="FF0000"/>
                </a:solidFill>
                <a:latin typeface="Sitka Subheading" pitchFamily="2" charset="0"/>
                <a:ea typeface="+mn-lt"/>
                <a:cs typeface="博洋柳体" panose="02000600000000000000" pitchFamily="2" charset="-122"/>
                <a:sym typeface="FZHei-B01S" panose="02010601030101010101" pitchFamily="2" charset="-122"/>
              </a:rPr>
              <a:t>sản</a:t>
            </a:r>
            <a:r>
              <a:rPr lang="en-US" altLang="zh-CN" sz="2800" b="1" dirty="0" smtClean="0">
                <a:solidFill>
                  <a:srgbClr val="FF0000"/>
                </a:solidFill>
                <a:latin typeface="Sitka Subheading" pitchFamily="2" charset="0"/>
                <a:ea typeface="+mn-lt"/>
                <a:cs typeface="博洋柳体" panose="02000600000000000000" pitchFamily="2" charset="-122"/>
                <a:sym typeface="FZHei-B01S" panose="02010601030101010101" pitchFamily="2" charset="-122"/>
              </a:rPr>
              <a:t> </a:t>
            </a:r>
            <a:r>
              <a:rPr lang="en-US" altLang="zh-CN" sz="2800" b="1" dirty="0" err="1" smtClean="0">
                <a:solidFill>
                  <a:srgbClr val="FF0000"/>
                </a:solidFill>
                <a:latin typeface="Sitka Subheading" pitchFamily="2" charset="0"/>
                <a:ea typeface="+mn-lt"/>
                <a:cs typeface="博洋柳体" panose="02000600000000000000" pitchFamily="2" charset="-122"/>
                <a:sym typeface="FZHei-B01S" panose="02010601030101010101" pitchFamily="2" charset="-122"/>
              </a:rPr>
              <a:t>văn</a:t>
            </a:r>
            <a:r>
              <a:rPr lang="en-US" altLang="zh-CN" sz="2800" b="1" dirty="0" smtClean="0">
                <a:solidFill>
                  <a:srgbClr val="FF0000"/>
                </a:solidFill>
                <a:latin typeface="Sitka Subheading" pitchFamily="2" charset="0"/>
                <a:ea typeface="+mn-lt"/>
                <a:cs typeface="博洋柳体" panose="02000600000000000000" pitchFamily="2" charset="-122"/>
                <a:sym typeface="FZHei-B01S" panose="02010601030101010101" pitchFamily="2" charset="-122"/>
              </a:rPr>
              <a:t> </a:t>
            </a:r>
            <a:r>
              <a:rPr lang="en-US" altLang="zh-CN" sz="2800" b="1" dirty="0" err="1" smtClean="0">
                <a:solidFill>
                  <a:srgbClr val="FF0000"/>
                </a:solidFill>
                <a:latin typeface="Sitka Subheading" pitchFamily="2" charset="0"/>
                <a:ea typeface="+mn-lt"/>
                <a:cs typeface="博洋柳体" panose="02000600000000000000" pitchFamily="2" charset="-122"/>
                <a:sym typeface="FZHei-B01S" panose="02010601030101010101" pitchFamily="2" charset="-122"/>
              </a:rPr>
              <a:t>hóa</a:t>
            </a:r>
            <a:endParaRPr lang="zh-CN" altLang="en-US" sz="2800" b="1" dirty="0">
              <a:solidFill>
                <a:srgbClr val="FF0000"/>
              </a:solidFill>
              <a:latin typeface="Sitka Subheading" pitchFamily="2" charset="0"/>
              <a:ea typeface="+mn-lt"/>
              <a:cs typeface="博洋柳体" panose="02000600000000000000" pitchFamily="2" charset="-122"/>
              <a:sym typeface="FZHei-B01S" panose="02010601030101010101" pitchFamily="2" charset="-122"/>
            </a:endParaRPr>
          </a:p>
        </p:txBody>
      </p:sp>
      <p:sp>
        <p:nvSpPr>
          <p:cNvPr id="8" name="Rectangle 7"/>
          <p:cNvSpPr/>
          <p:nvPr/>
        </p:nvSpPr>
        <p:spPr>
          <a:xfrm>
            <a:off x="41413" y="990600"/>
            <a:ext cx="9026387" cy="510540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2400" b="1" dirty="0" smtClean="0">
                <a:solidFill>
                  <a:schemeClr val="tx1"/>
                </a:solidFill>
                <a:latin typeface="Sitka Subheading" pitchFamily="2" charset="0"/>
              </a:rPr>
              <a:t>- </a:t>
            </a:r>
            <a:r>
              <a:rPr lang="en-US" sz="2400" b="1" dirty="0" err="1" smtClean="0">
                <a:solidFill>
                  <a:schemeClr val="tx1"/>
                </a:solidFill>
                <a:latin typeface="Sitka Subheading" pitchFamily="2" charset="0"/>
              </a:rPr>
              <a:t>Nhà</a:t>
            </a:r>
            <a:r>
              <a:rPr lang="en-US" sz="2400" b="1" dirty="0" smtClean="0">
                <a:solidFill>
                  <a:schemeClr val="tx1"/>
                </a:solidFill>
                <a:latin typeface="Sitka Subheading" pitchFamily="2" charset="0"/>
              </a:rPr>
              <a:t> </a:t>
            </a:r>
            <a:r>
              <a:rPr lang="en-US" sz="2400" b="1" dirty="0" err="1" smtClean="0">
                <a:solidFill>
                  <a:schemeClr val="tx1"/>
                </a:solidFill>
                <a:latin typeface="Sitka Subheading" pitchFamily="2" charset="0"/>
              </a:rPr>
              <a:t>nước</a:t>
            </a:r>
            <a:endParaRPr lang="en-US" sz="2400" b="1" dirty="0" smtClean="0">
              <a:solidFill>
                <a:schemeClr val="tx1"/>
              </a:solidFill>
              <a:latin typeface="Sitka Subheading" pitchFamily="2" charset="0"/>
            </a:endParaRPr>
          </a:p>
          <a:p>
            <a:pPr algn="just">
              <a:lnSpc>
                <a:spcPct val="150000"/>
              </a:lnSpc>
            </a:pPr>
            <a:r>
              <a:rPr lang="en-US" sz="2400" dirty="0" smtClean="0">
                <a:solidFill>
                  <a:schemeClr val="tx1"/>
                </a:solidFill>
                <a:latin typeface="Sitka Subheading" pitchFamily="2" charset="0"/>
              </a:rPr>
              <a:t>+ </a:t>
            </a:r>
            <a:r>
              <a:rPr lang="en-US" sz="2400" dirty="0" err="1" smtClean="0">
                <a:solidFill>
                  <a:schemeClr val="tx1"/>
                </a:solidFill>
                <a:latin typeface="Sitka Subheading" pitchFamily="2" charset="0"/>
              </a:rPr>
              <a:t>Có</a:t>
            </a:r>
            <a:r>
              <a:rPr lang="en-US" sz="2400" dirty="0" smtClean="0">
                <a:solidFill>
                  <a:schemeClr val="tx1"/>
                </a:solidFill>
                <a:latin typeface="Sitka Subheading" pitchFamily="2" charset="0"/>
              </a:rPr>
              <a:t> </a:t>
            </a:r>
            <a:r>
              <a:rPr lang="en-US" sz="2400" dirty="0" err="1" smtClean="0">
                <a:solidFill>
                  <a:schemeClr val="tx1"/>
                </a:solidFill>
                <a:latin typeface="Sitka Subheading" pitchFamily="2" charset="0"/>
              </a:rPr>
              <a:t>chính</a:t>
            </a:r>
            <a:r>
              <a:rPr lang="en-US" sz="2400" dirty="0" smtClean="0">
                <a:solidFill>
                  <a:schemeClr val="tx1"/>
                </a:solidFill>
                <a:latin typeface="Sitka Subheading" pitchFamily="2" charset="0"/>
              </a:rPr>
              <a:t> </a:t>
            </a:r>
            <a:r>
              <a:rPr lang="en-US" sz="2400" dirty="0" err="1" smtClean="0">
                <a:solidFill>
                  <a:schemeClr val="tx1"/>
                </a:solidFill>
                <a:latin typeface="Sitka Subheading" pitchFamily="2" charset="0"/>
              </a:rPr>
              <a:t>sách</a:t>
            </a:r>
            <a:r>
              <a:rPr lang="en-US" sz="2400" dirty="0" smtClean="0">
                <a:solidFill>
                  <a:schemeClr val="tx1"/>
                </a:solidFill>
                <a:latin typeface="Sitka Subheading" pitchFamily="2" charset="0"/>
              </a:rPr>
              <a:t> </a:t>
            </a:r>
            <a:r>
              <a:rPr lang="en-US" sz="2400" dirty="0" err="1" smtClean="0">
                <a:solidFill>
                  <a:schemeClr val="tx1"/>
                </a:solidFill>
                <a:latin typeface="Sitka Subheading" pitchFamily="2" charset="0"/>
              </a:rPr>
              <a:t>bảo</a:t>
            </a:r>
            <a:r>
              <a:rPr lang="en-US" sz="2400" dirty="0" smtClean="0">
                <a:solidFill>
                  <a:schemeClr val="tx1"/>
                </a:solidFill>
                <a:latin typeface="Sitka Subheading" pitchFamily="2" charset="0"/>
              </a:rPr>
              <a:t> </a:t>
            </a:r>
            <a:r>
              <a:rPr lang="en-US" sz="2400" dirty="0" err="1" smtClean="0">
                <a:solidFill>
                  <a:schemeClr val="tx1"/>
                </a:solidFill>
                <a:latin typeface="Sitka Subheading" pitchFamily="2" charset="0"/>
              </a:rPr>
              <a:t>vệ</a:t>
            </a:r>
            <a:r>
              <a:rPr lang="en-US" sz="2400" dirty="0" smtClean="0">
                <a:solidFill>
                  <a:schemeClr val="tx1"/>
                </a:solidFill>
                <a:latin typeface="Sitka Subheading" pitchFamily="2" charset="0"/>
              </a:rPr>
              <a:t>, </a:t>
            </a:r>
            <a:r>
              <a:rPr lang="en-US" sz="2400" dirty="0" err="1" smtClean="0">
                <a:solidFill>
                  <a:schemeClr val="tx1"/>
                </a:solidFill>
                <a:latin typeface="Sitka Subheading" pitchFamily="2" charset="0"/>
              </a:rPr>
              <a:t>phát</a:t>
            </a:r>
            <a:r>
              <a:rPr lang="en-US" sz="2400" dirty="0" smtClean="0">
                <a:solidFill>
                  <a:schemeClr val="tx1"/>
                </a:solidFill>
                <a:latin typeface="Sitka Subheading" pitchFamily="2" charset="0"/>
              </a:rPr>
              <a:t> </a:t>
            </a:r>
            <a:r>
              <a:rPr lang="en-US" sz="2400" dirty="0" err="1" smtClean="0">
                <a:solidFill>
                  <a:schemeClr val="tx1"/>
                </a:solidFill>
                <a:latin typeface="Sitka Subheading" pitchFamily="2" charset="0"/>
              </a:rPr>
              <a:t>huy</a:t>
            </a:r>
            <a:r>
              <a:rPr lang="en-US" sz="2400" dirty="0" smtClean="0">
                <a:solidFill>
                  <a:schemeClr val="tx1"/>
                </a:solidFill>
                <a:latin typeface="Sitka Subheading" pitchFamily="2" charset="0"/>
              </a:rPr>
              <a:t> </a:t>
            </a:r>
            <a:r>
              <a:rPr lang="en-US" sz="2400" dirty="0" err="1" smtClean="0">
                <a:solidFill>
                  <a:schemeClr val="tx1"/>
                </a:solidFill>
                <a:latin typeface="Sitka Subheading" pitchFamily="2" charset="0"/>
              </a:rPr>
              <a:t>giá</a:t>
            </a:r>
            <a:r>
              <a:rPr lang="en-US" sz="2400" dirty="0" smtClean="0">
                <a:solidFill>
                  <a:schemeClr val="tx1"/>
                </a:solidFill>
                <a:latin typeface="Sitka Subheading" pitchFamily="2" charset="0"/>
              </a:rPr>
              <a:t> </a:t>
            </a:r>
            <a:r>
              <a:rPr lang="en-US" sz="2400" dirty="0" err="1" smtClean="0">
                <a:solidFill>
                  <a:schemeClr val="tx1"/>
                </a:solidFill>
                <a:latin typeface="Sitka Subheading" pitchFamily="2" charset="0"/>
              </a:rPr>
              <a:t>trị</a:t>
            </a:r>
            <a:r>
              <a:rPr lang="en-US" sz="2400" dirty="0" smtClean="0">
                <a:solidFill>
                  <a:schemeClr val="tx1"/>
                </a:solidFill>
                <a:latin typeface="Sitka Subheading" pitchFamily="2" charset="0"/>
              </a:rPr>
              <a:t> </a:t>
            </a:r>
            <a:r>
              <a:rPr lang="en-US" sz="2400" dirty="0" err="1" smtClean="0">
                <a:solidFill>
                  <a:schemeClr val="tx1"/>
                </a:solidFill>
                <a:latin typeface="Sitka Subheading" pitchFamily="2" charset="0"/>
              </a:rPr>
              <a:t>của</a:t>
            </a:r>
            <a:r>
              <a:rPr lang="en-US" sz="2400" dirty="0" smtClean="0">
                <a:solidFill>
                  <a:schemeClr val="tx1"/>
                </a:solidFill>
                <a:latin typeface="Sitka Subheading" pitchFamily="2" charset="0"/>
              </a:rPr>
              <a:t> di </a:t>
            </a:r>
            <a:r>
              <a:rPr lang="en-US" sz="2400" dirty="0" err="1" smtClean="0">
                <a:solidFill>
                  <a:schemeClr val="tx1"/>
                </a:solidFill>
                <a:latin typeface="Sitka Subheading" pitchFamily="2" charset="0"/>
              </a:rPr>
              <a:t>sản</a:t>
            </a:r>
            <a:r>
              <a:rPr lang="en-US" sz="2400" dirty="0" smtClean="0">
                <a:solidFill>
                  <a:schemeClr val="tx1"/>
                </a:solidFill>
                <a:latin typeface="Sitka Subheading" pitchFamily="2" charset="0"/>
              </a:rPr>
              <a:t> </a:t>
            </a:r>
            <a:r>
              <a:rPr lang="en-US" sz="2400" dirty="0" err="1" smtClean="0">
                <a:solidFill>
                  <a:schemeClr val="tx1"/>
                </a:solidFill>
                <a:latin typeface="Sitka Subheading" pitchFamily="2" charset="0"/>
              </a:rPr>
              <a:t>văn</a:t>
            </a:r>
            <a:r>
              <a:rPr lang="en-US" sz="2400" dirty="0" smtClean="0">
                <a:solidFill>
                  <a:schemeClr val="tx1"/>
                </a:solidFill>
                <a:latin typeface="Sitka Subheading" pitchFamily="2" charset="0"/>
              </a:rPr>
              <a:t> </a:t>
            </a:r>
            <a:r>
              <a:rPr lang="en-US" sz="2400" dirty="0" err="1" smtClean="0">
                <a:solidFill>
                  <a:schemeClr val="tx1"/>
                </a:solidFill>
                <a:latin typeface="Sitka Subheading" pitchFamily="2" charset="0"/>
              </a:rPr>
              <a:t>hóa</a:t>
            </a:r>
            <a:r>
              <a:rPr lang="en-US" sz="2400" dirty="0" smtClean="0">
                <a:solidFill>
                  <a:schemeClr val="tx1"/>
                </a:solidFill>
                <a:latin typeface="Sitka Subheading" pitchFamily="2" charset="0"/>
              </a:rPr>
              <a:t>.</a:t>
            </a:r>
          </a:p>
          <a:p>
            <a:pPr algn="just">
              <a:lnSpc>
                <a:spcPct val="150000"/>
              </a:lnSpc>
            </a:pPr>
            <a:r>
              <a:rPr lang="en-US" sz="2400" dirty="0" smtClean="0">
                <a:solidFill>
                  <a:schemeClr val="tx1"/>
                </a:solidFill>
                <a:latin typeface="Sitka Subheading" pitchFamily="2" charset="0"/>
              </a:rPr>
              <a:t>+ </a:t>
            </a:r>
            <a:r>
              <a:rPr lang="en-US" sz="2400" dirty="0" err="1" smtClean="0">
                <a:solidFill>
                  <a:schemeClr val="tx1"/>
                </a:solidFill>
                <a:latin typeface="Sitka Subheading" pitchFamily="2" charset="0"/>
              </a:rPr>
              <a:t>Bảo</a:t>
            </a:r>
            <a:r>
              <a:rPr lang="en-US" sz="2400" dirty="0" smtClean="0">
                <a:solidFill>
                  <a:schemeClr val="tx1"/>
                </a:solidFill>
                <a:latin typeface="Sitka Subheading" pitchFamily="2" charset="0"/>
              </a:rPr>
              <a:t> </a:t>
            </a:r>
            <a:r>
              <a:rPr lang="en-US" sz="2400" dirty="0" err="1" smtClean="0">
                <a:solidFill>
                  <a:schemeClr val="tx1"/>
                </a:solidFill>
                <a:latin typeface="Sitka Subheading" pitchFamily="2" charset="0"/>
              </a:rPr>
              <a:t>vệ</a:t>
            </a:r>
            <a:r>
              <a:rPr lang="en-US" sz="2400" dirty="0" smtClean="0">
                <a:solidFill>
                  <a:schemeClr val="tx1"/>
                </a:solidFill>
                <a:latin typeface="Sitka Subheading" pitchFamily="2" charset="0"/>
              </a:rPr>
              <a:t> </a:t>
            </a:r>
            <a:r>
              <a:rPr lang="en-US" sz="2400" dirty="0" err="1" smtClean="0">
                <a:solidFill>
                  <a:schemeClr val="tx1"/>
                </a:solidFill>
                <a:latin typeface="Sitka Subheading" pitchFamily="2" charset="0"/>
              </a:rPr>
              <a:t>quyền</a:t>
            </a:r>
            <a:r>
              <a:rPr lang="en-US" sz="2400" dirty="0" smtClean="0">
                <a:solidFill>
                  <a:schemeClr val="tx1"/>
                </a:solidFill>
                <a:latin typeface="Sitka Subheading" pitchFamily="2" charset="0"/>
              </a:rPr>
              <a:t> </a:t>
            </a:r>
            <a:r>
              <a:rPr lang="en-US" sz="2400" dirty="0" err="1" smtClean="0">
                <a:solidFill>
                  <a:schemeClr val="tx1"/>
                </a:solidFill>
                <a:latin typeface="Sitka Subheading" pitchFamily="2" charset="0"/>
              </a:rPr>
              <a:t>và</a:t>
            </a:r>
            <a:r>
              <a:rPr lang="en-US" sz="2400" dirty="0" smtClean="0">
                <a:solidFill>
                  <a:schemeClr val="tx1"/>
                </a:solidFill>
                <a:latin typeface="Sitka Subheading" pitchFamily="2" charset="0"/>
              </a:rPr>
              <a:t> </a:t>
            </a:r>
            <a:r>
              <a:rPr lang="en-US" sz="2400" dirty="0" err="1" smtClean="0">
                <a:solidFill>
                  <a:schemeClr val="tx1"/>
                </a:solidFill>
                <a:latin typeface="Sitka Subheading" pitchFamily="2" charset="0"/>
              </a:rPr>
              <a:t>lợi</a:t>
            </a:r>
            <a:r>
              <a:rPr lang="en-US" sz="2400" dirty="0" smtClean="0">
                <a:solidFill>
                  <a:schemeClr val="tx1"/>
                </a:solidFill>
                <a:latin typeface="Sitka Subheading" pitchFamily="2" charset="0"/>
              </a:rPr>
              <a:t> </a:t>
            </a:r>
            <a:r>
              <a:rPr lang="en-US" sz="2400" dirty="0" err="1" smtClean="0">
                <a:solidFill>
                  <a:schemeClr val="tx1"/>
                </a:solidFill>
                <a:latin typeface="Sitka Subheading" pitchFamily="2" charset="0"/>
              </a:rPr>
              <a:t>ích</a:t>
            </a:r>
            <a:r>
              <a:rPr lang="en-US" sz="2400" dirty="0" smtClean="0">
                <a:solidFill>
                  <a:schemeClr val="tx1"/>
                </a:solidFill>
                <a:latin typeface="Sitka Subheading" pitchFamily="2" charset="0"/>
              </a:rPr>
              <a:t> </a:t>
            </a:r>
            <a:r>
              <a:rPr lang="en-US" sz="2400" dirty="0" err="1" smtClean="0">
                <a:solidFill>
                  <a:schemeClr val="tx1"/>
                </a:solidFill>
                <a:latin typeface="Sitka Subheading" pitchFamily="2" charset="0"/>
              </a:rPr>
              <a:t>hợp</a:t>
            </a:r>
            <a:r>
              <a:rPr lang="en-US" sz="2400" dirty="0" smtClean="0">
                <a:solidFill>
                  <a:schemeClr val="tx1"/>
                </a:solidFill>
                <a:latin typeface="Sitka Subheading" pitchFamily="2" charset="0"/>
              </a:rPr>
              <a:t> </a:t>
            </a:r>
            <a:r>
              <a:rPr lang="en-US" sz="2400" dirty="0" err="1" smtClean="0">
                <a:solidFill>
                  <a:schemeClr val="tx1"/>
                </a:solidFill>
                <a:latin typeface="Sitka Subheading" pitchFamily="2" charset="0"/>
              </a:rPr>
              <a:t>pháp</a:t>
            </a:r>
            <a:r>
              <a:rPr lang="en-US" sz="2400" dirty="0" smtClean="0">
                <a:solidFill>
                  <a:schemeClr val="tx1"/>
                </a:solidFill>
                <a:latin typeface="Sitka Subheading" pitchFamily="2" charset="0"/>
              </a:rPr>
              <a:t> </a:t>
            </a:r>
            <a:r>
              <a:rPr lang="en-US" sz="2400" dirty="0" err="1" smtClean="0">
                <a:solidFill>
                  <a:schemeClr val="tx1"/>
                </a:solidFill>
                <a:latin typeface="Sitka Subheading" pitchFamily="2" charset="0"/>
              </a:rPr>
              <a:t>của</a:t>
            </a:r>
            <a:r>
              <a:rPr lang="en-US" sz="2400" dirty="0" smtClean="0">
                <a:solidFill>
                  <a:schemeClr val="tx1"/>
                </a:solidFill>
                <a:latin typeface="Sitka Subheading" pitchFamily="2" charset="0"/>
              </a:rPr>
              <a:t> </a:t>
            </a:r>
            <a:r>
              <a:rPr lang="en-US" sz="2400" dirty="0" err="1" smtClean="0">
                <a:solidFill>
                  <a:schemeClr val="tx1"/>
                </a:solidFill>
                <a:latin typeface="Sitka Subheading" pitchFamily="2" charset="0"/>
              </a:rPr>
              <a:t>chủ</a:t>
            </a:r>
            <a:r>
              <a:rPr lang="en-US" sz="2400" dirty="0" smtClean="0">
                <a:solidFill>
                  <a:schemeClr val="tx1"/>
                </a:solidFill>
                <a:latin typeface="Sitka Subheading" pitchFamily="2" charset="0"/>
              </a:rPr>
              <a:t> </a:t>
            </a:r>
            <a:r>
              <a:rPr lang="en-US" sz="2400" dirty="0" err="1" smtClean="0">
                <a:solidFill>
                  <a:schemeClr val="tx1"/>
                </a:solidFill>
                <a:latin typeface="Sitka Subheading" pitchFamily="2" charset="0"/>
              </a:rPr>
              <a:t>thể</a:t>
            </a:r>
            <a:r>
              <a:rPr lang="en-US" sz="2400" dirty="0" smtClean="0">
                <a:solidFill>
                  <a:schemeClr val="tx1"/>
                </a:solidFill>
                <a:latin typeface="Sitka Subheading" pitchFamily="2" charset="0"/>
              </a:rPr>
              <a:t> di </a:t>
            </a:r>
            <a:r>
              <a:rPr lang="en-US" sz="2400" dirty="0" err="1" smtClean="0">
                <a:solidFill>
                  <a:schemeClr val="tx1"/>
                </a:solidFill>
                <a:latin typeface="Sitka Subheading" pitchFamily="2" charset="0"/>
              </a:rPr>
              <a:t>sản</a:t>
            </a:r>
            <a:r>
              <a:rPr lang="en-US" sz="2400" dirty="0" smtClean="0">
                <a:solidFill>
                  <a:schemeClr val="tx1"/>
                </a:solidFill>
                <a:latin typeface="Sitka Subheading" pitchFamily="2" charset="0"/>
              </a:rPr>
              <a:t> </a:t>
            </a:r>
            <a:r>
              <a:rPr lang="en-US" sz="2400" dirty="0" err="1" smtClean="0">
                <a:solidFill>
                  <a:schemeClr val="tx1"/>
                </a:solidFill>
                <a:latin typeface="Sitka Subheading" pitchFamily="2" charset="0"/>
              </a:rPr>
              <a:t>văn</a:t>
            </a:r>
            <a:r>
              <a:rPr lang="en-US" sz="2400" dirty="0" smtClean="0">
                <a:solidFill>
                  <a:schemeClr val="tx1"/>
                </a:solidFill>
                <a:latin typeface="Sitka Subheading" pitchFamily="2" charset="0"/>
              </a:rPr>
              <a:t> </a:t>
            </a:r>
            <a:r>
              <a:rPr lang="en-US" sz="2400" dirty="0" err="1" smtClean="0">
                <a:solidFill>
                  <a:schemeClr val="tx1"/>
                </a:solidFill>
                <a:latin typeface="Sitka Subheading" pitchFamily="2" charset="0"/>
              </a:rPr>
              <a:t>hóa</a:t>
            </a:r>
            <a:r>
              <a:rPr lang="en-US" sz="2400" dirty="0" smtClean="0">
                <a:solidFill>
                  <a:schemeClr val="tx1"/>
                </a:solidFill>
                <a:latin typeface="Sitka Subheading" pitchFamily="2" charset="0"/>
              </a:rPr>
              <a:t>.</a:t>
            </a:r>
          </a:p>
          <a:p>
            <a:pPr algn="just">
              <a:lnSpc>
                <a:spcPct val="150000"/>
              </a:lnSpc>
            </a:pPr>
            <a:r>
              <a:rPr lang="en-US" sz="2400" b="1" dirty="0">
                <a:solidFill>
                  <a:schemeClr val="tx1"/>
                </a:solidFill>
                <a:latin typeface="Sitka Subheading" pitchFamily="2" charset="0"/>
              </a:rPr>
              <a:t>- </a:t>
            </a:r>
            <a:r>
              <a:rPr lang="en-US" sz="2400" b="1" dirty="0" err="1">
                <a:solidFill>
                  <a:schemeClr val="tx1"/>
                </a:solidFill>
                <a:latin typeface="Sitka Subheading" pitchFamily="2" charset="0"/>
              </a:rPr>
              <a:t>Nghiêm</a:t>
            </a:r>
            <a:r>
              <a:rPr lang="en-US" sz="2400" b="1" dirty="0">
                <a:solidFill>
                  <a:schemeClr val="tx1"/>
                </a:solidFill>
                <a:latin typeface="Sitka Subheading" pitchFamily="2" charset="0"/>
              </a:rPr>
              <a:t> </a:t>
            </a:r>
            <a:r>
              <a:rPr lang="en-US" sz="2400" b="1" dirty="0" err="1">
                <a:solidFill>
                  <a:schemeClr val="tx1"/>
                </a:solidFill>
                <a:latin typeface="Sitka Subheading" pitchFamily="2" charset="0"/>
              </a:rPr>
              <a:t>cấm</a:t>
            </a:r>
            <a:endParaRPr lang="en-US" sz="2400" b="1" dirty="0">
              <a:solidFill>
                <a:schemeClr val="tx1"/>
              </a:solidFill>
              <a:latin typeface="Sitka Subheading" pitchFamily="2" charset="0"/>
            </a:endParaRPr>
          </a:p>
          <a:p>
            <a:pPr lvl="0">
              <a:lnSpc>
                <a:spcPct val="150000"/>
              </a:lnSpc>
            </a:pPr>
            <a:r>
              <a:rPr lang="en-US" sz="2400" dirty="0">
                <a:solidFill>
                  <a:schemeClr val="tx1"/>
                </a:solidFill>
                <a:latin typeface="Sitka Subheading" pitchFamily="2" charset="0"/>
              </a:rPr>
              <a:t>+ </a:t>
            </a:r>
            <a:r>
              <a:rPr lang="en-US" sz="2400" dirty="0" err="1">
                <a:solidFill>
                  <a:schemeClr val="tx1"/>
                </a:solidFill>
                <a:latin typeface="Sitka Subheading" pitchFamily="2" charset="0"/>
              </a:rPr>
              <a:t>Chiếm</a:t>
            </a:r>
            <a:r>
              <a:rPr lang="en-US" sz="2400" dirty="0">
                <a:solidFill>
                  <a:schemeClr val="tx1"/>
                </a:solidFill>
                <a:latin typeface="Sitka Subheading" pitchFamily="2" charset="0"/>
              </a:rPr>
              <a:t> </a:t>
            </a:r>
            <a:r>
              <a:rPr lang="en-US" sz="2400" dirty="0" err="1">
                <a:solidFill>
                  <a:schemeClr val="tx1"/>
                </a:solidFill>
                <a:latin typeface="Sitka Subheading" pitchFamily="2" charset="0"/>
              </a:rPr>
              <a:t>đoạt</a:t>
            </a:r>
            <a:r>
              <a:rPr lang="en-US" sz="2400" dirty="0">
                <a:solidFill>
                  <a:schemeClr val="tx1"/>
                </a:solidFill>
                <a:latin typeface="Sitka Subheading" pitchFamily="2" charset="0"/>
              </a:rPr>
              <a:t>, </a:t>
            </a:r>
            <a:r>
              <a:rPr lang="en-US" sz="2400" dirty="0" err="1">
                <a:solidFill>
                  <a:schemeClr val="tx1"/>
                </a:solidFill>
                <a:latin typeface="Sitka Subheading" pitchFamily="2" charset="0"/>
              </a:rPr>
              <a:t>làm</a:t>
            </a:r>
            <a:r>
              <a:rPr lang="en-US" sz="2400" dirty="0">
                <a:solidFill>
                  <a:schemeClr val="tx1"/>
                </a:solidFill>
                <a:latin typeface="Sitka Subheading" pitchFamily="2" charset="0"/>
              </a:rPr>
              <a:t> </a:t>
            </a:r>
            <a:r>
              <a:rPr lang="en-US" sz="2400" dirty="0" err="1">
                <a:solidFill>
                  <a:schemeClr val="tx1"/>
                </a:solidFill>
                <a:latin typeface="Sitka Subheading" pitchFamily="2" charset="0"/>
              </a:rPr>
              <a:t>sai</a:t>
            </a:r>
            <a:r>
              <a:rPr lang="en-US" sz="2400" dirty="0">
                <a:solidFill>
                  <a:schemeClr val="tx1"/>
                </a:solidFill>
                <a:latin typeface="Sitka Subheading" pitchFamily="2" charset="0"/>
              </a:rPr>
              <a:t> </a:t>
            </a:r>
            <a:r>
              <a:rPr lang="en-US" sz="2400" dirty="0" err="1">
                <a:solidFill>
                  <a:schemeClr val="tx1"/>
                </a:solidFill>
                <a:latin typeface="Sitka Subheading" pitchFamily="2" charset="0"/>
              </a:rPr>
              <a:t>lệch</a:t>
            </a:r>
            <a:r>
              <a:rPr lang="en-US" sz="2400" dirty="0">
                <a:solidFill>
                  <a:schemeClr val="tx1"/>
                </a:solidFill>
                <a:latin typeface="Sitka Subheading" pitchFamily="2" charset="0"/>
              </a:rPr>
              <a:t> di </a:t>
            </a:r>
            <a:r>
              <a:rPr lang="en-US" sz="2400" dirty="0" err="1">
                <a:solidFill>
                  <a:schemeClr val="tx1"/>
                </a:solidFill>
                <a:latin typeface="Sitka Subheading" pitchFamily="2" charset="0"/>
              </a:rPr>
              <a:t>sản</a:t>
            </a:r>
            <a:r>
              <a:rPr lang="en-US" sz="2400" dirty="0">
                <a:solidFill>
                  <a:schemeClr val="tx1"/>
                </a:solidFill>
                <a:latin typeface="Sitka Subheading" pitchFamily="2" charset="0"/>
              </a:rPr>
              <a:t> </a:t>
            </a:r>
            <a:r>
              <a:rPr lang="en-US" sz="2400" dirty="0" err="1">
                <a:solidFill>
                  <a:schemeClr val="tx1"/>
                </a:solidFill>
                <a:latin typeface="Sitka Subheading" pitchFamily="2" charset="0"/>
              </a:rPr>
              <a:t>văn</a:t>
            </a:r>
            <a:r>
              <a:rPr lang="en-US" sz="2400" dirty="0">
                <a:solidFill>
                  <a:schemeClr val="tx1"/>
                </a:solidFill>
                <a:latin typeface="Sitka Subheading" pitchFamily="2" charset="0"/>
              </a:rPr>
              <a:t> </a:t>
            </a:r>
            <a:r>
              <a:rPr lang="en-US" sz="2400" dirty="0" err="1">
                <a:solidFill>
                  <a:schemeClr val="tx1"/>
                </a:solidFill>
                <a:latin typeface="Sitka Subheading" pitchFamily="2" charset="0"/>
              </a:rPr>
              <a:t>hoá</a:t>
            </a:r>
            <a:r>
              <a:rPr lang="en-US" sz="2400" dirty="0">
                <a:solidFill>
                  <a:schemeClr val="tx1"/>
                </a:solidFill>
                <a:latin typeface="Sitka Subheading" pitchFamily="2" charset="0"/>
              </a:rPr>
              <a:t>.</a:t>
            </a:r>
            <a:endParaRPr lang="en-US" sz="2400" b="1" dirty="0">
              <a:solidFill>
                <a:schemeClr val="tx1"/>
              </a:solidFill>
              <a:latin typeface="Sitka Subheading" pitchFamily="2" charset="0"/>
            </a:endParaRPr>
          </a:p>
          <a:p>
            <a:pPr lvl="0">
              <a:lnSpc>
                <a:spcPct val="150000"/>
              </a:lnSpc>
            </a:pPr>
            <a:r>
              <a:rPr lang="en-US" sz="2400" dirty="0">
                <a:solidFill>
                  <a:schemeClr val="tx1"/>
                </a:solidFill>
                <a:latin typeface="Sitka Subheading" pitchFamily="2" charset="0"/>
              </a:rPr>
              <a:t>+ </a:t>
            </a:r>
            <a:r>
              <a:rPr lang="en-US" sz="2400" dirty="0" err="1">
                <a:solidFill>
                  <a:schemeClr val="tx1"/>
                </a:solidFill>
                <a:latin typeface="Sitka Subheading" pitchFamily="2" charset="0"/>
              </a:rPr>
              <a:t>Hủy</a:t>
            </a:r>
            <a:r>
              <a:rPr lang="en-US" sz="2400" dirty="0">
                <a:solidFill>
                  <a:schemeClr val="tx1"/>
                </a:solidFill>
                <a:latin typeface="Sitka Subheading" pitchFamily="2" charset="0"/>
              </a:rPr>
              <a:t> </a:t>
            </a:r>
            <a:r>
              <a:rPr lang="en-US" sz="2400" dirty="0" err="1">
                <a:solidFill>
                  <a:schemeClr val="tx1"/>
                </a:solidFill>
                <a:latin typeface="Sitka Subheading" pitchFamily="2" charset="0"/>
              </a:rPr>
              <a:t>hoại</a:t>
            </a:r>
            <a:r>
              <a:rPr lang="en-US" sz="2400" dirty="0">
                <a:solidFill>
                  <a:schemeClr val="tx1"/>
                </a:solidFill>
                <a:latin typeface="Sitka Subheading" pitchFamily="2" charset="0"/>
              </a:rPr>
              <a:t> di </a:t>
            </a:r>
            <a:r>
              <a:rPr lang="en-US" sz="2400" dirty="0" err="1">
                <a:solidFill>
                  <a:schemeClr val="tx1"/>
                </a:solidFill>
                <a:latin typeface="Sitka Subheading" pitchFamily="2" charset="0"/>
              </a:rPr>
              <a:t>sản</a:t>
            </a:r>
            <a:r>
              <a:rPr lang="en-US" sz="2400" dirty="0">
                <a:solidFill>
                  <a:schemeClr val="tx1"/>
                </a:solidFill>
                <a:latin typeface="Sitka Subheading" pitchFamily="2" charset="0"/>
              </a:rPr>
              <a:t> </a:t>
            </a:r>
            <a:r>
              <a:rPr lang="en-US" sz="2400" dirty="0" err="1">
                <a:solidFill>
                  <a:schemeClr val="tx1"/>
                </a:solidFill>
                <a:latin typeface="Sitka Subheading" pitchFamily="2" charset="0"/>
              </a:rPr>
              <a:t>văn</a:t>
            </a:r>
            <a:r>
              <a:rPr lang="en-US" sz="2400" dirty="0">
                <a:solidFill>
                  <a:schemeClr val="tx1"/>
                </a:solidFill>
                <a:latin typeface="Sitka Subheading" pitchFamily="2" charset="0"/>
              </a:rPr>
              <a:t> </a:t>
            </a:r>
            <a:r>
              <a:rPr lang="en-US" sz="2400" dirty="0" err="1">
                <a:solidFill>
                  <a:schemeClr val="tx1"/>
                </a:solidFill>
                <a:latin typeface="Sitka Subheading" pitchFamily="2" charset="0"/>
              </a:rPr>
              <a:t>hoá</a:t>
            </a:r>
            <a:r>
              <a:rPr lang="en-US" sz="2400" dirty="0">
                <a:solidFill>
                  <a:schemeClr val="tx1"/>
                </a:solidFill>
                <a:latin typeface="Sitka Subheading" pitchFamily="2" charset="0"/>
              </a:rPr>
              <a:t>.</a:t>
            </a:r>
            <a:endParaRPr lang="en-US" sz="2400" b="1" dirty="0">
              <a:solidFill>
                <a:schemeClr val="tx1"/>
              </a:solidFill>
              <a:latin typeface="Sitka Subheading" pitchFamily="2" charset="0"/>
            </a:endParaRPr>
          </a:p>
          <a:p>
            <a:pPr lvl="0">
              <a:lnSpc>
                <a:spcPct val="150000"/>
              </a:lnSpc>
            </a:pPr>
            <a:r>
              <a:rPr lang="en-US" sz="2400" dirty="0">
                <a:solidFill>
                  <a:schemeClr val="tx1"/>
                </a:solidFill>
                <a:latin typeface="Sitka Subheading" pitchFamily="2" charset="0"/>
              </a:rPr>
              <a:t>+ </a:t>
            </a:r>
            <a:r>
              <a:rPr lang="en-US" sz="2400" dirty="0" err="1">
                <a:solidFill>
                  <a:schemeClr val="tx1"/>
                </a:solidFill>
                <a:latin typeface="Sitka Subheading" pitchFamily="2" charset="0"/>
              </a:rPr>
              <a:t>Đào</a:t>
            </a:r>
            <a:r>
              <a:rPr lang="en-US" sz="2400" dirty="0">
                <a:solidFill>
                  <a:schemeClr val="tx1"/>
                </a:solidFill>
                <a:latin typeface="Sitka Subheading" pitchFamily="2" charset="0"/>
              </a:rPr>
              <a:t> </a:t>
            </a:r>
            <a:r>
              <a:rPr lang="en-US" sz="2400" dirty="0" err="1">
                <a:solidFill>
                  <a:schemeClr val="tx1"/>
                </a:solidFill>
                <a:latin typeface="Sitka Subheading" pitchFamily="2" charset="0"/>
              </a:rPr>
              <a:t>bới</a:t>
            </a:r>
            <a:r>
              <a:rPr lang="en-US" sz="2400" dirty="0">
                <a:solidFill>
                  <a:schemeClr val="tx1"/>
                </a:solidFill>
                <a:latin typeface="Sitka Subheading" pitchFamily="2" charset="0"/>
              </a:rPr>
              <a:t>, </a:t>
            </a:r>
            <a:r>
              <a:rPr lang="en-US" sz="2400" dirty="0" err="1">
                <a:solidFill>
                  <a:schemeClr val="tx1"/>
                </a:solidFill>
                <a:latin typeface="Sitka Subheading" pitchFamily="2" charset="0"/>
              </a:rPr>
              <a:t>lấn</a:t>
            </a:r>
            <a:r>
              <a:rPr lang="en-US" sz="2400" dirty="0">
                <a:solidFill>
                  <a:schemeClr val="tx1"/>
                </a:solidFill>
                <a:latin typeface="Sitka Subheading" pitchFamily="2" charset="0"/>
              </a:rPr>
              <a:t> </a:t>
            </a:r>
            <a:r>
              <a:rPr lang="en-US" sz="2400" dirty="0" err="1">
                <a:solidFill>
                  <a:schemeClr val="tx1"/>
                </a:solidFill>
                <a:latin typeface="Sitka Subheading" pitchFamily="2" charset="0"/>
              </a:rPr>
              <a:t>chiếm</a:t>
            </a:r>
            <a:r>
              <a:rPr lang="en-US" sz="2400" dirty="0">
                <a:solidFill>
                  <a:schemeClr val="tx1"/>
                </a:solidFill>
                <a:latin typeface="Sitka Subheading" pitchFamily="2" charset="0"/>
              </a:rPr>
              <a:t> </a:t>
            </a:r>
            <a:r>
              <a:rPr lang="en-US" sz="2400" dirty="0" err="1">
                <a:solidFill>
                  <a:schemeClr val="tx1"/>
                </a:solidFill>
                <a:latin typeface="Sitka Subheading" pitchFamily="2" charset="0"/>
              </a:rPr>
              <a:t>khu</a:t>
            </a:r>
            <a:r>
              <a:rPr lang="en-US" sz="2400" dirty="0">
                <a:solidFill>
                  <a:schemeClr val="tx1"/>
                </a:solidFill>
                <a:latin typeface="Sitka Subheading" pitchFamily="2" charset="0"/>
              </a:rPr>
              <a:t> di </a:t>
            </a:r>
            <a:r>
              <a:rPr lang="en-US" sz="2400" dirty="0" err="1">
                <a:solidFill>
                  <a:schemeClr val="tx1"/>
                </a:solidFill>
                <a:latin typeface="Sitka Subheading" pitchFamily="2" charset="0"/>
              </a:rPr>
              <a:t>tích</a:t>
            </a:r>
            <a:r>
              <a:rPr lang="en-US" sz="2400" dirty="0">
                <a:solidFill>
                  <a:schemeClr val="tx1"/>
                </a:solidFill>
                <a:latin typeface="Sitka Subheading" pitchFamily="2" charset="0"/>
              </a:rPr>
              <a:t>, </a:t>
            </a:r>
            <a:r>
              <a:rPr lang="en-US" sz="2400" dirty="0" err="1">
                <a:solidFill>
                  <a:schemeClr val="tx1"/>
                </a:solidFill>
                <a:latin typeface="Sitka Subheading" pitchFamily="2" charset="0"/>
              </a:rPr>
              <a:t>danh</a:t>
            </a:r>
            <a:r>
              <a:rPr lang="en-US" sz="2400" dirty="0">
                <a:solidFill>
                  <a:schemeClr val="tx1"/>
                </a:solidFill>
                <a:latin typeface="Sitka Subheading" pitchFamily="2" charset="0"/>
              </a:rPr>
              <a:t> lam </a:t>
            </a:r>
            <a:r>
              <a:rPr lang="en-US" sz="2400" dirty="0" err="1">
                <a:solidFill>
                  <a:schemeClr val="tx1"/>
                </a:solidFill>
                <a:latin typeface="Sitka Subheading" pitchFamily="2" charset="0"/>
              </a:rPr>
              <a:t>thắng</a:t>
            </a:r>
            <a:r>
              <a:rPr lang="en-US" sz="2400" dirty="0">
                <a:solidFill>
                  <a:schemeClr val="tx1"/>
                </a:solidFill>
                <a:latin typeface="Sitka Subheading" pitchFamily="2" charset="0"/>
              </a:rPr>
              <a:t> </a:t>
            </a:r>
            <a:r>
              <a:rPr lang="en-US" sz="2400" dirty="0" err="1">
                <a:solidFill>
                  <a:schemeClr val="tx1"/>
                </a:solidFill>
                <a:latin typeface="Sitka Subheading" pitchFamily="2" charset="0"/>
              </a:rPr>
              <a:t>cảnh</a:t>
            </a:r>
            <a:r>
              <a:rPr lang="en-US" sz="2400" dirty="0">
                <a:solidFill>
                  <a:schemeClr val="tx1"/>
                </a:solidFill>
                <a:latin typeface="Sitka Subheading" pitchFamily="2" charset="0"/>
              </a:rPr>
              <a:t>.</a:t>
            </a:r>
            <a:endParaRPr lang="en-US" sz="2400" b="1" dirty="0">
              <a:solidFill>
                <a:schemeClr val="tx1"/>
              </a:solidFill>
              <a:latin typeface="Sitka Subheading" pitchFamily="2" charset="0"/>
            </a:endParaRPr>
          </a:p>
          <a:p>
            <a:pPr lvl="0">
              <a:lnSpc>
                <a:spcPct val="150000"/>
              </a:lnSpc>
            </a:pPr>
            <a:r>
              <a:rPr lang="en-US" sz="2400" dirty="0">
                <a:solidFill>
                  <a:schemeClr val="tx1"/>
                </a:solidFill>
                <a:latin typeface="Sitka Subheading" pitchFamily="2" charset="0"/>
              </a:rPr>
              <a:t>+ </a:t>
            </a:r>
            <a:r>
              <a:rPr lang="en-US" sz="2400" dirty="0" err="1">
                <a:solidFill>
                  <a:schemeClr val="tx1"/>
                </a:solidFill>
                <a:latin typeface="Sitka Subheading" pitchFamily="2" charset="0"/>
              </a:rPr>
              <a:t>Mua</a:t>
            </a:r>
            <a:r>
              <a:rPr lang="en-US" sz="2400" dirty="0">
                <a:solidFill>
                  <a:schemeClr val="tx1"/>
                </a:solidFill>
                <a:latin typeface="Sitka Subheading" pitchFamily="2" charset="0"/>
              </a:rPr>
              <a:t> </a:t>
            </a:r>
            <a:r>
              <a:rPr lang="en-US" sz="2400" dirty="0" err="1">
                <a:solidFill>
                  <a:schemeClr val="tx1"/>
                </a:solidFill>
                <a:latin typeface="Sitka Subheading" pitchFamily="2" charset="0"/>
              </a:rPr>
              <a:t>bán</a:t>
            </a:r>
            <a:r>
              <a:rPr lang="en-US" sz="2400" dirty="0">
                <a:solidFill>
                  <a:schemeClr val="tx1"/>
                </a:solidFill>
                <a:latin typeface="Sitka Subheading" pitchFamily="2" charset="0"/>
              </a:rPr>
              <a:t>, </a:t>
            </a:r>
            <a:r>
              <a:rPr lang="en-US" sz="2400" dirty="0" err="1">
                <a:solidFill>
                  <a:schemeClr val="tx1"/>
                </a:solidFill>
                <a:latin typeface="Sitka Subheading" pitchFamily="2" charset="0"/>
              </a:rPr>
              <a:t>vận</a:t>
            </a:r>
            <a:r>
              <a:rPr lang="en-US" sz="2400" dirty="0">
                <a:solidFill>
                  <a:schemeClr val="tx1"/>
                </a:solidFill>
                <a:latin typeface="Sitka Subheading" pitchFamily="2" charset="0"/>
              </a:rPr>
              <a:t> </a:t>
            </a:r>
            <a:r>
              <a:rPr lang="en-US" sz="2400" dirty="0" err="1">
                <a:solidFill>
                  <a:schemeClr val="tx1"/>
                </a:solidFill>
                <a:latin typeface="Sitka Subheading" pitchFamily="2" charset="0"/>
              </a:rPr>
              <a:t>chuyển</a:t>
            </a:r>
            <a:r>
              <a:rPr lang="en-US" sz="2400" dirty="0">
                <a:solidFill>
                  <a:schemeClr val="tx1"/>
                </a:solidFill>
                <a:latin typeface="Sitka Subheading" pitchFamily="2" charset="0"/>
              </a:rPr>
              <a:t> </a:t>
            </a:r>
            <a:r>
              <a:rPr lang="en-US" sz="2400" dirty="0" err="1">
                <a:solidFill>
                  <a:schemeClr val="tx1"/>
                </a:solidFill>
                <a:latin typeface="Sitka Subheading" pitchFamily="2" charset="0"/>
              </a:rPr>
              <a:t>trái</a:t>
            </a:r>
            <a:r>
              <a:rPr lang="en-US" sz="2400" dirty="0">
                <a:solidFill>
                  <a:schemeClr val="tx1"/>
                </a:solidFill>
                <a:latin typeface="Sitka Subheading" pitchFamily="2" charset="0"/>
              </a:rPr>
              <a:t> </a:t>
            </a:r>
            <a:r>
              <a:rPr lang="en-US" sz="2400" dirty="0" err="1">
                <a:solidFill>
                  <a:schemeClr val="tx1"/>
                </a:solidFill>
                <a:latin typeface="Sitka Subheading" pitchFamily="2" charset="0"/>
              </a:rPr>
              <a:t>phép</a:t>
            </a:r>
            <a:r>
              <a:rPr lang="en-US" sz="2400" dirty="0">
                <a:solidFill>
                  <a:schemeClr val="tx1"/>
                </a:solidFill>
                <a:latin typeface="Sitka Subheading" pitchFamily="2" charset="0"/>
              </a:rPr>
              <a:t> </a:t>
            </a:r>
            <a:r>
              <a:rPr lang="en-US" sz="2400" dirty="0" err="1">
                <a:solidFill>
                  <a:schemeClr val="tx1"/>
                </a:solidFill>
                <a:latin typeface="Sitka Subheading" pitchFamily="2" charset="0"/>
              </a:rPr>
              <a:t>các</a:t>
            </a:r>
            <a:r>
              <a:rPr lang="en-US" sz="2400" dirty="0">
                <a:solidFill>
                  <a:schemeClr val="tx1"/>
                </a:solidFill>
                <a:latin typeface="Sitka Subheading" pitchFamily="2" charset="0"/>
              </a:rPr>
              <a:t> di </a:t>
            </a:r>
            <a:r>
              <a:rPr lang="en-US" sz="2400" dirty="0" err="1">
                <a:solidFill>
                  <a:schemeClr val="tx1"/>
                </a:solidFill>
                <a:latin typeface="Sitka Subheading" pitchFamily="2" charset="0"/>
              </a:rPr>
              <a:t>vật</a:t>
            </a:r>
            <a:r>
              <a:rPr lang="en-US" sz="2400" dirty="0">
                <a:solidFill>
                  <a:schemeClr val="tx1"/>
                </a:solidFill>
                <a:latin typeface="Sitka Subheading" pitchFamily="2" charset="0"/>
              </a:rPr>
              <a:t>, </a:t>
            </a:r>
            <a:r>
              <a:rPr lang="en-US" sz="2400" dirty="0" err="1">
                <a:solidFill>
                  <a:schemeClr val="tx1"/>
                </a:solidFill>
                <a:latin typeface="Sitka Subheading" pitchFamily="2" charset="0"/>
              </a:rPr>
              <a:t>cổ</a:t>
            </a:r>
            <a:r>
              <a:rPr lang="en-US" sz="2400" dirty="0">
                <a:solidFill>
                  <a:schemeClr val="tx1"/>
                </a:solidFill>
                <a:latin typeface="Sitka Subheading" pitchFamily="2" charset="0"/>
              </a:rPr>
              <a:t> </a:t>
            </a:r>
            <a:r>
              <a:rPr lang="en-US" sz="2400" dirty="0" err="1">
                <a:solidFill>
                  <a:schemeClr val="tx1"/>
                </a:solidFill>
                <a:latin typeface="Sitka Subheading" pitchFamily="2" charset="0"/>
              </a:rPr>
              <a:t>vật</a:t>
            </a:r>
            <a:r>
              <a:rPr lang="en-US" sz="2400" dirty="0">
                <a:solidFill>
                  <a:schemeClr val="tx1"/>
                </a:solidFill>
                <a:latin typeface="Sitka Subheading" pitchFamily="2" charset="0"/>
              </a:rPr>
              <a:t>, </a:t>
            </a:r>
            <a:r>
              <a:rPr lang="en-US" sz="2400" dirty="0" err="1">
                <a:solidFill>
                  <a:schemeClr val="tx1"/>
                </a:solidFill>
                <a:latin typeface="Sitka Subheading" pitchFamily="2" charset="0"/>
              </a:rPr>
              <a:t>bảo</a:t>
            </a:r>
            <a:r>
              <a:rPr lang="en-US" sz="2400" dirty="0">
                <a:solidFill>
                  <a:schemeClr val="tx1"/>
                </a:solidFill>
                <a:latin typeface="Sitka Subheading" pitchFamily="2" charset="0"/>
              </a:rPr>
              <a:t> </a:t>
            </a:r>
            <a:r>
              <a:rPr lang="en-US" sz="2400" dirty="0" err="1">
                <a:solidFill>
                  <a:schemeClr val="tx1"/>
                </a:solidFill>
                <a:latin typeface="Sitka Subheading" pitchFamily="2" charset="0"/>
              </a:rPr>
              <a:t>vật</a:t>
            </a:r>
            <a:r>
              <a:rPr lang="en-US" sz="2400" dirty="0">
                <a:solidFill>
                  <a:schemeClr val="tx1"/>
                </a:solidFill>
                <a:latin typeface="Sitka Subheading" pitchFamily="2" charset="0"/>
              </a:rPr>
              <a:t>.</a:t>
            </a:r>
            <a:endParaRPr lang="en-US" sz="2400" b="1" dirty="0">
              <a:solidFill>
                <a:schemeClr val="tx1"/>
              </a:solidFill>
              <a:latin typeface="Sitka Subheading" pitchFamily="2" charset="0"/>
            </a:endParaRPr>
          </a:p>
          <a:p>
            <a:pPr lvl="0">
              <a:lnSpc>
                <a:spcPct val="150000"/>
              </a:lnSpc>
            </a:pPr>
            <a:r>
              <a:rPr lang="en-US" sz="2400" dirty="0">
                <a:solidFill>
                  <a:schemeClr val="tx1"/>
                </a:solidFill>
                <a:latin typeface="Sitka Subheading" pitchFamily="2" charset="0"/>
              </a:rPr>
              <a:t>+ </a:t>
            </a:r>
            <a:r>
              <a:rPr lang="en-US" sz="2400" dirty="0" err="1">
                <a:solidFill>
                  <a:schemeClr val="tx1"/>
                </a:solidFill>
                <a:latin typeface="Sitka Subheading" pitchFamily="2" charset="0"/>
              </a:rPr>
              <a:t>Lợi</a:t>
            </a:r>
            <a:r>
              <a:rPr lang="en-US" sz="2400" dirty="0">
                <a:solidFill>
                  <a:schemeClr val="tx1"/>
                </a:solidFill>
                <a:latin typeface="Sitka Subheading" pitchFamily="2" charset="0"/>
              </a:rPr>
              <a:t> </a:t>
            </a:r>
            <a:r>
              <a:rPr lang="en-US" sz="2400" dirty="0" err="1">
                <a:solidFill>
                  <a:schemeClr val="tx1"/>
                </a:solidFill>
                <a:latin typeface="Sitka Subheading" pitchFamily="2" charset="0"/>
              </a:rPr>
              <a:t>dụng</a:t>
            </a:r>
            <a:r>
              <a:rPr lang="en-US" sz="2400" dirty="0">
                <a:solidFill>
                  <a:schemeClr val="tx1"/>
                </a:solidFill>
                <a:latin typeface="Sitka Subheading" pitchFamily="2" charset="0"/>
              </a:rPr>
              <a:t> </a:t>
            </a:r>
            <a:r>
              <a:rPr lang="en-US" sz="2400" dirty="0" err="1">
                <a:solidFill>
                  <a:schemeClr val="tx1"/>
                </a:solidFill>
                <a:latin typeface="Sitka Subheading" pitchFamily="2" charset="0"/>
              </a:rPr>
              <a:t>việc</a:t>
            </a:r>
            <a:r>
              <a:rPr lang="en-US" sz="2400" dirty="0">
                <a:solidFill>
                  <a:schemeClr val="tx1"/>
                </a:solidFill>
                <a:latin typeface="Sitka Subheading" pitchFamily="2" charset="0"/>
              </a:rPr>
              <a:t> </a:t>
            </a:r>
            <a:r>
              <a:rPr lang="en-US" sz="2400" dirty="0" err="1">
                <a:solidFill>
                  <a:schemeClr val="tx1"/>
                </a:solidFill>
                <a:latin typeface="Sitka Subheading" pitchFamily="2" charset="0"/>
              </a:rPr>
              <a:t>bảo</a:t>
            </a:r>
            <a:r>
              <a:rPr lang="en-US" sz="2400" dirty="0">
                <a:solidFill>
                  <a:schemeClr val="tx1"/>
                </a:solidFill>
                <a:latin typeface="Sitka Subheading" pitchFamily="2" charset="0"/>
              </a:rPr>
              <a:t> </a:t>
            </a:r>
            <a:r>
              <a:rPr lang="en-US" sz="2400" dirty="0" err="1">
                <a:solidFill>
                  <a:schemeClr val="tx1"/>
                </a:solidFill>
                <a:latin typeface="Sitka Subheading" pitchFamily="2" charset="0"/>
              </a:rPr>
              <a:t>vệ</a:t>
            </a:r>
            <a:r>
              <a:rPr lang="en-US" sz="2400" dirty="0">
                <a:solidFill>
                  <a:schemeClr val="tx1"/>
                </a:solidFill>
                <a:latin typeface="Sitka Subheading" pitchFamily="2" charset="0"/>
              </a:rPr>
              <a:t> di </a:t>
            </a:r>
            <a:r>
              <a:rPr lang="en-US" sz="2400" dirty="0" err="1">
                <a:solidFill>
                  <a:schemeClr val="tx1"/>
                </a:solidFill>
                <a:latin typeface="Sitka Subheading" pitchFamily="2" charset="0"/>
              </a:rPr>
              <a:t>sản</a:t>
            </a:r>
            <a:r>
              <a:rPr lang="en-US" sz="2400" dirty="0">
                <a:solidFill>
                  <a:schemeClr val="tx1"/>
                </a:solidFill>
                <a:latin typeface="Sitka Subheading" pitchFamily="2" charset="0"/>
              </a:rPr>
              <a:t> </a:t>
            </a:r>
            <a:r>
              <a:rPr lang="en-US" sz="2400" dirty="0" err="1">
                <a:solidFill>
                  <a:schemeClr val="tx1"/>
                </a:solidFill>
                <a:latin typeface="Sitka Subheading" pitchFamily="2" charset="0"/>
              </a:rPr>
              <a:t>để</a:t>
            </a:r>
            <a:r>
              <a:rPr lang="en-US" sz="2400" dirty="0">
                <a:solidFill>
                  <a:schemeClr val="tx1"/>
                </a:solidFill>
                <a:latin typeface="Sitka Subheading" pitchFamily="2" charset="0"/>
              </a:rPr>
              <a:t> </a:t>
            </a:r>
            <a:r>
              <a:rPr lang="en-US" sz="2400" dirty="0" err="1">
                <a:solidFill>
                  <a:schemeClr val="tx1"/>
                </a:solidFill>
                <a:latin typeface="Sitka Subheading" pitchFamily="2" charset="0"/>
              </a:rPr>
              <a:t>làm</a:t>
            </a:r>
            <a:r>
              <a:rPr lang="en-US" sz="2400" dirty="0">
                <a:solidFill>
                  <a:schemeClr val="tx1"/>
                </a:solidFill>
                <a:latin typeface="Sitka Subheading" pitchFamily="2" charset="0"/>
              </a:rPr>
              <a:t> </a:t>
            </a:r>
            <a:r>
              <a:rPr lang="en-US" sz="2400" dirty="0" err="1">
                <a:solidFill>
                  <a:schemeClr val="tx1"/>
                </a:solidFill>
                <a:latin typeface="Sitka Subheading" pitchFamily="2" charset="0"/>
              </a:rPr>
              <a:t>điều</a:t>
            </a:r>
            <a:r>
              <a:rPr lang="en-US" sz="2400" dirty="0">
                <a:solidFill>
                  <a:schemeClr val="tx1"/>
                </a:solidFill>
                <a:latin typeface="Sitka Subheading" pitchFamily="2" charset="0"/>
              </a:rPr>
              <a:t> </a:t>
            </a:r>
            <a:r>
              <a:rPr lang="en-US" sz="2400" dirty="0" err="1">
                <a:solidFill>
                  <a:schemeClr val="tx1"/>
                </a:solidFill>
                <a:latin typeface="Sitka Subheading" pitchFamily="2" charset="0"/>
              </a:rPr>
              <a:t>trái</a:t>
            </a:r>
            <a:r>
              <a:rPr lang="en-US" sz="2400" dirty="0">
                <a:solidFill>
                  <a:schemeClr val="tx1"/>
                </a:solidFill>
                <a:latin typeface="Sitka Subheading" pitchFamily="2" charset="0"/>
              </a:rPr>
              <a:t> </a:t>
            </a:r>
            <a:r>
              <a:rPr lang="en-US" sz="2400" dirty="0" err="1">
                <a:solidFill>
                  <a:schemeClr val="tx1"/>
                </a:solidFill>
                <a:latin typeface="Sitka Subheading" pitchFamily="2" charset="0"/>
              </a:rPr>
              <a:t>pháp</a:t>
            </a:r>
            <a:r>
              <a:rPr lang="en-US" sz="2400" dirty="0">
                <a:solidFill>
                  <a:schemeClr val="tx1"/>
                </a:solidFill>
                <a:latin typeface="Sitka Subheading" pitchFamily="2" charset="0"/>
              </a:rPr>
              <a:t> </a:t>
            </a:r>
            <a:r>
              <a:rPr lang="en-US" sz="2400" dirty="0" err="1">
                <a:solidFill>
                  <a:schemeClr val="tx1"/>
                </a:solidFill>
                <a:latin typeface="Sitka Subheading" pitchFamily="2" charset="0"/>
              </a:rPr>
              <a:t>luật</a:t>
            </a:r>
            <a:r>
              <a:rPr lang="en-US" sz="2400" dirty="0" smtClean="0">
                <a:solidFill>
                  <a:schemeClr val="tx1"/>
                </a:solidFill>
                <a:latin typeface="Sitka Subheading" pitchFamily="2" charset="0"/>
              </a:rPr>
              <a:t>.</a:t>
            </a:r>
            <a:endParaRPr lang="en-US" sz="2400" b="1" dirty="0">
              <a:solidFill>
                <a:schemeClr val="tx1"/>
              </a:solidFill>
              <a:latin typeface="Sitka Subheading" pitchFamily="2" charset="0"/>
            </a:endParaRPr>
          </a:p>
        </p:txBody>
      </p:sp>
    </p:spTree>
    <p:extLst>
      <p:ext uri="{BB962C8B-B14F-4D97-AF65-F5344CB8AC3E}">
        <p14:creationId xmlns:p14="http://schemas.microsoft.com/office/powerpoint/2010/main" val="402050114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0256" name="Group 80"/>
          <p:cNvGraphicFramePr>
            <a:graphicFrameLocks noGrp="1"/>
          </p:cNvGraphicFramePr>
          <p:nvPr>
            <p:ph idx="4294967295"/>
            <p:extLst>
              <p:ext uri="{D42A27DB-BD31-4B8C-83A1-F6EECF244321}">
                <p14:modId xmlns:p14="http://schemas.microsoft.com/office/powerpoint/2010/main" val="3928751285"/>
              </p:ext>
            </p:extLst>
          </p:nvPr>
        </p:nvGraphicFramePr>
        <p:xfrm>
          <a:off x="88900" y="1447800"/>
          <a:ext cx="8902700" cy="4856163"/>
        </p:xfrm>
        <a:graphic>
          <a:graphicData uri="http://schemas.openxmlformats.org/drawingml/2006/table">
            <a:tbl>
              <a:tblPr/>
              <a:tblGrid>
                <a:gridCol w="3200400"/>
                <a:gridCol w="2654300"/>
                <a:gridCol w="3048000"/>
              </a:tblGrid>
              <a:tr h="29051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err="1" smtClean="0">
                          <a:ln>
                            <a:noFill/>
                          </a:ln>
                          <a:solidFill>
                            <a:srgbClr val="FF0000"/>
                          </a:solidFill>
                          <a:effectLst/>
                          <a:latin typeface="Times New Roman" pitchFamily="18" charset="0"/>
                          <a:cs typeface="Times New Roman" pitchFamily="18" charset="0"/>
                        </a:rPr>
                        <a:t>Tên</a:t>
                      </a:r>
                      <a:r>
                        <a:rPr kumimoji="0" lang="en-US" sz="2000" b="1" i="0" u="none" strike="noStrike" cap="none" normalizeH="0" baseline="0" dirty="0" smtClean="0">
                          <a:ln>
                            <a:noFill/>
                          </a:ln>
                          <a:solidFill>
                            <a:srgbClr val="FF0000"/>
                          </a:solidFill>
                          <a:effectLst/>
                          <a:latin typeface="Times New Roman" pitchFamily="18" charset="0"/>
                          <a:cs typeface="Times New Roman" pitchFamily="18" charset="0"/>
                        </a:rPr>
                        <a:t> di </a:t>
                      </a:r>
                      <a:r>
                        <a:rPr kumimoji="0" lang="en-US" sz="2000" b="1" i="0" u="none" strike="noStrike" cap="none" normalizeH="0" baseline="0" dirty="0" err="1" smtClean="0">
                          <a:ln>
                            <a:noFill/>
                          </a:ln>
                          <a:solidFill>
                            <a:srgbClr val="FF0000"/>
                          </a:solidFill>
                          <a:effectLst/>
                          <a:latin typeface="Times New Roman" pitchFamily="18" charset="0"/>
                          <a:cs typeface="Times New Roman" pitchFamily="18" charset="0"/>
                        </a:rPr>
                        <a:t>sản</a:t>
                      </a:r>
                      <a:r>
                        <a:rPr kumimoji="0" lang="en-US" sz="2000" b="1" i="0" u="none" strike="noStrike" cap="none" normalizeH="0" baseline="0" dirty="0" smtClean="0">
                          <a:ln>
                            <a:noFill/>
                          </a:ln>
                          <a:solidFill>
                            <a:srgbClr val="FF0000"/>
                          </a:solidFill>
                          <a:effectLst/>
                          <a:latin typeface="Times New Roman" pitchFamily="18" charset="0"/>
                          <a:cs typeface="Times New Roman" pitchFamily="18" charset="0"/>
                        </a:rPr>
                        <a:t> </a:t>
                      </a:r>
                      <a:r>
                        <a:rPr kumimoji="0" lang="en-US" sz="2000" b="1" i="0" u="none" strike="noStrike" cap="none" normalizeH="0" baseline="0" dirty="0" err="1" smtClean="0">
                          <a:ln>
                            <a:noFill/>
                          </a:ln>
                          <a:solidFill>
                            <a:srgbClr val="FF0000"/>
                          </a:solidFill>
                          <a:effectLst/>
                          <a:latin typeface="Times New Roman" pitchFamily="18" charset="0"/>
                          <a:cs typeface="Times New Roman" pitchFamily="18" charset="0"/>
                        </a:rPr>
                        <a:t>văn</a:t>
                      </a:r>
                      <a:r>
                        <a:rPr kumimoji="0" lang="en-US" sz="2000" b="1" i="0" u="none" strike="noStrike" cap="none" normalizeH="0" baseline="0" dirty="0" smtClean="0">
                          <a:ln>
                            <a:noFill/>
                          </a:ln>
                          <a:solidFill>
                            <a:srgbClr val="FF0000"/>
                          </a:solidFill>
                          <a:effectLst/>
                          <a:latin typeface="Times New Roman" pitchFamily="18" charset="0"/>
                          <a:cs typeface="Times New Roman" pitchFamily="18" charset="0"/>
                        </a:rPr>
                        <a:t> </a:t>
                      </a:r>
                      <a:r>
                        <a:rPr kumimoji="0" lang="en-US" sz="2000" b="1" i="0" u="none" strike="noStrike" cap="none" normalizeH="0" baseline="0" dirty="0" err="1" smtClean="0">
                          <a:ln>
                            <a:noFill/>
                          </a:ln>
                          <a:solidFill>
                            <a:srgbClr val="FF0000"/>
                          </a:solidFill>
                          <a:effectLst/>
                          <a:latin typeface="Times New Roman" pitchFamily="18" charset="0"/>
                          <a:cs typeface="Times New Roman" pitchFamily="18" charset="0"/>
                        </a:rPr>
                        <a:t>hoá</a:t>
                      </a:r>
                      <a:endParaRPr kumimoji="0" lang="en-US" sz="2000" b="1" i="0" u="none" strike="noStrike" cap="none" normalizeH="0" baseline="0" dirty="0" smtClean="0">
                        <a:ln>
                          <a:noFill/>
                        </a:ln>
                        <a:solidFill>
                          <a:srgbClr val="FF0000"/>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rgbClr val="FF0000"/>
                          </a:solidFill>
                          <a:effectLst/>
                          <a:latin typeface="Times New Roman" pitchFamily="18" charset="0"/>
                          <a:cs typeface="Times New Roman" pitchFamily="18" charset="0"/>
                        </a:rPr>
                        <a:t>Di sản văn hóa vật thể</a:t>
                      </a:r>
                      <a:endParaRPr kumimoji="0" lang="en-US" sz="2000" b="1" i="0" u="none" strike="noStrike" cap="none" normalizeH="0" baseline="0" smtClean="0">
                        <a:ln>
                          <a:noFill/>
                        </a:ln>
                        <a:solidFill>
                          <a:srgbClr val="FF0000"/>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rgbClr val="FF0000"/>
                          </a:solidFill>
                          <a:effectLst/>
                          <a:latin typeface="Times New Roman" pitchFamily="18" charset="0"/>
                          <a:cs typeface="Times New Roman" pitchFamily="18" charset="0"/>
                        </a:rPr>
                        <a:t>Di sản văn hoá phi vật thể</a:t>
                      </a:r>
                      <a:endParaRPr kumimoji="0" lang="en-US" sz="2000" b="1" i="0" u="none" strike="noStrike" cap="none" normalizeH="0" baseline="0" smtClean="0">
                        <a:ln>
                          <a:noFill/>
                        </a:ln>
                        <a:solidFill>
                          <a:srgbClr val="FF0000"/>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0513">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rgbClr val="FF0000"/>
                          </a:solidFill>
                          <a:effectLst/>
                          <a:latin typeface="Times New Roman" pitchFamily="18" charset="0"/>
                          <a:cs typeface="Times New Roman" pitchFamily="18" charset="0"/>
                        </a:rPr>
                        <a:t>1. Cồng chiêng Tây Nguyên</a:t>
                      </a:r>
                      <a:endParaRPr kumimoji="0" lang="en-US" sz="2000" b="1" i="0" u="none" strike="noStrike" cap="none" normalizeH="0" baseline="0" smtClean="0">
                        <a:ln>
                          <a:noFill/>
                        </a:ln>
                        <a:solidFill>
                          <a:srgbClr val="FF0000"/>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vi-VN" sz="1800" b="0" i="0" u="none" strike="noStrike" cap="none" normalizeH="0" baseline="0" smtClean="0">
                        <a:ln>
                          <a:noFill/>
                        </a:ln>
                        <a:solidFill>
                          <a:srgbClr val="FF0000"/>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vi-VN" sz="1800" b="0" i="0" u="none" strike="noStrike" cap="none" normalizeH="0" baseline="0" smtClean="0">
                        <a:ln>
                          <a:noFill/>
                        </a:ln>
                        <a:solidFill>
                          <a:srgbClr val="FF0000"/>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8925">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rgbClr val="FF0000"/>
                          </a:solidFill>
                          <a:effectLst/>
                          <a:latin typeface="Times New Roman" pitchFamily="18" charset="0"/>
                          <a:cs typeface="Times New Roman" pitchFamily="18" charset="0"/>
                        </a:rPr>
                        <a:t>2. Thánh địa Mĩ Sơn</a:t>
                      </a:r>
                      <a:endParaRPr kumimoji="0" lang="en-US" sz="2000" b="1" i="0" u="none" strike="noStrike" cap="none" normalizeH="0" baseline="0" smtClean="0">
                        <a:ln>
                          <a:noFill/>
                        </a:ln>
                        <a:solidFill>
                          <a:srgbClr val="FF0000"/>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vi-VN" sz="1800" b="0" i="0" u="none" strike="noStrike" cap="none" normalizeH="0" baseline="0" smtClean="0">
                        <a:ln>
                          <a:noFill/>
                        </a:ln>
                        <a:solidFill>
                          <a:srgbClr val="FF0000"/>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vi-VN" sz="1800" b="0" i="0" u="none" strike="noStrike" cap="none" normalizeH="0" baseline="0" smtClean="0">
                        <a:ln>
                          <a:noFill/>
                        </a:ln>
                        <a:solidFill>
                          <a:srgbClr val="FF0000"/>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0513">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rgbClr val="FF0000"/>
                          </a:solidFill>
                          <a:effectLst/>
                          <a:latin typeface="Times New Roman" pitchFamily="18" charset="0"/>
                          <a:cs typeface="Times New Roman" pitchFamily="18" charset="0"/>
                        </a:rPr>
                        <a:t>3. Vịnh Hạ Long</a:t>
                      </a:r>
                      <a:endParaRPr kumimoji="0" lang="en-US" sz="2000" b="1" i="0" u="none" strike="noStrike" cap="none" normalizeH="0" baseline="0" smtClean="0">
                        <a:ln>
                          <a:noFill/>
                        </a:ln>
                        <a:solidFill>
                          <a:srgbClr val="FF0000"/>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vi-VN" sz="1800" b="0" i="0" u="none" strike="noStrike" cap="none" normalizeH="0" baseline="0" smtClean="0">
                        <a:ln>
                          <a:noFill/>
                        </a:ln>
                        <a:solidFill>
                          <a:srgbClr val="FF0000"/>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1" u="none" strike="noStrike" cap="none" normalizeH="0" baseline="0" smtClean="0">
                          <a:ln>
                            <a:noFill/>
                          </a:ln>
                          <a:solidFill>
                            <a:srgbClr val="FF0000"/>
                          </a:solidFill>
                          <a:effectLst/>
                          <a:latin typeface="Times New Roman" pitchFamily="18" charset="0"/>
                          <a:cs typeface="Times New Roman" pitchFamily="18" charset="0"/>
                        </a:rPr>
                        <a:t>               </a:t>
                      </a:r>
                      <a:endParaRPr kumimoji="0" lang="en-US" sz="1800" b="0" i="0" u="none" strike="noStrike" cap="none" normalizeH="0" baseline="0" smtClean="0">
                        <a:ln>
                          <a:noFill/>
                        </a:ln>
                        <a:solidFill>
                          <a:srgbClr val="FF0000"/>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84175">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rgbClr val="FF0000"/>
                          </a:solidFill>
                          <a:effectLst/>
                          <a:latin typeface="Times New Roman" pitchFamily="18" charset="0"/>
                          <a:cs typeface="Times New Roman" pitchFamily="18" charset="0"/>
                        </a:rPr>
                        <a:t>4. Áo dài</a:t>
                      </a:r>
                      <a:endParaRPr kumimoji="0" lang="en-US" sz="2000" b="1" i="0" u="none" strike="noStrike" cap="none" normalizeH="0" baseline="0" smtClean="0">
                        <a:ln>
                          <a:noFill/>
                        </a:ln>
                        <a:solidFill>
                          <a:srgbClr val="FF0000"/>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vi-VN" sz="1800" b="0" i="0" u="none" strike="noStrike" cap="none" normalizeH="0" baseline="0" smtClean="0">
                        <a:ln>
                          <a:noFill/>
                        </a:ln>
                        <a:solidFill>
                          <a:srgbClr val="FF0000"/>
                        </a:solidFill>
                        <a:effectLst/>
                        <a:latin typeface="Arial"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vi-VN" sz="1800" b="0" i="0" u="none" strike="noStrike" cap="none" normalizeH="0" baseline="0" smtClean="0">
                        <a:ln>
                          <a:noFill/>
                        </a:ln>
                        <a:solidFill>
                          <a:srgbClr val="FF0000"/>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0513">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rgbClr val="FF0000"/>
                          </a:solidFill>
                          <a:effectLst/>
                          <a:latin typeface="Times New Roman" pitchFamily="18" charset="0"/>
                          <a:cs typeface="Times New Roman" pitchFamily="18" charset="0"/>
                        </a:rPr>
                        <a:t>5. Nhã nhạc cung đình Huế</a:t>
                      </a:r>
                      <a:endParaRPr kumimoji="0" lang="en-US" sz="2000" b="1" i="0" u="none" strike="noStrike" cap="none" normalizeH="0" baseline="0" smtClean="0">
                        <a:ln>
                          <a:noFill/>
                        </a:ln>
                        <a:solidFill>
                          <a:srgbClr val="FF0000"/>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vi-VN" sz="1800" b="0" i="0" u="none" strike="noStrike" cap="none" normalizeH="0" baseline="0" smtClean="0">
                        <a:ln>
                          <a:noFill/>
                        </a:ln>
                        <a:solidFill>
                          <a:srgbClr val="FF0000"/>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vi-VN" sz="1800" b="0" i="0" u="none" strike="noStrike" cap="none" normalizeH="0" baseline="0" smtClean="0">
                        <a:ln>
                          <a:noFill/>
                        </a:ln>
                        <a:solidFill>
                          <a:srgbClr val="FF0000"/>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545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rgbClr val="FF0000"/>
                          </a:solidFill>
                          <a:effectLst/>
                          <a:latin typeface="Times New Roman" pitchFamily="18" charset="0"/>
                          <a:cs typeface="Times New Roman" pitchFamily="18" charset="0"/>
                        </a:rPr>
                        <a:t>6. Động Phong Nha</a:t>
                      </a:r>
                      <a:endParaRPr kumimoji="0" lang="en-US" sz="2000" b="1" i="0" u="none" strike="noStrike" cap="none" normalizeH="0" baseline="0" smtClean="0">
                        <a:ln>
                          <a:noFill/>
                        </a:ln>
                        <a:solidFill>
                          <a:srgbClr val="FF0000"/>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vi-VN" sz="1800" b="0" i="0" u="none" strike="noStrike" cap="none" normalizeH="0" baseline="0" smtClean="0">
                        <a:ln>
                          <a:noFill/>
                        </a:ln>
                        <a:solidFill>
                          <a:srgbClr val="FF0000"/>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1" u="none" strike="noStrike" cap="none" normalizeH="0" baseline="0" smtClean="0">
                          <a:ln>
                            <a:noFill/>
                          </a:ln>
                          <a:solidFill>
                            <a:srgbClr val="FF0000"/>
                          </a:solidFill>
                          <a:effectLst/>
                          <a:latin typeface="Times New Roman" pitchFamily="18" charset="0"/>
                          <a:cs typeface="Times New Roman" pitchFamily="18" charset="0"/>
                        </a:rPr>
                        <a:t>       </a:t>
                      </a:r>
                      <a:endParaRPr kumimoji="0" lang="en-US" sz="1800" b="0" i="0" u="none" strike="noStrike" cap="none" normalizeH="0" baseline="0" smtClean="0">
                        <a:ln>
                          <a:noFill/>
                        </a:ln>
                        <a:solidFill>
                          <a:srgbClr val="FF0000"/>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4963">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rgbClr val="FF0000"/>
                          </a:solidFill>
                          <a:effectLst/>
                          <a:latin typeface="Times New Roman" pitchFamily="18" charset="0"/>
                          <a:cs typeface="Times New Roman" pitchFamily="18" charset="0"/>
                        </a:rPr>
                        <a:t>7. Chữ Nho</a:t>
                      </a:r>
                      <a:endParaRPr kumimoji="0" lang="en-US" sz="2000" b="1" i="0" u="none" strike="noStrike" cap="none" normalizeH="0" baseline="0" smtClean="0">
                        <a:ln>
                          <a:noFill/>
                        </a:ln>
                        <a:solidFill>
                          <a:srgbClr val="FF0000"/>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vi-VN" sz="1800" b="0" i="0" u="none" strike="noStrike" cap="none" normalizeH="0" baseline="0" smtClean="0">
                        <a:ln>
                          <a:noFill/>
                        </a:ln>
                        <a:solidFill>
                          <a:srgbClr val="FF0000"/>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vi-VN" sz="1800" b="0" i="0" u="none" strike="noStrike" cap="none" normalizeH="0" baseline="0" smtClean="0">
                        <a:ln>
                          <a:noFill/>
                        </a:ln>
                        <a:solidFill>
                          <a:srgbClr val="FF0000"/>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0513">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rgbClr val="FF0000"/>
                          </a:solidFill>
                          <a:effectLst/>
                          <a:latin typeface="Times New Roman" pitchFamily="18" charset="0"/>
                          <a:cs typeface="Times New Roman" pitchFamily="18" charset="0"/>
                        </a:rPr>
                        <a:t>8. Phố cổ Hội An</a:t>
                      </a:r>
                      <a:endParaRPr kumimoji="0" lang="en-US" sz="2000" b="1" i="0" u="none" strike="noStrike" cap="none" normalizeH="0" baseline="0" smtClean="0">
                        <a:ln>
                          <a:noFill/>
                        </a:ln>
                        <a:solidFill>
                          <a:srgbClr val="FF0000"/>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vi-VN" sz="1800" b="0" i="0" u="none" strike="noStrike" cap="none" normalizeH="0" baseline="0" smtClean="0">
                        <a:ln>
                          <a:noFill/>
                        </a:ln>
                        <a:solidFill>
                          <a:srgbClr val="FF0000"/>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vi-VN" sz="1800" b="0" i="0" u="none" strike="noStrike" cap="none" normalizeH="0" baseline="0" smtClean="0">
                        <a:ln>
                          <a:noFill/>
                        </a:ln>
                        <a:solidFill>
                          <a:srgbClr val="FF0000"/>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8925">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rgbClr val="FF0000"/>
                          </a:solidFill>
                          <a:effectLst/>
                          <a:latin typeface="Times New Roman" pitchFamily="18" charset="0"/>
                          <a:cs typeface="Times New Roman" pitchFamily="18" charset="0"/>
                        </a:rPr>
                        <a:t>9. Quan họ Bắc Ninh</a:t>
                      </a:r>
                      <a:endParaRPr kumimoji="0" lang="en-US" sz="2000" b="1" i="0" u="none" strike="noStrike" cap="none" normalizeH="0" baseline="0" smtClean="0">
                        <a:ln>
                          <a:noFill/>
                        </a:ln>
                        <a:solidFill>
                          <a:srgbClr val="FF0000"/>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vi-VN" sz="1800" b="0" i="0" u="none" strike="noStrike" cap="none" normalizeH="0" baseline="0" smtClean="0">
                        <a:ln>
                          <a:noFill/>
                        </a:ln>
                        <a:solidFill>
                          <a:srgbClr val="FF0000"/>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vi-VN" sz="1800" b="0" i="0" u="none" strike="noStrike" cap="none" normalizeH="0" baseline="0" smtClean="0">
                        <a:ln>
                          <a:noFill/>
                        </a:ln>
                        <a:solidFill>
                          <a:srgbClr val="FF0000"/>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83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rgbClr val="FF0000"/>
                          </a:solidFill>
                          <a:effectLst/>
                          <a:latin typeface="Times New Roman" pitchFamily="18" charset="0"/>
                        </a:rPr>
                        <a:t>10. Lễ hội đền Hùng</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vi-VN" sz="1800" b="1" i="0" u="none" strike="noStrike" cap="none" normalizeH="0" baseline="0" smtClean="0">
                        <a:ln>
                          <a:noFill/>
                        </a:ln>
                        <a:solidFill>
                          <a:srgbClr val="FF0000"/>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vi-VN" sz="1800" b="0" i="0" u="none" strike="noStrike" cap="none" normalizeH="0" baseline="0" smtClean="0">
                        <a:ln>
                          <a:noFill/>
                        </a:ln>
                        <a:solidFill>
                          <a:srgbClr val="FF0000"/>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16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rgbClr val="FF0000"/>
                          </a:solidFill>
                          <a:effectLst/>
                          <a:latin typeface="Times New Roman" pitchFamily="18" charset="0"/>
                        </a:rPr>
                        <a:t>11. Cố đô Huế</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vi-VN" sz="1800" b="0" i="0" u="none" strike="noStrike" cap="none" normalizeH="0" baseline="0" dirty="0" smtClean="0">
                        <a:ln>
                          <a:noFill/>
                        </a:ln>
                        <a:solidFill>
                          <a:srgbClr val="FF0000"/>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vi-VN" sz="1800" b="0" i="0" u="none" strike="noStrike" cap="none" normalizeH="0" baseline="0" dirty="0" smtClean="0">
                        <a:ln>
                          <a:noFill/>
                        </a:ln>
                        <a:solidFill>
                          <a:srgbClr val="FF0000"/>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52300" name="Text Box 76"/>
          <p:cNvSpPr txBox="1">
            <a:spLocks noChangeArrowheads="1"/>
          </p:cNvSpPr>
          <p:nvPr/>
        </p:nvSpPr>
        <p:spPr bwMode="auto">
          <a:xfrm>
            <a:off x="990600" y="793750"/>
            <a:ext cx="792480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spcBef>
                <a:spcPct val="50000"/>
              </a:spcBef>
            </a:pPr>
            <a:r>
              <a:rPr lang="en-US" sz="3200" b="1" dirty="0" err="1">
                <a:latin typeface="Times New Roman" pitchFamily="18" charset="0"/>
                <a:cs typeface="Times New Roman" pitchFamily="18" charset="0"/>
              </a:rPr>
              <a:t>Phân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loại</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các</a:t>
            </a:r>
            <a:r>
              <a:rPr lang="en-US" sz="3200" b="1" dirty="0">
                <a:latin typeface="Times New Roman" pitchFamily="18" charset="0"/>
                <a:cs typeface="Times New Roman" pitchFamily="18" charset="0"/>
              </a:rPr>
              <a:t> di </a:t>
            </a:r>
            <a:r>
              <a:rPr lang="en-US" sz="3200" b="1" dirty="0" err="1">
                <a:latin typeface="Times New Roman" pitchFamily="18" charset="0"/>
                <a:cs typeface="Times New Roman" pitchFamily="18" charset="0"/>
              </a:rPr>
              <a:t>sản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văn</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hóa</a:t>
            </a:r>
            <a:r>
              <a:rPr lang="en-US" sz="3200" b="1" dirty="0">
                <a:latin typeface="Times New Roman" pitchFamily="18" charset="0"/>
                <a:cs typeface="Times New Roman" pitchFamily="18" charset="0"/>
              </a:rPr>
              <a:t> </a:t>
            </a:r>
            <a:r>
              <a:rPr lang="en-US" sz="3200" b="1" dirty="0" err="1">
                <a:latin typeface="Times New Roman" pitchFamily="18" charset="0"/>
                <a:cs typeface="Times New Roman" pitchFamily="18" charset="0"/>
              </a:rPr>
              <a:t>sau</a:t>
            </a:r>
            <a:r>
              <a:rPr lang="en-US" sz="3200" b="1" dirty="0">
                <a:latin typeface="Times New Roman" pitchFamily="18" charset="0"/>
                <a:cs typeface="Times New Roman" pitchFamily="18" charset="0"/>
              </a:rPr>
              <a:t>?</a:t>
            </a:r>
          </a:p>
        </p:txBody>
      </p:sp>
      <p:sp>
        <p:nvSpPr>
          <p:cNvPr id="2" name="TextBox 1"/>
          <p:cNvSpPr txBox="1"/>
          <p:nvPr/>
        </p:nvSpPr>
        <p:spPr>
          <a:xfrm>
            <a:off x="0" y="76200"/>
            <a:ext cx="3048000" cy="461665"/>
          </a:xfrm>
          <a:prstGeom prst="rect">
            <a:avLst/>
          </a:prstGeom>
          <a:noFill/>
        </p:spPr>
        <p:txBody>
          <a:bodyPr wrap="square" rtlCol="0">
            <a:spAutoFit/>
          </a:bodyPr>
          <a:lstStyle/>
          <a:p>
            <a:r>
              <a:rPr lang="en-US" sz="2400" b="1" dirty="0" smtClean="0">
                <a:solidFill>
                  <a:srgbClr val="FF0000"/>
                </a:solidFill>
                <a:latin typeface="Sitka Subheading" pitchFamily="2" charset="0"/>
              </a:rPr>
              <a:t>III/ LUYỆN TẬP</a:t>
            </a:r>
            <a:endParaRPr lang="en-US" sz="2400" b="1" dirty="0">
              <a:solidFill>
                <a:srgbClr val="FF0000"/>
              </a:solidFill>
              <a:latin typeface="Sitka Subheading" pitchFamily="2" charset="0"/>
            </a:endParaRPr>
          </a:p>
        </p:txBody>
      </p:sp>
    </p:spTree>
    <p:extLst>
      <p:ext uri="{BB962C8B-B14F-4D97-AF65-F5344CB8AC3E}">
        <p14:creationId xmlns:p14="http://schemas.microsoft.com/office/powerpoint/2010/main" val="3095991018"/>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2300"/>
                                        </p:tgtEl>
                                        <p:attrNameLst>
                                          <p:attrName>style.visibility</p:attrName>
                                        </p:attrNameLst>
                                      </p:cBhvr>
                                      <p:to>
                                        <p:strVal val="visible"/>
                                      </p:to>
                                    </p:set>
                                    <p:animEffect transition="in" filter="fade">
                                      <p:cBhvr>
                                        <p:cTn id="7" dur="1000"/>
                                        <p:tgtEl>
                                          <p:spTgt spid="52300"/>
                                        </p:tgtEl>
                                      </p:cBhvr>
                                    </p:animEffect>
                                    <p:anim calcmode="lin" valueType="num">
                                      <p:cBhvr>
                                        <p:cTn id="8" dur="1000" fill="hold"/>
                                        <p:tgtEl>
                                          <p:spTgt spid="52300"/>
                                        </p:tgtEl>
                                        <p:attrNameLst>
                                          <p:attrName>ppt_x</p:attrName>
                                        </p:attrNameLst>
                                      </p:cBhvr>
                                      <p:tavLst>
                                        <p:tav tm="0">
                                          <p:val>
                                            <p:strVal val="#ppt_x"/>
                                          </p:val>
                                        </p:tav>
                                        <p:tav tm="100000">
                                          <p:val>
                                            <p:strVal val="#ppt_x"/>
                                          </p:val>
                                        </p:tav>
                                      </p:tavLst>
                                    </p:anim>
                                    <p:anim calcmode="lin" valueType="num">
                                      <p:cBhvr>
                                        <p:cTn id="9" dur="1000" fill="hold"/>
                                        <p:tgtEl>
                                          <p:spTgt spid="523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300"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0256" name="Group 80"/>
          <p:cNvGraphicFramePr>
            <a:graphicFrameLocks noGrp="1"/>
          </p:cNvGraphicFramePr>
          <p:nvPr>
            <p:ph idx="4294967295"/>
          </p:nvPr>
        </p:nvGraphicFramePr>
        <p:xfrm>
          <a:off x="19050" y="1371600"/>
          <a:ext cx="8902700" cy="4856163"/>
        </p:xfrm>
        <a:graphic>
          <a:graphicData uri="http://schemas.openxmlformats.org/drawingml/2006/table">
            <a:tbl>
              <a:tblPr/>
              <a:tblGrid>
                <a:gridCol w="3200400"/>
                <a:gridCol w="2654300"/>
                <a:gridCol w="3048000"/>
              </a:tblGrid>
              <a:tr h="207674">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dirty="0" err="1" smtClean="0">
                          <a:ln>
                            <a:noFill/>
                          </a:ln>
                          <a:solidFill>
                            <a:srgbClr val="FF0000"/>
                          </a:solidFill>
                          <a:effectLst/>
                          <a:latin typeface="Times New Roman" pitchFamily="18" charset="0"/>
                          <a:cs typeface="Times New Roman" pitchFamily="18" charset="0"/>
                        </a:rPr>
                        <a:t>Tên</a:t>
                      </a:r>
                      <a:r>
                        <a:rPr kumimoji="0" lang="en-US" sz="2000" b="1" i="0" u="none" strike="noStrike" cap="none" normalizeH="0" baseline="0" dirty="0" smtClean="0">
                          <a:ln>
                            <a:noFill/>
                          </a:ln>
                          <a:solidFill>
                            <a:srgbClr val="FF0000"/>
                          </a:solidFill>
                          <a:effectLst/>
                          <a:latin typeface="Times New Roman" pitchFamily="18" charset="0"/>
                          <a:cs typeface="Times New Roman" pitchFamily="18" charset="0"/>
                        </a:rPr>
                        <a:t> di </a:t>
                      </a:r>
                      <a:r>
                        <a:rPr kumimoji="0" lang="en-US" sz="2000" b="1" i="0" u="none" strike="noStrike" cap="none" normalizeH="0" baseline="0" dirty="0" err="1" smtClean="0">
                          <a:ln>
                            <a:noFill/>
                          </a:ln>
                          <a:solidFill>
                            <a:srgbClr val="FF0000"/>
                          </a:solidFill>
                          <a:effectLst/>
                          <a:latin typeface="Times New Roman" pitchFamily="18" charset="0"/>
                          <a:cs typeface="Times New Roman" pitchFamily="18" charset="0"/>
                        </a:rPr>
                        <a:t>sản</a:t>
                      </a:r>
                      <a:r>
                        <a:rPr kumimoji="0" lang="en-US" sz="2000" b="1" i="0" u="none" strike="noStrike" cap="none" normalizeH="0" baseline="0" dirty="0" smtClean="0">
                          <a:ln>
                            <a:noFill/>
                          </a:ln>
                          <a:solidFill>
                            <a:srgbClr val="FF0000"/>
                          </a:solidFill>
                          <a:effectLst/>
                          <a:latin typeface="Times New Roman" pitchFamily="18" charset="0"/>
                          <a:cs typeface="Times New Roman" pitchFamily="18" charset="0"/>
                        </a:rPr>
                        <a:t> </a:t>
                      </a:r>
                      <a:r>
                        <a:rPr kumimoji="0" lang="en-US" sz="2000" b="1" i="0" u="none" strike="noStrike" cap="none" normalizeH="0" baseline="0" dirty="0" err="1" smtClean="0">
                          <a:ln>
                            <a:noFill/>
                          </a:ln>
                          <a:solidFill>
                            <a:srgbClr val="FF0000"/>
                          </a:solidFill>
                          <a:effectLst/>
                          <a:latin typeface="Times New Roman" pitchFamily="18" charset="0"/>
                          <a:cs typeface="Times New Roman" pitchFamily="18" charset="0"/>
                        </a:rPr>
                        <a:t>văn</a:t>
                      </a:r>
                      <a:r>
                        <a:rPr kumimoji="0" lang="en-US" sz="2000" b="1" i="0" u="none" strike="noStrike" cap="none" normalizeH="0" baseline="0" dirty="0" smtClean="0">
                          <a:ln>
                            <a:noFill/>
                          </a:ln>
                          <a:solidFill>
                            <a:srgbClr val="FF0000"/>
                          </a:solidFill>
                          <a:effectLst/>
                          <a:latin typeface="Times New Roman" pitchFamily="18" charset="0"/>
                          <a:cs typeface="Times New Roman" pitchFamily="18" charset="0"/>
                        </a:rPr>
                        <a:t> </a:t>
                      </a:r>
                      <a:r>
                        <a:rPr kumimoji="0" lang="en-US" sz="2000" b="1" i="0" u="none" strike="noStrike" cap="none" normalizeH="0" baseline="0" dirty="0" err="1" smtClean="0">
                          <a:ln>
                            <a:noFill/>
                          </a:ln>
                          <a:solidFill>
                            <a:srgbClr val="FF0000"/>
                          </a:solidFill>
                          <a:effectLst/>
                          <a:latin typeface="Times New Roman" pitchFamily="18" charset="0"/>
                          <a:cs typeface="Times New Roman" pitchFamily="18" charset="0"/>
                        </a:rPr>
                        <a:t>hoá</a:t>
                      </a:r>
                      <a:endParaRPr kumimoji="0" lang="en-US" sz="2000" b="1" i="0" u="none" strike="noStrike" cap="none" normalizeH="0" baseline="0" dirty="0" smtClean="0">
                        <a:ln>
                          <a:noFill/>
                        </a:ln>
                        <a:solidFill>
                          <a:srgbClr val="FF0000"/>
                        </a:solidFill>
                        <a:effectLst/>
                        <a:latin typeface="Arial" charset="0"/>
                      </a:endParaRP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rgbClr val="FF0000"/>
                          </a:solidFill>
                          <a:effectLst/>
                          <a:latin typeface="Times New Roman" pitchFamily="18" charset="0"/>
                          <a:cs typeface="Times New Roman" pitchFamily="18" charset="0"/>
                        </a:rPr>
                        <a:t>Di sản văn hóa vật thể</a:t>
                      </a:r>
                      <a:endParaRPr kumimoji="0" lang="en-US" sz="2000" b="1" i="0" u="none" strike="noStrike" cap="none" normalizeH="0" baseline="0" smtClean="0">
                        <a:ln>
                          <a:noFill/>
                        </a:ln>
                        <a:solidFill>
                          <a:srgbClr val="FF0000"/>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rgbClr val="FF0000"/>
                          </a:solidFill>
                          <a:effectLst/>
                          <a:latin typeface="Times New Roman" pitchFamily="18" charset="0"/>
                          <a:cs typeface="Times New Roman" pitchFamily="18" charset="0"/>
                        </a:rPr>
                        <a:t>Di sản văn hoá phi vật thể</a:t>
                      </a:r>
                      <a:endParaRPr kumimoji="0" lang="en-US" sz="2000" b="1" i="0" u="none" strike="noStrike" cap="none" normalizeH="0" baseline="0" smtClean="0">
                        <a:ln>
                          <a:noFill/>
                        </a:ln>
                        <a:solidFill>
                          <a:srgbClr val="FF0000"/>
                        </a:solidFill>
                        <a:effectLst/>
                        <a:latin typeface="Arial"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0513">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rgbClr val="FF0000"/>
                          </a:solidFill>
                          <a:effectLst/>
                          <a:latin typeface="Times New Roman" pitchFamily="18" charset="0"/>
                          <a:cs typeface="Times New Roman" pitchFamily="18" charset="0"/>
                        </a:rPr>
                        <a:t>1. Cồng chiêng Tây Nguyên</a:t>
                      </a:r>
                      <a:endParaRPr kumimoji="0" lang="en-US" sz="2000" b="1" i="0" u="none" strike="noStrike" cap="none" normalizeH="0" baseline="0" smtClean="0">
                        <a:ln>
                          <a:noFill/>
                        </a:ln>
                        <a:solidFill>
                          <a:srgbClr val="FF0000"/>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vi-VN" sz="1800" b="0" i="0" u="none" strike="noStrike" cap="none" normalizeH="0" baseline="0" smtClean="0">
                        <a:ln>
                          <a:noFill/>
                        </a:ln>
                        <a:solidFill>
                          <a:srgbClr val="FF0000"/>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rgbClr val="FF0000"/>
                          </a:solidFill>
                          <a:effectLst/>
                          <a:latin typeface="Times New Roman" pitchFamily="18" charset="0"/>
                          <a:cs typeface="Times New Roman" pitchFamily="18" charset="0"/>
                        </a:rPr>
                        <a:t>X</a:t>
                      </a:r>
                      <a:endParaRPr kumimoji="0" lang="vi-VN" sz="1800" b="0" i="0" u="none" strike="noStrike" cap="none" normalizeH="0" baseline="0" smtClean="0">
                        <a:ln>
                          <a:noFill/>
                        </a:ln>
                        <a:solidFill>
                          <a:srgbClr val="FF0000"/>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8925">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rgbClr val="FF0000"/>
                          </a:solidFill>
                          <a:effectLst/>
                          <a:latin typeface="Times New Roman" pitchFamily="18" charset="0"/>
                          <a:cs typeface="Times New Roman" pitchFamily="18" charset="0"/>
                        </a:rPr>
                        <a:t>2. Thánh địa Mĩ Sơn</a:t>
                      </a:r>
                      <a:endParaRPr kumimoji="0" lang="en-US" sz="2000" b="1" i="0" u="none" strike="noStrike" cap="none" normalizeH="0" baseline="0" smtClean="0">
                        <a:ln>
                          <a:noFill/>
                        </a:ln>
                        <a:solidFill>
                          <a:srgbClr val="FF0000"/>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FF0000"/>
                          </a:solidFill>
                          <a:effectLst/>
                          <a:latin typeface="Times New Roman" pitchFamily="18" charset="0"/>
                          <a:cs typeface="Times New Roman" pitchFamily="18" charset="0"/>
                        </a:rPr>
                        <a:t>X</a:t>
                      </a:r>
                      <a:endParaRPr kumimoji="0" lang="vi-VN" sz="1800" b="0" i="0" u="none" strike="noStrike" cap="none" normalizeH="0" baseline="0" smtClean="0">
                        <a:ln>
                          <a:noFill/>
                        </a:ln>
                        <a:solidFill>
                          <a:srgbClr val="FF0000"/>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vi-VN" sz="1800" b="0" i="0" u="none" strike="noStrike" cap="none" normalizeH="0" baseline="0" smtClean="0">
                        <a:ln>
                          <a:noFill/>
                        </a:ln>
                        <a:solidFill>
                          <a:srgbClr val="FF0000"/>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0513">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rgbClr val="FF0000"/>
                          </a:solidFill>
                          <a:effectLst/>
                          <a:latin typeface="Times New Roman" pitchFamily="18" charset="0"/>
                          <a:cs typeface="Times New Roman" pitchFamily="18" charset="0"/>
                        </a:rPr>
                        <a:t>3. Vịnh Hạ Long</a:t>
                      </a:r>
                      <a:endParaRPr kumimoji="0" lang="en-US" sz="2000" b="1" i="0" u="none" strike="noStrike" cap="none" normalizeH="0" baseline="0" smtClean="0">
                        <a:ln>
                          <a:noFill/>
                        </a:ln>
                        <a:solidFill>
                          <a:srgbClr val="FF0000"/>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rgbClr val="FF0000"/>
                          </a:solidFill>
                          <a:effectLst/>
                          <a:latin typeface="Times New Roman" pitchFamily="18" charset="0"/>
                          <a:cs typeface="Times New Roman" pitchFamily="18" charset="0"/>
                        </a:rPr>
                        <a:t>X</a:t>
                      </a:r>
                      <a:endParaRPr kumimoji="0" lang="vi-VN" sz="1800" b="0" i="0" u="none" strike="noStrike" cap="none" normalizeH="0" baseline="0" smtClean="0">
                        <a:ln>
                          <a:noFill/>
                        </a:ln>
                        <a:solidFill>
                          <a:srgbClr val="FF0000"/>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1" u="none" strike="noStrike" cap="none" normalizeH="0" baseline="0" smtClean="0">
                          <a:ln>
                            <a:noFill/>
                          </a:ln>
                          <a:solidFill>
                            <a:srgbClr val="FF0000"/>
                          </a:solidFill>
                          <a:effectLst/>
                          <a:latin typeface="Times New Roman" pitchFamily="18" charset="0"/>
                          <a:cs typeface="Times New Roman" pitchFamily="18" charset="0"/>
                        </a:rPr>
                        <a:t>               </a:t>
                      </a:r>
                      <a:endParaRPr kumimoji="0" lang="en-US" sz="1800" b="0" i="0" u="none" strike="noStrike" cap="none" normalizeH="0" baseline="0" smtClean="0">
                        <a:ln>
                          <a:noFill/>
                        </a:ln>
                        <a:solidFill>
                          <a:srgbClr val="FF0000"/>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84175">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rgbClr val="FF0000"/>
                          </a:solidFill>
                          <a:effectLst/>
                          <a:latin typeface="Times New Roman" pitchFamily="18" charset="0"/>
                          <a:cs typeface="Times New Roman" pitchFamily="18" charset="0"/>
                        </a:rPr>
                        <a:t>4. Áo dài</a:t>
                      </a:r>
                      <a:endParaRPr kumimoji="0" lang="en-US" sz="2000" b="1" i="0" u="none" strike="noStrike" cap="none" normalizeH="0" baseline="0" smtClean="0">
                        <a:ln>
                          <a:noFill/>
                        </a:ln>
                        <a:solidFill>
                          <a:srgbClr val="FF0000"/>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vi-VN" sz="1800" b="0" i="0" u="none" strike="noStrike" cap="none" normalizeH="0" baseline="0" smtClean="0">
                        <a:ln>
                          <a:noFill/>
                        </a:ln>
                        <a:solidFill>
                          <a:srgbClr val="FF0000"/>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rgbClr val="FF0000"/>
                          </a:solidFill>
                          <a:effectLst/>
                          <a:latin typeface="Times New Roman" pitchFamily="18" charset="0"/>
                          <a:cs typeface="Times New Roman" pitchFamily="18" charset="0"/>
                        </a:rPr>
                        <a:t>X</a:t>
                      </a:r>
                      <a:endParaRPr kumimoji="0" lang="vi-VN" sz="1800" b="0" i="0" u="none" strike="noStrike" cap="none" normalizeH="0" baseline="0" smtClean="0">
                        <a:ln>
                          <a:noFill/>
                        </a:ln>
                        <a:solidFill>
                          <a:srgbClr val="FF0000"/>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0513">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rgbClr val="FF0000"/>
                          </a:solidFill>
                          <a:effectLst/>
                          <a:latin typeface="Times New Roman" pitchFamily="18" charset="0"/>
                          <a:cs typeface="Times New Roman" pitchFamily="18" charset="0"/>
                        </a:rPr>
                        <a:t>5. Nhã nhạc cung đình Huế</a:t>
                      </a:r>
                      <a:endParaRPr kumimoji="0" lang="en-US" sz="2000" b="1" i="0" u="none" strike="noStrike" cap="none" normalizeH="0" baseline="0" smtClean="0">
                        <a:ln>
                          <a:noFill/>
                        </a:ln>
                        <a:solidFill>
                          <a:srgbClr val="FF0000"/>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vi-VN" sz="1800" b="0" i="0" u="none" strike="noStrike" cap="none" normalizeH="0" baseline="0" smtClean="0">
                        <a:ln>
                          <a:noFill/>
                        </a:ln>
                        <a:solidFill>
                          <a:srgbClr val="FF0000"/>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rgbClr val="FF0000"/>
                          </a:solidFill>
                          <a:effectLst/>
                          <a:latin typeface="Times New Roman" pitchFamily="18" charset="0"/>
                          <a:cs typeface="Times New Roman" pitchFamily="18" charset="0"/>
                        </a:rPr>
                        <a:t>X</a:t>
                      </a:r>
                      <a:endParaRPr kumimoji="0" lang="vi-VN" sz="1800" b="0" i="0" u="none" strike="noStrike" cap="none" normalizeH="0" baseline="0" smtClean="0">
                        <a:ln>
                          <a:noFill/>
                        </a:ln>
                        <a:solidFill>
                          <a:srgbClr val="FF0000"/>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545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rgbClr val="FF0000"/>
                          </a:solidFill>
                          <a:effectLst/>
                          <a:latin typeface="Times New Roman" pitchFamily="18" charset="0"/>
                          <a:cs typeface="Times New Roman" pitchFamily="18" charset="0"/>
                        </a:rPr>
                        <a:t>6. Động Phong Nha</a:t>
                      </a:r>
                      <a:endParaRPr kumimoji="0" lang="en-US" sz="2000" b="1" i="0" u="none" strike="noStrike" cap="none" normalizeH="0" baseline="0" smtClean="0">
                        <a:ln>
                          <a:noFill/>
                        </a:ln>
                        <a:solidFill>
                          <a:srgbClr val="FF0000"/>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rgbClr val="FF0000"/>
                          </a:solidFill>
                          <a:effectLst/>
                          <a:latin typeface="Times New Roman" pitchFamily="18" charset="0"/>
                          <a:cs typeface="Times New Roman" pitchFamily="18" charset="0"/>
                        </a:rPr>
                        <a:t>X</a:t>
                      </a:r>
                      <a:endParaRPr kumimoji="0" lang="vi-VN" sz="1800" b="0" i="0" u="none" strike="noStrike" cap="none" normalizeH="0" baseline="0" smtClean="0">
                        <a:ln>
                          <a:noFill/>
                        </a:ln>
                        <a:solidFill>
                          <a:srgbClr val="FF0000"/>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800" b="1" i="1" u="none" strike="noStrike" cap="none" normalizeH="0" baseline="0" smtClean="0">
                          <a:ln>
                            <a:noFill/>
                          </a:ln>
                          <a:solidFill>
                            <a:srgbClr val="FF0000"/>
                          </a:solidFill>
                          <a:effectLst/>
                          <a:latin typeface="Times New Roman" pitchFamily="18" charset="0"/>
                          <a:cs typeface="Times New Roman" pitchFamily="18" charset="0"/>
                        </a:rPr>
                        <a:t>       </a:t>
                      </a:r>
                      <a:endParaRPr kumimoji="0" lang="en-US" sz="1800" b="0" i="0" u="none" strike="noStrike" cap="none" normalizeH="0" baseline="0" smtClean="0">
                        <a:ln>
                          <a:noFill/>
                        </a:ln>
                        <a:solidFill>
                          <a:srgbClr val="FF0000"/>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34963">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rgbClr val="FF0000"/>
                          </a:solidFill>
                          <a:effectLst/>
                          <a:latin typeface="Times New Roman" pitchFamily="18" charset="0"/>
                          <a:cs typeface="Times New Roman" pitchFamily="18" charset="0"/>
                        </a:rPr>
                        <a:t>7. Chữ Nho</a:t>
                      </a:r>
                      <a:endParaRPr kumimoji="0" lang="en-US" sz="2000" b="1" i="0" u="none" strike="noStrike" cap="none" normalizeH="0" baseline="0" smtClean="0">
                        <a:ln>
                          <a:noFill/>
                        </a:ln>
                        <a:solidFill>
                          <a:srgbClr val="FF0000"/>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vi-VN" sz="1800" b="0" i="0" u="none" strike="noStrike" cap="none" normalizeH="0" baseline="0" smtClean="0">
                        <a:ln>
                          <a:noFill/>
                        </a:ln>
                        <a:solidFill>
                          <a:srgbClr val="FF0000"/>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rgbClr val="FF0000"/>
                          </a:solidFill>
                          <a:effectLst/>
                          <a:latin typeface="Times New Roman" pitchFamily="18" charset="0"/>
                          <a:cs typeface="Times New Roman" pitchFamily="18" charset="0"/>
                        </a:rPr>
                        <a:t>X</a:t>
                      </a:r>
                      <a:endParaRPr kumimoji="0" lang="vi-VN" sz="1800" b="0" i="0" u="none" strike="noStrike" cap="none" normalizeH="0" baseline="0" smtClean="0">
                        <a:ln>
                          <a:noFill/>
                        </a:ln>
                        <a:solidFill>
                          <a:srgbClr val="FF0000"/>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90513">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rgbClr val="FF0000"/>
                          </a:solidFill>
                          <a:effectLst/>
                          <a:latin typeface="Times New Roman" pitchFamily="18" charset="0"/>
                          <a:cs typeface="Times New Roman" pitchFamily="18" charset="0"/>
                        </a:rPr>
                        <a:t>8. Phố cổ Hội An</a:t>
                      </a:r>
                      <a:endParaRPr kumimoji="0" lang="en-US" sz="2000" b="1" i="0" u="none" strike="noStrike" cap="none" normalizeH="0" baseline="0" smtClean="0">
                        <a:ln>
                          <a:noFill/>
                        </a:ln>
                        <a:solidFill>
                          <a:srgbClr val="FF0000"/>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rgbClr val="FF0000"/>
                          </a:solidFill>
                          <a:effectLst/>
                          <a:latin typeface="Times New Roman" pitchFamily="18" charset="0"/>
                          <a:cs typeface="Times New Roman" pitchFamily="18" charset="0"/>
                        </a:rPr>
                        <a:t>X</a:t>
                      </a:r>
                      <a:endParaRPr kumimoji="0" lang="vi-VN" sz="1800" b="0" i="0" u="none" strike="noStrike" cap="none" normalizeH="0" baseline="0" smtClean="0">
                        <a:ln>
                          <a:noFill/>
                        </a:ln>
                        <a:solidFill>
                          <a:srgbClr val="FF0000"/>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vi-VN" sz="1800" b="0" i="0" u="none" strike="noStrike" cap="none" normalizeH="0" baseline="0" smtClean="0">
                        <a:ln>
                          <a:noFill/>
                        </a:ln>
                        <a:solidFill>
                          <a:srgbClr val="FF0000"/>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8925">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000" b="1" i="0" u="none" strike="noStrike" cap="none" normalizeH="0" baseline="0" smtClean="0">
                          <a:ln>
                            <a:noFill/>
                          </a:ln>
                          <a:solidFill>
                            <a:srgbClr val="FF0000"/>
                          </a:solidFill>
                          <a:effectLst/>
                          <a:latin typeface="Times New Roman" pitchFamily="18" charset="0"/>
                          <a:cs typeface="Times New Roman" pitchFamily="18" charset="0"/>
                        </a:rPr>
                        <a:t>9. Quan họ Bắc Ninh</a:t>
                      </a:r>
                      <a:endParaRPr kumimoji="0" lang="en-US" sz="2000" b="1" i="0" u="none" strike="noStrike" cap="none" normalizeH="0" baseline="0" smtClean="0">
                        <a:ln>
                          <a:noFill/>
                        </a:ln>
                        <a:solidFill>
                          <a:srgbClr val="FF0000"/>
                        </a:solidFill>
                        <a:effectLst/>
                        <a:latin typeface="Arial"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vi-VN" sz="1800" b="0" i="0" u="none" strike="noStrike" cap="none" normalizeH="0" baseline="0" smtClean="0">
                        <a:ln>
                          <a:noFill/>
                        </a:ln>
                        <a:solidFill>
                          <a:srgbClr val="FF0000"/>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rgbClr val="FF0000"/>
                          </a:solidFill>
                          <a:effectLst/>
                          <a:latin typeface="Times New Roman" pitchFamily="18" charset="0"/>
                          <a:cs typeface="Times New Roman" pitchFamily="18" charset="0"/>
                        </a:rPr>
                        <a:t>X</a:t>
                      </a:r>
                      <a:endParaRPr kumimoji="0" lang="vi-VN" sz="1800" b="0" i="0" u="none" strike="noStrike" cap="none" normalizeH="0" baseline="0" smtClean="0">
                        <a:ln>
                          <a:noFill/>
                        </a:ln>
                        <a:solidFill>
                          <a:srgbClr val="FF0000"/>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6831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rgbClr val="FF0000"/>
                          </a:solidFill>
                          <a:effectLst/>
                          <a:latin typeface="Times New Roman" pitchFamily="18" charset="0"/>
                        </a:rPr>
                        <a:t>10. Lễ hội đền Hùng</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vi-VN" sz="1800" b="1" i="0" u="none" strike="noStrike" cap="none" normalizeH="0" baseline="0" smtClean="0">
                        <a:ln>
                          <a:noFill/>
                        </a:ln>
                        <a:solidFill>
                          <a:srgbClr val="FF0000"/>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rgbClr val="FF0000"/>
                          </a:solidFill>
                          <a:effectLst/>
                          <a:latin typeface="Times New Roman" pitchFamily="18" charset="0"/>
                          <a:cs typeface="Times New Roman" pitchFamily="18" charset="0"/>
                        </a:rPr>
                        <a:t>X</a:t>
                      </a:r>
                      <a:endParaRPr kumimoji="0" lang="vi-VN" sz="1800" b="0" i="0" u="none" strike="noStrike" cap="none" normalizeH="0" baseline="0" dirty="0" smtClean="0">
                        <a:ln>
                          <a:noFill/>
                        </a:ln>
                        <a:solidFill>
                          <a:srgbClr val="FF0000"/>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0162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rgbClr val="FF0000"/>
                          </a:solidFill>
                          <a:effectLst/>
                          <a:latin typeface="Times New Roman" pitchFamily="18" charset="0"/>
                        </a:rPr>
                        <a:t>11. Cố đô Huế</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smtClean="0">
                          <a:ln>
                            <a:noFill/>
                          </a:ln>
                          <a:solidFill>
                            <a:srgbClr val="FF0000"/>
                          </a:solidFill>
                          <a:effectLst/>
                          <a:latin typeface="Times New Roman" pitchFamily="18" charset="0"/>
                          <a:cs typeface="Times New Roman" pitchFamily="18" charset="0"/>
                        </a:rPr>
                        <a:t>X</a:t>
                      </a:r>
                      <a:endParaRPr kumimoji="0" lang="vi-VN" sz="1800" b="0" i="0" u="none" strike="noStrike" cap="none" normalizeH="0" baseline="0" dirty="0" smtClean="0">
                        <a:ln>
                          <a:noFill/>
                        </a:ln>
                        <a:solidFill>
                          <a:srgbClr val="FF0000"/>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smtClean="0">
                          <a:ln>
                            <a:noFill/>
                          </a:ln>
                          <a:solidFill>
                            <a:srgbClr val="FF0000"/>
                          </a:solidFill>
                          <a:effectLst/>
                          <a:latin typeface="Times New Roman" pitchFamily="18" charset="0"/>
                          <a:cs typeface="Times New Roman" pitchFamily="18" charset="0"/>
                        </a:rPr>
                        <a:t>X</a:t>
                      </a:r>
                      <a:endParaRPr kumimoji="0" lang="vi-VN" sz="1800" b="0" i="0" u="none" strike="noStrike" cap="none" normalizeH="0" baseline="0" smtClean="0">
                        <a:ln>
                          <a:noFill/>
                        </a:ln>
                        <a:solidFill>
                          <a:srgbClr val="FF0000"/>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52300" name="Text Box 76"/>
          <p:cNvSpPr txBox="1">
            <a:spLocks noChangeArrowheads="1"/>
          </p:cNvSpPr>
          <p:nvPr/>
        </p:nvSpPr>
        <p:spPr bwMode="auto">
          <a:xfrm>
            <a:off x="0" y="214313"/>
            <a:ext cx="9144000" cy="954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spcBef>
                <a:spcPct val="50000"/>
              </a:spcBef>
            </a:pPr>
            <a:r>
              <a:rPr lang="en-US" altLang="en-US" sz="2800" b="1">
                <a:latin typeface="Times New Roman" pitchFamily="18" charset="0"/>
                <a:cs typeface="Times New Roman" pitchFamily="18" charset="0"/>
              </a:rPr>
              <a:t>Kết quả phân loại d</a:t>
            </a:r>
            <a:r>
              <a:rPr lang="vi-VN" altLang="en-US" sz="2800" b="1">
                <a:latin typeface="Times New Roman" pitchFamily="18" charset="0"/>
                <a:cs typeface="Times New Roman" pitchFamily="18" charset="0"/>
              </a:rPr>
              <a:t>i sản văn </a:t>
            </a:r>
            <a:r>
              <a:rPr lang="en-US" altLang="en-US" sz="2800" b="1">
                <a:latin typeface="Times New Roman" pitchFamily="18" charset="0"/>
                <a:cs typeface="Times New Roman" pitchFamily="18" charset="0"/>
              </a:rPr>
              <a:t>h</a:t>
            </a:r>
            <a:r>
              <a:rPr lang="vi-VN" altLang="en-US" sz="2800" b="1">
                <a:latin typeface="Times New Roman" pitchFamily="18" charset="0"/>
                <a:cs typeface="Times New Roman" pitchFamily="18" charset="0"/>
              </a:rPr>
              <a:t>óa</a:t>
            </a:r>
            <a:r>
              <a:rPr lang="en-US" altLang="en-US" sz="2800" b="1">
                <a:latin typeface="Times New Roman" pitchFamily="18" charset="0"/>
                <a:cs typeface="Times New Roman" pitchFamily="18" charset="0"/>
              </a:rPr>
              <a:t> vật thể và di sản văn hóa phi vật thể?</a:t>
            </a:r>
            <a:endParaRPr lang="en-US" sz="2800" b="1">
              <a:latin typeface="Times New Roman" pitchFamily="18" charset="0"/>
              <a:cs typeface="Times New Roman" pitchFamily="18" charset="0"/>
            </a:endParaRPr>
          </a:p>
        </p:txBody>
      </p:sp>
    </p:spTree>
    <p:extLst>
      <p:ext uri="{BB962C8B-B14F-4D97-AF65-F5344CB8AC3E}">
        <p14:creationId xmlns:p14="http://schemas.microsoft.com/office/powerpoint/2010/main" val="421725948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2300"/>
                                        </p:tgtEl>
                                        <p:attrNameLst>
                                          <p:attrName>style.visibility</p:attrName>
                                        </p:attrNameLst>
                                      </p:cBhvr>
                                      <p:to>
                                        <p:strVal val="visible"/>
                                      </p:to>
                                    </p:set>
                                    <p:anim calcmode="lin" valueType="num">
                                      <p:cBhvr additive="base">
                                        <p:cTn id="7" dur="500" fill="hold"/>
                                        <p:tgtEl>
                                          <p:spTgt spid="52300"/>
                                        </p:tgtEl>
                                        <p:attrNameLst>
                                          <p:attrName>ppt_x</p:attrName>
                                        </p:attrNameLst>
                                      </p:cBhvr>
                                      <p:tavLst>
                                        <p:tav tm="0">
                                          <p:val>
                                            <p:strVal val="#ppt_x"/>
                                          </p:val>
                                        </p:tav>
                                        <p:tav tm="100000">
                                          <p:val>
                                            <p:strVal val="#ppt_x"/>
                                          </p:val>
                                        </p:tav>
                                      </p:tavLst>
                                    </p:anim>
                                    <p:anim calcmode="lin" valueType="num">
                                      <p:cBhvr additive="base">
                                        <p:cTn id="8" dur="500" fill="hold"/>
                                        <p:tgtEl>
                                          <p:spTgt spid="52300"/>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2" presetClass="entr" presetSubtype="0" fill="hold" nodeType="clickEffect">
                                  <p:stCondLst>
                                    <p:cond delay="0"/>
                                  </p:stCondLst>
                                  <p:childTnLst>
                                    <p:set>
                                      <p:cBhvr>
                                        <p:cTn id="12" dur="1" fill="hold">
                                          <p:stCondLst>
                                            <p:cond delay="0"/>
                                          </p:stCondLst>
                                        </p:cTn>
                                        <p:tgtEl>
                                          <p:spTgt spid="50256"/>
                                        </p:tgtEl>
                                        <p:attrNameLst>
                                          <p:attrName>style.visibility</p:attrName>
                                        </p:attrNameLst>
                                      </p:cBhvr>
                                      <p:to>
                                        <p:strVal val="visible"/>
                                      </p:to>
                                    </p:set>
                                    <p:animEffect transition="in" filter="fade">
                                      <p:cBhvr>
                                        <p:cTn id="13" dur="1000"/>
                                        <p:tgtEl>
                                          <p:spTgt spid="50256"/>
                                        </p:tgtEl>
                                      </p:cBhvr>
                                    </p:animEffect>
                                    <p:anim calcmode="lin" valueType="num">
                                      <p:cBhvr>
                                        <p:cTn id="14" dur="1000" fill="hold"/>
                                        <p:tgtEl>
                                          <p:spTgt spid="50256"/>
                                        </p:tgtEl>
                                        <p:attrNameLst>
                                          <p:attrName>ppt_x</p:attrName>
                                        </p:attrNameLst>
                                      </p:cBhvr>
                                      <p:tavLst>
                                        <p:tav tm="0">
                                          <p:val>
                                            <p:strVal val="#ppt_x"/>
                                          </p:val>
                                        </p:tav>
                                        <p:tav tm="100000">
                                          <p:val>
                                            <p:strVal val="#ppt_x"/>
                                          </p:val>
                                        </p:tav>
                                      </p:tavLst>
                                    </p:anim>
                                    <p:anim calcmode="lin" valueType="num">
                                      <p:cBhvr>
                                        <p:cTn id="15" dur="1000" fill="hold"/>
                                        <p:tgtEl>
                                          <p:spTgt spid="502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300"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Content Placeholder 3"/>
          <p:cNvPicPr>
            <a:picLocks noGrp="1" noChangeAspect="1"/>
          </p:cNvPicPr>
          <p:nvPr>
            <p:ph idx="4294967295"/>
          </p:nvPr>
        </p:nvPicPr>
        <p:blipFill>
          <a:blip r:embed="rId2">
            <a:extLst>
              <a:ext uri="{28A0092B-C50C-407E-A947-70E740481C1C}">
                <a14:useLocalDpi xmlns:a14="http://schemas.microsoft.com/office/drawing/2010/main" val="0"/>
              </a:ext>
            </a:extLst>
          </a:blip>
          <a:srcRect/>
          <a:stretch>
            <a:fillRect/>
          </a:stretch>
        </p:blipFill>
        <p:spPr>
          <a:xfrm>
            <a:off x="0" y="0"/>
            <a:ext cx="9144000" cy="6858000"/>
          </a:xfrm>
        </p:spPr>
      </p:pic>
      <p:sp>
        <p:nvSpPr>
          <p:cNvPr id="2" name="Rectangle 1"/>
          <p:cNvSpPr/>
          <p:nvPr/>
        </p:nvSpPr>
        <p:spPr>
          <a:xfrm>
            <a:off x="3581400" y="0"/>
            <a:ext cx="1600199" cy="3203574"/>
          </a:xfrm>
          <a:prstGeom prst="rect">
            <a:avLst/>
          </a:prstGeom>
          <a:solidFill>
            <a:srgbClr val="00FF00"/>
          </a:solidFill>
          <a:ln>
            <a:solidFill>
              <a:srgbClr val="0099FF"/>
            </a:solid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extrusionH="57150">
              <a:bevelT w="38100" h="38100"/>
            </a:sp3d>
          </a:bodyPr>
          <a:lstStyle/>
          <a:p>
            <a:pPr algn="ctr" eaLnBrk="1" fontAlgn="auto" hangingPunct="1">
              <a:spcBef>
                <a:spcPts val="0"/>
              </a:spcBef>
              <a:spcAft>
                <a:spcPts val="0"/>
              </a:spcAft>
              <a:defRPr/>
            </a:pPr>
            <a:r>
              <a:rPr lang="en-US" sz="3200" b="1">
                <a:ln w="19050">
                  <a:solidFill>
                    <a:srgbClr val="7030A0"/>
                  </a:solidFill>
                </a:ln>
                <a:solidFill>
                  <a:srgbClr val="00B0F0"/>
                </a:solidFill>
                <a:effectLst>
                  <a:outerShdw blurRad="38100" dist="38100" dir="2700000" algn="tl">
                    <a:srgbClr val="000000">
                      <a:alpha val="43137"/>
                    </a:srgbClr>
                  </a:outerShdw>
                </a:effectLst>
              </a:rPr>
              <a:t> </a:t>
            </a:r>
            <a:r>
              <a:rPr lang="en-US" sz="3200" b="1">
                <a:ln w="19050">
                  <a:solidFill>
                    <a:srgbClr val="7030A0"/>
                  </a:solidFill>
                </a:ln>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Di sản văn hóa phi vật thể</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050" y="3206750"/>
            <a:ext cx="3067050" cy="365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257800" y="0"/>
            <a:ext cx="3886200" cy="320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124200" y="3203575"/>
            <a:ext cx="6019800" cy="3654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9525" y="0"/>
            <a:ext cx="3495675"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7-Point Star 10"/>
          <p:cNvSpPr/>
          <p:nvPr/>
        </p:nvSpPr>
        <p:spPr>
          <a:xfrm>
            <a:off x="1" y="2286000"/>
            <a:ext cx="3581400" cy="900111"/>
          </a:xfrm>
          <a:prstGeom prst="star7">
            <a:avLst/>
          </a:prstGeom>
          <a:solidFill>
            <a:srgbClr val="00B0F0"/>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800" b="1">
                <a:ln w="19050">
                  <a:solidFill>
                    <a:srgbClr val="00FF00"/>
                  </a:solidFill>
                </a:ln>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CHỮ NHO</a:t>
            </a:r>
          </a:p>
        </p:txBody>
      </p:sp>
      <p:sp>
        <p:nvSpPr>
          <p:cNvPr id="12" name="7-Point Star 11"/>
          <p:cNvSpPr/>
          <p:nvPr/>
        </p:nvSpPr>
        <p:spPr>
          <a:xfrm>
            <a:off x="5257800" y="2209801"/>
            <a:ext cx="3886200" cy="993774"/>
          </a:xfrm>
          <a:prstGeom prst="star7">
            <a:avLst/>
          </a:prstGeom>
          <a:solidFill>
            <a:srgbClr val="00B0F0"/>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800" b="1">
                <a:ln w="19050">
                  <a:solidFill>
                    <a:srgbClr val="00FF00"/>
                  </a:solidFill>
                </a:ln>
                <a:solidFill>
                  <a:srgbClr val="FF0066"/>
                </a:solidFill>
                <a:effectLst>
                  <a:outerShdw blurRad="38100" dist="38100" dir="2700000" algn="tl">
                    <a:srgbClr val="000000">
                      <a:alpha val="43137"/>
                    </a:srgbClr>
                  </a:outerShdw>
                </a:effectLst>
                <a:latin typeface="Times New Roman" pitchFamily="18" charset="0"/>
                <a:cs typeface="Times New Roman" pitchFamily="18" charset="0"/>
              </a:rPr>
              <a:t>LỄ HỘI ĐỀN HÙNG</a:t>
            </a:r>
          </a:p>
        </p:txBody>
      </p:sp>
      <p:sp>
        <p:nvSpPr>
          <p:cNvPr id="13" name="7-Point Star 12"/>
          <p:cNvSpPr/>
          <p:nvPr/>
        </p:nvSpPr>
        <p:spPr>
          <a:xfrm>
            <a:off x="0" y="5791201"/>
            <a:ext cx="3047999" cy="1069974"/>
          </a:xfrm>
          <a:prstGeom prst="star7">
            <a:avLst/>
          </a:prstGeom>
          <a:solidFill>
            <a:srgbClr val="00B0F0"/>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t> </a:t>
            </a:r>
            <a:r>
              <a:rPr lang="en-US" sz="3200" b="1">
                <a:ln w="19050">
                  <a:solidFill>
                    <a:srgbClr val="00FF00"/>
                  </a:solidFill>
                </a:ln>
                <a:solidFill>
                  <a:srgbClr val="FF0066"/>
                </a:solidFill>
                <a:effectLst>
                  <a:outerShdw blurRad="38100" dist="38100" dir="2700000" algn="tl">
                    <a:srgbClr val="000000">
                      <a:alpha val="43137"/>
                    </a:srgbClr>
                  </a:outerShdw>
                </a:effectLst>
                <a:latin typeface="Times New Roman" pitchFamily="18" charset="0"/>
                <a:cs typeface="Times New Roman" pitchFamily="18" charset="0"/>
              </a:rPr>
              <a:t>ÁO DÀI</a:t>
            </a:r>
          </a:p>
        </p:txBody>
      </p:sp>
      <p:sp>
        <p:nvSpPr>
          <p:cNvPr id="14" name="7-Point Star 13"/>
          <p:cNvSpPr/>
          <p:nvPr/>
        </p:nvSpPr>
        <p:spPr>
          <a:xfrm>
            <a:off x="3124200" y="5800726"/>
            <a:ext cx="6019799" cy="1057274"/>
          </a:xfrm>
          <a:prstGeom prst="star7">
            <a:avLst/>
          </a:prstGeom>
          <a:solidFill>
            <a:srgbClr val="00B0F0"/>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2300" b="1">
                <a:ln w="19050">
                  <a:solidFill>
                    <a:srgbClr val="00FF00"/>
                  </a:solidFill>
                </a:ln>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DÂN CA QUAN HỌ BẮC NINH</a:t>
            </a:r>
          </a:p>
        </p:txBody>
      </p:sp>
    </p:spTree>
    <p:extLst>
      <p:ext uri="{BB962C8B-B14F-4D97-AF65-F5344CB8AC3E}">
        <p14:creationId xmlns:p14="http://schemas.microsoft.com/office/powerpoint/2010/main" val="492654175"/>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42"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1000"/>
                                        <p:tgtEl>
                                          <p:spTgt spid="12"/>
                                        </p:tgtEl>
                                      </p:cBhvr>
                                    </p:animEffect>
                                    <p:anim calcmode="lin" valueType="num">
                                      <p:cBhvr>
                                        <p:cTn id="25" dur="1000" fill="hold"/>
                                        <p:tgtEl>
                                          <p:spTgt spid="12"/>
                                        </p:tgtEl>
                                        <p:attrNameLst>
                                          <p:attrName>ppt_x</p:attrName>
                                        </p:attrNameLst>
                                      </p:cBhvr>
                                      <p:tavLst>
                                        <p:tav tm="0">
                                          <p:val>
                                            <p:strVal val="#ppt_x"/>
                                          </p:val>
                                        </p:tav>
                                        <p:tav tm="100000">
                                          <p:val>
                                            <p:strVal val="#ppt_x"/>
                                          </p:val>
                                        </p:tav>
                                      </p:tavLst>
                                    </p:anim>
                                    <p:anim calcmode="lin" valueType="num">
                                      <p:cBhvr>
                                        <p:cTn id="2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42" presetClass="entr" presetSubtype="0"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1000"/>
                                        <p:tgtEl>
                                          <p:spTgt spid="7"/>
                                        </p:tgtEl>
                                      </p:cBhvr>
                                    </p:animEffect>
                                    <p:anim calcmode="lin" valueType="num">
                                      <p:cBhvr>
                                        <p:cTn id="32" dur="1000" fill="hold"/>
                                        <p:tgtEl>
                                          <p:spTgt spid="7"/>
                                        </p:tgtEl>
                                        <p:attrNameLst>
                                          <p:attrName>ppt_x</p:attrName>
                                        </p:attrNameLst>
                                      </p:cBhvr>
                                      <p:tavLst>
                                        <p:tav tm="0">
                                          <p:val>
                                            <p:strVal val="#ppt_x"/>
                                          </p:val>
                                        </p:tav>
                                        <p:tav tm="100000">
                                          <p:val>
                                            <p:strVal val="#ppt_x"/>
                                          </p:val>
                                        </p:tav>
                                      </p:tavLst>
                                    </p:anim>
                                    <p:anim calcmode="lin" valueType="num">
                                      <p:cBhvr>
                                        <p:cTn id="33" dur="1000" fill="hold"/>
                                        <p:tgtEl>
                                          <p:spTgt spid="7"/>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fade">
                                      <p:cBhvr>
                                        <p:cTn id="36" dur="1000"/>
                                        <p:tgtEl>
                                          <p:spTgt spid="13"/>
                                        </p:tgtEl>
                                      </p:cBhvr>
                                    </p:animEffect>
                                    <p:anim calcmode="lin" valueType="num">
                                      <p:cBhvr>
                                        <p:cTn id="37" dur="1000" fill="hold"/>
                                        <p:tgtEl>
                                          <p:spTgt spid="13"/>
                                        </p:tgtEl>
                                        <p:attrNameLst>
                                          <p:attrName>ppt_x</p:attrName>
                                        </p:attrNameLst>
                                      </p:cBhvr>
                                      <p:tavLst>
                                        <p:tav tm="0">
                                          <p:val>
                                            <p:strVal val="#ppt_x"/>
                                          </p:val>
                                        </p:tav>
                                        <p:tav tm="100000">
                                          <p:val>
                                            <p:strVal val="#ppt_x"/>
                                          </p:val>
                                        </p:tav>
                                      </p:tavLst>
                                    </p:anim>
                                    <p:anim calcmode="lin" valueType="num">
                                      <p:cBhvr>
                                        <p:cTn id="38"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42" presetClass="entr" presetSubtype="0" fill="hold" nodeType="click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fade">
                                      <p:cBhvr>
                                        <p:cTn id="43" dur="1000"/>
                                        <p:tgtEl>
                                          <p:spTgt spid="9"/>
                                        </p:tgtEl>
                                      </p:cBhvr>
                                    </p:animEffect>
                                    <p:anim calcmode="lin" valueType="num">
                                      <p:cBhvr>
                                        <p:cTn id="44" dur="1000" fill="hold"/>
                                        <p:tgtEl>
                                          <p:spTgt spid="9"/>
                                        </p:tgtEl>
                                        <p:attrNameLst>
                                          <p:attrName>ppt_x</p:attrName>
                                        </p:attrNameLst>
                                      </p:cBhvr>
                                      <p:tavLst>
                                        <p:tav tm="0">
                                          <p:val>
                                            <p:strVal val="#ppt_x"/>
                                          </p:val>
                                        </p:tav>
                                        <p:tav tm="100000">
                                          <p:val>
                                            <p:strVal val="#ppt_x"/>
                                          </p:val>
                                        </p:tav>
                                      </p:tavLst>
                                    </p:anim>
                                    <p:anim calcmode="lin" valueType="num">
                                      <p:cBhvr>
                                        <p:cTn id="45" dur="1000" fill="hold"/>
                                        <p:tgtEl>
                                          <p:spTgt spid="9"/>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14"/>
                                        </p:tgtEl>
                                        <p:attrNameLst>
                                          <p:attrName>style.visibility</p:attrName>
                                        </p:attrNameLst>
                                      </p:cBhvr>
                                      <p:to>
                                        <p:strVal val="visible"/>
                                      </p:to>
                                    </p:set>
                                    <p:animEffect transition="in" filter="fade">
                                      <p:cBhvr>
                                        <p:cTn id="48" dur="1000"/>
                                        <p:tgtEl>
                                          <p:spTgt spid="14"/>
                                        </p:tgtEl>
                                      </p:cBhvr>
                                    </p:animEffect>
                                    <p:anim calcmode="lin" valueType="num">
                                      <p:cBhvr>
                                        <p:cTn id="49" dur="1000" fill="hold"/>
                                        <p:tgtEl>
                                          <p:spTgt spid="14"/>
                                        </p:tgtEl>
                                        <p:attrNameLst>
                                          <p:attrName>ppt_x</p:attrName>
                                        </p:attrNameLst>
                                      </p:cBhvr>
                                      <p:tavLst>
                                        <p:tav tm="0">
                                          <p:val>
                                            <p:strVal val="#ppt_x"/>
                                          </p:val>
                                        </p:tav>
                                        <p:tav tm="100000">
                                          <p:val>
                                            <p:strVal val="#ppt_x"/>
                                          </p:val>
                                        </p:tav>
                                      </p:tavLst>
                                    </p:anim>
                                    <p:anim calcmode="lin" valueType="num">
                                      <p:cBhvr>
                                        <p:cTn id="50"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53" presetClass="entr" presetSubtype="16" fill="hold" nodeType="clickEffect">
                                  <p:stCondLst>
                                    <p:cond delay="0"/>
                                  </p:stCondLst>
                                  <p:childTnLst>
                                    <p:set>
                                      <p:cBhvr>
                                        <p:cTn id="54" dur="1" fill="hold">
                                          <p:stCondLst>
                                            <p:cond delay="0"/>
                                          </p:stCondLst>
                                        </p:cTn>
                                        <p:tgtEl>
                                          <p:spTgt spid="2"/>
                                        </p:tgtEl>
                                        <p:attrNameLst>
                                          <p:attrName>style.visibility</p:attrName>
                                        </p:attrNameLst>
                                      </p:cBhvr>
                                      <p:to>
                                        <p:strVal val="visible"/>
                                      </p:to>
                                    </p:set>
                                    <p:anim calcmode="lin" valueType="num">
                                      <p:cBhvr>
                                        <p:cTn id="55" dur="500" fill="hold"/>
                                        <p:tgtEl>
                                          <p:spTgt spid="2"/>
                                        </p:tgtEl>
                                        <p:attrNameLst>
                                          <p:attrName>ppt_w</p:attrName>
                                        </p:attrNameLst>
                                      </p:cBhvr>
                                      <p:tavLst>
                                        <p:tav tm="0">
                                          <p:val>
                                            <p:fltVal val="0"/>
                                          </p:val>
                                        </p:tav>
                                        <p:tav tm="100000">
                                          <p:val>
                                            <p:strVal val="#ppt_w"/>
                                          </p:val>
                                        </p:tav>
                                      </p:tavLst>
                                    </p:anim>
                                    <p:anim calcmode="lin" valueType="num">
                                      <p:cBhvr>
                                        <p:cTn id="56" dur="500" fill="hold"/>
                                        <p:tgtEl>
                                          <p:spTgt spid="2"/>
                                        </p:tgtEl>
                                        <p:attrNameLst>
                                          <p:attrName>ppt_h</p:attrName>
                                        </p:attrNameLst>
                                      </p:cBhvr>
                                      <p:tavLst>
                                        <p:tav tm="0">
                                          <p:val>
                                            <p:fltVal val="0"/>
                                          </p:val>
                                        </p:tav>
                                        <p:tav tm="100000">
                                          <p:val>
                                            <p:strVal val="#ppt_h"/>
                                          </p:val>
                                        </p:tav>
                                      </p:tavLst>
                                    </p:anim>
                                    <p:animEffect transition="in" filter="fade">
                                      <p:cBhvr>
                                        <p:cTn id="5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phong nha kẻ bà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4284663" y="838200"/>
            <a:ext cx="4633912" cy="4105275"/>
          </a:xfrm>
          <a:noFill/>
          <a:ln cap="flat">
            <a:solidFill>
              <a:schemeClr val="tx1"/>
            </a:solidFill>
            <a:miter lim="800000"/>
            <a:headEnd/>
            <a:tailEnd/>
          </a:ln>
        </p:spPr>
      </p:pic>
      <p:sp>
        <p:nvSpPr>
          <p:cNvPr id="40963" name="AutoShape 3"/>
          <p:cNvSpPr>
            <a:spLocks noChangeArrowheads="1"/>
          </p:cNvSpPr>
          <p:nvPr/>
        </p:nvSpPr>
        <p:spPr bwMode="auto">
          <a:xfrm>
            <a:off x="180975" y="333375"/>
            <a:ext cx="3887788" cy="6264275"/>
          </a:xfrm>
          <a:prstGeom prst="wave">
            <a:avLst>
              <a:gd name="adj1" fmla="val 13005"/>
              <a:gd name="adj2" fmla="val 0"/>
            </a:avLst>
          </a:prstGeom>
          <a:solidFill>
            <a:srgbClr val="FFFF00">
              <a:alpha val="49019"/>
            </a:srgb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4000" dirty="0" err="1">
                <a:latin typeface="Times New Roman" pitchFamily="18" charset="0"/>
                <a:cs typeface="Times New Roman" pitchFamily="18" charset="0"/>
              </a:rPr>
              <a:t>Năm</a:t>
            </a:r>
            <a:r>
              <a:rPr lang="en-US" sz="4000" dirty="0">
                <a:latin typeface="Times New Roman" pitchFamily="18" charset="0"/>
                <a:cs typeface="Times New Roman" pitchFamily="18" charset="0"/>
              </a:rPr>
              <a:t> 2003, </a:t>
            </a:r>
          </a:p>
          <a:p>
            <a:pPr algn="ctr"/>
            <a:r>
              <a:rPr lang="en-US" sz="4000" dirty="0" err="1">
                <a:latin typeface="Times New Roman" pitchFamily="18" charset="0"/>
                <a:cs typeface="Times New Roman" pitchFamily="18" charset="0"/>
              </a:rPr>
              <a:t>Động</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Phong</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Nha</a:t>
            </a:r>
            <a:endParaRPr lang="en-US" sz="4000" dirty="0">
              <a:latin typeface="Times New Roman" pitchFamily="18" charset="0"/>
              <a:cs typeface="Times New Roman" pitchFamily="18" charset="0"/>
            </a:endParaRPr>
          </a:p>
          <a:p>
            <a:pPr algn="ctr"/>
            <a:r>
              <a:rPr lang="en-US" sz="4000" dirty="0" err="1">
                <a:latin typeface="Times New Roman" pitchFamily="18" charset="0"/>
                <a:cs typeface="Times New Roman" pitchFamily="18" charset="0"/>
              </a:rPr>
              <a:t>được</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công</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nhận</a:t>
            </a:r>
            <a:r>
              <a:rPr lang="en-US" sz="4000" dirty="0">
                <a:latin typeface="Times New Roman" pitchFamily="18" charset="0"/>
                <a:cs typeface="Times New Roman" pitchFamily="18" charset="0"/>
              </a:rPr>
              <a:t> </a:t>
            </a:r>
          </a:p>
          <a:p>
            <a:pPr algn="ctr"/>
            <a:r>
              <a:rPr lang="en-US" sz="4000" dirty="0" err="1">
                <a:latin typeface="Times New Roman" pitchFamily="18" charset="0"/>
                <a:cs typeface="Times New Roman" pitchFamily="18" charset="0"/>
              </a:rPr>
              <a:t>là</a:t>
            </a:r>
            <a:r>
              <a:rPr lang="en-US" sz="4000" dirty="0">
                <a:latin typeface="Times New Roman" pitchFamily="18" charset="0"/>
                <a:cs typeface="Times New Roman" pitchFamily="18" charset="0"/>
              </a:rPr>
              <a:t> di </a:t>
            </a:r>
            <a:r>
              <a:rPr lang="en-US" sz="4000" dirty="0" err="1">
                <a:latin typeface="Times New Roman" pitchFamily="18" charset="0"/>
                <a:cs typeface="Times New Roman" pitchFamily="18" charset="0"/>
              </a:rPr>
              <a:t>sản</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văn</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hóa</a:t>
            </a:r>
            <a:endParaRPr lang="en-US" sz="4000" dirty="0">
              <a:latin typeface="Times New Roman" pitchFamily="18" charset="0"/>
              <a:cs typeface="Times New Roman" pitchFamily="18" charset="0"/>
            </a:endParaRPr>
          </a:p>
          <a:p>
            <a:pPr algn="ctr"/>
            <a:r>
              <a:rPr lang="en-US" sz="4000" dirty="0" err="1">
                <a:latin typeface="Times New Roman" pitchFamily="18" charset="0"/>
                <a:cs typeface="Times New Roman" pitchFamily="18" charset="0"/>
              </a:rPr>
              <a:t>thế</a:t>
            </a:r>
            <a:r>
              <a:rPr lang="en-US" sz="4000" dirty="0">
                <a:latin typeface="Times New Roman" pitchFamily="18" charset="0"/>
                <a:cs typeface="Times New Roman" pitchFamily="18" charset="0"/>
              </a:rPr>
              <a:t> </a:t>
            </a:r>
            <a:r>
              <a:rPr lang="en-US" sz="4000" dirty="0" err="1">
                <a:latin typeface="Times New Roman" pitchFamily="18" charset="0"/>
                <a:cs typeface="Times New Roman" pitchFamily="18" charset="0"/>
              </a:rPr>
              <a:t>giới</a:t>
            </a:r>
            <a:r>
              <a:rPr lang="en-US" sz="4000" dirty="0">
                <a:latin typeface="Times New Roman" pitchFamily="18" charset="0"/>
                <a:cs typeface="Times New Roman" pitchFamily="18" charset="0"/>
              </a:rPr>
              <a:t>.</a:t>
            </a:r>
            <a:endParaRPr lang="en-US" altLang="en-US" sz="4000" dirty="0">
              <a:latin typeface="Times New Roman" pitchFamily="18" charset="0"/>
              <a:cs typeface="Times New Roman" pitchFamily="18" charset="0"/>
            </a:endParaRPr>
          </a:p>
        </p:txBody>
      </p:sp>
    </p:spTree>
    <p:extLst>
      <p:ext uri="{BB962C8B-B14F-4D97-AF65-F5344CB8AC3E}">
        <p14:creationId xmlns:p14="http://schemas.microsoft.com/office/powerpoint/2010/main" val="348557634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9" presetClass="entr" presetSubtype="0" accel="100000" fill="hold" nodeType="clickEffect">
                                  <p:stCondLst>
                                    <p:cond delay="0"/>
                                  </p:stCondLst>
                                  <p:childTnLst>
                                    <p:set>
                                      <p:cBhvr>
                                        <p:cTn id="6" dur="1" fill="hold">
                                          <p:stCondLst>
                                            <p:cond delay="0"/>
                                          </p:stCondLst>
                                        </p:cTn>
                                        <p:tgtEl>
                                          <p:spTgt spid="40962"/>
                                        </p:tgtEl>
                                        <p:attrNameLst>
                                          <p:attrName>style.visibility</p:attrName>
                                        </p:attrNameLst>
                                      </p:cBhvr>
                                      <p:to>
                                        <p:strVal val="visible"/>
                                      </p:to>
                                    </p:set>
                                    <p:anim calcmode="lin" valueType="num">
                                      <p:cBhvr>
                                        <p:cTn id="7" dur="500" fill="hold"/>
                                        <p:tgtEl>
                                          <p:spTgt spid="40962"/>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40962"/>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40962"/>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40962"/>
                                        </p:tgtEl>
                                        <p:attrNameLst>
                                          <p:attrName>ppt_y</p:attrName>
                                        </p:attrNameLst>
                                      </p:cBhvr>
                                      <p:tavLst>
                                        <p:tav tm="0">
                                          <p:val>
                                            <p:strVal val="#ppt_y"/>
                                          </p:val>
                                        </p:tav>
                                        <p:tav tm="100000">
                                          <p:val>
                                            <p:strVal val="#ppt_y"/>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5" presetClass="entr" presetSubtype="0" fill="hold" grpId="0" nodeType="clickEffect">
                                  <p:stCondLst>
                                    <p:cond delay="0"/>
                                  </p:stCondLst>
                                  <p:childTnLst>
                                    <p:set>
                                      <p:cBhvr>
                                        <p:cTn id="14" dur="1" fill="hold">
                                          <p:stCondLst>
                                            <p:cond delay="0"/>
                                          </p:stCondLst>
                                        </p:cTn>
                                        <p:tgtEl>
                                          <p:spTgt spid="40963"/>
                                        </p:tgtEl>
                                        <p:attrNameLst>
                                          <p:attrName>style.visibility</p:attrName>
                                        </p:attrNameLst>
                                      </p:cBhvr>
                                      <p:to>
                                        <p:strVal val="visible"/>
                                      </p:to>
                                    </p:set>
                                    <p:anim calcmode="lin" valueType="num">
                                      <p:cBhvr>
                                        <p:cTn id="15" dur="1000" fill="hold"/>
                                        <p:tgtEl>
                                          <p:spTgt spid="40963"/>
                                        </p:tgtEl>
                                        <p:attrNameLst>
                                          <p:attrName>ppt_w</p:attrName>
                                        </p:attrNameLst>
                                      </p:cBhvr>
                                      <p:tavLst>
                                        <p:tav tm="0">
                                          <p:val>
                                            <p:fltVal val="0"/>
                                          </p:val>
                                        </p:tav>
                                        <p:tav tm="100000">
                                          <p:val>
                                            <p:strVal val="#ppt_w"/>
                                          </p:val>
                                        </p:tav>
                                      </p:tavLst>
                                    </p:anim>
                                    <p:anim calcmode="lin" valueType="num">
                                      <p:cBhvr>
                                        <p:cTn id="16" dur="1000" fill="hold"/>
                                        <p:tgtEl>
                                          <p:spTgt spid="40963"/>
                                        </p:tgtEl>
                                        <p:attrNameLst>
                                          <p:attrName>ppt_h</p:attrName>
                                        </p:attrNameLst>
                                      </p:cBhvr>
                                      <p:tavLst>
                                        <p:tav tm="0">
                                          <p:val>
                                            <p:fltVal val="0"/>
                                          </p:val>
                                        </p:tav>
                                        <p:tav tm="100000">
                                          <p:val>
                                            <p:strVal val="#ppt_h"/>
                                          </p:val>
                                        </p:tav>
                                      </p:tavLst>
                                    </p:anim>
                                    <p:anim calcmode="lin" valueType="num">
                                      <p:cBhvr>
                                        <p:cTn id="17" dur="1000" fill="hold"/>
                                        <p:tgtEl>
                                          <p:spTgt spid="40963"/>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4096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3" grpId="0" bldLvl="0" animBg="1" autoUpdateAnimBg="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1" name="Picture 5" descr="C:\Users\ADMINI~1\AppData\Local\Temp\Rar$DIa0.969\ct267322-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88" y="2952750"/>
            <a:ext cx="4572000" cy="3905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459" name="Picture 2" descr="C:\Users\ADMINI~1\AppData\Local\Temp\Rar$DIa0.429\anhbuoitoahinhanhdfrddanoc0232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572000" cy="295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5" name="Picture 4" descr="C:\Users\ADMINI~1\AppData\Local\Temp\Rar$DIa0.293\oc-eo-(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98988" y="2952750"/>
            <a:ext cx="4392612" cy="3976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6" name="Picture 8" descr="C:\Users\Administrator\Desktop\TAN\HANH\GIAO AN DIEN TU\OC EO\Xpvraf9x.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98988" y="0"/>
            <a:ext cx="4392612" cy="295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6943460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1" fill="hold" nodeType="clickEffect">
                                  <p:stCondLst>
                                    <p:cond delay="0"/>
                                  </p:stCondLst>
                                  <p:childTnLst>
                                    <p:set>
                                      <p:cBhvr>
                                        <p:cTn id="6" dur="1" fill="hold">
                                          <p:stCondLst>
                                            <p:cond delay="0"/>
                                          </p:stCondLst>
                                        </p:cTn>
                                        <p:tgtEl>
                                          <p:spTgt spid="17416"/>
                                        </p:tgtEl>
                                        <p:attrNameLst>
                                          <p:attrName>style.visibility</p:attrName>
                                        </p:attrNameLst>
                                      </p:cBhvr>
                                      <p:to>
                                        <p:strVal val="visible"/>
                                      </p:to>
                                    </p:set>
                                    <p:animEffect transition="in" filter="wheel(1)">
                                      <p:cBhvr>
                                        <p:cTn id="7" dur="2000"/>
                                        <p:tgtEl>
                                          <p:spTgt spid="1741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1" presetClass="entr" presetSubtype="1" fill="hold" nodeType="clickEffect">
                                  <p:stCondLst>
                                    <p:cond delay="0"/>
                                  </p:stCondLst>
                                  <p:childTnLst>
                                    <p:set>
                                      <p:cBhvr>
                                        <p:cTn id="11" dur="1" fill="hold">
                                          <p:stCondLst>
                                            <p:cond delay="0"/>
                                          </p:stCondLst>
                                        </p:cTn>
                                        <p:tgtEl>
                                          <p:spTgt spid="17411"/>
                                        </p:tgtEl>
                                        <p:attrNameLst>
                                          <p:attrName>style.visibility</p:attrName>
                                        </p:attrNameLst>
                                      </p:cBhvr>
                                      <p:to>
                                        <p:strVal val="visible"/>
                                      </p:to>
                                    </p:set>
                                    <p:animEffect transition="in" filter="wheel(1)">
                                      <p:cBhvr>
                                        <p:cTn id="12" dur="2000"/>
                                        <p:tgtEl>
                                          <p:spTgt spid="1741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1" presetClass="entr" presetSubtype="1" fill="hold" nodeType="clickEffect">
                                  <p:stCondLst>
                                    <p:cond delay="0"/>
                                  </p:stCondLst>
                                  <p:childTnLst>
                                    <p:set>
                                      <p:cBhvr>
                                        <p:cTn id="16" dur="1" fill="hold">
                                          <p:stCondLst>
                                            <p:cond delay="0"/>
                                          </p:stCondLst>
                                        </p:cTn>
                                        <p:tgtEl>
                                          <p:spTgt spid="17415"/>
                                        </p:tgtEl>
                                        <p:attrNameLst>
                                          <p:attrName>style.visibility</p:attrName>
                                        </p:attrNameLst>
                                      </p:cBhvr>
                                      <p:to>
                                        <p:strVal val="visible"/>
                                      </p:to>
                                    </p:set>
                                    <p:animEffect transition="in" filter="wheel(1)">
                                      <p:cBhvr>
                                        <p:cTn id="17" dur="2000"/>
                                        <p:tgtEl>
                                          <p:spTgt spid="174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5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57737" y="6301695"/>
            <a:ext cx="306325" cy="487681"/>
          </a:xfrm>
          <a:prstGeom prst="rect">
            <a:avLst/>
          </a:prstGeom>
        </p:spPr>
      </p:pic>
      <p:pic>
        <p:nvPicPr>
          <p:cNvPr id="6" name="图片 5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09303" y="5929810"/>
            <a:ext cx="708662" cy="856490"/>
          </a:xfrm>
          <a:prstGeom prst="rect">
            <a:avLst/>
          </a:prstGeom>
        </p:spPr>
      </p:pic>
      <p:pic>
        <p:nvPicPr>
          <p:cNvPr id="7" name="图片 5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78793" y="6072437"/>
            <a:ext cx="678944" cy="777242"/>
          </a:xfrm>
          <a:prstGeom prst="rect">
            <a:avLst/>
          </a:prstGeom>
        </p:spPr>
      </p:pic>
      <p:pic>
        <p:nvPicPr>
          <p:cNvPr id="9" name="图片 6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24872" y="5944436"/>
            <a:ext cx="604932" cy="841864"/>
          </a:xfrm>
          <a:prstGeom prst="rect">
            <a:avLst/>
          </a:prstGeom>
        </p:spPr>
      </p:pic>
      <p:pic>
        <p:nvPicPr>
          <p:cNvPr id="10" name="图片 6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567228" y="6269188"/>
            <a:ext cx="525781" cy="637033"/>
          </a:xfrm>
          <a:prstGeom prst="rect">
            <a:avLst/>
          </a:prstGeom>
        </p:spPr>
      </p:pic>
      <p:pic>
        <p:nvPicPr>
          <p:cNvPr id="11" name="图片 6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761344" y="6072438"/>
            <a:ext cx="397765" cy="640081"/>
          </a:xfrm>
          <a:prstGeom prst="rect">
            <a:avLst/>
          </a:prstGeom>
        </p:spPr>
      </p:pic>
      <p:pic>
        <p:nvPicPr>
          <p:cNvPr id="14" name="图片 6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429255" y="6338270"/>
            <a:ext cx="322327" cy="414529"/>
          </a:xfrm>
          <a:prstGeom prst="rect">
            <a:avLst/>
          </a:prstGeom>
        </p:spPr>
      </p:pic>
      <p:pic>
        <p:nvPicPr>
          <p:cNvPr id="15" name="图片 6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852268" y="6334719"/>
            <a:ext cx="427483" cy="505969"/>
          </a:xfrm>
          <a:prstGeom prst="rect">
            <a:avLst/>
          </a:prstGeom>
        </p:spPr>
      </p:pic>
      <p:pic>
        <p:nvPicPr>
          <p:cNvPr id="16" name="图片 69"/>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902720" y="6146979"/>
            <a:ext cx="598934" cy="752858"/>
          </a:xfrm>
          <a:prstGeom prst="rect">
            <a:avLst/>
          </a:prstGeom>
        </p:spPr>
      </p:pic>
      <p:pic>
        <p:nvPicPr>
          <p:cNvPr id="22" name="图片 75"/>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8345537" y="5932216"/>
            <a:ext cx="361189" cy="563881"/>
          </a:xfrm>
          <a:prstGeom prst="rect">
            <a:avLst/>
          </a:prstGeom>
        </p:spPr>
      </p:pic>
      <p:pic>
        <p:nvPicPr>
          <p:cNvPr id="23" name="Picture 22"/>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219201" y="160107"/>
            <a:ext cx="3497330" cy="2906717"/>
          </a:xfrm>
          <a:prstGeom prst="rect">
            <a:avLst/>
          </a:prstGeom>
          <a:ln>
            <a:noFill/>
          </a:ln>
          <a:effectLst>
            <a:outerShdw blurRad="292100" dist="139700" dir="2700000" algn="tl" rotWithShape="0">
              <a:srgbClr val="333333">
                <a:alpha val="65000"/>
              </a:srgbClr>
            </a:outerShdw>
          </a:effectLst>
        </p:spPr>
      </p:pic>
      <p:pic>
        <p:nvPicPr>
          <p:cNvPr id="24" name="Picture 23"/>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4865379" y="160107"/>
            <a:ext cx="3277937" cy="2906717"/>
          </a:xfrm>
          <a:prstGeom prst="rect">
            <a:avLst/>
          </a:prstGeom>
          <a:ln>
            <a:noFill/>
          </a:ln>
          <a:effectLst>
            <a:outerShdw blurRad="292100" dist="139700" dir="2700000" algn="tl" rotWithShape="0">
              <a:srgbClr val="333333">
                <a:alpha val="65000"/>
              </a:srgbClr>
            </a:outerShdw>
          </a:effectLst>
        </p:spPr>
      </p:pic>
      <p:sp>
        <p:nvSpPr>
          <p:cNvPr id="25" name="Rectangle 24"/>
          <p:cNvSpPr/>
          <p:nvPr/>
        </p:nvSpPr>
        <p:spPr>
          <a:xfrm>
            <a:off x="3001135" y="3200400"/>
            <a:ext cx="3189866" cy="488560"/>
          </a:xfrm>
          <a:prstGeom prst="rect">
            <a:avLst/>
          </a:prstGeom>
          <a:solidFill>
            <a:srgbClr val="E2F4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1" dirty="0">
                <a:solidFill>
                  <a:srgbClr val="FF0000"/>
                </a:solidFill>
                <a:latin typeface="Sitka Subheading" pitchFamily="2" charset="0"/>
              </a:rPr>
              <a:t>BẾN NHÀ RỒNG</a:t>
            </a:r>
          </a:p>
        </p:txBody>
      </p:sp>
      <p:sp>
        <p:nvSpPr>
          <p:cNvPr id="26" name="Rectangle 25"/>
          <p:cNvSpPr/>
          <p:nvPr/>
        </p:nvSpPr>
        <p:spPr>
          <a:xfrm>
            <a:off x="26842" y="3535280"/>
            <a:ext cx="9138452" cy="2308324"/>
          </a:xfrm>
          <a:prstGeom prst="rect">
            <a:avLst/>
          </a:prstGeom>
        </p:spPr>
        <p:txBody>
          <a:bodyPr wrap="square">
            <a:spAutoFit/>
          </a:bodyPr>
          <a:lstStyle/>
          <a:p>
            <a:pPr algn="just">
              <a:lnSpc>
                <a:spcPct val="150000"/>
              </a:lnSpc>
            </a:pPr>
            <a:r>
              <a:rPr lang="vi-VN" sz="2400" dirty="0">
                <a:latin typeface="Sitka Subheading" pitchFamily="2" charset="0"/>
              </a:rPr>
              <a:t>- Là di tích lịch sử văn hóa: Ngày 5/6/1911 tại bến Cảng nhà Rồng chủ tịch Hồ Chí Minh (tên gọi lúc bấy giờ là Nguyễn Tất Thành) đã ra đi tìm đường cứu nước, giải phóng dân tộc. Đây chính là một sự kiện lịch sử trọng đại của dân tộc.</a:t>
            </a:r>
          </a:p>
        </p:txBody>
      </p:sp>
    </p:spTree>
    <p:extLst>
      <p:ext uri="{BB962C8B-B14F-4D97-AF65-F5344CB8AC3E}">
        <p14:creationId xmlns:p14="http://schemas.microsoft.com/office/powerpoint/2010/main" val="324056379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par>
                                <p:cTn id="10" presetID="53" presetClass="entr" presetSubtype="16"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par>
                                <p:cTn id="15" presetID="53" presetClass="entr" presetSubtype="16"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par>
                                <p:cTn id="20" presetID="53" presetClass="entr" presetSubtype="16"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500" fill="hold"/>
                                        <p:tgtEl>
                                          <p:spTgt spid="9"/>
                                        </p:tgtEl>
                                        <p:attrNameLst>
                                          <p:attrName>ppt_w</p:attrName>
                                        </p:attrNameLst>
                                      </p:cBhvr>
                                      <p:tavLst>
                                        <p:tav tm="0">
                                          <p:val>
                                            <p:fltVal val="0"/>
                                          </p:val>
                                        </p:tav>
                                        <p:tav tm="100000">
                                          <p:val>
                                            <p:strVal val="#ppt_w"/>
                                          </p:val>
                                        </p:tav>
                                      </p:tavLst>
                                    </p:anim>
                                    <p:anim calcmode="lin" valueType="num">
                                      <p:cBhvr>
                                        <p:cTn id="23" dur="500" fill="hold"/>
                                        <p:tgtEl>
                                          <p:spTgt spid="9"/>
                                        </p:tgtEl>
                                        <p:attrNameLst>
                                          <p:attrName>ppt_h</p:attrName>
                                        </p:attrNameLst>
                                      </p:cBhvr>
                                      <p:tavLst>
                                        <p:tav tm="0">
                                          <p:val>
                                            <p:fltVal val="0"/>
                                          </p:val>
                                        </p:tav>
                                        <p:tav tm="100000">
                                          <p:val>
                                            <p:strVal val="#ppt_h"/>
                                          </p:val>
                                        </p:tav>
                                      </p:tavLst>
                                    </p:anim>
                                    <p:animEffect transition="in" filter="fade">
                                      <p:cBhvr>
                                        <p:cTn id="24" dur="500"/>
                                        <p:tgtEl>
                                          <p:spTgt spid="9"/>
                                        </p:tgtEl>
                                      </p:cBhvr>
                                    </p:animEffect>
                                  </p:childTnLst>
                                </p:cTn>
                              </p:par>
                              <p:par>
                                <p:cTn id="25" presetID="53" presetClass="entr" presetSubtype="16" fill="hold" nodeType="with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p:cTn id="27" dur="500" fill="hold"/>
                                        <p:tgtEl>
                                          <p:spTgt spid="10"/>
                                        </p:tgtEl>
                                        <p:attrNameLst>
                                          <p:attrName>ppt_w</p:attrName>
                                        </p:attrNameLst>
                                      </p:cBhvr>
                                      <p:tavLst>
                                        <p:tav tm="0">
                                          <p:val>
                                            <p:fltVal val="0"/>
                                          </p:val>
                                        </p:tav>
                                        <p:tav tm="100000">
                                          <p:val>
                                            <p:strVal val="#ppt_w"/>
                                          </p:val>
                                        </p:tav>
                                      </p:tavLst>
                                    </p:anim>
                                    <p:anim calcmode="lin" valueType="num">
                                      <p:cBhvr>
                                        <p:cTn id="28" dur="500" fill="hold"/>
                                        <p:tgtEl>
                                          <p:spTgt spid="10"/>
                                        </p:tgtEl>
                                        <p:attrNameLst>
                                          <p:attrName>ppt_h</p:attrName>
                                        </p:attrNameLst>
                                      </p:cBhvr>
                                      <p:tavLst>
                                        <p:tav tm="0">
                                          <p:val>
                                            <p:fltVal val="0"/>
                                          </p:val>
                                        </p:tav>
                                        <p:tav tm="100000">
                                          <p:val>
                                            <p:strVal val="#ppt_h"/>
                                          </p:val>
                                        </p:tav>
                                      </p:tavLst>
                                    </p:anim>
                                    <p:animEffect transition="in" filter="fade">
                                      <p:cBhvr>
                                        <p:cTn id="29" dur="500"/>
                                        <p:tgtEl>
                                          <p:spTgt spid="10"/>
                                        </p:tgtEl>
                                      </p:cBhvr>
                                    </p:animEffect>
                                  </p:childTnLst>
                                </p:cTn>
                              </p:par>
                              <p:par>
                                <p:cTn id="30" presetID="53" presetClass="entr" presetSubtype="16" fill="hold" nodeType="with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p:cTn id="32" dur="500" fill="hold"/>
                                        <p:tgtEl>
                                          <p:spTgt spid="11"/>
                                        </p:tgtEl>
                                        <p:attrNameLst>
                                          <p:attrName>ppt_w</p:attrName>
                                        </p:attrNameLst>
                                      </p:cBhvr>
                                      <p:tavLst>
                                        <p:tav tm="0">
                                          <p:val>
                                            <p:fltVal val="0"/>
                                          </p:val>
                                        </p:tav>
                                        <p:tav tm="100000">
                                          <p:val>
                                            <p:strVal val="#ppt_w"/>
                                          </p:val>
                                        </p:tav>
                                      </p:tavLst>
                                    </p:anim>
                                    <p:anim calcmode="lin" valueType="num">
                                      <p:cBhvr>
                                        <p:cTn id="33" dur="500" fill="hold"/>
                                        <p:tgtEl>
                                          <p:spTgt spid="11"/>
                                        </p:tgtEl>
                                        <p:attrNameLst>
                                          <p:attrName>ppt_h</p:attrName>
                                        </p:attrNameLst>
                                      </p:cBhvr>
                                      <p:tavLst>
                                        <p:tav tm="0">
                                          <p:val>
                                            <p:fltVal val="0"/>
                                          </p:val>
                                        </p:tav>
                                        <p:tav tm="100000">
                                          <p:val>
                                            <p:strVal val="#ppt_h"/>
                                          </p:val>
                                        </p:tav>
                                      </p:tavLst>
                                    </p:anim>
                                    <p:animEffect transition="in" filter="fade">
                                      <p:cBhvr>
                                        <p:cTn id="34" dur="500"/>
                                        <p:tgtEl>
                                          <p:spTgt spid="11"/>
                                        </p:tgtEl>
                                      </p:cBhvr>
                                    </p:animEffect>
                                  </p:childTnLst>
                                </p:cTn>
                              </p:par>
                              <p:par>
                                <p:cTn id="35" presetID="53" presetClass="entr" presetSubtype="16" fill="hold" nodeType="withEffect">
                                  <p:stCondLst>
                                    <p:cond delay="0"/>
                                  </p:stCondLst>
                                  <p:childTnLst>
                                    <p:set>
                                      <p:cBhvr>
                                        <p:cTn id="36" dur="1" fill="hold">
                                          <p:stCondLst>
                                            <p:cond delay="0"/>
                                          </p:stCondLst>
                                        </p:cTn>
                                        <p:tgtEl>
                                          <p:spTgt spid="14"/>
                                        </p:tgtEl>
                                        <p:attrNameLst>
                                          <p:attrName>style.visibility</p:attrName>
                                        </p:attrNameLst>
                                      </p:cBhvr>
                                      <p:to>
                                        <p:strVal val="visible"/>
                                      </p:to>
                                    </p:set>
                                    <p:anim calcmode="lin" valueType="num">
                                      <p:cBhvr>
                                        <p:cTn id="37" dur="500" fill="hold"/>
                                        <p:tgtEl>
                                          <p:spTgt spid="14"/>
                                        </p:tgtEl>
                                        <p:attrNameLst>
                                          <p:attrName>ppt_w</p:attrName>
                                        </p:attrNameLst>
                                      </p:cBhvr>
                                      <p:tavLst>
                                        <p:tav tm="0">
                                          <p:val>
                                            <p:fltVal val="0"/>
                                          </p:val>
                                        </p:tav>
                                        <p:tav tm="100000">
                                          <p:val>
                                            <p:strVal val="#ppt_w"/>
                                          </p:val>
                                        </p:tav>
                                      </p:tavLst>
                                    </p:anim>
                                    <p:anim calcmode="lin" valueType="num">
                                      <p:cBhvr>
                                        <p:cTn id="38" dur="500" fill="hold"/>
                                        <p:tgtEl>
                                          <p:spTgt spid="14"/>
                                        </p:tgtEl>
                                        <p:attrNameLst>
                                          <p:attrName>ppt_h</p:attrName>
                                        </p:attrNameLst>
                                      </p:cBhvr>
                                      <p:tavLst>
                                        <p:tav tm="0">
                                          <p:val>
                                            <p:fltVal val="0"/>
                                          </p:val>
                                        </p:tav>
                                        <p:tav tm="100000">
                                          <p:val>
                                            <p:strVal val="#ppt_h"/>
                                          </p:val>
                                        </p:tav>
                                      </p:tavLst>
                                    </p:anim>
                                    <p:animEffect transition="in" filter="fade">
                                      <p:cBhvr>
                                        <p:cTn id="39" dur="500"/>
                                        <p:tgtEl>
                                          <p:spTgt spid="14"/>
                                        </p:tgtEl>
                                      </p:cBhvr>
                                    </p:animEffect>
                                  </p:childTnLst>
                                </p:cTn>
                              </p:par>
                              <p:par>
                                <p:cTn id="40" presetID="53" presetClass="entr" presetSubtype="16" fill="hold"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p:cTn id="42" dur="500" fill="hold"/>
                                        <p:tgtEl>
                                          <p:spTgt spid="15"/>
                                        </p:tgtEl>
                                        <p:attrNameLst>
                                          <p:attrName>ppt_w</p:attrName>
                                        </p:attrNameLst>
                                      </p:cBhvr>
                                      <p:tavLst>
                                        <p:tav tm="0">
                                          <p:val>
                                            <p:fltVal val="0"/>
                                          </p:val>
                                        </p:tav>
                                        <p:tav tm="100000">
                                          <p:val>
                                            <p:strVal val="#ppt_w"/>
                                          </p:val>
                                        </p:tav>
                                      </p:tavLst>
                                    </p:anim>
                                    <p:anim calcmode="lin" valueType="num">
                                      <p:cBhvr>
                                        <p:cTn id="43" dur="500" fill="hold"/>
                                        <p:tgtEl>
                                          <p:spTgt spid="15"/>
                                        </p:tgtEl>
                                        <p:attrNameLst>
                                          <p:attrName>ppt_h</p:attrName>
                                        </p:attrNameLst>
                                      </p:cBhvr>
                                      <p:tavLst>
                                        <p:tav tm="0">
                                          <p:val>
                                            <p:fltVal val="0"/>
                                          </p:val>
                                        </p:tav>
                                        <p:tav tm="100000">
                                          <p:val>
                                            <p:strVal val="#ppt_h"/>
                                          </p:val>
                                        </p:tav>
                                      </p:tavLst>
                                    </p:anim>
                                    <p:animEffect transition="in" filter="fade">
                                      <p:cBhvr>
                                        <p:cTn id="44" dur="500"/>
                                        <p:tgtEl>
                                          <p:spTgt spid="15"/>
                                        </p:tgtEl>
                                      </p:cBhvr>
                                    </p:animEffect>
                                  </p:childTnLst>
                                </p:cTn>
                              </p:par>
                              <p:par>
                                <p:cTn id="45" presetID="53" presetClass="entr" presetSubtype="16" fill="hold" nodeType="withEffect">
                                  <p:stCondLst>
                                    <p:cond delay="0"/>
                                  </p:stCondLst>
                                  <p:childTnLst>
                                    <p:set>
                                      <p:cBhvr>
                                        <p:cTn id="46" dur="1" fill="hold">
                                          <p:stCondLst>
                                            <p:cond delay="0"/>
                                          </p:stCondLst>
                                        </p:cTn>
                                        <p:tgtEl>
                                          <p:spTgt spid="16"/>
                                        </p:tgtEl>
                                        <p:attrNameLst>
                                          <p:attrName>style.visibility</p:attrName>
                                        </p:attrNameLst>
                                      </p:cBhvr>
                                      <p:to>
                                        <p:strVal val="visible"/>
                                      </p:to>
                                    </p:set>
                                    <p:anim calcmode="lin" valueType="num">
                                      <p:cBhvr>
                                        <p:cTn id="47" dur="500" fill="hold"/>
                                        <p:tgtEl>
                                          <p:spTgt spid="16"/>
                                        </p:tgtEl>
                                        <p:attrNameLst>
                                          <p:attrName>ppt_w</p:attrName>
                                        </p:attrNameLst>
                                      </p:cBhvr>
                                      <p:tavLst>
                                        <p:tav tm="0">
                                          <p:val>
                                            <p:fltVal val="0"/>
                                          </p:val>
                                        </p:tav>
                                        <p:tav tm="100000">
                                          <p:val>
                                            <p:strVal val="#ppt_w"/>
                                          </p:val>
                                        </p:tav>
                                      </p:tavLst>
                                    </p:anim>
                                    <p:anim calcmode="lin" valueType="num">
                                      <p:cBhvr>
                                        <p:cTn id="48" dur="500" fill="hold"/>
                                        <p:tgtEl>
                                          <p:spTgt spid="16"/>
                                        </p:tgtEl>
                                        <p:attrNameLst>
                                          <p:attrName>ppt_h</p:attrName>
                                        </p:attrNameLst>
                                      </p:cBhvr>
                                      <p:tavLst>
                                        <p:tav tm="0">
                                          <p:val>
                                            <p:fltVal val="0"/>
                                          </p:val>
                                        </p:tav>
                                        <p:tav tm="100000">
                                          <p:val>
                                            <p:strVal val="#ppt_h"/>
                                          </p:val>
                                        </p:tav>
                                      </p:tavLst>
                                    </p:anim>
                                    <p:animEffect transition="in" filter="fade">
                                      <p:cBhvr>
                                        <p:cTn id="49" dur="500"/>
                                        <p:tgtEl>
                                          <p:spTgt spid="16"/>
                                        </p:tgtEl>
                                      </p:cBhvr>
                                    </p:animEffect>
                                  </p:childTnLst>
                                </p:cTn>
                              </p:par>
                              <p:par>
                                <p:cTn id="50" presetID="53" presetClass="entr" presetSubtype="16" fill="hold" nodeType="withEffect">
                                  <p:stCondLst>
                                    <p:cond delay="0"/>
                                  </p:stCondLst>
                                  <p:childTnLst>
                                    <p:set>
                                      <p:cBhvr>
                                        <p:cTn id="51" dur="1" fill="hold">
                                          <p:stCondLst>
                                            <p:cond delay="0"/>
                                          </p:stCondLst>
                                        </p:cTn>
                                        <p:tgtEl>
                                          <p:spTgt spid="22"/>
                                        </p:tgtEl>
                                        <p:attrNameLst>
                                          <p:attrName>style.visibility</p:attrName>
                                        </p:attrNameLst>
                                      </p:cBhvr>
                                      <p:to>
                                        <p:strVal val="visible"/>
                                      </p:to>
                                    </p:set>
                                    <p:anim calcmode="lin" valueType="num">
                                      <p:cBhvr>
                                        <p:cTn id="52" dur="500" fill="hold"/>
                                        <p:tgtEl>
                                          <p:spTgt spid="22"/>
                                        </p:tgtEl>
                                        <p:attrNameLst>
                                          <p:attrName>ppt_w</p:attrName>
                                        </p:attrNameLst>
                                      </p:cBhvr>
                                      <p:tavLst>
                                        <p:tav tm="0">
                                          <p:val>
                                            <p:fltVal val="0"/>
                                          </p:val>
                                        </p:tav>
                                        <p:tav tm="100000">
                                          <p:val>
                                            <p:strVal val="#ppt_w"/>
                                          </p:val>
                                        </p:tav>
                                      </p:tavLst>
                                    </p:anim>
                                    <p:anim calcmode="lin" valueType="num">
                                      <p:cBhvr>
                                        <p:cTn id="53" dur="500" fill="hold"/>
                                        <p:tgtEl>
                                          <p:spTgt spid="22"/>
                                        </p:tgtEl>
                                        <p:attrNameLst>
                                          <p:attrName>ppt_h</p:attrName>
                                        </p:attrNameLst>
                                      </p:cBhvr>
                                      <p:tavLst>
                                        <p:tav tm="0">
                                          <p:val>
                                            <p:fltVal val="0"/>
                                          </p:val>
                                        </p:tav>
                                        <p:tav tm="100000">
                                          <p:val>
                                            <p:strVal val="#ppt_h"/>
                                          </p:val>
                                        </p:tav>
                                      </p:tavLst>
                                    </p:anim>
                                    <p:animEffect transition="in" filter="fade">
                                      <p:cBhvr>
                                        <p:cTn id="54" dur="500"/>
                                        <p:tgtEl>
                                          <p:spTgt spid="22"/>
                                        </p:tgtEl>
                                      </p:cBhvr>
                                    </p:animEffect>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grpId="0" nodeType="click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ppt_x"/>
                                          </p:val>
                                        </p:tav>
                                        <p:tav tm="100000">
                                          <p:val>
                                            <p:strVal val="#ppt_x"/>
                                          </p:val>
                                        </p:tav>
                                      </p:tavLst>
                                    </p:anim>
                                    <p:anim calcmode="lin" valueType="num">
                                      <p:cBhvr additive="base">
                                        <p:cTn id="60"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3" name="Text Box 5"/>
          <p:cNvSpPr txBox="1">
            <a:spLocks noChangeArrowheads="1"/>
          </p:cNvSpPr>
          <p:nvPr/>
        </p:nvSpPr>
        <p:spPr bwMode="auto">
          <a:xfrm>
            <a:off x="304800" y="5181600"/>
            <a:ext cx="8686800" cy="830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400" b="1"/>
              <a:t>Khu di tích lưu niệm Chủ tịch Tôn Đức Thắng</a:t>
            </a:r>
            <a:r>
              <a:rPr lang="en-US" sz="2400"/>
              <a:t> </a:t>
            </a:r>
          </a:p>
          <a:p>
            <a:pPr algn="ctr" eaLnBrk="1" hangingPunct="1"/>
            <a:r>
              <a:rPr lang="en-US" sz="2400" b="1">
                <a:latin typeface="Times New Roman" pitchFamily="18" charset="0"/>
                <a:cs typeface="Times New Roman" pitchFamily="18" charset="0"/>
              </a:rPr>
              <a:t> ở Mỹ Hòa Hưng</a:t>
            </a:r>
          </a:p>
        </p:txBody>
      </p:sp>
      <p:sp>
        <p:nvSpPr>
          <p:cNvPr id="32774" name="Text Box 6"/>
          <p:cNvSpPr txBox="1">
            <a:spLocks noChangeArrowheads="1"/>
          </p:cNvSpPr>
          <p:nvPr/>
        </p:nvSpPr>
        <p:spPr bwMode="auto">
          <a:xfrm>
            <a:off x="449263" y="6011863"/>
            <a:ext cx="8153400" cy="70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2000" b="1">
                <a:latin typeface="Times New Roman" pitchFamily="18" charset="0"/>
                <a:cs typeface="Times New Roman" pitchFamily="18" charset="0"/>
              </a:rPr>
              <a:t>Thủ tướng Chính Phủ công nhận là “Khu di tích Quốc gia đặc biệt” ngày 10/05/2012.</a:t>
            </a:r>
            <a:endParaRPr lang="en-US" sz="2000" b="1">
              <a:solidFill>
                <a:srgbClr val="006600"/>
              </a:solidFill>
              <a:latin typeface="Times New Roman" pitchFamily="18" charset="0"/>
              <a:cs typeface="Times New Roman" pitchFamily="18" charset="0"/>
            </a:endParaRPr>
          </a:p>
        </p:txBody>
      </p:sp>
      <p:pic>
        <p:nvPicPr>
          <p:cNvPr id="20484" name="Picture 2" descr="C:\Users\ADMINI~1\AppData\Local\Temp\Rar$DIa0.388\tải xuống (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263" y="533400"/>
            <a:ext cx="4351337"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5" name="Picture 3" descr="C:\Users\ADMINI~1\AppData\Local\Temp\Rar$DIa0.729\tải xuống (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6950" y="533400"/>
            <a:ext cx="387985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6883801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1" fill="hold" nodeType="clickEffect">
                                  <p:stCondLst>
                                    <p:cond delay="0"/>
                                  </p:stCondLst>
                                  <p:childTnLst>
                                    <p:set>
                                      <p:cBhvr>
                                        <p:cTn id="6" dur="1" fill="hold">
                                          <p:stCondLst>
                                            <p:cond delay="0"/>
                                          </p:stCondLst>
                                        </p:cTn>
                                        <p:tgtEl>
                                          <p:spTgt spid="20484"/>
                                        </p:tgtEl>
                                        <p:attrNameLst>
                                          <p:attrName>style.visibility</p:attrName>
                                        </p:attrNameLst>
                                      </p:cBhvr>
                                      <p:to>
                                        <p:strVal val="visible"/>
                                      </p:to>
                                    </p:set>
                                    <p:animEffect transition="in" filter="wheel(1)">
                                      <p:cBhvr>
                                        <p:cTn id="7" dur="2000"/>
                                        <p:tgtEl>
                                          <p:spTgt spid="2048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6" presetClass="entr" presetSubtype="16" fill="hold" nodeType="clickEffect">
                                  <p:stCondLst>
                                    <p:cond delay="0"/>
                                  </p:stCondLst>
                                  <p:childTnLst>
                                    <p:set>
                                      <p:cBhvr>
                                        <p:cTn id="11" dur="1" fill="hold">
                                          <p:stCondLst>
                                            <p:cond delay="0"/>
                                          </p:stCondLst>
                                        </p:cTn>
                                        <p:tgtEl>
                                          <p:spTgt spid="20485"/>
                                        </p:tgtEl>
                                        <p:attrNameLst>
                                          <p:attrName>style.visibility</p:attrName>
                                        </p:attrNameLst>
                                      </p:cBhvr>
                                      <p:to>
                                        <p:strVal val="visible"/>
                                      </p:to>
                                    </p:set>
                                    <p:animEffect transition="in" filter="circle(in)">
                                      <p:cBhvr>
                                        <p:cTn id="12" dur="2000"/>
                                        <p:tgtEl>
                                          <p:spTgt spid="20485"/>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32773"/>
                                        </p:tgtEl>
                                        <p:attrNameLst>
                                          <p:attrName>style.visibility</p:attrName>
                                        </p:attrNameLst>
                                      </p:cBhvr>
                                      <p:to>
                                        <p:strVal val="visible"/>
                                      </p:to>
                                    </p:set>
                                    <p:animEffect transition="in" filter="fade">
                                      <p:cBhvr>
                                        <p:cTn id="17" dur="1000"/>
                                        <p:tgtEl>
                                          <p:spTgt spid="32773"/>
                                        </p:tgtEl>
                                      </p:cBhvr>
                                    </p:animEffect>
                                    <p:anim calcmode="lin" valueType="num">
                                      <p:cBhvr>
                                        <p:cTn id="18" dur="1000" fill="hold"/>
                                        <p:tgtEl>
                                          <p:spTgt spid="32773"/>
                                        </p:tgtEl>
                                        <p:attrNameLst>
                                          <p:attrName>ppt_x</p:attrName>
                                        </p:attrNameLst>
                                      </p:cBhvr>
                                      <p:tavLst>
                                        <p:tav tm="0">
                                          <p:val>
                                            <p:strVal val="#ppt_x"/>
                                          </p:val>
                                        </p:tav>
                                        <p:tav tm="100000">
                                          <p:val>
                                            <p:strVal val="#ppt_x"/>
                                          </p:val>
                                        </p:tav>
                                      </p:tavLst>
                                    </p:anim>
                                    <p:anim calcmode="lin" valueType="num">
                                      <p:cBhvr>
                                        <p:cTn id="19" dur="1000" fill="hold"/>
                                        <p:tgtEl>
                                          <p:spTgt spid="32773"/>
                                        </p:tgtEl>
                                        <p:attrNameLst>
                                          <p:attrName>ppt_y</p:attrName>
                                        </p:attrNameLst>
                                      </p:cBhvr>
                                      <p:tavLst>
                                        <p:tav tm="0">
                                          <p:val>
                                            <p:strVal val="#ppt_y+.1"/>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32774"/>
                                        </p:tgtEl>
                                        <p:attrNameLst>
                                          <p:attrName>style.visibility</p:attrName>
                                        </p:attrNameLst>
                                      </p:cBhvr>
                                      <p:to>
                                        <p:strVal val="visible"/>
                                      </p:to>
                                    </p:set>
                                    <p:animEffect transition="in" filter="fade">
                                      <p:cBhvr>
                                        <p:cTn id="24" dur="1000"/>
                                        <p:tgtEl>
                                          <p:spTgt spid="32774"/>
                                        </p:tgtEl>
                                      </p:cBhvr>
                                    </p:animEffect>
                                    <p:anim calcmode="lin" valueType="num">
                                      <p:cBhvr>
                                        <p:cTn id="25" dur="1000" fill="hold"/>
                                        <p:tgtEl>
                                          <p:spTgt spid="32774"/>
                                        </p:tgtEl>
                                        <p:attrNameLst>
                                          <p:attrName>ppt_x</p:attrName>
                                        </p:attrNameLst>
                                      </p:cBhvr>
                                      <p:tavLst>
                                        <p:tav tm="0">
                                          <p:val>
                                            <p:strVal val="#ppt_x"/>
                                          </p:val>
                                        </p:tav>
                                        <p:tav tm="100000">
                                          <p:val>
                                            <p:strVal val="#ppt_x"/>
                                          </p:val>
                                        </p:tav>
                                      </p:tavLst>
                                    </p:anim>
                                    <p:anim calcmode="lin" valueType="num">
                                      <p:cBhvr>
                                        <p:cTn id="26" dur="1000" fill="hold"/>
                                        <p:tgtEl>
                                          <p:spTgt spid="327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3" grpId="0"/>
      <p:bldP spid="32774"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915" y="0"/>
            <a:ext cx="3186485" cy="5586145"/>
          </a:xfrm>
          <a:prstGeom prst="rect">
            <a:avLst/>
          </a:prstGeom>
          <a:ln>
            <a:solidFill>
              <a:schemeClr val="tx1"/>
            </a:solidFill>
          </a:ln>
        </p:spPr>
        <p:txBody>
          <a:bodyPr wrap="square">
            <a:spAutoFit/>
          </a:bodyPr>
          <a:lstStyle/>
          <a:p>
            <a:pPr algn="just">
              <a:lnSpc>
                <a:spcPct val="150000"/>
              </a:lnSpc>
              <a:defRPr/>
            </a:pPr>
            <a:r>
              <a:rPr lang="en-US" sz="2000" dirty="0">
                <a:solidFill>
                  <a:srgbClr val="FF0000"/>
                </a:solidFill>
                <a:latin typeface="Sitka Subheading" pitchFamily="2" charset="0"/>
                <a:cs typeface="Times New Roman" pitchFamily="18" charset="0"/>
              </a:rPr>
              <a:t>Di </a:t>
            </a:r>
            <a:r>
              <a:rPr lang="en-US" sz="2000" dirty="0" err="1">
                <a:solidFill>
                  <a:srgbClr val="FF0000"/>
                </a:solidFill>
                <a:latin typeface="Sitka Subheading" pitchFamily="2" charset="0"/>
                <a:cs typeface="Times New Roman" pitchFamily="18" charset="0"/>
              </a:rPr>
              <a:t>sản</a:t>
            </a:r>
            <a:r>
              <a:rPr lang="en-US" sz="2000" dirty="0">
                <a:solidFill>
                  <a:srgbClr val="FF0000"/>
                </a:solidFill>
                <a:latin typeface="Sitka Subheading" pitchFamily="2" charset="0"/>
                <a:cs typeface="Times New Roman" pitchFamily="18" charset="0"/>
              </a:rPr>
              <a:t> </a:t>
            </a:r>
            <a:r>
              <a:rPr lang="en-US" sz="2000" dirty="0" err="1">
                <a:solidFill>
                  <a:srgbClr val="FF0000"/>
                </a:solidFill>
                <a:latin typeface="Sitka Subheading" pitchFamily="2" charset="0"/>
                <a:cs typeface="Times New Roman" pitchFamily="18" charset="0"/>
              </a:rPr>
              <a:t>văn</a:t>
            </a:r>
            <a:r>
              <a:rPr lang="en-US" sz="2000" dirty="0">
                <a:solidFill>
                  <a:srgbClr val="FF0000"/>
                </a:solidFill>
                <a:latin typeface="Sitka Subheading" pitchFamily="2" charset="0"/>
                <a:cs typeface="Times New Roman" pitchFamily="18" charset="0"/>
              </a:rPr>
              <a:t> </a:t>
            </a:r>
            <a:r>
              <a:rPr lang="en-US" sz="2000" dirty="0" err="1">
                <a:solidFill>
                  <a:srgbClr val="FF0000"/>
                </a:solidFill>
                <a:latin typeface="Sitka Subheading" pitchFamily="2" charset="0"/>
                <a:cs typeface="Times New Roman" pitchFamily="18" charset="0"/>
              </a:rPr>
              <a:t>hóa</a:t>
            </a:r>
            <a:endParaRPr lang="en-US" sz="2000" dirty="0">
              <a:solidFill>
                <a:srgbClr val="000000"/>
              </a:solidFill>
              <a:latin typeface="Sitka Subheading" pitchFamily="2" charset="0"/>
              <a:cs typeface="Times New Roman" pitchFamily="18" charset="0"/>
            </a:endParaRPr>
          </a:p>
          <a:p>
            <a:pPr algn="just">
              <a:lnSpc>
                <a:spcPct val="150000"/>
              </a:lnSpc>
              <a:buFontTx/>
              <a:buChar char="-"/>
              <a:defRPr/>
            </a:pPr>
            <a:r>
              <a:rPr lang="en-US" sz="2000" dirty="0">
                <a:solidFill>
                  <a:srgbClr val="000000"/>
                </a:solidFill>
                <a:latin typeface="Sitka Subheading" pitchFamily="2" charset="0"/>
                <a:cs typeface="Times New Roman" pitchFamily="18" charset="0"/>
              </a:rPr>
              <a:t> </a:t>
            </a:r>
            <a:r>
              <a:rPr lang="en-US" sz="2000" dirty="0" err="1">
                <a:solidFill>
                  <a:srgbClr val="000000"/>
                </a:solidFill>
                <a:latin typeface="Sitka Subheading" pitchFamily="2" charset="0"/>
                <a:cs typeface="Times New Roman" pitchFamily="18" charset="0"/>
              </a:rPr>
              <a:t>Cố</a:t>
            </a:r>
            <a:r>
              <a:rPr lang="en-US" sz="2000" dirty="0">
                <a:solidFill>
                  <a:srgbClr val="000000"/>
                </a:solidFill>
                <a:latin typeface="Sitka Subheading" pitchFamily="2" charset="0"/>
                <a:cs typeface="Times New Roman" pitchFamily="18" charset="0"/>
              </a:rPr>
              <a:t> </a:t>
            </a:r>
            <a:r>
              <a:rPr lang="en-US" sz="2000" dirty="0" err="1">
                <a:solidFill>
                  <a:srgbClr val="000000"/>
                </a:solidFill>
                <a:latin typeface="Sitka Subheading" pitchFamily="2" charset="0"/>
                <a:cs typeface="Times New Roman" pitchFamily="18" charset="0"/>
              </a:rPr>
              <a:t>đô</a:t>
            </a:r>
            <a:r>
              <a:rPr lang="en-US" sz="2000" dirty="0">
                <a:solidFill>
                  <a:srgbClr val="000000"/>
                </a:solidFill>
                <a:latin typeface="Sitka Subheading" pitchFamily="2" charset="0"/>
                <a:cs typeface="Times New Roman" pitchFamily="18" charset="0"/>
              </a:rPr>
              <a:t> </a:t>
            </a:r>
            <a:r>
              <a:rPr lang="en-US" sz="2000" dirty="0" err="1">
                <a:solidFill>
                  <a:srgbClr val="000000"/>
                </a:solidFill>
                <a:latin typeface="Sitka Subheading" pitchFamily="2" charset="0"/>
                <a:cs typeface="Times New Roman" pitchFamily="18" charset="0"/>
              </a:rPr>
              <a:t>Huế</a:t>
            </a:r>
            <a:endParaRPr lang="en-US" sz="2000" dirty="0">
              <a:solidFill>
                <a:srgbClr val="000000"/>
              </a:solidFill>
              <a:latin typeface="Sitka Subheading" pitchFamily="2" charset="0"/>
              <a:cs typeface="Times New Roman" pitchFamily="18" charset="0"/>
            </a:endParaRPr>
          </a:p>
          <a:p>
            <a:pPr algn="just">
              <a:lnSpc>
                <a:spcPct val="150000"/>
              </a:lnSpc>
              <a:buFontTx/>
              <a:buChar char="-"/>
              <a:defRPr/>
            </a:pPr>
            <a:r>
              <a:rPr lang="en-US" sz="2000" dirty="0">
                <a:solidFill>
                  <a:srgbClr val="000000"/>
                </a:solidFill>
                <a:latin typeface="Sitka Subheading" pitchFamily="2" charset="0"/>
                <a:cs typeface="Times New Roman" pitchFamily="18" charset="0"/>
              </a:rPr>
              <a:t> </a:t>
            </a:r>
            <a:r>
              <a:rPr lang="en-US" sz="2000" dirty="0" err="1">
                <a:solidFill>
                  <a:srgbClr val="000000"/>
                </a:solidFill>
                <a:latin typeface="Sitka Subheading" pitchFamily="2" charset="0"/>
                <a:cs typeface="Times New Roman" pitchFamily="18" charset="0"/>
              </a:rPr>
              <a:t>Phố</a:t>
            </a:r>
            <a:r>
              <a:rPr lang="en-US" sz="2000" dirty="0">
                <a:solidFill>
                  <a:srgbClr val="000000"/>
                </a:solidFill>
                <a:latin typeface="Sitka Subheading" pitchFamily="2" charset="0"/>
                <a:cs typeface="Times New Roman" pitchFamily="18" charset="0"/>
              </a:rPr>
              <a:t> </a:t>
            </a:r>
            <a:r>
              <a:rPr lang="en-US" sz="2000" dirty="0" err="1">
                <a:solidFill>
                  <a:srgbClr val="000000"/>
                </a:solidFill>
                <a:latin typeface="Sitka Subheading" pitchFamily="2" charset="0"/>
                <a:cs typeface="Times New Roman" pitchFamily="18" charset="0"/>
              </a:rPr>
              <a:t>cổ</a:t>
            </a:r>
            <a:r>
              <a:rPr lang="en-US" sz="2000" dirty="0">
                <a:solidFill>
                  <a:srgbClr val="000000"/>
                </a:solidFill>
                <a:latin typeface="Sitka Subheading" pitchFamily="2" charset="0"/>
                <a:cs typeface="Times New Roman" pitchFamily="18" charset="0"/>
              </a:rPr>
              <a:t> </a:t>
            </a:r>
            <a:r>
              <a:rPr lang="en-US" sz="2000" dirty="0" err="1">
                <a:solidFill>
                  <a:srgbClr val="000000"/>
                </a:solidFill>
                <a:latin typeface="Sitka Subheading" pitchFamily="2" charset="0"/>
                <a:cs typeface="Times New Roman" pitchFamily="18" charset="0"/>
              </a:rPr>
              <a:t>Hội</a:t>
            </a:r>
            <a:r>
              <a:rPr lang="en-US" sz="2000" dirty="0">
                <a:solidFill>
                  <a:srgbClr val="000000"/>
                </a:solidFill>
                <a:latin typeface="Sitka Subheading" pitchFamily="2" charset="0"/>
                <a:cs typeface="Times New Roman" pitchFamily="18" charset="0"/>
              </a:rPr>
              <a:t> An</a:t>
            </a:r>
          </a:p>
          <a:p>
            <a:pPr algn="just">
              <a:lnSpc>
                <a:spcPct val="150000"/>
              </a:lnSpc>
              <a:buFontTx/>
              <a:buChar char="-"/>
              <a:defRPr/>
            </a:pPr>
            <a:r>
              <a:rPr lang="en-US" sz="2000" dirty="0">
                <a:solidFill>
                  <a:srgbClr val="000000"/>
                </a:solidFill>
                <a:latin typeface="Sitka Subheading" pitchFamily="2" charset="0"/>
                <a:cs typeface="Times New Roman" pitchFamily="18" charset="0"/>
              </a:rPr>
              <a:t> </a:t>
            </a:r>
            <a:r>
              <a:rPr lang="en-US" sz="2000" dirty="0" err="1">
                <a:solidFill>
                  <a:srgbClr val="000000"/>
                </a:solidFill>
                <a:latin typeface="Sitka Subheading" pitchFamily="2" charset="0"/>
                <a:cs typeface="Times New Roman" pitchFamily="18" charset="0"/>
              </a:rPr>
              <a:t>Thánh</a:t>
            </a:r>
            <a:r>
              <a:rPr lang="en-US" sz="2000" dirty="0">
                <a:solidFill>
                  <a:srgbClr val="000000"/>
                </a:solidFill>
                <a:latin typeface="Sitka Subheading" pitchFamily="2" charset="0"/>
                <a:cs typeface="Times New Roman" pitchFamily="18" charset="0"/>
              </a:rPr>
              <a:t> </a:t>
            </a:r>
            <a:r>
              <a:rPr lang="en-US" sz="2000" dirty="0" err="1">
                <a:solidFill>
                  <a:srgbClr val="000000"/>
                </a:solidFill>
                <a:latin typeface="Sitka Subheading" pitchFamily="2" charset="0"/>
                <a:cs typeface="Times New Roman" pitchFamily="18" charset="0"/>
              </a:rPr>
              <a:t>địa</a:t>
            </a:r>
            <a:r>
              <a:rPr lang="en-US" sz="2000" dirty="0">
                <a:solidFill>
                  <a:srgbClr val="000000"/>
                </a:solidFill>
                <a:latin typeface="Sitka Subheading" pitchFamily="2" charset="0"/>
                <a:cs typeface="Times New Roman" pitchFamily="18" charset="0"/>
              </a:rPr>
              <a:t> </a:t>
            </a:r>
            <a:r>
              <a:rPr lang="en-US" sz="2000" dirty="0" err="1">
                <a:solidFill>
                  <a:srgbClr val="000000"/>
                </a:solidFill>
                <a:latin typeface="Sitka Subheading" pitchFamily="2" charset="0"/>
                <a:cs typeface="Times New Roman" pitchFamily="18" charset="0"/>
              </a:rPr>
              <a:t>Mỹ</a:t>
            </a:r>
            <a:r>
              <a:rPr lang="en-US" sz="2000" dirty="0">
                <a:solidFill>
                  <a:srgbClr val="000000"/>
                </a:solidFill>
                <a:latin typeface="Sitka Subheading" pitchFamily="2" charset="0"/>
                <a:cs typeface="Times New Roman" pitchFamily="18" charset="0"/>
              </a:rPr>
              <a:t> </a:t>
            </a:r>
            <a:r>
              <a:rPr lang="en-US" sz="2000" dirty="0" err="1">
                <a:solidFill>
                  <a:srgbClr val="000000"/>
                </a:solidFill>
                <a:latin typeface="Sitka Subheading" pitchFamily="2" charset="0"/>
                <a:cs typeface="Times New Roman" pitchFamily="18" charset="0"/>
              </a:rPr>
              <a:t>Sơn</a:t>
            </a:r>
            <a:endParaRPr lang="en-US" sz="2000" dirty="0">
              <a:solidFill>
                <a:srgbClr val="000000"/>
              </a:solidFill>
              <a:latin typeface="Sitka Subheading" pitchFamily="2" charset="0"/>
              <a:cs typeface="Times New Roman" pitchFamily="18" charset="0"/>
            </a:endParaRPr>
          </a:p>
          <a:p>
            <a:pPr algn="just">
              <a:lnSpc>
                <a:spcPct val="150000"/>
              </a:lnSpc>
              <a:buFontTx/>
              <a:buChar char="-"/>
              <a:defRPr/>
            </a:pPr>
            <a:r>
              <a:rPr lang="en-US" sz="2000" dirty="0">
                <a:solidFill>
                  <a:srgbClr val="000000"/>
                </a:solidFill>
                <a:latin typeface="Sitka Subheading" pitchFamily="2" charset="0"/>
                <a:cs typeface="Times New Roman" pitchFamily="18" charset="0"/>
              </a:rPr>
              <a:t> </a:t>
            </a:r>
            <a:r>
              <a:rPr lang="en-US" sz="2000" dirty="0" err="1">
                <a:solidFill>
                  <a:srgbClr val="000000"/>
                </a:solidFill>
                <a:latin typeface="Sitka Subheading" pitchFamily="2" charset="0"/>
                <a:cs typeface="Times New Roman" pitchFamily="18" charset="0"/>
              </a:rPr>
              <a:t>Văn</a:t>
            </a:r>
            <a:r>
              <a:rPr lang="en-US" sz="2000" dirty="0">
                <a:solidFill>
                  <a:srgbClr val="000000"/>
                </a:solidFill>
                <a:latin typeface="Sitka Subheading" pitchFamily="2" charset="0"/>
                <a:cs typeface="Times New Roman" pitchFamily="18" charset="0"/>
              </a:rPr>
              <a:t> </a:t>
            </a:r>
            <a:r>
              <a:rPr lang="en-US" sz="2000" dirty="0" err="1">
                <a:solidFill>
                  <a:srgbClr val="000000"/>
                </a:solidFill>
                <a:latin typeface="Sitka Subheading" pitchFamily="2" charset="0"/>
                <a:cs typeface="Times New Roman" pitchFamily="18" charset="0"/>
              </a:rPr>
              <a:t>miếu</a:t>
            </a:r>
            <a:r>
              <a:rPr lang="en-US" sz="2000" dirty="0">
                <a:solidFill>
                  <a:srgbClr val="000000"/>
                </a:solidFill>
                <a:latin typeface="Sitka Subheading" pitchFamily="2" charset="0"/>
                <a:cs typeface="Times New Roman" pitchFamily="18" charset="0"/>
              </a:rPr>
              <a:t> </a:t>
            </a:r>
            <a:r>
              <a:rPr lang="en-US" sz="2000" dirty="0" err="1">
                <a:solidFill>
                  <a:srgbClr val="000000"/>
                </a:solidFill>
                <a:latin typeface="Sitka Subheading" pitchFamily="2" charset="0"/>
                <a:cs typeface="Times New Roman" pitchFamily="18" charset="0"/>
              </a:rPr>
              <a:t>Quốc</a:t>
            </a:r>
            <a:r>
              <a:rPr lang="en-US" sz="2000" dirty="0">
                <a:solidFill>
                  <a:srgbClr val="000000"/>
                </a:solidFill>
                <a:latin typeface="Sitka Subheading" pitchFamily="2" charset="0"/>
                <a:cs typeface="Times New Roman" pitchFamily="18" charset="0"/>
              </a:rPr>
              <a:t> </a:t>
            </a:r>
            <a:r>
              <a:rPr lang="en-US" sz="2000" dirty="0" err="1">
                <a:solidFill>
                  <a:srgbClr val="000000"/>
                </a:solidFill>
                <a:latin typeface="Sitka Subheading" pitchFamily="2" charset="0"/>
                <a:cs typeface="Times New Roman" pitchFamily="18" charset="0"/>
              </a:rPr>
              <a:t>Tử</a:t>
            </a:r>
            <a:r>
              <a:rPr lang="en-US" sz="2000" dirty="0">
                <a:solidFill>
                  <a:srgbClr val="000000"/>
                </a:solidFill>
                <a:latin typeface="Sitka Subheading" pitchFamily="2" charset="0"/>
                <a:cs typeface="Times New Roman" pitchFamily="18" charset="0"/>
              </a:rPr>
              <a:t> </a:t>
            </a:r>
            <a:r>
              <a:rPr lang="en-US" sz="2000" dirty="0" err="1">
                <a:solidFill>
                  <a:srgbClr val="000000"/>
                </a:solidFill>
                <a:latin typeface="Sitka Subheading" pitchFamily="2" charset="0"/>
                <a:cs typeface="Times New Roman" pitchFamily="18" charset="0"/>
              </a:rPr>
              <a:t>Giám</a:t>
            </a:r>
            <a:r>
              <a:rPr lang="en-US" sz="2000" dirty="0">
                <a:solidFill>
                  <a:srgbClr val="000000"/>
                </a:solidFill>
                <a:latin typeface="Sitka Subheading" pitchFamily="2" charset="0"/>
                <a:cs typeface="Times New Roman" pitchFamily="18" charset="0"/>
              </a:rPr>
              <a:t> </a:t>
            </a:r>
          </a:p>
          <a:p>
            <a:pPr algn="just">
              <a:lnSpc>
                <a:spcPct val="150000"/>
              </a:lnSpc>
              <a:buFontTx/>
              <a:buChar char="-"/>
              <a:defRPr/>
            </a:pPr>
            <a:r>
              <a:rPr lang="en-US" sz="2000" dirty="0">
                <a:solidFill>
                  <a:srgbClr val="000000"/>
                </a:solidFill>
                <a:latin typeface="Sitka Subheading" pitchFamily="2" charset="0"/>
                <a:cs typeface="Times New Roman" pitchFamily="18" charset="0"/>
              </a:rPr>
              <a:t> </a:t>
            </a:r>
            <a:r>
              <a:rPr lang="en-US" sz="2000" dirty="0" err="1">
                <a:solidFill>
                  <a:srgbClr val="000000"/>
                </a:solidFill>
                <a:latin typeface="Sitka Subheading" pitchFamily="2" charset="0"/>
                <a:cs typeface="Times New Roman" pitchFamily="18" charset="0"/>
              </a:rPr>
              <a:t>Chữ</a:t>
            </a:r>
            <a:r>
              <a:rPr lang="en-US" sz="2000" dirty="0">
                <a:solidFill>
                  <a:srgbClr val="000000"/>
                </a:solidFill>
                <a:latin typeface="Sitka Subheading" pitchFamily="2" charset="0"/>
                <a:cs typeface="Times New Roman" pitchFamily="18" charset="0"/>
              </a:rPr>
              <a:t> </a:t>
            </a:r>
            <a:r>
              <a:rPr lang="en-US" sz="2000" dirty="0" err="1">
                <a:solidFill>
                  <a:srgbClr val="000000"/>
                </a:solidFill>
                <a:latin typeface="Sitka Subheading" pitchFamily="2" charset="0"/>
                <a:cs typeface="Times New Roman" pitchFamily="18" charset="0"/>
              </a:rPr>
              <a:t>Nôm</a:t>
            </a:r>
            <a:endParaRPr lang="en-US" sz="2000" dirty="0">
              <a:solidFill>
                <a:srgbClr val="000000"/>
              </a:solidFill>
              <a:latin typeface="Sitka Subheading" pitchFamily="2" charset="0"/>
              <a:cs typeface="Times New Roman" pitchFamily="18" charset="0"/>
            </a:endParaRPr>
          </a:p>
          <a:p>
            <a:pPr algn="just">
              <a:lnSpc>
                <a:spcPct val="150000"/>
              </a:lnSpc>
              <a:buFontTx/>
              <a:buChar char="-"/>
              <a:defRPr/>
            </a:pPr>
            <a:r>
              <a:rPr lang="en-US" sz="2000" dirty="0" err="1">
                <a:solidFill>
                  <a:srgbClr val="000000"/>
                </a:solidFill>
                <a:latin typeface="Sitka Subheading" pitchFamily="2" charset="0"/>
                <a:cs typeface="Times New Roman" pitchFamily="18" charset="0"/>
              </a:rPr>
              <a:t>Các</a:t>
            </a:r>
            <a:r>
              <a:rPr lang="en-US" sz="2000" dirty="0">
                <a:solidFill>
                  <a:srgbClr val="000000"/>
                </a:solidFill>
                <a:latin typeface="Sitka Subheading" pitchFamily="2" charset="0"/>
                <a:cs typeface="Times New Roman" pitchFamily="18" charset="0"/>
              </a:rPr>
              <a:t> </a:t>
            </a:r>
            <a:r>
              <a:rPr lang="en-US" sz="2000" dirty="0" err="1">
                <a:solidFill>
                  <a:srgbClr val="000000"/>
                </a:solidFill>
                <a:latin typeface="Sitka Subheading" pitchFamily="2" charset="0"/>
                <a:cs typeface="Times New Roman" pitchFamily="18" charset="0"/>
              </a:rPr>
              <a:t>làn</a:t>
            </a:r>
            <a:r>
              <a:rPr lang="en-US" sz="2000" dirty="0">
                <a:solidFill>
                  <a:srgbClr val="000000"/>
                </a:solidFill>
                <a:latin typeface="Sitka Subheading" pitchFamily="2" charset="0"/>
                <a:cs typeface="Times New Roman" pitchFamily="18" charset="0"/>
              </a:rPr>
              <a:t> </a:t>
            </a:r>
            <a:r>
              <a:rPr lang="en-US" sz="2000" dirty="0" err="1">
                <a:solidFill>
                  <a:srgbClr val="000000"/>
                </a:solidFill>
                <a:latin typeface="Sitka Subheading" pitchFamily="2" charset="0"/>
                <a:cs typeface="Times New Roman" pitchFamily="18" charset="0"/>
              </a:rPr>
              <a:t>điệu</a:t>
            </a:r>
            <a:r>
              <a:rPr lang="en-US" sz="2000" dirty="0">
                <a:solidFill>
                  <a:srgbClr val="000000"/>
                </a:solidFill>
                <a:latin typeface="Sitka Subheading" pitchFamily="2" charset="0"/>
                <a:cs typeface="Times New Roman" pitchFamily="18" charset="0"/>
              </a:rPr>
              <a:t> </a:t>
            </a:r>
            <a:r>
              <a:rPr lang="en-US" sz="2000" dirty="0" err="1">
                <a:solidFill>
                  <a:srgbClr val="000000"/>
                </a:solidFill>
                <a:latin typeface="Sitka Subheading" pitchFamily="2" charset="0"/>
                <a:cs typeface="Times New Roman" pitchFamily="18" charset="0"/>
              </a:rPr>
              <a:t>hát</a:t>
            </a:r>
            <a:r>
              <a:rPr lang="en-US" sz="2000" dirty="0">
                <a:solidFill>
                  <a:srgbClr val="000000"/>
                </a:solidFill>
                <a:latin typeface="Sitka Subheading" pitchFamily="2" charset="0"/>
                <a:cs typeface="Times New Roman" pitchFamily="18" charset="0"/>
              </a:rPr>
              <a:t> </a:t>
            </a:r>
            <a:r>
              <a:rPr lang="en-US" sz="2000" dirty="0" err="1">
                <a:solidFill>
                  <a:srgbClr val="000000"/>
                </a:solidFill>
                <a:latin typeface="Sitka Subheading" pitchFamily="2" charset="0"/>
                <a:cs typeface="Times New Roman" pitchFamily="18" charset="0"/>
              </a:rPr>
              <a:t>ru</a:t>
            </a:r>
            <a:endParaRPr lang="en-US" sz="2000" dirty="0">
              <a:solidFill>
                <a:srgbClr val="000000"/>
              </a:solidFill>
              <a:latin typeface="Sitka Subheading" pitchFamily="2" charset="0"/>
              <a:cs typeface="Times New Roman" pitchFamily="18" charset="0"/>
            </a:endParaRPr>
          </a:p>
          <a:p>
            <a:pPr algn="just">
              <a:lnSpc>
                <a:spcPct val="150000"/>
              </a:lnSpc>
              <a:buFontTx/>
              <a:buChar char="-"/>
              <a:defRPr/>
            </a:pPr>
            <a:r>
              <a:rPr lang="en-US" sz="2000" dirty="0">
                <a:solidFill>
                  <a:srgbClr val="000000"/>
                </a:solidFill>
                <a:latin typeface="Sitka Subheading" pitchFamily="2" charset="0"/>
                <a:cs typeface="Times New Roman" pitchFamily="18" charset="0"/>
              </a:rPr>
              <a:t> </a:t>
            </a:r>
            <a:r>
              <a:rPr lang="en-US" sz="2000" dirty="0" err="1">
                <a:solidFill>
                  <a:srgbClr val="000000"/>
                </a:solidFill>
                <a:latin typeface="Sitka Subheading" pitchFamily="2" charset="0"/>
                <a:cs typeface="Times New Roman" pitchFamily="18" charset="0"/>
              </a:rPr>
              <a:t>Biển</a:t>
            </a:r>
            <a:r>
              <a:rPr lang="en-US" sz="2000" dirty="0">
                <a:solidFill>
                  <a:srgbClr val="000000"/>
                </a:solidFill>
                <a:latin typeface="Sitka Subheading" pitchFamily="2" charset="0"/>
                <a:cs typeface="Times New Roman" pitchFamily="18" charset="0"/>
              </a:rPr>
              <a:t> </a:t>
            </a:r>
            <a:r>
              <a:rPr lang="en-US" sz="2000" dirty="0" err="1">
                <a:solidFill>
                  <a:srgbClr val="000000"/>
                </a:solidFill>
                <a:latin typeface="Sitka Subheading" pitchFamily="2" charset="0"/>
                <a:cs typeface="Times New Roman" pitchFamily="18" charset="0"/>
              </a:rPr>
              <a:t>Cửa</a:t>
            </a:r>
            <a:r>
              <a:rPr lang="en-US" sz="2000" dirty="0">
                <a:solidFill>
                  <a:srgbClr val="000000"/>
                </a:solidFill>
                <a:latin typeface="Sitka Subheading" pitchFamily="2" charset="0"/>
                <a:cs typeface="Times New Roman" pitchFamily="18" charset="0"/>
              </a:rPr>
              <a:t> </a:t>
            </a:r>
            <a:r>
              <a:rPr lang="en-US" sz="2000" dirty="0" err="1">
                <a:solidFill>
                  <a:srgbClr val="000000"/>
                </a:solidFill>
                <a:latin typeface="Sitka Subheading" pitchFamily="2" charset="0"/>
                <a:cs typeface="Times New Roman" pitchFamily="18" charset="0"/>
              </a:rPr>
              <a:t>Tùng</a:t>
            </a:r>
            <a:endParaRPr lang="en-US" sz="2000" dirty="0">
              <a:solidFill>
                <a:srgbClr val="000000"/>
              </a:solidFill>
              <a:latin typeface="Sitka Subheading" pitchFamily="2" charset="0"/>
              <a:cs typeface="Times New Roman" pitchFamily="18" charset="0"/>
            </a:endParaRPr>
          </a:p>
          <a:p>
            <a:pPr algn="just">
              <a:lnSpc>
                <a:spcPct val="150000"/>
              </a:lnSpc>
              <a:buFontTx/>
              <a:buChar char="-"/>
              <a:defRPr/>
            </a:pPr>
            <a:r>
              <a:rPr lang="en-US" sz="2000" dirty="0">
                <a:solidFill>
                  <a:srgbClr val="000000"/>
                </a:solidFill>
                <a:latin typeface="Sitka Subheading" pitchFamily="2" charset="0"/>
                <a:cs typeface="Times New Roman" pitchFamily="18" charset="0"/>
              </a:rPr>
              <a:t> </a:t>
            </a:r>
            <a:r>
              <a:rPr lang="en-US" sz="2000" dirty="0" err="1">
                <a:solidFill>
                  <a:srgbClr val="000000"/>
                </a:solidFill>
                <a:latin typeface="Sitka Subheading" pitchFamily="2" charset="0"/>
                <a:cs typeface="Times New Roman" pitchFamily="18" charset="0"/>
              </a:rPr>
              <a:t>Hát</a:t>
            </a:r>
            <a:r>
              <a:rPr lang="en-US" sz="2000" dirty="0">
                <a:solidFill>
                  <a:srgbClr val="000000"/>
                </a:solidFill>
                <a:latin typeface="Sitka Subheading" pitchFamily="2" charset="0"/>
                <a:cs typeface="Times New Roman" pitchFamily="18" charset="0"/>
              </a:rPr>
              <a:t> </a:t>
            </a:r>
            <a:r>
              <a:rPr lang="en-US" sz="2000" dirty="0" err="1">
                <a:solidFill>
                  <a:srgbClr val="000000"/>
                </a:solidFill>
                <a:latin typeface="Sitka Subheading" pitchFamily="2" charset="0"/>
                <a:cs typeface="Times New Roman" pitchFamily="18" charset="0"/>
              </a:rPr>
              <a:t>quan</a:t>
            </a:r>
            <a:r>
              <a:rPr lang="en-US" sz="2000" dirty="0">
                <a:solidFill>
                  <a:srgbClr val="000000"/>
                </a:solidFill>
                <a:latin typeface="Sitka Subheading" pitchFamily="2" charset="0"/>
                <a:cs typeface="Times New Roman" pitchFamily="18" charset="0"/>
              </a:rPr>
              <a:t> </a:t>
            </a:r>
            <a:r>
              <a:rPr lang="en-US" sz="2000" dirty="0" err="1">
                <a:solidFill>
                  <a:srgbClr val="000000"/>
                </a:solidFill>
                <a:latin typeface="Sitka Subheading" pitchFamily="2" charset="0"/>
                <a:cs typeface="Times New Roman" pitchFamily="18" charset="0"/>
              </a:rPr>
              <a:t>họ</a:t>
            </a:r>
            <a:endParaRPr lang="en-US" sz="2000" dirty="0">
              <a:solidFill>
                <a:srgbClr val="000000"/>
              </a:solidFill>
              <a:latin typeface="Sitka Subheading" pitchFamily="2" charset="0"/>
              <a:cs typeface="Times New Roman" pitchFamily="18" charset="0"/>
            </a:endParaRPr>
          </a:p>
          <a:p>
            <a:pPr algn="just">
              <a:lnSpc>
                <a:spcPct val="150000"/>
              </a:lnSpc>
              <a:buFontTx/>
              <a:buChar char="-"/>
              <a:defRPr/>
            </a:pPr>
            <a:r>
              <a:rPr lang="en-US" sz="2000" dirty="0">
                <a:solidFill>
                  <a:srgbClr val="000000"/>
                </a:solidFill>
                <a:latin typeface="Sitka Subheading" pitchFamily="2" charset="0"/>
                <a:cs typeface="Times New Roman" pitchFamily="18" charset="0"/>
              </a:rPr>
              <a:t> </a:t>
            </a:r>
            <a:r>
              <a:rPr lang="en-US" sz="2000" dirty="0" err="1">
                <a:solidFill>
                  <a:srgbClr val="000000"/>
                </a:solidFill>
                <a:latin typeface="Sitka Subheading" pitchFamily="2" charset="0"/>
                <a:cs typeface="Times New Roman" pitchFamily="18" charset="0"/>
              </a:rPr>
              <a:t>Thành</a:t>
            </a:r>
            <a:r>
              <a:rPr lang="en-US" sz="2000" dirty="0">
                <a:solidFill>
                  <a:srgbClr val="000000"/>
                </a:solidFill>
                <a:latin typeface="Sitka Subheading" pitchFamily="2" charset="0"/>
                <a:cs typeface="Times New Roman" pitchFamily="18" charset="0"/>
              </a:rPr>
              <a:t> </a:t>
            </a:r>
            <a:r>
              <a:rPr lang="en-US" sz="2000" dirty="0" err="1">
                <a:solidFill>
                  <a:srgbClr val="000000"/>
                </a:solidFill>
                <a:latin typeface="Sitka Subheading" pitchFamily="2" charset="0"/>
                <a:cs typeface="Times New Roman" pitchFamily="18" charset="0"/>
              </a:rPr>
              <a:t>nhà</a:t>
            </a:r>
            <a:r>
              <a:rPr lang="en-US" sz="2000" dirty="0">
                <a:solidFill>
                  <a:srgbClr val="000000"/>
                </a:solidFill>
                <a:latin typeface="Sitka Subheading" pitchFamily="2" charset="0"/>
                <a:cs typeface="Times New Roman" pitchFamily="18" charset="0"/>
              </a:rPr>
              <a:t> </a:t>
            </a:r>
            <a:r>
              <a:rPr lang="en-US" sz="2000" dirty="0" err="1">
                <a:solidFill>
                  <a:srgbClr val="000000"/>
                </a:solidFill>
                <a:latin typeface="Sitka Subheading" pitchFamily="2" charset="0"/>
                <a:cs typeface="Times New Roman" pitchFamily="18" charset="0"/>
              </a:rPr>
              <a:t>Hồ</a:t>
            </a:r>
            <a:endParaRPr lang="en-US" sz="2000" dirty="0">
              <a:solidFill>
                <a:srgbClr val="000000"/>
              </a:solidFill>
              <a:latin typeface="Sitka Subheading" pitchFamily="2" charset="0"/>
              <a:cs typeface="Times New Roman" pitchFamily="18" charset="0"/>
            </a:endParaRPr>
          </a:p>
          <a:p>
            <a:pPr algn="just">
              <a:lnSpc>
                <a:spcPct val="150000"/>
              </a:lnSpc>
              <a:buFontTx/>
              <a:buChar char="-"/>
              <a:defRPr/>
            </a:pPr>
            <a:r>
              <a:rPr lang="en-US" sz="2000" dirty="0">
                <a:solidFill>
                  <a:srgbClr val="000000"/>
                </a:solidFill>
                <a:latin typeface="Sitka Subheading" pitchFamily="2" charset="0"/>
                <a:cs typeface="Times New Roman" pitchFamily="18" charset="0"/>
              </a:rPr>
              <a:t> </a:t>
            </a:r>
            <a:r>
              <a:rPr lang="en-US" sz="2000" dirty="0" err="1">
                <a:solidFill>
                  <a:srgbClr val="000000"/>
                </a:solidFill>
                <a:latin typeface="Sitka Subheading" pitchFamily="2" charset="0"/>
                <a:cs typeface="Times New Roman" pitchFamily="18" charset="0"/>
              </a:rPr>
              <a:t>Hát</a:t>
            </a:r>
            <a:r>
              <a:rPr lang="en-US" sz="2000" dirty="0">
                <a:solidFill>
                  <a:srgbClr val="000000"/>
                </a:solidFill>
                <a:latin typeface="Sitka Subheading" pitchFamily="2" charset="0"/>
                <a:cs typeface="Times New Roman" pitchFamily="18" charset="0"/>
              </a:rPr>
              <a:t> </a:t>
            </a:r>
            <a:r>
              <a:rPr lang="en-US" sz="2000" dirty="0" err="1">
                <a:solidFill>
                  <a:srgbClr val="000000"/>
                </a:solidFill>
                <a:latin typeface="Sitka Subheading" pitchFamily="2" charset="0"/>
                <a:cs typeface="Times New Roman" pitchFamily="18" charset="0"/>
              </a:rPr>
              <a:t>Xoan</a:t>
            </a:r>
            <a:endParaRPr lang="en-US" sz="2000" dirty="0">
              <a:solidFill>
                <a:srgbClr val="000000"/>
              </a:solidFill>
              <a:latin typeface="Sitka Subheading" pitchFamily="2" charset="0"/>
              <a:cs typeface="Times New Roman" pitchFamily="18" charset="0"/>
            </a:endParaRPr>
          </a:p>
          <a:p>
            <a:pPr algn="just">
              <a:lnSpc>
                <a:spcPct val="150000"/>
              </a:lnSpc>
              <a:buFontTx/>
              <a:buChar char="-"/>
              <a:defRPr/>
            </a:pPr>
            <a:r>
              <a:rPr lang="en-US" sz="2000" dirty="0">
                <a:solidFill>
                  <a:srgbClr val="000000"/>
                </a:solidFill>
                <a:latin typeface="Sitka Subheading" pitchFamily="2" charset="0"/>
                <a:cs typeface="Times New Roman" pitchFamily="18" charset="0"/>
              </a:rPr>
              <a:t> …</a:t>
            </a:r>
            <a:endParaRPr lang="en-US" sz="2000" dirty="0">
              <a:latin typeface="Sitka Subheading" pitchFamily="2" charset="0"/>
              <a:cs typeface="Times New Roman" pitchFamily="18" charset="0"/>
            </a:endParaRPr>
          </a:p>
        </p:txBody>
      </p:sp>
      <p:sp>
        <p:nvSpPr>
          <p:cNvPr id="3" name="Rectangle 2"/>
          <p:cNvSpPr/>
          <p:nvPr/>
        </p:nvSpPr>
        <p:spPr>
          <a:xfrm>
            <a:off x="3124200" y="4655"/>
            <a:ext cx="2895600" cy="6500306"/>
          </a:xfrm>
          <a:prstGeom prst="rect">
            <a:avLst/>
          </a:prstGeom>
        </p:spPr>
        <p:txBody>
          <a:bodyPr wrap="square">
            <a:spAutoFit/>
          </a:bodyPr>
          <a:lstStyle/>
          <a:p>
            <a:pPr algn="just">
              <a:lnSpc>
                <a:spcPct val="150000"/>
              </a:lnSpc>
              <a:defRPr/>
            </a:pPr>
            <a:r>
              <a:rPr lang="en-US" sz="2000" dirty="0">
                <a:latin typeface="Sitka Subheading" pitchFamily="2" charset="0"/>
                <a:cs typeface="Times New Roman" pitchFamily="18" charset="0"/>
              </a:rPr>
              <a:t> </a:t>
            </a:r>
            <a:r>
              <a:rPr lang="en-US" sz="2000" dirty="0">
                <a:solidFill>
                  <a:srgbClr val="FF0000"/>
                </a:solidFill>
                <a:latin typeface="Sitka Subheading" pitchFamily="2" charset="0"/>
                <a:cs typeface="Times New Roman" pitchFamily="18" charset="0"/>
              </a:rPr>
              <a:t>Di </a:t>
            </a:r>
            <a:r>
              <a:rPr lang="en-US" sz="2000" dirty="0" err="1">
                <a:solidFill>
                  <a:srgbClr val="FF0000"/>
                </a:solidFill>
                <a:latin typeface="Sitka Subheading" pitchFamily="2" charset="0"/>
                <a:cs typeface="Times New Roman" pitchFamily="18" charset="0"/>
              </a:rPr>
              <a:t>tích</a:t>
            </a:r>
            <a:r>
              <a:rPr lang="en-US" sz="2000" dirty="0">
                <a:solidFill>
                  <a:srgbClr val="FF0000"/>
                </a:solidFill>
                <a:latin typeface="Sitka Subheading" pitchFamily="2" charset="0"/>
                <a:cs typeface="Times New Roman" pitchFamily="18" charset="0"/>
              </a:rPr>
              <a:t> </a:t>
            </a:r>
            <a:r>
              <a:rPr lang="en-US" sz="2000" dirty="0" err="1">
                <a:solidFill>
                  <a:srgbClr val="FF0000"/>
                </a:solidFill>
                <a:latin typeface="Sitka Subheading" pitchFamily="2" charset="0"/>
                <a:cs typeface="Times New Roman" pitchFamily="18" charset="0"/>
              </a:rPr>
              <a:t>lịch</a:t>
            </a:r>
            <a:r>
              <a:rPr lang="en-US" sz="2000" dirty="0">
                <a:solidFill>
                  <a:srgbClr val="FF0000"/>
                </a:solidFill>
                <a:latin typeface="Sitka Subheading" pitchFamily="2" charset="0"/>
                <a:cs typeface="Times New Roman" pitchFamily="18" charset="0"/>
              </a:rPr>
              <a:t> </a:t>
            </a:r>
            <a:r>
              <a:rPr lang="en-US" sz="2000" dirty="0" err="1">
                <a:solidFill>
                  <a:srgbClr val="FF0000"/>
                </a:solidFill>
                <a:latin typeface="Sitka Subheading" pitchFamily="2" charset="0"/>
                <a:cs typeface="Times New Roman" pitchFamily="18" charset="0"/>
              </a:rPr>
              <a:t>sử</a:t>
            </a:r>
            <a:r>
              <a:rPr lang="en-US" sz="2000" dirty="0">
                <a:solidFill>
                  <a:srgbClr val="FF0000"/>
                </a:solidFill>
                <a:latin typeface="Sitka Subheading" pitchFamily="2" charset="0"/>
                <a:cs typeface="Times New Roman" pitchFamily="18" charset="0"/>
              </a:rPr>
              <a:t> - </a:t>
            </a:r>
            <a:r>
              <a:rPr lang="en-US" sz="2000" dirty="0" err="1">
                <a:solidFill>
                  <a:srgbClr val="FF0000"/>
                </a:solidFill>
                <a:latin typeface="Sitka Subheading" pitchFamily="2" charset="0"/>
                <a:cs typeface="Times New Roman" pitchFamily="18" charset="0"/>
              </a:rPr>
              <a:t>văn</a:t>
            </a:r>
            <a:r>
              <a:rPr lang="en-US" sz="2000" dirty="0">
                <a:solidFill>
                  <a:srgbClr val="FF0000"/>
                </a:solidFill>
                <a:latin typeface="Sitka Subheading" pitchFamily="2" charset="0"/>
                <a:cs typeface="Times New Roman" pitchFamily="18" charset="0"/>
              </a:rPr>
              <a:t> </a:t>
            </a:r>
            <a:r>
              <a:rPr lang="en-US" sz="2000" dirty="0" err="1">
                <a:solidFill>
                  <a:srgbClr val="FF0000"/>
                </a:solidFill>
                <a:latin typeface="Sitka Subheading" pitchFamily="2" charset="0"/>
                <a:cs typeface="Times New Roman" pitchFamily="18" charset="0"/>
              </a:rPr>
              <a:t>hóa</a:t>
            </a:r>
            <a:endParaRPr lang="en-US" sz="2000" dirty="0">
              <a:solidFill>
                <a:srgbClr val="FF0000"/>
              </a:solidFill>
              <a:latin typeface="Sitka Subheading" pitchFamily="2" charset="0"/>
              <a:cs typeface="Times New Roman" pitchFamily="18" charset="0"/>
            </a:endParaRPr>
          </a:p>
          <a:p>
            <a:pPr algn="just">
              <a:lnSpc>
                <a:spcPct val="150000"/>
              </a:lnSpc>
              <a:buFontTx/>
              <a:buChar char="-"/>
              <a:defRPr/>
            </a:pPr>
            <a:r>
              <a:rPr lang="en-US" sz="2000" dirty="0">
                <a:solidFill>
                  <a:srgbClr val="000000"/>
                </a:solidFill>
                <a:latin typeface="Sitka Subheading" pitchFamily="2" charset="0"/>
                <a:cs typeface="Times New Roman" pitchFamily="18" charset="0"/>
              </a:rPr>
              <a:t> </a:t>
            </a:r>
            <a:r>
              <a:rPr lang="en-US" sz="2000" dirty="0" err="1">
                <a:solidFill>
                  <a:srgbClr val="000000"/>
                </a:solidFill>
                <a:latin typeface="Sitka Subheading" pitchFamily="2" charset="0"/>
                <a:cs typeface="Times New Roman" pitchFamily="18" charset="0"/>
              </a:rPr>
              <a:t>Bến</a:t>
            </a:r>
            <a:r>
              <a:rPr lang="en-US" sz="2000" dirty="0">
                <a:solidFill>
                  <a:srgbClr val="000000"/>
                </a:solidFill>
                <a:latin typeface="Sitka Subheading" pitchFamily="2" charset="0"/>
                <a:cs typeface="Times New Roman" pitchFamily="18" charset="0"/>
              </a:rPr>
              <a:t> </a:t>
            </a:r>
            <a:r>
              <a:rPr lang="en-US" sz="2000" dirty="0" err="1">
                <a:solidFill>
                  <a:srgbClr val="000000"/>
                </a:solidFill>
                <a:latin typeface="Sitka Subheading" pitchFamily="2" charset="0"/>
                <a:cs typeface="Times New Roman" pitchFamily="18" charset="0"/>
              </a:rPr>
              <a:t>Nhà</a:t>
            </a:r>
            <a:r>
              <a:rPr lang="en-US" sz="2000" dirty="0">
                <a:solidFill>
                  <a:srgbClr val="000000"/>
                </a:solidFill>
                <a:latin typeface="Sitka Subheading" pitchFamily="2" charset="0"/>
                <a:cs typeface="Times New Roman" pitchFamily="18" charset="0"/>
              </a:rPr>
              <a:t> </a:t>
            </a:r>
            <a:r>
              <a:rPr lang="en-US" sz="2000" dirty="0" err="1">
                <a:solidFill>
                  <a:srgbClr val="000000"/>
                </a:solidFill>
                <a:latin typeface="Sitka Subheading" pitchFamily="2" charset="0"/>
                <a:cs typeface="Times New Roman" pitchFamily="18" charset="0"/>
              </a:rPr>
              <a:t>rồng</a:t>
            </a:r>
            <a:endParaRPr lang="en-US" sz="2000" dirty="0">
              <a:solidFill>
                <a:srgbClr val="000000"/>
              </a:solidFill>
              <a:latin typeface="Sitka Subheading" pitchFamily="2" charset="0"/>
              <a:cs typeface="Times New Roman" pitchFamily="18" charset="0"/>
            </a:endParaRPr>
          </a:p>
          <a:p>
            <a:pPr algn="just">
              <a:lnSpc>
                <a:spcPct val="150000"/>
              </a:lnSpc>
              <a:buFontTx/>
              <a:buChar char="-"/>
              <a:defRPr/>
            </a:pPr>
            <a:r>
              <a:rPr lang="en-US" sz="2000" dirty="0">
                <a:solidFill>
                  <a:srgbClr val="000000"/>
                </a:solidFill>
                <a:latin typeface="Sitka Subheading" pitchFamily="2" charset="0"/>
                <a:cs typeface="Times New Roman" pitchFamily="18" charset="0"/>
              </a:rPr>
              <a:t> </a:t>
            </a:r>
            <a:r>
              <a:rPr lang="en-US" sz="2000" dirty="0" err="1">
                <a:solidFill>
                  <a:srgbClr val="000000"/>
                </a:solidFill>
                <a:latin typeface="Sitka Subheading" pitchFamily="2" charset="0"/>
                <a:cs typeface="Times New Roman" pitchFamily="18" charset="0"/>
              </a:rPr>
              <a:t>Thành</a:t>
            </a:r>
            <a:r>
              <a:rPr lang="en-US" sz="2000" dirty="0">
                <a:solidFill>
                  <a:srgbClr val="000000"/>
                </a:solidFill>
                <a:latin typeface="Sitka Subheading" pitchFamily="2" charset="0"/>
                <a:cs typeface="Times New Roman" pitchFamily="18" charset="0"/>
              </a:rPr>
              <a:t> </a:t>
            </a:r>
            <a:r>
              <a:rPr lang="en-US" sz="2000" dirty="0" err="1">
                <a:solidFill>
                  <a:srgbClr val="000000"/>
                </a:solidFill>
                <a:latin typeface="Sitka Subheading" pitchFamily="2" charset="0"/>
                <a:cs typeface="Times New Roman" pitchFamily="18" charset="0"/>
              </a:rPr>
              <a:t>cổ</a:t>
            </a:r>
            <a:r>
              <a:rPr lang="en-US" sz="2000" dirty="0">
                <a:solidFill>
                  <a:srgbClr val="000000"/>
                </a:solidFill>
                <a:latin typeface="Sitka Subheading" pitchFamily="2" charset="0"/>
                <a:cs typeface="Times New Roman" pitchFamily="18" charset="0"/>
              </a:rPr>
              <a:t> </a:t>
            </a:r>
            <a:r>
              <a:rPr lang="en-US" sz="2000" dirty="0" err="1">
                <a:solidFill>
                  <a:srgbClr val="000000"/>
                </a:solidFill>
                <a:latin typeface="Sitka Subheading" pitchFamily="2" charset="0"/>
                <a:cs typeface="Times New Roman" pitchFamily="18" charset="0"/>
              </a:rPr>
              <a:t>Quảng</a:t>
            </a:r>
            <a:r>
              <a:rPr lang="en-US" sz="2000" dirty="0">
                <a:solidFill>
                  <a:srgbClr val="000000"/>
                </a:solidFill>
                <a:latin typeface="Sitka Subheading" pitchFamily="2" charset="0"/>
                <a:cs typeface="Times New Roman" pitchFamily="18" charset="0"/>
              </a:rPr>
              <a:t> </a:t>
            </a:r>
            <a:r>
              <a:rPr lang="en-US" sz="2000" dirty="0" err="1">
                <a:solidFill>
                  <a:srgbClr val="000000"/>
                </a:solidFill>
                <a:latin typeface="Sitka Subheading" pitchFamily="2" charset="0"/>
                <a:cs typeface="Times New Roman" pitchFamily="18" charset="0"/>
              </a:rPr>
              <a:t>Trị</a:t>
            </a:r>
            <a:endParaRPr lang="en-US" sz="2000" dirty="0">
              <a:solidFill>
                <a:srgbClr val="000000"/>
              </a:solidFill>
              <a:latin typeface="Sitka Subheading" pitchFamily="2" charset="0"/>
              <a:cs typeface="Times New Roman" pitchFamily="18" charset="0"/>
            </a:endParaRPr>
          </a:p>
          <a:p>
            <a:pPr algn="just">
              <a:lnSpc>
                <a:spcPct val="150000"/>
              </a:lnSpc>
              <a:buFontTx/>
              <a:buChar char="-"/>
              <a:defRPr/>
            </a:pPr>
            <a:r>
              <a:rPr lang="en-US" sz="2000" dirty="0">
                <a:solidFill>
                  <a:srgbClr val="000000"/>
                </a:solidFill>
                <a:latin typeface="Sitka Subheading" pitchFamily="2" charset="0"/>
                <a:cs typeface="Times New Roman" pitchFamily="18" charset="0"/>
              </a:rPr>
              <a:t> </a:t>
            </a:r>
            <a:r>
              <a:rPr lang="en-US" sz="2000" dirty="0" err="1">
                <a:solidFill>
                  <a:srgbClr val="000000"/>
                </a:solidFill>
                <a:latin typeface="Sitka Subheading" pitchFamily="2" charset="0"/>
                <a:cs typeface="Times New Roman" pitchFamily="18" charset="0"/>
              </a:rPr>
              <a:t>Bảo</a:t>
            </a:r>
            <a:r>
              <a:rPr lang="en-US" sz="2000" dirty="0">
                <a:solidFill>
                  <a:srgbClr val="000000"/>
                </a:solidFill>
                <a:latin typeface="Sitka Subheading" pitchFamily="2" charset="0"/>
                <a:cs typeface="Times New Roman" pitchFamily="18" charset="0"/>
              </a:rPr>
              <a:t> </a:t>
            </a:r>
            <a:r>
              <a:rPr lang="en-US" sz="2000" dirty="0" err="1">
                <a:solidFill>
                  <a:srgbClr val="000000"/>
                </a:solidFill>
                <a:latin typeface="Sitka Subheading" pitchFamily="2" charset="0"/>
                <a:cs typeface="Times New Roman" pitchFamily="18" charset="0"/>
              </a:rPr>
              <a:t>tàng</a:t>
            </a:r>
            <a:r>
              <a:rPr lang="en-US" sz="2000" dirty="0">
                <a:solidFill>
                  <a:srgbClr val="000000"/>
                </a:solidFill>
                <a:latin typeface="Sitka Subheading" pitchFamily="2" charset="0"/>
                <a:cs typeface="Times New Roman" pitchFamily="18" charset="0"/>
              </a:rPr>
              <a:t> </a:t>
            </a:r>
            <a:r>
              <a:rPr lang="en-US" sz="2000" dirty="0" err="1">
                <a:solidFill>
                  <a:srgbClr val="000000"/>
                </a:solidFill>
                <a:latin typeface="Sitka Subheading" pitchFamily="2" charset="0"/>
                <a:cs typeface="Times New Roman" pitchFamily="18" charset="0"/>
              </a:rPr>
              <a:t>Hồ</a:t>
            </a:r>
            <a:r>
              <a:rPr lang="en-US" sz="2000" dirty="0">
                <a:solidFill>
                  <a:srgbClr val="000000"/>
                </a:solidFill>
                <a:latin typeface="Sitka Subheading" pitchFamily="2" charset="0"/>
                <a:cs typeface="Times New Roman" pitchFamily="18" charset="0"/>
              </a:rPr>
              <a:t> </a:t>
            </a:r>
            <a:r>
              <a:rPr lang="en-US" sz="2000" dirty="0" err="1">
                <a:solidFill>
                  <a:srgbClr val="000000"/>
                </a:solidFill>
                <a:latin typeface="Sitka Subheading" pitchFamily="2" charset="0"/>
                <a:cs typeface="Times New Roman" pitchFamily="18" charset="0"/>
              </a:rPr>
              <a:t>Chí</a:t>
            </a:r>
            <a:r>
              <a:rPr lang="en-US" sz="2000" dirty="0">
                <a:solidFill>
                  <a:srgbClr val="000000"/>
                </a:solidFill>
                <a:latin typeface="Sitka Subheading" pitchFamily="2" charset="0"/>
                <a:cs typeface="Times New Roman" pitchFamily="18" charset="0"/>
              </a:rPr>
              <a:t> Minh</a:t>
            </a:r>
          </a:p>
          <a:p>
            <a:pPr algn="just">
              <a:lnSpc>
                <a:spcPct val="150000"/>
              </a:lnSpc>
              <a:buFontTx/>
              <a:buChar char="-"/>
              <a:defRPr/>
            </a:pPr>
            <a:r>
              <a:rPr lang="en-US" sz="2000" dirty="0">
                <a:solidFill>
                  <a:srgbClr val="000000"/>
                </a:solidFill>
                <a:latin typeface="Sitka Subheading" pitchFamily="2" charset="0"/>
                <a:cs typeface="Times New Roman" pitchFamily="18" charset="0"/>
              </a:rPr>
              <a:t> </a:t>
            </a:r>
            <a:r>
              <a:rPr lang="en-US" sz="2000" dirty="0" err="1">
                <a:solidFill>
                  <a:srgbClr val="000000"/>
                </a:solidFill>
                <a:latin typeface="Sitka Subheading" pitchFamily="2" charset="0"/>
                <a:cs typeface="Times New Roman" pitchFamily="18" charset="0"/>
              </a:rPr>
              <a:t>Nhà</a:t>
            </a:r>
            <a:r>
              <a:rPr lang="en-US" sz="2000" dirty="0">
                <a:solidFill>
                  <a:srgbClr val="000000"/>
                </a:solidFill>
                <a:latin typeface="Sitka Subheading" pitchFamily="2" charset="0"/>
                <a:cs typeface="Times New Roman" pitchFamily="18" charset="0"/>
              </a:rPr>
              <a:t> </a:t>
            </a:r>
            <a:r>
              <a:rPr lang="en-US" sz="2000" dirty="0" err="1">
                <a:solidFill>
                  <a:srgbClr val="000000"/>
                </a:solidFill>
                <a:latin typeface="Sitka Subheading" pitchFamily="2" charset="0"/>
                <a:cs typeface="Times New Roman" pitchFamily="18" charset="0"/>
              </a:rPr>
              <a:t>tù</a:t>
            </a:r>
            <a:r>
              <a:rPr lang="en-US" sz="2000" dirty="0">
                <a:solidFill>
                  <a:srgbClr val="000000"/>
                </a:solidFill>
                <a:latin typeface="Sitka Subheading" pitchFamily="2" charset="0"/>
                <a:cs typeface="Times New Roman" pitchFamily="18" charset="0"/>
              </a:rPr>
              <a:t> </a:t>
            </a:r>
            <a:r>
              <a:rPr lang="en-US" sz="2000" dirty="0" err="1">
                <a:solidFill>
                  <a:srgbClr val="000000"/>
                </a:solidFill>
                <a:latin typeface="Sitka Subheading" pitchFamily="2" charset="0"/>
                <a:cs typeface="Times New Roman" pitchFamily="18" charset="0"/>
              </a:rPr>
              <a:t>Côn</a:t>
            </a:r>
            <a:r>
              <a:rPr lang="en-US" sz="2000" dirty="0">
                <a:solidFill>
                  <a:srgbClr val="000000"/>
                </a:solidFill>
                <a:latin typeface="Sitka Subheading" pitchFamily="2" charset="0"/>
                <a:cs typeface="Times New Roman" pitchFamily="18" charset="0"/>
              </a:rPr>
              <a:t> </a:t>
            </a:r>
            <a:r>
              <a:rPr lang="en-US" sz="2000" dirty="0" err="1">
                <a:solidFill>
                  <a:srgbClr val="000000"/>
                </a:solidFill>
                <a:latin typeface="Sitka Subheading" pitchFamily="2" charset="0"/>
                <a:cs typeface="Times New Roman" pitchFamily="18" charset="0"/>
              </a:rPr>
              <a:t>Đảo</a:t>
            </a:r>
            <a:endParaRPr lang="en-US" sz="2000" dirty="0">
              <a:solidFill>
                <a:srgbClr val="000000"/>
              </a:solidFill>
              <a:latin typeface="Sitka Subheading" pitchFamily="2" charset="0"/>
              <a:cs typeface="Times New Roman" pitchFamily="18" charset="0"/>
            </a:endParaRPr>
          </a:p>
          <a:p>
            <a:pPr algn="just">
              <a:lnSpc>
                <a:spcPct val="150000"/>
              </a:lnSpc>
              <a:buFontTx/>
              <a:buChar char="-"/>
              <a:defRPr/>
            </a:pPr>
            <a:r>
              <a:rPr lang="en-US" sz="2000" dirty="0">
                <a:solidFill>
                  <a:srgbClr val="000000"/>
                </a:solidFill>
                <a:latin typeface="Sitka Subheading" pitchFamily="2" charset="0"/>
                <a:cs typeface="Times New Roman" pitchFamily="18" charset="0"/>
              </a:rPr>
              <a:t> Hang </a:t>
            </a:r>
            <a:r>
              <a:rPr lang="en-US" sz="2000" dirty="0" err="1">
                <a:solidFill>
                  <a:srgbClr val="000000"/>
                </a:solidFill>
                <a:latin typeface="Sitka Subheading" pitchFamily="2" charset="0"/>
                <a:cs typeface="Times New Roman" pitchFamily="18" charset="0"/>
              </a:rPr>
              <a:t>Pắc</a:t>
            </a:r>
            <a:r>
              <a:rPr lang="en-US" sz="2000" dirty="0">
                <a:solidFill>
                  <a:srgbClr val="000000"/>
                </a:solidFill>
                <a:latin typeface="Sitka Subheading" pitchFamily="2" charset="0"/>
                <a:cs typeface="Times New Roman" pitchFamily="18" charset="0"/>
              </a:rPr>
              <a:t> </a:t>
            </a:r>
            <a:r>
              <a:rPr lang="en-US" sz="2000" dirty="0" err="1">
                <a:solidFill>
                  <a:srgbClr val="000000"/>
                </a:solidFill>
                <a:latin typeface="Sitka Subheading" pitchFamily="2" charset="0"/>
                <a:cs typeface="Times New Roman" pitchFamily="18" charset="0"/>
              </a:rPr>
              <a:t>Bó</a:t>
            </a:r>
            <a:endParaRPr lang="en-US" sz="2000" dirty="0">
              <a:solidFill>
                <a:srgbClr val="000000"/>
              </a:solidFill>
              <a:latin typeface="Sitka Subheading" pitchFamily="2" charset="0"/>
              <a:cs typeface="Times New Roman" pitchFamily="18" charset="0"/>
            </a:endParaRPr>
          </a:p>
          <a:p>
            <a:pPr algn="just">
              <a:lnSpc>
                <a:spcPct val="150000"/>
              </a:lnSpc>
              <a:buFontTx/>
              <a:buChar char="-"/>
              <a:defRPr/>
            </a:pPr>
            <a:r>
              <a:rPr lang="en-US" sz="2000" dirty="0">
                <a:solidFill>
                  <a:srgbClr val="000000"/>
                </a:solidFill>
                <a:latin typeface="Sitka Subheading" pitchFamily="2" charset="0"/>
                <a:cs typeface="Times New Roman" pitchFamily="18" charset="0"/>
              </a:rPr>
              <a:t> </a:t>
            </a:r>
            <a:r>
              <a:rPr lang="en-US" sz="2000" dirty="0" err="1">
                <a:solidFill>
                  <a:srgbClr val="000000"/>
                </a:solidFill>
                <a:latin typeface="Sitka Subheading" pitchFamily="2" charset="0"/>
                <a:cs typeface="Times New Roman" pitchFamily="18" charset="0"/>
              </a:rPr>
              <a:t>Đền</a:t>
            </a:r>
            <a:r>
              <a:rPr lang="en-US" sz="2000" dirty="0">
                <a:solidFill>
                  <a:srgbClr val="000000"/>
                </a:solidFill>
                <a:latin typeface="Sitka Subheading" pitchFamily="2" charset="0"/>
                <a:cs typeface="Times New Roman" pitchFamily="18" charset="0"/>
              </a:rPr>
              <a:t> </a:t>
            </a:r>
            <a:r>
              <a:rPr lang="en-US" sz="2000" dirty="0" err="1">
                <a:solidFill>
                  <a:srgbClr val="000000"/>
                </a:solidFill>
                <a:latin typeface="Sitka Subheading" pitchFamily="2" charset="0"/>
                <a:cs typeface="Times New Roman" pitchFamily="18" charset="0"/>
              </a:rPr>
              <a:t>Hùng</a:t>
            </a:r>
            <a:endParaRPr lang="en-US" sz="2000" dirty="0">
              <a:solidFill>
                <a:srgbClr val="000000"/>
              </a:solidFill>
              <a:latin typeface="Sitka Subheading" pitchFamily="2" charset="0"/>
              <a:cs typeface="Times New Roman" pitchFamily="18" charset="0"/>
            </a:endParaRPr>
          </a:p>
          <a:p>
            <a:pPr algn="just">
              <a:lnSpc>
                <a:spcPct val="150000"/>
              </a:lnSpc>
              <a:buFontTx/>
              <a:buChar char="-"/>
              <a:defRPr/>
            </a:pPr>
            <a:r>
              <a:rPr lang="en-US" sz="2000" dirty="0">
                <a:solidFill>
                  <a:srgbClr val="000000"/>
                </a:solidFill>
                <a:latin typeface="Sitka Subheading" pitchFamily="2" charset="0"/>
                <a:cs typeface="Times New Roman" pitchFamily="18" charset="0"/>
              </a:rPr>
              <a:t> </a:t>
            </a:r>
            <a:r>
              <a:rPr lang="en-US" sz="2000" dirty="0" err="1">
                <a:solidFill>
                  <a:srgbClr val="000000"/>
                </a:solidFill>
                <a:latin typeface="Sitka Subheading" pitchFamily="2" charset="0"/>
                <a:cs typeface="Times New Roman" pitchFamily="18" charset="0"/>
              </a:rPr>
              <a:t>Dốc</a:t>
            </a:r>
            <a:r>
              <a:rPr lang="en-US" sz="2000" dirty="0">
                <a:solidFill>
                  <a:srgbClr val="000000"/>
                </a:solidFill>
                <a:latin typeface="Sitka Subheading" pitchFamily="2" charset="0"/>
                <a:cs typeface="Times New Roman" pitchFamily="18" charset="0"/>
              </a:rPr>
              <a:t> </a:t>
            </a:r>
            <a:r>
              <a:rPr lang="en-US" sz="2000" dirty="0" err="1">
                <a:solidFill>
                  <a:srgbClr val="000000"/>
                </a:solidFill>
                <a:latin typeface="Sitka Subheading" pitchFamily="2" charset="0"/>
                <a:cs typeface="Times New Roman" pitchFamily="18" charset="0"/>
              </a:rPr>
              <a:t>Miếu</a:t>
            </a:r>
            <a:endParaRPr lang="en-US" sz="2000" dirty="0">
              <a:solidFill>
                <a:srgbClr val="000000"/>
              </a:solidFill>
              <a:latin typeface="Sitka Subheading" pitchFamily="2" charset="0"/>
              <a:cs typeface="Times New Roman" pitchFamily="18" charset="0"/>
            </a:endParaRPr>
          </a:p>
          <a:p>
            <a:pPr algn="just">
              <a:lnSpc>
                <a:spcPct val="150000"/>
              </a:lnSpc>
              <a:buFontTx/>
              <a:buChar char="-"/>
              <a:defRPr/>
            </a:pPr>
            <a:r>
              <a:rPr lang="en-US" sz="2000" dirty="0">
                <a:solidFill>
                  <a:srgbClr val="000000"/>
                </a:solidFill>
                <a:latin typeface="Sitka Subheading" pitchFamily="2" charset="0"/>
                <a:cs typeface="Times New Roman" pitchFamily="18" charset="0"/>
              </a:rPr>
              <a:t> </a:t>
            </a:r>
            <a:r>
              <a:rPr lang="en-US" sz="2000" dirty="0" err="1">
                <a:solidFill>
                  <a:srgbClr val="000000"/>
                </a:solidFill>
                <a:latin typeface="Sitka Subheading" pitchFamily="2" charset="0"/>
                <a:cs typeface="Times New Roman" pitchFamily="18" charset="0"/>
              </a:rPr>
              <a:t>Địa</a:t>
            </a:r>
            <a:r>
              <a:rPr lang="en-US" sz="2000" dirty="0">
                <a:solidFill>
                  <a:srgbClr val="000000"/>
                </a:solidFill>
                <a:latin typeface="Sitka Subheading" pitchFamily="2" charset="0"/>
                <a:cs typeface="Times New Roman" pitchFamily="18" charset="0"/>
              </a:rPr>
              <a:t> </a:t>
            </a:r>
            <a:r>
              <a:rPr lang="en-US" sz="2000" dirty="0" err="1">
                <a:solidFill>
                  <a:srgbClr val="000000"/>
                </a:solidFill>
                <a:latin typeface="Sitka Subheading" pitchFamily="2" charset="0"/>
                <a:cs typeface="Times New Roman" pitchFamily="18" charset="0"/>
              </a:rPr>
              <a:t>đạo</a:t>
            </a:r>
            <a:r>
              <a:rPr lang="en-US" sz="2000" dirty="0">
                <a:solidFill>
                  <a:srgbClr val="000000"/>
                </a:solidFill>
                <a:latin typeface="Sitka Subheading" pitchFamily="2" charset="0"/>
                <a:cs typeface="Times New Roman" pitchFamily="18" charset="0"/>
              </a:rPr>
              <a:t> </a:t>
            </a:r>
            <a:r>
              <a:rPr lang="en-US" sz="2000" dirty="0" err="1">
                <a:solidFill>
                  <a:srgbClr val="000000"/>
                </a:solidFill>
                <a:latin typeface="Sitka Subheading" pitchFamily="2" charset="0"/>
                <a:cs typeface="Times New Roman" pitchFamily="18" charset="0"/>
              </a:rPr>
              <a:t>Củ</a:t>
            </a:r>
            <a:r>
              <a:rPr lang="en-US" sz="2000" dirty="0">
                <a:solidFill>
                  <a:srgbClr val="000000"/>
                </a:solidFill>
                <a:latin typeface="Sitka Subheading" pitchFamily="2" charset="0"/>
                <a:cs typeface="Times New Roman" pitchFamily="18" charset="0"/>
              </a:rPr>
              <a:t> Chi</a:t>
            </a:r>
          </a:p>
          <a:p>
            <a:pPr algn="just">
              <a:lnSpc>
                <a:spcPct val="150000"/>
              </a:lnSpc>
              <a:buFontTx/>
              <a:buChar char="-"/>
              <a:defRPr/>
            </a:pPr>
            <a:r>
              <a:rPr lang="en-US" sz="2000" dirty="0">
                <a:solidFill>
                  <a:srgbClr val="000000"/>
                </a:solidFill>
                <a:latin typeface="Sitka Subheading" pitchFamily="2" charset="0"/>
                <a:cs typeface="Times New Roman" pitchFamily="18" charset="0"/>
              </a:rPr>
              <a:t> </a:t>
            </a:r>
            <a:r>
              <a:rPr lang="en-US" sz="2000" dirty="0" err="1">
                <a:solidFill>
                  <a:srgbClr val="000000"/>
                </a:solidFill>
                <a:latin typeface="Sitka Subheading" pitchFamily="2" charset="0"/>
                <a:cs typeface="Times New Roman" pitchFamily="18" charset="0"/>
              </a:rPr>
              <a:t>Cầu</a:t>
            </a:r>
            <a:r>
              <a:rPr lang="en-US" sz="2000" dirty="0">
                <a:solidFill>
                  <a:srgbClr val="000000"/>
                </a:solidFill>
                <a:latin typeface="Sitka Subheading" pitchFamily="2" charset="0"/>
                <a:cs typeface="Times New Roman" pitchFamily="18" charset="0"/>
              </a:rPr>
              <a:t> </a:t>
            </a:r>
            <a:r>
              <a:rPr lang="en-US" sz="2000" dirty="0" err="1">
                <a:solidFill>
                  <a:srgbClr val="000000"/>
                </a:solidFill>
                <a:latin typeface="Sitka Subheading" pitchFamily="2" charset="0"/>
                <a:cs typeface="Times New Roman" pitchFamily="18" charset="0"/>
              </a:rPr>
              <a:t>Hiền</a:t>
            </a:r>
            <a:r>
              <a:rPr lang="en-US" sz="2000" dirty="0">
                <a:solidFill>
                  <a:srgbClr val="000000"/>
                </a:solidFill>
                <a:latin typeface="Sitka Subheading" pitchFamily="2" charset="0"/>
                <a:cs typeface="Times New Roman" pitchFamily="18" charset="0"/>
              </a:rPr>
              <a:t> </a:t>
            </a:r>
            <a:r>
              <a:rPr lang="en-US" sz="2000" dirty="0" err="1">
                <a:solidFill>
                  <a:srgbClr val="000000"/>
                </a:solidFill>
                <a:latin typeface="Sitka Subheading" pitchFamily="2" charset="0"/>
                <a:cs typeface="Times New Roman" pitchFamily="18" charset="0"/>
              </a:rPr>
              <a:t>Lương</a:t>
            </a:r>
            <a:endParaRPr lang="en-US" sz="2000" dirty="0">
              <a:solidFill>
                <a:srgbClr val="000000"/>
              </a:solidFill>
              <a:latin typeface="Sitka Subheading" pitchFamily="2" charset="0"/>
              <a:cs typeface="Times New Roman" pitchFamily="18" charset="0"/>
            </a:endParaRPr>
          </a:p>
          <a:p>
            <a:pPr algn="just">
              <a:lnSpc>
                <a:spcPct val="150000"/>
              </a:lnSpc>
              <a:buFontTx/>
              <a:buChar char="-"/>
              <a:defRPr/>
            </a:pPr>
            <a:r>
              <a:rPr lang="en-US" sz="2000" dirty="0">
                <a:solidFill>
                  <a:srgbClr val="000000"/>
                </a:solidFill>
                <a:latin typeface="Sitka Subheading" pitchFamily="2" charset="0"/>
                <a:cs typeface="Times New Roman" pitchFamily="18" charset="0"/>
              </a:rPr>
              <a:t> ….</a:t>
            </a:r>
          </a:p>
          <a:p>
            <a:pPr algn="just">
              <a:lnSpc>
                <a:spcPct val="150000"/>
              </a:lnSpc>
              <a:buFontTx/>
              <a:buChar char="-"/>
              <a:defRPr/>
            </a:pPr>
            <a:endParaRPr lang="en-US" sz="2000" dirty="0">
              <a:solidFill>
                <a:srgbClr val="000000"/>
              </a:solidFill>
              <a:latin typeface="Sitka Subheading" pitchFamily="2" charset="0"/>
              <a:cs typeface="Times New Roman" pitchFamily="18" charset="0"/>
            </a:endParaRPr>
          </a:p>
          <a:p>
            <a:pPr algn="just">
              <a:lnSpc>
                <a:spcPct val="150000"/>
              </a:lnSpc>
              <a:buFontTx/>
              <a:buChar char="-"/>
              <a:defRPr/>
            </a:pPr>
            <a:endParaRPr lang="en-US" sz="2000" dirty="0">
              <a:solidFill>
                <a:srgbClr val="000000"/>
              </a:solidFill>
              <a:latin typeface="Sitka Subheading" pitchFamily="2" charset="0"/>
              <a:cs typeface="Times New Roman" pitchFamily="18" charset="0"/>
            </a:endParaRPr>
          </a:p>
          <a:p>
            <a:pPr algn="just">
              <a:lnSpc>
                <a:spcPct val="150000"/>
              </a:lnSpc>
              <a:defRPr/>
            </a:pPr>
            <a:endParaRPr lang="en-US" sz="2000" dirty="0">
              <a:solidFill>
                <a:srgbClr val="000000"/>
              </a:solidFill>
              <a:latin typeface="Sitka Subheading" pitchFamily="2" charset="0"/>
              <a:cs typeface="Times New Roman" pitchFamily="18" charset="0"/>
            </a:endParaRPr>
          </a:p>
        </p:txBody>
      </p:sp>
      <p:sp>
        <p:nvSpPr>
          <p:cNvPr id="4" name="Rectangle 3"/>
          <p:cNvSpPr/>
          <p:nvPr/>
        </p:nvSpPr>
        <p:spPr>
          <a:xfrm>
            <a:off x="6172200" y="4655"/>
            <a:ext cx="2971800" cy="6038384"/>
          </a:xfrm>
          <a:prstGeom prst="rect">
            <a:avLst/>
          </a:prstGeom>
          <a:ln>
            <a:solidFill>
              <a:schemeClr val="tx1"/>
            </a:solidFill>
          </a:ln>
        </p:spPr>
        <p:txBody>
          <a:bodyPr wrap="square">
            <a:spAutoFit/>
          </a:bodyPr>
          <a:lstStyle/>
          <a:p>
            <a:pPr algn="just">
              <a:lnSpc>
                <a:spcPct val="150000"/>
              </a:lnSpc>
              <a:defRPr/>
            </a:pPr>
            <a:r>
              <a:rPr lang="en-US" sz="2000" dirty="0">
                <a:latin typeface="Sitka Subheading" pitchFamily="2" charset="0"/>
                <a:cs typeface="Times New Roman" pitchFamily="18" charset="0"/>
              </a:rPr>
              <a:t> </a:t>
            </a:r>
            <a:r>
              <a:rPr lang="en-US" sz="2000" dirty="0" err="1">
                <a:solidFill>
                  <a:srgbClr val="FF0000"/>
                </a:solidFill>
                <a:latin typeface="Sitka Subheading" pitchFamily="2" charset="0"/>
                <a:cs typeface="Times New Roman" pitchFamily="18" charset="0"/>
              </a:rPr>
              <a:t>Danh</a:t>
            </a:r>
            <a:r>
              <a:rPr lang="en-US" sz="2000" dirty="0">
                <a:solidFill>
                  <a:srgbClr val="FF0000"/>
                </a:solidFill>
                <a:latin typeface="Sitka Subheading" pitchFamily="2" charset="0"/>
                <a:cs typeface="Times New Roman" pitchFamily="18" charset="0"/>
              </a:rPr>
              <a:t> lam </a:t>
            </a:r>
            <a:r>
              <a:rPr lang="en-US" sz="2000" dirty="0" err="1">
                <a:solidFill>
                  <a:srgbClr val="FF0000"/>
                </a:solidFill>
                <a:latin typeface="Sitka Subheading" pitchFamily="2" charset="0"/>
                <a:cs typeface="Times New Roman" pitchFamily="18" charset="0"/>
              </a:rPr>
              <a:t>thắng</a:t>
            </a:r>
            <a:r>
              <a:rPr lang="en-US" sz="2000" dirty="0">
                <a:solidFill>
                  <a:srgbClr val="FF0000"/>
                </a:solidFill>
                <a:latin typeface="Sitka Subheading" pitchFamily="2" charset="0"/>
                <a:cs typeface="Times New Roman" pitchFamily="18" charset="0"/>
              </a:rPr>
              <a:t> </a:t>
            </a:r>
            <a:r>
              <a:rPr lang="en-US" sz="2000" dirty="0" err="1">
                <a:solidFill>
                  <a:srgbClr val="FF0000"/>
                </a:solidFill>
                <a:latin typeface="Sitka Subheading" pitchFamily="2" charset="0"/>
                <a:cs typeface="Times New Roman" pitchFamily="18" charset="0"/>
              </a:rPr>
              <a:t>cảnh</a:t>
            </a:r>
            <a:endParaRPr lang="en-US" sz="2000" dirty="0">
              <a:solidFill>
                <a:srgbClr val="FF0000"/>
              </a:solidFill>
              <a:latin typeface="Sitka Subheading" pitchFamily="2" charset="0"/>
              <a:cs typeface="Times New Roman" pitchFamily="18" charset="0"/>
            </a:endParaRPr>
          </a:p>
          <a:p>
            <a:pPr algn="just">
              <a:lnSpc>
                <a:spcPct val="150000"/>
              </a:lnSpc>
              <a:buFontTx/>
              <a:buChar char="-"/>
              <a:defRPr/>
            </a:pPr>
            <a:r>
              <a:rPr lang="en-US" sz="2000" dirty="0" err="1">
                <a:solidFill>
                  <a:srgbClr val="000000"/>
                </a:solidFill>
                <a:latin typeface="Sitka Subheading" pitchFamily="2" charset="0"/>
                <a:cs typeface="Times New Roman" pitchFamily="18" charset="0"/>
              </a:rPr>
              <a:t>Vịnh</a:t>
            </a:r>
            <a:r>
              <a:rPr lang="en-US" sz="2000" dirty="0">
                <a:solidFill>
                  <a:srgbClr val="000000"/>
                </a:solidFill>
                <a:latin typeface="Sitka Subheading" pitchFamily="2" charset="0"/>
                <a:cs typeface="Times New Roman" pitchFamily="18" charset="0"/>
              </a:rPr>
              <a:t> </a:t>
            </a:r>
            <a:r>
              <a:rPr lang="en-US" sz="2000" dirty="0" err="1">
                <a:solidFill>
                  <a:srgbClr val="000000"/>
                </a:solidFill>
                <a:latin typeface="Sitka Subheading" pitchFamily="2" charset="0"/>
                <a:cs typeface="Times New Roman" pitchFamily="18" charset="0"/>
              </a:rPr>
              <a:t>Hạ</a:t>
            </a:r>
            <a:r>
              <a:rPr lang="en-US" sz="2000" dirty="0">
                <a:solidFill>
                  <a:srgbClr val="000000"/>
                </a:solidFill>
                <a:latin typeface="Sitka Subheading" pitchFamily="2" charset="0"/>
                <a:cs typeface="Times New Roman" pitchFamily="18" charset="0"/>
              </a:rPr>
              <a:t> Long</a:t>
            </a:r>
          </a:p>
          <a:p>
            <a:pPr algn="just">
              <a:lnSpc>
                <a:spcPct val="150000"/>
              </a:lnSpc>
              <a:buFontTx/>
              <a:buChar char="-"/>
              <a:defRPr/>
            </a:pPr>
            <a:r>
              <a:rPr lang="en-US" sz="2000" dirty="0">
                <a:solidFill>
                  <a:srgbClr val="000000"/>
                </a:solidFill>
                <a:latin typeface="Sitka Subheading" pitchFamily="2" charset="0"/>
                <a:cs typeface="Times New Roman" pitchFamily="18" charset="0"/>
              </a:rPr>
              <a:t> </a:t>
            </a:r>
            <a:r>
              <a:rPr lang="en-US" sz="2000" dirty="0" err="1">
                <a:solidFill>
                  <a:srgbClr val="000000"/>
                </a:solidFill>
                <a:latin typeface="Sitka Subheading" pitchFamily="2" charset="0"/>
                <a:cs typeface="Times New Roman" pitchFamily="18" charset="0"/>
              </a:rPr>
              <a:t>Vườn</a:t>
            </a:r>
            <a:r>
              <a:rPr lang="en-US" sz="2000" dirty="0">
                <a:solidFill>
                  <a:srgbClr val="000000"/>
                </a:solidFill>
                <a:latin typeface="Sitka Subheading" pitchFamily="2" charset="0"/>
                <a:cs typeface="Times New Roman" pitchFamily="18" charset="0"/>
              </a:rPr>
              <a:t> </a:t>
            </a:r>
            <a:r>
              <a:rPr lang="en-US" sz="2000" dirty="0" err="1">
                <a:solidFill>
                  <a:srgbClr val="000000"/>
                </a:solidFill>
                <a:latin typeface="Sitka Subheading" pitchFamily="2" charset="0"/>
                <a:cs typeface="Times New Roman" pitchFamily="18" charset="0"/>
              </a:rPr>
              <a:t>Quốc</a:t>
            </a:r>
            <a:r>
              <a:rPr lang="en-US" sz="2000" dirty="0">
                <a:solidFill>
                  <a:srgbClr val="000000"/>
                </a:solidFill>
                <a:latin typeface="Sitka Subheading" pitchFamily="2" charset="0"/>
                <a:cs typeface="Times New Roman" pitchFamily="18" charset="0"/>
              </a:rPr>
              <a:t> </a:t>
            </a:r>
            <a:r>
              <a:rPr lang="en-US" sz="2000" dirty="0" err="1">
                <a:solidFill>
                  <a:srgbClr val="000000"/>
                </a:solidFill>
                <a:latin typeface="Sitka Subheading" pitchFamily="2" charset="0"/>
                <a:cs typeface="Times New Roman" pitchFamily="18" charset="0"/>
              </a:rPr>
              <a:t>gia</a:t>
            </a:r>
            <a:r>
              <a:rPr lang="en-US" sz="2000" dirty="0">
                <a:solidFill>
                  <a:srgbClr val="000000"/>
                </a:solidFill>
                <a:latin typeface="Sitka Subheading" pitchFamily="2" charset="0"/>
                <a:cs typeface="Times New Roman" pitchFamily="18" charset="0"/>
              </a:rPr>
              <a:t> </a:t>
            </a:r>
            <a:r>
              <a:rPr lang="en-US" sz="2000" dirty="0" err="1">
                <a:solidFill>
                  <a:srgbClr val="000000"/>
                </a:solidFill>
                <a:latin typeface="Sitka Subheading" pitchFamily="2" charset="0"/>
                <a:cs typeface="Times New Roman" pitchFamily="18" charset="0"/>
              </a:rPr>
              <a:t>Phong</a:t>
            </a:r>
            <a:r>
              <a:rPr lang="en-US" sz="2000" dirty="0">
                <a:solidFill>
                  <a:srgbClr val="000000"/>
                </a:solidFill>
                <a:latin typeface="Sitka Subheading" pitchFamily="2" charset="0"/>
                <a:cs typeface="Times New Roman" pitchFamily="18" charset="0"/>
              </a:rPr>
              <a:t> </a:t>
            </a:r>
            <a:r>
              <a:rPr lang="en-US" sz="2000" dirty="0" err="1">
                <a:solidFill>
                  <a:srgbClr val="000000"/>
                </a:solidFill>
                <a:latin typeface="Sitka Subheading" pitchFamily="2" charset="0"/>
                <a:cs typeface="Times New Roman" pitchFamily="18" charset="0"/>
              </a:rPr>
              <a:t>Nha</a:t>
            </a:r>
            <a:r>
              <a:rPr lang="en-US" sz="2000" dirty="0">
                <a:solidFill>
                  <a:srgbClr val="000000"/>
                </a:solidFill>
                <a:latin typeface="Sitka Subheading" pitchFamily="2" charset="0"/>
                <a:cs typeface="Times New Roman" pitchFamily="18" charset="0"/>
              </a:rPr>
              <a:t> – </a:t>
            </a:r>
            <a:r>
              <a:rPr lang="en-US" sz="2000" dirty="0" err="1">
                <a:solidFill>
                  <a:srgbClr val="000000"/>
                </a:solidFill>
                <a:latin typeface="Sitka Subheading" pitchFamily="2" charset="0"/>
                <a:cs typeface="Times New Roman" pitchFamily="18" charset="0"/>
              </a:rPr>
              <a:t>Kẽ</a:t>
            </a:r>
            <a:r>
              <a:rPr lang="en-US" sz="2000" dirty="0">
                <a:solidFill>
                  <a:srgbClr val="000000"/>
                </a:solidFill>
                <a:latin typeface="Sitka Subheading" pitchFamily="2" charset="0"/>
                <a:cs typeface="Times New Roman" pitchFamily="18" charset="0"/>
              </a:rPr>
              <a:t> </a:t>
            </a:r>
            <a:r>
              <a:rPr lang="en-US" sz="2000" dirty="0" err="1">
                <a:solidFill>
                  <a:srgbClr val="000000"/>
                </a:solidFill>
                <a:latin typeface="Sitka Subheading" pitchFamily="2" charset="0"/>
                <a:cs typeface="Times New Roman" pitchFamily="18" charset="0"/>
              </a:rPr>
              <a:t>Bàng</a:t>
            </a:r>
            <a:endParaRPr lang="en-US" sz="2000" dirty="0">
              <a:solidFill>
                <a:srgbClr val="000000"/>
              </a:solidFill>
              <a:latin typeface="Sitka Subheading" pitchFamily="2" charset="0"/>
              <a:cs typeface="Times New Roman" pitchFamily="18" charset="0"/>
            </a:endParaRPr>
          </a:p>
          <a:p>
            <a:pPr algn="just">
              <a:lnSpc>
                <a:spcPct val="150000"/>
              </a:lnSpc>
              <a:buFontTx/>
              <a:buChar char="-"/>
              <a:defRPr/>
            </a:pPr>
            <a:r>
              <a:rPr lang="en-US" sz="2000" dirty="0">
                <a:solidFill>
                  <a:srgbClr val="000000"/>
                </a:solidFill>
                <a:latin typeface="Sitka Subheading" pitchFamily="2" charset="0"/>
                <a:cs typeface="Times New Roman" pitchFamily="18" charset="0"/>
              </a:rPr>
              <a:t> </a:t>
            </a:r>
            <a:r>
              <a:rPr lang="en-US" sz="2000" dirty="0" err="1">
                <a:solidFill>
                  <a:srgbClr val="000000"/>
                </a:solidFill>
                <a:latin typeface="Sitka Subheading" pitchFamily="2" charset="0"/>
                <a:cs typeface="Times New Roman" pitchFamily="18" charset="0"/>
              </a:rPr>
              <a:t>Biển</a:t>
            </a:r>
            <a:r>
              <a:rPr lang="en-US" sz="2000" dirty="0">
                <a:solidFill>
                  <a:srgbClr val="000000"/>
                </a:solidFill>
                <a:latin typeface="Sitka Subheading" pitchFamily="2" charset="0"/>
                <a:cs typeface="Times New Roman" pitchFamily="18" charset="0"/>
              </a:rPr>
              <a:t> </a:t>
            </a:r>
            <a:r>
              <a:rPr lang="en-US" sz="2000" dirty="0" err="1">
                <a:solidFill>
                  <a:srgbClr val="000000"/>
                </a:solidFill>
                <a:latin typeface="Sitka Subheading" pitchFamily="2" charset="0"/>
                <a:cs typeface="Times New Roman" pitchFamily="18" charset="0"/>
              </a:rPr>
              <a:t>Lăng</a:t>
            </a:r>
            <a:r>
              <a:rPr lang="en-US" sz="2000" dirty="0">
                <a:solidFill>
                  <a:srgbClr val="000000"/>
                </a:solidFill>
                <a:latin typeface="Sitka Subheading" pitchFamily="2" charset="0"/>
                <a:cs typeface="Times New Roman" pitchFamily="18" charset="0"/>
              </a:rPr>
              <a:t> </a:t>
            </a:r>
            <a:r>
              <a:rPr lang="en-US" sz="2000" dirty="0" err="1">
                <a:solidFill>
                  <a:srgbClr val="000000"/>
                </a:solidFill>
                <a:latin typeface="Sitka Subheading" pitchFamily="2" charset="0"/>
                <a:cs typeface="Times New Roman" pitchFamily="18" charset="0"/>
              </a:rPr>
              <a:t>Cô</a:t>
            </a:r>
            <a:endParaRPr lang="en-US" sz="2000" dirty="0">
              <a:solidFill>
                <a:srgbClr val="000000"/>
              </a:solidFill>
              <a:latin typeface="Sitka Subheading" pitchFamily="2" charset="0"/>
              <a:cs typeface="Times New Roman" pitchFamily="18" charset="0"/>
            </a:endParaRPr>
          </a:p>
          <a:p>
            <a:pPr algn="just">
              <a:lnSpc>
                <a:spcPct val="150000"/>
              </a:lnSpc>
              <a:buFontTx/>
              <a:buChar char="-"/>
              <a:defRPr/>
            </a:pPr>
            <a:r>
              <a:rPr lang="en-US" sz="2000" dirty="0">
                <a:solidFill>
                  <a:srgbClr val="000000"/>
                </a:solidFill>
                <a:latin typeface="Sitka Subheading" pitchFamily="2" charset="0"/>
                <a:cs typeface="Times New Roman" pitchFamily="18" charset="0"/>
              </a:rPr>
              <a:t> </a:t>
            </a:r>
            <a:r>
              <a:rPr lang="en-US" sz="2000" dirty="0" err="1">
                <a:solidFill>
                  <a:srgbClr val="000000"/>
                </a:solidFill>
                <a:latin typeface="Sitka Subheading" pitchFamily="2" charset="0"/>
                <a:cs typeface="Times New Roman" pitchFamily="18" charset="0"/>
              </a:rPr>
              <a:t>Sông</a:t>
            </a:r>
            <a:r>
              <a:rPr lang="en-US" sz="2000" dirty="0">
                <a:solidFill>
                  <a:srgbClr val="000000"/>
                </a:solidFill>
                <a:latin typeface="Sitka Subheading" pitchFamily="2" charset="0"/>
                <a:cs typeface="Times New Roman" pitchFamily="18" charset="0"/>
              </a:rPr>
              <a:t> </a:t>
            </a:r>
            <a:r>
              <a:rPr lang="en-US" sz="2000" dirty="0" err="1">
                <a:solidFill>
                  <a:srgbClr val="000000"/>
                </a:solidFill>
                <a:latin typeface="Sitka Subheading" pitchFamily="2" charset="0"/>
                <a:cs typeface="Times New Roman" pitchFamily="18" charset="0"/>
              </a:rPr>
              <a:t>Hương</a:t>
            </a:r>
            <a:endParaRPr lang="en-US" sz="2000" dirty="0">
              <a:solidFill>
                <a:srgbClr val="000000"/>
              </a:solidFill>
              <a:latin typeface="Sitka Subheading" pitchFamily="2" charset="0"/>
              <a:cs typeface="Times New Roman" pitchFamily="18" charset="0"/>
            </a:endParaRPr>
          </a:p>
          <a:p>
            <a:pPr algn="just">
              <a:lnSpc>
                <a:spcPct val="150000"/>
              </a:lnSpc>
              <a:buFontTx/>
              <a:buChar char="-"/>
              <a:defRPr/>
            </a:pPr>
            <a:r>
              <a:rPr lang="en-US" sz="2000" dirty="0">
                <a:solidFill>
                  <a:srgbClr val="000000"/>
                </a:solidFill>
                <a:latin typeface="Sitka Subheading" pitchFamily="2" charset="0"/>
                <a:cs typeface="Times New Roman" pitchFamily="18" charset="0"/>
              </a:rPr>
              <a:t> </a:t>
            </a:r>
            <a:r>
              <a:rPr lang="en-US" sz="2000" dirty="0" err="1">
                <a:solidFill>
                  <a:srgbClr val="000000"/>
                </a:solidFill>
                <a:latin typeface="Sitka Subheading" pitchFamily="2" charset="0"/>
                <a:cs typeface="Times New Roman" pitchFamily="18" charset="0"/>
              </a:rPr>
              <a:t>Mũi</a:t>
            </a:r>
            <a:r>
              <a:rPr lang="en-US" sz="2000" dirty="0">
                <a:solidFill>
                  <a:srgbClr val="000000"/>
                </a:solidFill>
                <a:latin typeface="Sitka Subheading" pitchFamily="2" charset="0"/>
                <a:cs typeface="Times New Roman" pitchFamily="18" charset="0"/>
              </a:rPr>
              <a:t> Né</a:t>
            </a:r>
          </a:p>
          <a:p>
            <a:pPr algn="just">
              <a:lnSpc>
                <a:spcPct val="150000"/>
              </a:lnSpc>
              <a:buFontTx/>
              <a:buChar char="-"/>
              <a:defRPr/>
            </a:pPr>
            <a:r>
              <a:rPr lang="en-US" sz="2000" dirty="0">
                <a:solidFill>
                  <a:srgbClr val="000000"/>
                </a:solidFill>
                <a:latin typeface="Sitka Subheading" pitchFamily="2" charset="0"/>
                <a:cs typeface="Times New Roman" pitchFamily="18" charset="0"/>
              </a:rPr>
              <a:t> </a:t>
            </a:r>
            <a:r>
              <a:rPr lang="en-US" sz="2000" dirty="0" err="1">
                <a:solidFill>
                  <a:srgbClr val="000000"/>
                </a:solidFill>
                <a:latin typeface="Sitka Subheading" pitchFamily="2" charset="0"/>
                <a:cs typeface="Times New Roman" pitchFamily="18" charset="0"/>
              </a:rPr>
              <a:t>Rừng</a:t>
            </a:r>
            <a:r>
              <a:rPr lang="en-US" sz="2000" dirty="0">
                <a:solidFill>
                  <a:srgbClr val="000000"/>
                </a:solidFill>
                <a:latin typeface="Sitka Subheading" pitchFamily="2" charset="0"/>
                <a:cs typeface="Times New Roman" pitchFamily="18" charset="0"/>
              </a:rPr>
              <a:t> </a:t>
            </a:r>
            <a:r>
              <a:rPr lang="en-US" sz="2000" dirty="0" err="1">
                <a:solidFill>
                  <a:srgbClr val="000000"/>
                </a:solidFill>
                <a:latin typeface="Sitka Subheading" pitchFamily="2" charset="0"/>
                <a:cs typeface="Times New Roman" pitchFamily="18" charset="0"/>
              </a:rPr>
              <a:t>Cúc</a:t>
            </a:r>
            <a:r>
              <a:rPr lang="en-US" sz="2000" dirty="0">
                <a:solidFill>
                  <a:srgbClr val="000000"/>
                </a:solidFill>
                <a:latin typeface="Sitka Subheading" pitchFamily="2" charset="0"/>
                <a:cs typeface="Times New Roman" pitchFamily="18" charset="0"/>
              </a:rPr>
              <a:t> </a:t>
            </a:r>
            <a:r>
              <a:rPr lang="en-US" sz="2000" dirty="0" err="1">
                <a:solidFill>
                  <a:srgbClr val="000000"/>
                </a:solidFill>
                <a:latin typeface="Sitka Subheading" pitchFamily="2" charset="0"/>
                <a:cs typeface="Times New Roman" pitchFamily="18" charset="0"/>
              </a:rPr>
              <a:t>Phương</a:t>
            </a:r>
            <a:endParaRPr lang="en-US" sz="2000" dirty="0">
              <a:solidFill>
                <a:srgbClr val="000000"/>
              </a:solidFill>
              <a:latin typeface="Sitka Subheading" pitchFamily="2" charset="0"/>
              <a:cs typeface="Times New Roman" pitchFamily="18" charset="0"/>
            </a:endParaRPr>
          </a:p>
          <a:p>
            <a:pPr algn="just">
              <a:lnSpc>
                <a:spcPct val="150000"/>
              </a:lnSpc>
              <a:buFontTx/>
              <a:buChar char="-"/>
              <a:defRPr/>
            </a:pPr>
            <a:r>
              <a:rPr lang="en-US" sz="2000" dirty="0">
                <a:solidFill>
                  <a:srgbClr val="000000"/>
                </a:solidFill>
                <a:latin typeface="Sitka Subheading" pitchFamily="2" charset="0"/>
                <a:cs typeface="Times New Roman" pitchFamily="18" charset="0"/>
              </a:rPr>
              <a:t> </a:t>
            </a:r>
            <a:r>
              <a:rPr lang="en-US" sz="2000" dirty="0" err="1">
                <a:solidFill>
                  <a:srgbClr val="000000"/>
                </a:solidFill>
                <a:latin typeface="Sitka Subheading" pitchFamily="2" charset="0"/>
                <a:cs typeface="Times New Roman" pitchFamily="18" charset="0"/>
              </a:rPr>
              <a:t>Ngũ</a:t>
            </a:r>
            <a:r>
              <a:rPr lang="en-US" sz="2000" dirty="0">
                <a:solidFill>
                  <a:srgbClr val="000000"/>
                </a:solidFill>
                <a:latin typeface="Sitka Subheading" pitchFamily="2" charset="0"/>
                <a:cs typeface="Times New Roman" pitchFamily="18" charset="0"/>
              </a:rPr>
              <a:t> </a:t>
            </a:r>
            <a:r>
              <a:rPr lang="en-US" sz="2000" dirty="0" err="1">
                <a:solidFill>
                  <a:srgbClr val="000000"/>
                </a:solidFill>
                <a:latin typeface="Sitka Subheading" pitchFamily="2" charset="0"/>
                <a:cs typeface="Times New Roman" pitchFamily="18" charset="0"/>
              </a:rPr>
              <a:t>Hành</a:t>
            </a:r>
            <a:r>
              <a:rPr lang="en-US" sz="2000" dirty="0">
                <a:solidFill>
                  <a:srgbClr val="000000"/>
                </a:solidFill>
                <a:latin typeface="Sitka Subheading" pitchFamily="2" charset="0"/>
                <a:cs typeface="Times New Roman" pitchFamily="18" charset="0"/>
              </a:rPr>
              <a:t> </a:t>
            </a:r>
            <a:r>
              <a:rPr lang="en-US" sz="2000" dirty="0" err="1">
                <a:solidFill>
                  <a:srgbClr val="000000"/>
                </a:solidFill>
                <a:latin typeface="Sitka Subheading" pitchFamily="2" charset="0"/>
                <a:cs typeface="Times New Roman" pitchFamily="18" charset="0"/>
              </a:rPr>
              <a:t>Sơn</a:t>
            </a:r>
            <a:endParaRPr lang="en-US" sz="2000" dirty="0">
              <a:solidFill>
                <a:srgbClr val="000000"/>
              </a:solidFill>
              <a:latin typeface="Sitka Subheading" pitchFamily="2" charset="0"/>
              <a:cs typeface="Times New Roman" pitchFamily="18" charset="0"/>
            </a:endParaRPr>
          </a:p>
          <a:p>
            <a:pPr algn="just">
              <a:lnSpc>
                <a:spcPct val="150000"/>
              </a:lnSpc>
              <a:buFontTx/>
              <a:buChar char="-"/>
              <a:defRPr/>
            </a:pPr>
            <a:r>
              <a:rPr lang="en-US" sz="2000" dirty="0">
                <a:solidFill>
                  <a:srgbClr val="000000"/>
                </a:solidFill>
                <a:latin typeface="Sitka Subheading" pitchFamily="2" charset="0"/>
                <a:cs typeface="Times New Roman" pitchFamily="18" charset="0"/>
              </a:rPr>
              <a:t> </a:t>
            </a:r>
            <a:r>
              <a:rPr lang="en-US" sz="2000" dirty="0" err="1">
                <a:solidFill>
                  <a:srgbClr val="000000"/>
                </a:solidFill>
                <a:latin typeface="Sitka Subheading" pitchFamily="2" charset="0"/>
                <a:cs typeface="Times New Roman" pitchFamily="18" charset="0"/>
              </a:rPr>
              <a:t>Quần</a:t>
            </a:r>
            <a:r>
              <a:rPr lang="en-US" sz="2000" dirty="0">
                <a:solidFill>
                  <a:srgbClr val="000000"/>
                </a:solidFill>
                <a:latin typeface="Sitka Subheading" pitchFamily="2" charset="0"/>
                <a:cs typeface="Times New Roman" pitchFamily="18" charset="0"/>
              </a:rPr>
              <a:t> </a:t>
            </a:r>
            <a:r>
              <a:rPr lang="en-US" sz="2000" dirty="0" err="1">
                <a:solidFill>
                  <a:srgbClr val="000000"/>
                </a:solidFill>
                <a:latin typeface="Sitka Subheading" pitchFamily="2" charset="0"/>
                <a:cs typeface="Times New Roman" pitchFamily="18" charset="0"/>
              </a:rPr>
              <a:t>thể</a:t>
            </a:r>
            <a:r>
              <a:rPr lang="en-US" sz="2000" dirty="0">
                <a:solidFill>
                  <a:srgbClr val="000000"/>
                </a:solidFill>
                <a:latin typeface="Sitka Subheading" pitchFamily="2" charset="0"/>
                <a:cs typeface="Times New Roman" pitchFamily="18" charset="0"/>
              </a:rPr>
              <a:t> </a:t>
            </a:r>
            <a:r>
              <a:rPr lang="en-US" sz="2000" dirty="0" err="1">
                <a:solidFill>
                  <a:srgbClr val="000000"/>
                </a:solidFill>
                <a:latin typeface="Sitka Subheading" pitchFamily="2" charset="0"/>
                <a:cs typeface="Times New Roman" pitchFamily="18" charset="0"/>
              </a:rPr>
              <a:t>danh</a:t>
            </a:r>
            <a:r>
              <a:rPr lang="en-US" sz="2000" dirty="0">
                <a:solidFill>
                  <a:srgbClr val="000000"/>
                </a:solidFill>
                <a:latin typeface="Sitka Subheading" pitchFamily="2" charset="0"/>
                <a:cs typeface="Times New Roman" pitchFamily="18" charset="0"/>
              </a:rPr>
              <a:t> </a:t>
            </a:r>
            <a:r>
              <a:rPr lang="en-US" sz="2000" dirty="0" err="1">
                <a:solidFill>
                  <a:srgbClr val="000000"/>
                </a:solidFill>
                <a:latin typeface="Sitka Subheading" pitchFamily="2" charset="0"/>
                <a:cs typeface="Times New Roman" pitchFamily="18" charset="0"/>
              </a:rPr>
              <a:t>thắng</a:t>
            </a:r>
            <a:r>
              <a:rPr lang="en-US" sz="2000" dirty="0">
                <a:solidFill>
                  <a:srgbClr val="000000"/>
                </a:solidFill>
                <a:latin typeface="Sitka Subheading" pitchFamily="2" charset="0"/>
                <a:cs typeface="Times New Roman" pitchFamily="18" charset="0"/>
              </a:rPr>
              <a:t> </a:t>
            </a:r>
            <a:r>
              <a:rPr lang="en-US" sz="2000" dirty="0" err="1">
                <a:solidFill>
                  <a:srgbClr val="000000"/>
                </a:solidFill>
                <a:latin typeface="Sitka Subheading" pitchFamily="2" charset="0"/>
                <a:cs typeface="Times New Roman" pitchFamily="18" charset="0"/>
              </a:rPr>
              <a:t>Tràng</a:t>
            </a:r>
            <a:r>
              <a:rPr lang="en-US" sz="2000" dirty="0">
                <a:solidFill>
                  <a:srgbClr val="000000"/>
                </a:solidFill>
                <a:latin typeface="Sitka Subheading" pitchFamily="2" charset="0"/>
                <a:cs typeface="Times New Roman" pitchFamily="18" charset="0"/>
              </a:rPr>
              <a:t> An</a:t>
            </a:r>
          </a:p>
          <a:p>
            <a:pPr algn="just">
              <a:lnSpc>
                <a:spcPct val="150000"/>
              </a:lnSpc>
              <a:buFontTx/>
              <a:buChar char="-"/>
              <a:defRPr/>
            </a:pPr>
            <a:r>
              <a:rPr lang="en-US" sz="2000" dirty="0">
                <a:solidFill>
                  <a:srgbClr val="000000"/>
                </a:solidFill>
                <a:latin typeface="Sitka Subheading" pitchFamily="2" charset="0"/>
                <a:cs typeface="Times New Roman" pitchFamily="18" charset="0"/>
              </a:rPr>
              <a:t> ….</a:t>
            </a:r>
          </a:p>
          <a:p>
            <a:pPr algn="just">
              <a:lnSpc>
                <a:spcPct val="150000"/>
              </a:lnSpc>
              <a:defRPr/>
            </a:pPr>
            <a:endParaRPr lang="en-US" sz="2000" dirty="0">
              <a:solidFill>
                <a:srgbClr val="000000"/>
              </a:solidFill>
              <a:latin typeface="Sitka Subheading" pitchFamily="2" charset="0"/>
              <a:cs typeface="Times New Roman" pitchFamily="18" charset="0"/>
            </a:endParaRPr>
          </a:p>
        </p:txBody>
      </p:sp>
    </p:spTree>
    <p:extLst>
      <p:ext uri="{BB962C8B-B14F-4D97-AF65-F5344CB8AC3E}">
        <p14:creationId xmlns:p14="http://schemas.microsoft.com/office/powerpoint/2010/main" val="1981907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1000" y="2819400"/>
            <a:ext cx="3505200" cy="3116707"/>
          </a:xfrm>
          <a:prstGeom prst="rect">
            <a:avLst/>
          </a:prstGeom>
          <a:ln>
            <a:noFill/>
          </a:ln>
          <a:effectLst>
            <a:outerShdw blurRad="292100" dist="139700" dir="2700000" algn="tl" rotWithShape="0">
              <a:srgbClr val="333333">
                <a:alpha val="65000"/>
              </a:srgbClr>
            </a:outerShdw>
          </a:effectLst>
        </p:spPr>
      </p:pic>
      <p:sp>
        <p:nvSpPr>
          <p:cNvPr id="5" name="Rectangle 4"/>
          <p:cNvSpPr/>
          <p:nvPr/>
        </p:nvSpPr>
        <p:spPr>
          <a:xfrm>
            <a:off x="503814" y="6125160"/>
            <a:ext cx="3259571" cy="488560"/>
          </a:xfrm>
          <a:prstGeom prst="rect">
            <a:avLst/>
          </a:prstGeom>
          <a:solidFill>
            <a:srgbClr val="E2F4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1" dirty="0">
                <a:solidFill>
                  <a:srgbClr val="FF0000"/>
                </a:solidFill>
                <a:latin typeface="Sitka Subheading" pitchFamily="2" charset="0"/>
              </a:rPr>
              <a:t>THÁNH ĐỊA MỸ SƠN</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05991" y="99655"/>
            <a:ext cx="3620664" cy="2417657"/>
          </a:xfrm>
          <a:prstGeom prst="rect">
            <a:avLst/>
          </a:prstGeom>
          <a:ln>
            <a:noFill/>
          </a:ln>
          <a:effectLst>
            <a:outerShdw blurRad="292100" dist="139700" dir="2700000" algn="tl" rotWithShape="0">
              <a:srgbClr val="333333">
                <a:alpha val="65000"/>
              </a:srgbClr>
            </a:outerShdw>
          </a:effectLst>
        </p:spPr>
      </p:pic>
      <p:sp>
        <p:nvSpPr>
          <p:cNvPr id="7" name="Rectangle 6"/>
          <p:cNvSpPr/>
          <p:nvPr/>
        </p:nvSpPr>
        <p:spPr>
          <a:xfrm>
            <a:off x="5355975" y="2575120"/>
            <a:ext cx="2833308" cy="488560"/>
          </a:xfrm>
          <a:prstGeom prst="rect">
            <a:avLst/>
          </a:prstGeom>
          <a:solidFill>
            <a:srgbClr val="E2F4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1" dirty="0">
                <a:solidFill>
                  <a:srgbClr val="FF0000"/>
                </a:solidFill>
                <a:latin typeface="Sitka Subheading" pitchFamily="2" charset="0"/>
              </a:rPr>
              <a:t>VỊNH HẠ LONG</a:t>
            </a: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04666" y="3152832"/>
            <a:ext cx="4124642" cy="3428092"/>
          </a:xfrm>
          <a:prstGeom prst="rect">
            <a:avLst/>
          </a:prstGeom>
          <a:ln>
            <a:noFill/>
          </a:ln>
          <a:effectLst>
            <a:outerShdw blurRad="292100" dist="139700" dir="2700000" algn="tl" rotWithShape="0">
              <a:srgbClr val="333333">
                <a:alpha val="65000"/>
              </a:srgbClr>
            </a:outerShdw>
          </a:effectLst>
        </p:spPr>
      </p:pic>
      <p:sp>
        <p:nvSpPr>
          <p:cNvPr id="9" name="Rectangle 8"/>
          <p:cNvSpPr/>
          <p:nvPr/>
        </p:nvSpPr>
        <p:spPr>
          <a:xfrm>
            <a:off x="4804666" y="6090438"/>
            <a:ext cx="2967734" cy="488560"/>
          </a:xfrm>
          <a:prstGeom prst="rect">
            <a:avLst/>
          </a:prstGeom>
          <a:solidFill>
            <a:srgbClr val="E2F4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b="1" dirty="0">
                <a:solidFill>
                  <a:srgbClr val="FF0000"/>
                </a:solidFill>
                <a:latin typeface="Sitka Subheading" pitchFamily="2" charset="0"/>
              </a:rPr>
              <a:t>BẾN NHÀ RỒNG</a:t>
            </a:r>
          </a:p>
        </p:txBody>
      </p:sp>
      <p:sp>
        <p:nvSpPr>
          <p:cNvPr id="10" name="Cloud Callout 9"/>
          <p:cNvSpPr/>
          <p:nvPr/>
        </p:nvSpPr>
        <p:spPr>
          <a:xfrm>
            <a:off x="1060526" y="184123"/>
            <a:ext cx="3273147" cy="2169972"/>
          </a:xfrm>
          <a:prstGeom prst="cloudCallout">
            <a:avLst/>
          </a:prstGeom>
          <a:solidFill>
            <a:srgbClr val="E2F4FF"/>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2400" dirty="0">
                <a:solidFill>
                  <a:schemeClr val="tx1"/>
                </a:solidFill>
                <a:latin typeface="Sitka Subheading" pitchFamily="2" charset="0"/>
              </a:rPr>
              <a:t>Tất cả những hình ảnh trên được gọi là Di sản văn hóa</a:t>
            </a:r>
          </a:p>
        </p:txBody>
      </p:sp>
    </p:spTree>
    <p:extLst>
      <p:ext uri="{BB962C8B-B14F-4D97-AF65-F5344CB8AC3E}">
        <p14:creationId xmlns:p14="http://schemas.microsoft.com/office/powerpoint/2010/main" val="287642581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9" grpId="0" animBg="1"/>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26484" y="3556"/>
            <a:ext cx="7193681" cy="923330"/>
          </a:xfrm>
          <a:prstGeom prst="rect">
            <a:avLst/>
          </a:prstGeom>
        </p:spPr>
        <p:txBody>
          <a:bodyPr wrap="square">
            <a:spAutoFit/>
          </a:bodyPr>
          <a:lstStyle/>
          <a:p>
            <a:pPr algn="ctr">
              <a:lnSpc>
                <a:spcPct val="150000"/>
              </a:lnSpc>
            </a:pPr>
            <a:r>
              <a:rPr lang="en-US" altLang="zh-CN" sz="3600" b="1" dirty="0" smtClean="0">
                <a:solidFill>
                  <a:srgbClr val="FF0000"/>
                </a:solidFill>
                <a:latin typeface="Sitka Subheading" pitchFamily="2" charset="0"/>
                <a:ea typeface="博洋柳体" panose="02000600000000000000" pitchFamily="2" charset="-122"/>
                <a:cs typeface="博洋柳体" panose="02000600000000000000" pitchFamily="2" charset="-122"/>
                <a:sym typeface="+mn-lt"/>
              </a:rPr>
              <a:t>BÀI 15: </a:t>
            </a:r>
            <a:r>
              <a:rPr lang="vi-VN" altLang="zh-CN" sz="3600" b="1" dirty="0" smtClean="0">
                <a:solidFill>
                  <a:srgbClr val="FF0000"/>
                </a:solidFill>
                <a:latin typeface="Sitka Subheading" pitchFamily="2" charset="0"/>
                <a:ea typeface="博洋柳体" panose="02000600000000000000" pitchFamily="2" charset="-122"/>
                <a:cs typeface="博洋柳体" panose="02000600000000000000" pitchFamily="2" charset="-122"/>
                <a:sym typeface="+mn-lt"/>
              </a:rPr>
              <a:t>BẢO </a:t>
            </a:r>
            <a:r>
              <a:rPr lang="vi-VN" altLang="zh-CN" sz="3600" b="1" dirty="0">
                <a:solidFill>
                  <a:srgbClr val="FF0000"/>
                </a:solidFill>
                <a:latin typeface="Sitka Subheading" pitchFamily="2" charset="0"/>
                <a:ea typeface="博洋柳体" panose="02000600000000000000" pitchFamily="2" charset="-122"/>
                <a:cs typeface="博洋柳体" panose="02000600000000000000" pitchFamily="2" charset="-122"/>
                <a:sym typeface="+mn-lt"/>
              </a:rPr>
              <a:t>VỆ DI SẢN </a:t>
            </a:r>
            <a:r>
              <a:rPr lang="vi-VN" altLang="zh-CN" sz="3600" b="1" dirty="0" smtClean="0">
                <a:solidFill>
                  <a:srgbClr val="FF0000"/>
                </a:solidFill>
                <a:latin typeface="Sitka Subheading" pitchFamily="2" charset="0"/>
                <a:ea typeface="博洋柳体" panose="02000600000000000000" pitchFamily="2" charset="-122"/>
                <a:cs typeface="博洋柳体" panose="02000600000000000000" pitchFamily="2" charset="-122"/>
                <a:sym typeface="+mn-lt"/>
              </a:rPr>
              <a:t>VĂN </a:t>
            </a:r>
            <a:r>
              <a:rPr lang="vi-VN" altLang="zh-CN" sz="3600" b="1" dirty="0">
                <a:solidFill>
                  <a:srgbClr val="FF0000"/>
                </a:solidFill>
                <a:latin typeface="Sitka Subheading" pitchFamily="2" charset="0"/>
                <a:ea typeface="博洋柳体" panose="02000600000000000000" pitchFamily="2" charset="-122"/>
                <a:cs typeface="博洋柳体" panose="02000600000000000000" pitchFamily="2" charset="-122"/>
                <a:sym typeface="+mn-lt"/>
              </a:rPr>
              <a:t>HÓA</a:t>
            </a:r>
            <a:endParaRPr lang="zh-CN" altLang="en-US" sz="3600" b="1" dirty="0">
              <a:solidFill>
                <a:srgbClr val="FF0000"/>
              </a:solidFill>
              <a:latin typeface="Sitka Subheading" pitchFamily="2" charset="0"/>
              <a:ea typeface="博洋柳体" panose="02000600000000000000" pitchFamily="2" charset="-122"/>
              <a:cs typeface="博洋柳体" panose="02000600000000000000" pitchFamily="2" charset="-122"/>
              <a:sym typeface="+mn-lt"/>
            </a:endParaRPr>
          </a:p>
        </p:txBody>
      </p:sp>
      <p:sp>
        <p:nvSpPr>
          <p:cNvPr id="3" name="TextBox 2"/>
          <p:cNvSpPr txBox="1"/>
          <p:nvPr/>
        </p:nvSpPr>
        <p:spPr>
          <a:xfrm>
            <a:off x="29182" y="742308"/>
            <a:ext cx="6981217" cy="1384995"/>
          </a:xfrm>
          <a:prstGeom prst="rect">
            <a:avLst/>
          </a:prstGeom>
          <a:noFill/>
        </p:spPr>
        <p:txBody>
          <a:bodyPr wrap="square" rtlCol="0">
            <a:spAutoFit/>
          </a:bodyPr>
          <a:lstStyle/>
          <a:p>
            <a:pPr>
              <a:lnSpc>
                <a:spcPct val="150000"/>
              </a:lnSpc>
            </a:pPr>
            <a:r>
              <a:rPr lang="en-US" sz="2800" b="1" dirty="0" smtClean="0">
                <a:solidFill>
                  <a:srgbClr val="00B050"/>
                </a:solidFill>
                <a:latin typeface="Sitka Subheading" pitchFamily="2" charset="0"/>
              </a:rPr>
              <a:t>I/ </a:t>
            </a:r>
            <a:r>
              <a:rPr lang="en-US" sz="2800" b="1" dirty="0" err="1" smtClean="0">
                <a:solidFill>
                  <a:srgbClr val="00B050"/>
                </a:solidFill>
                <a:latin typeface="Sitka Subheading" pitchFamily="2" charset="0"/>
              </a:rPr>
              <a:t>Thông</a:t>
            </a:r>
            <a:r>
              <a:rPr lang="en-US" sz="2800" b="1" dirty="0" smtClean="0">
                <a:solidFill>
                  <a:srgbClr val="00B050"/>
                </a:solidFill>
                <a:latin typeface="Sitka Subheading" pitchFamily="2" charset="0"/>
              </a:rPr>
              <a:t> tin, </a:t>
            </a:r>
            <a:r>
              <a:rPr lang="en-US" sz="2800" b="1" dirty="0" err="1" smtClean="0">
                <a:solidFill>
                  <a:srgbClr val="00B050"/>
                </a:solidFill>
                <a:latin typeface="Sitka Subheading" pitchFamily="2" charset="0"/>
              </a:rPr>
              <a:t>sự</a:t>
            </a:r>
            <a:r>
              <a:rPr lang="en-US" sz="2800" b="1" dirty="0" smtClean="0">
                <a:solidFill>
                  <a:srgbClr val="00B050"/>
                </a:solidFill>
                <a:latin typeface="Sitka Subheading" pitchFamily="2" charset="0"/>
              </a:rPr>
              <a:t> </a:t>
            </a:r>
            <a:r>
              <a:rPr lang="en-US" sz="2800" b="1" dirty="0" err="1" smtClean="0">
                <a:solidFill>
                  <a:srgbClr val="00B050"/>
                </a:solidFill>
                <a:latin typeface="Sitka Subheading" pitchFamily="2" charset="0"/>
              </a:rPr>
              <a:t>kiện</a:t>
            </a:r>
            <a:endParaRPr lang="en-US" sz="2800" b="1" dirty="0">
              <a:solidFill>
                <a:srgbClr val="00B050"/>
              </a:solidFill>
              <a:latin typeface="Sitka Subheading" pitchFamily="2" charset="0"/>
            </a:endParaRPr>
          </a:p>
          <a:p>
            <a:pPr>
              <a:lnSpc>
                <a:spcPct val="150000"/>
              </a:lnSpc>
            </a:pPr>
            <a:r>
              <a:rPr lang="en-US" sz="2800" b="1" dirty="0" smtClean="0">
                <a:solidFill>
                  <a:srgbClr val="00B050"/>
                </a:solidFill>
                <a:latin typeface="Sitka Subheading" pitchFamily="2" charset="0"/>
              </a:rPr>
              <a:t>II/ </a:t>
            </a:r>
            <a:r>
              <a:rPr lang="en-US" sz="2800" b="1" dirty="0" err="1" smtClean="0">
                <a:solidFill>
                  <a:srgbClr val="00B050"/>
                </a:solidFill>
                <a:latin typeface="Sitka Subheading" pitchFamily="2" charset="0"/>
              </a:rPr>
              <a:t>Nội</a:t>
            </a:r>
            <a:r>
              <a:rPr lang="en-US" sz="2800" b="1" dirty="0" smtClean="0">
                <a:solidFill>
                  <a:srgbClr val="00B050"/>
                </a:solidFill>
                <a:latin typeface="Sitka Subheading" pitchFamily="2" charset="0"/>
              </a:rPr>
              <a:t> dung </a:t>
            </a:r>
            <a:r>
              <a:rPr lang="en-US" sz="2800" b="1" dirty="0" err="1" smtClean="0">
                <a:solidFill>
                  <a:srgbClr val="00B050"/>
                </a:solidFill>
                <a:latin typeface="Sitka Subheading" pitchFamily="2" charset="0"/>
              </a:rPr>
              <a:t>bài</a:t>
            </a:r>
            <a:r>
              <a:rPr lang="en-US" sz="2800" b="1" dirty="0" smtClean="0">
                <a:solidFill>
                  <a:srgbClr val="00B050"/>
                </a:solidFill>
                <a:latin typeface="Sitka Subheading" pitchFamily="2" charset="0"/>
              </a:rPr>
              <a:t> </a:t>
            </a:r>
            <a:r>
              <a:rPr lang="en-US" sz="2800" b="1" dirty="0" err="1" smtClean="0">
                <a:solidFill>
                  <a:srgbClr val="00B050"/>
                </a:solidFill>
                <a:latin typeface="Sitka Subheading" pitchFamily="2" charset="0"/>
              </a:rPr>
              <a:t>học</a:t>
            </a:r>
            <a:endParaRPr lang="en-US" sz="2800" b="1" dirty="0">
              <a:solidFill>
                <a:srgbClr val="00B050"/>
              </a:solidFill>
              <a:latin typeface="Sitka Subheading" pitchFamily="2" charset="0"/>
            </a:endParaRPr>
          </a:p>
        </p:txBody>
      </p:sp>
      <p:sp>
        <p:nvSpPr>
          <p:cNvPr id="7" name="文本框 50"/>
          <p:cNvSpPr txBox="1"/>
          <p:nvPr/>
        </p:nvSpPr>
        <p:spPr>
          <a:xfrm>
            <a:off x="830669" y="2109155"/>
            <a:ext cx="4415159" cy="523220"/>
          </a:xfrm>
          <a:prstGeom prst="rect">
            <a:avLst/>
          </a:prstGeom>
          <a:noFill/>
        </p:spPr>
        <p:txBody>
          <a:bodyPr wrap="square" rtlCol="0">
            <a:spAutoFit/>
          </a:bodyPr>
          <a:lstStyle/>
          <a:p>
            <a:r>
              <a:rPr lang="en-US" altLang="zh-CN" sz="2800" b="1" dirty="0" smtClean="0">
                <a:solidFill>
                  <a:srgbClr val="FF0000"/>
                </a:solidFill>
                <a:latin typeface="Sitka Subheading" pitchFamily="2" charset="0"/>
                <a:ea typeface="+mn-lt"/>
                <a:cs typeface="博洋柳体" panose="02000600000000000000" pitchFamily="2" charset="-122"/>
                <a:sym typeface="FZHei-B01S" panose="02010601030101010101" pitchFamily="2" charset="-122"/>
              </a:rPr>
              <a:t>1/ Di </a:t>
            </a:r>
            <a:r>
              <a:rPr lang="en-US" altLang="zh-CN" sz="2800" b="1" dirty="0" err="1" smtClean="0">
                <a:solidFill>
                  <a:srgbClr val="FF0000"/>
                </a:solidFill>
                <a:latin typeface="Sitka Subheading" pitchFamily="2" charset="0"/>
                <a:ea typeface="+mn-lt"/>
                <a:cs typeface="博洋柳体" panose="02000600000000000000" pitchFamily="2" charset="-122"/>
                <a:sym typeface="FZHei-B01S" panose="02010601030101010101" pitchFamily="2" charset="-122"/>
              </a:rPr>
              <a:t>sản</a:t>
            </a:r>
            <a:r>
              <a:rPr lang="en-US" altLang="zh-CN" sz="2800" b="1" dirty="0" smtClean="0">
                <a:solidFill>
                  <a:srgbClr val="FF0000"/>
                </a:solidFill>
                <a:latin typeface="Sitka Subheading" pitchFamily="2" charset="0"/>
                <a:ea typeface="+mn-lt"/>
                <a:cs typeface="博洋柳体" panose="02000600000000000000" pitchFamily="2" charset="-122"/>
                <a:sym typeface="FZHei-B01S" panose="02010601030101010101" pitchFamily="2" charset="-122"/>
              </a:rPr>
              <a:t> </a:t>
            </a:r>
            <a:r>
              <a:rPr lang="en-US" altLang="zh-CN" sz="2800" b="1" dirty="0" err="1" smtClean="0">
                <a:solidFill>
                  <a:srgbClr val="FF0000"/>
                </a:solidFill>
                <a:latin typeface="Sitka Subheading" pitchFamily="2" charset="0"/>
                <a:ea typeface="+mn-lt"/>
                <a:cs typeface="博洋柳体" panose="02000600000000000000" pitchFamily="2" charset="-122"/>
                <a:sym typeface="FZHei-B01S" panose="02010601030101010101" pitchFamily="2" charset="-122"/>
              </a:rPr>
              <a:t>văn</a:t>
            </a:r>
            <a:r>
              <a:rPr lang="en-US" altLang="zh-CN" sz="2800" b="1" dirty="0" smtClean="0">
                <a:solidFill>
                  <a:srgbClr val="FF0000"/>
                </a:solidFill>
                <a:latin typeface="Sitka Subheading" pitchFamily="2" charset="0"/>
                <a:ea typeface="+mn-lt"/>
                <a:cs typeface="博洋柳体" panose="02000600000000000000" pitchFamily="2" charset="-122"/>
                <a:sym typeface="FZHei-B01S" panose="02010601030101010101" pitchFamily="2" charset="-122"/>
              </a:rPr>
              <a:t> </a:t>
            </a:r>
            <a:r>
              <a:rPr lang="en-US" altLang="zh-CN" sz="2800" b="1" dirty="0" err="1" smtClean="0">
                <a:solidFill>
                  <a:srgbClr val="FF0000"/>
                </a:solidFill>
                <a:latin typeface="Sitka Subheading" pitchFamily="2" charset="0"/>
                <a:ea typeface="+mn-lt"/>
                <a:cs typeface="博洋柳体" panose="02000600000000000000" pitchFamily="2" charset="-122"/>
                <a:sym typeface="FZHei-B01S" panose="02010601030101010101" pitchFamily="2" charset="-122"/>
              </a:rPr>
              <a:t>hóa</a:t>
            </a:r>
            <a:r>
              <a:rPr lang="en-US" altLang="zh-CN" sz="2800" b="1" dirty="0" smtClean="0">
                <a:solidFill>
                  <a:srgbClr val="FF0000"/>
                </a:solidFill>
                <a:latin typeface="Sitka Subheading" pitchFamily="2" charset="0"/>
                <a:ea typeface="+mn-lt"/>
                <a:cs typeface="博洋柳体" panose="02000600000000000000" pitchFamily="2" charset="-122"/>
                <a:sym typeface="FZHei-B01S" panose="02010601030101010101" pitchFamily="2" charset="-122"/>
              </a:rPr>
              <a:t> </a:t>
            </a:r>
            <a:r>
              <a:rPr lang="en-US" altLang="zh-CN" sz="2800" b="1" dirty="0" err="1" smtClean="0">
                <a:solidFill>
                  <a:srgbClr val="FF0000"/>
                </a:solidFill>
                <a:latin typeface="Sitka Subheading" pitchFamily="2" charset="0"/>
                <a:ea typeface="+mn-lt"/>
                <a:cs typeface="博洋柳体" panose="02000600000000000000" pitchFamily="2" charset="-122"/>
                <a:sym typeface="FZHei-B01S" panose="02010601030101010101" pitchFamily="2" charset="-122"/>
              </a:rPr>
              <a:t>là</a:t>
            </a:r>
            <a:r>
              <a:rPr lang="en-US" altLang="zh-CN" sz="2800" b="1" dirty="0" smtClean="0">
                <a:solidFill>
                  <a:srgbClr val="FF0000"/>
                </a:solidFill>
                <a:latin typeface="Sitka Subheading" pitchFamily="2" charset="0"/>
                <a:ea typeface="+mn-lt"/>
                <a:cs typeface="博洋柳体" panose="02000600000000000000" pitchFamily="2" charset="-122"/>
                <a:sym typeface="FZHei-B01S" panose="02010601030101010101" pitchFamily="2" charset="-122"/>
              </a:rPr>
              <a:t> </a:t>
            </a:r>
            <a:r>
              <a:rPr lang="en-US" altLang="zh-CN" sz="2800" b="1" dirty="0" err="1" smtClean="0">
                <a:solidFill>
                  <a:srgbClr val="FF0000"/>
                </a:solidFill>
                <a:latin typeface="Sitka Subheading" pitchFamily="2" charset="0"/>
                <a:ea typeface="+mn-lt"/>
                <a:cs typeface="博洋柳体" panose="02000600000000000000" pitchFamily="2" charset="-122"/>
                <a:sym typeface="FZHei-B01S" panose="02010601030101010101" pitchFamily="2" charset="-122"/>
              </a:rPr>
              <a:t>gì</a:t>
            </a:r>
            <a:r>
              <a:rPr lang="en-US" altLang="zh-CN" sz="2800" b="1" dirty="0" smtClean="0">
                <a:solidFill>
                  <a:srgbClr val="FF0000"/>
                </a:solidFill>
                <a:latin typeface="Sitka Subheading" pitchFamily="2" charset="0"/>
                <a:ea typeface="+mn-lt"/>
                <a:cs typeface="博洋柳体" panose="02000600000000000000" pitchFamily="2" charset="-122"/>
                <a:sym typeface="FZHei-B01S" panose="02010601030101010101" pitchFamily="2" charset="-122"/>
              </a:rPr>
              <a:t>?</a:t>
            </a:r>
            <a:endParaRPr lang="zh-CN" altLang="en-US" sz="2800" b="1" dirty="0">
              <a:solidFill>
                <a:srgbClr val="FF0000"/>
              </a:solidFill>
              <a:latin typeface="Sitka Subheading" pitchFamily="2" charset="0"/>
              <a:ea typeface="+mn-lt"/>
              <a:cs typeface="博洋柳体" panose="02000600000000000000" pitchFamily="2" charset="-122"/>
              <a:sym typeface="FZHei-B01S" panose="02010601030101010101" pitchFamily="2" charset="-122"/>
            </a:endParaRPr>
          </a:p>
        </p:txBody>
      </p:sp>
      <p:sp>
        <p:nvSpPr>
          <p:cNvPr id="8" name="Rectangle 7"/>
          <p:cNvSpPr/>
          <p:nvPr/>
        </p:nvSpPr>
        <p:spPr>
          <a:xfrm>
            <a:off x="6983" y="2800765"/>
            <a:ext cx="9114817" cy="1176876"/>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2300" dirty="0">
                <a:solidFill>
                  <a:schemeClr val="tx1"/>
                </a:solidFill>
                <a:latin typeface="Sitka Subheading" pitchFamily="2" charset="0"/>
                <a:cs typeface="Times New Roman" panose="02020603050405020304" pitchFamily="18" charset="0"/>
                <a:sym typeface="Wingdings" panose="05000000000000000000" pitchFamily="2" charset="2"/>
              </a:rPr>
              <a:t> </a:t>
            </a:r>
            <a:r>
              <a:rPr lang="vi-VN" sz="2300" dirty="0">
                <a:solidFill>
                  <a:schemeClr val="tx1"/>
                </a:solidFill>
                <a:latin typeface="Sitka Subheading" pitchFamily="2" charset="0"/>
              </a:rPr>
              <a:t>Di sản văn hóa là sản phẩm vật chất và tinh thần có giá trị lịch sử, văn hoá, khoa học được lưu truyền từ </a:t>
            </a:r>
            <a:r>
              <a:rPr lang="en-US" sz="2300" dirty="0" err="1" smtClean="0">
                <a:solidFill>
                  <a:schemeClr val="tx1"/>
                </a:solidFill>
                <a:latin typeface="Sitka Subheading" pitchFamily="2" charset="0"/>
              </a:rPr>
              <a:t>thế</a:t>
            </a:r>
            <a:r>
              <a:rPr lang="en-US" sz="2300" dirty="0" smtClean="0">
                <a:solidFill>
                  <a:schemeClr val="tx1"/>
                </a:solidFill>
                <a:latin typeface="Sitka Subheading" pitchFamily="2" charset="0"/>
              </a:rPr>
              <a:t> </a:t>
            </a:r>
            <a:r>
              <a:rPr lang="en-US" sz="2300" dirty="0" err="1" smtClean="0">
                <a:solidFill>
                  <a:schemeClr val="tx1"/>
                </a:solidFill>
                <a:latin typeface="Sitka Subheading" pitchFamily="2" charset="0"/>
              </a:rPr>
              <a:t>hệ</a:t>
            </a:r>
            <a:r>
              <a:rPr lang="en-US" sz="2300" dirty="0" smtClean="0">
                <a:solidFill>
                  <a:schemeClr val="tx1"/>
                </a:solidFill>
                <a:latin typeface="Sitka Subheading" pitchFamily="2" charset="0"/>
              </a:rPr>
              <a:t> </a:t>
            </a:r>
            <a:r>
              <a:rPr lang="en-US" sz="2300" dirty="0" err="1" smtClean="0">
                <a:solidFill>
                  <a:schemeClr val="tx1"/>
                </a:solidFill>
                <a:latin typeface="Sitka Subheading" pitchFamily="2" charset="0"/>
              </a:rPr>
              <a:t>này</a:t>
            </a:r>
            <a:r>
              <a:rPr lang="en-US" sz="2300" dirty="0" smtClean="0">
                <a:solidFill>
                  <a:schemeClr val="tx1"/>
                </a:solidFill>
                <a:latin typeface="Sitka Subheading" pitchFamily="2" charset="0"/>
              </a:rPr>
              <a:t> sang </a:t>
            </a:r>
            <a:r>
              <a:rPr lang="en-US" sz="2300" dirty="0" err="1" smtClean="0">
                <a:solidFill>
                  <a:schemeClr val="tx1"/>
                </a:solidFill>
                <a:latin typeface="Sitka Subheading" pitchFamily="2" charset="0"/>
              </a:rPr>
              <a:t>thế</a:t>
            </a:r>
            <a:r>
              <a:rPr lang="en-US" sz="2300" dirty="0" smtClean="0">
                <a:solidFill>
                  <a:schemeClr val="tx1"/>
                </a:solidFill>
                <a:latin typeface="Sitka Subheading" pitchFamily="2" charset="0"/>
              </a:rPr>
              <a:t> </a:t>
            </a:r>
            <a:r>
              <a:rPr lang="en-US" sz="2300" dirty="0" err="1" smtClean="0">
                <a:solidFill>
                  <a:schemeClr val="tx1"/>
                </a:solidFill>
                <a:latin typeface="Sitka Subheading" pitchFamily="2" charset="0"/>
              </a:rPr>
              <a:t>hệ</a:t>
            </a:r>
            <a:r>
              <a:rPr lang="en-US" sz="2300" dirty="0" smtClean="0">
                <a:solidFill>
                  <a:schemeClr val="tx1"/>
                </a:solidFill>
                <a:latin typeface="Sitka Subheading" pitchFamily="2" charset="0"/>
              </a:rPr>
              <a:t> </a:t>
            </a:r>
            <a:r>
              <a:rPr lang="en-US" sz="2300" dirty="0" err="1" smtClean="0">
                <a:solidFill>
                  <a:schemeClr val="tx1"/>
                </a:solidFill>
                <a:latin typeface="Sitka Subheading" pitchFamily="2" charset="0"/>
              </a:rPr>
              <a:t>khác</a:t>
            </a:r>
            <a:r>
              <a:rPr lang="vi-VN" sz="2300" dirty="0" smtClean="0">
                <a:solidFill>
                  <a:schemeClr val="tx1"/>
                </a:solidFill>
                <a:latin typeface="Sitka Subheading" pitchFamily="2" charset="0"/>
              </a:rPr>
              <a:t>.</a:t>
            </a:r>
            <a:endParaRPr lang="vi-VN" sz="2300" dirty="0">
              <a:solidFill>
                <a:schemeClr val="tx1"/>
              </a:solidFill>
              <a:latin typeface="Sitka Subheading" pitchFamily="2" charset="0"/>
            </a:endParaRP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0669" y="4518534"/>
            <a:ext cx="1759420" cy="2036235"/>
          </a:xfrm>
          <a:prstGeom prst="rect">
            <a:avLst/>
          </a:prstGeom>
          <a:ln>
            <a:noFill/>
          </a:ln>
          <a:effectLst>
            <a:outerShdw blurRad="292100" dist="139700" dir="2700000" algn="tl" rotWithShape="0">
              <a:srgbClr val="333333">
                <a:alpha val="65000"/>
              </a:srgbClr>
            </a:outerShdw>
          </a:effectLst>
        </p:spPr>
      </p:pic>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79769" y="4543647"/>
            <a:ext cx="1550107" cy="1986006"/>
          </a:xfrm>
          <a:prstGeom prst="rect">
            <a:avLst/>
          </a:prstGeom>
          <a:ln>
            <a:noFill/>
          </a:ln>
          <a:effectLst>
            <a:outerShdw blurRad="292100" dist="139700" dir="2700000" algn="tl" rotWithShape="0">
              <a:srgbClr val="333333">
                <a:alpha val="65000"/>
              </a:srgbClr>
            </a:outerShdw>
          </a:effectLst>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81465" y="4518533"/>
            <a:ext cx="1720359" cy="2011120"/>
          </a:xfrm>
          <a:prstGeom prst="rect">
            <a:avLst/>
          </a:prstGeom>
          <a:ln>
            <a:noFill/>
          </a:ln>
          <a:effectLst>
            <a:outerShdw blurRad="292100" dist="139700" dir="2700000" algn="tl" rotWithShape="0">
              <a:srgbClr val="333333">
                <a:alpha val="65000"/>
              </a:srgbClr>
            </a:outerShdw>
          </a:effectLst>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80341" y="4518533"/>
            <a:ext cx="1839824" cy="210707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7902284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randombar(horizontal)">
                                      <p:cBhvr>
                                        <p:cTn id="12" dur="500"/>
                                        <p:tgtEl>
                                          <p:spTgt spid="9"/>
                                        </p:tgtEl>
                                      </p:cBhvr>
                                    </p:animEffect>
                                  </p:childTnLst>
                                </p:cTn>
                              </p:par>
                              <p:par>
                                <p:cTn id="13" presetID="14" presetClass="entr" presetSubtype="1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randombar(horizontal)">
                                      <p:cBhvr>
                                        <p:cTn id="15" dur="500"/>
                                        <p:tgtEl>
                                          <p:spTgt spid="10"/>
                                        </p:tgtEl>
                                      </p:cBhvr>
                                    </p:animEffect>
                                  </p:childTnLst>
                                </p:cTn>
                              </p:par>
                              <p:par>
                                <p:cTn id="16" presetID="14" presetClass="entr" presetSubtype="10" fill="hold"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randombar(horizontal)">
                                      <p:cBhvr>
                                        <p:cTn id="18" dur="500"/>
                                        <p:tgtEl>
                                          <p:spTgt spid="11"/>
                                        </p:tgtEl>
                                      </p:cBhvr>
                                    </p:animEffect>
                                  </p:childTnLst>
                                </p:cTn>
                              </p:par>
                              <p:par>
                                <p:cTn id="19" presetID="14" presetClass="entr" presetSubtype="10"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randombar(horizontal)">
                                      <p:cBhvr>
                                        <p:cTn id="21" dur="500"/>
                                        <p:tgtEl>
                                          <p:spTgt spid="12"/>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8">
                                            <p:txEl>
                                              <p:pRg st="0" end="0"/>
                                            </p:txEl>
                                          </p:spTgt>
                                        </p:tgtEl>
                                        <p:attrNameLst>
                                          <p:attrName>style.visibility</p:attrName>
                                        </p:attrNameLst>
                                      </p:cBhvr>
                                      <p:to>
                                        <p:strVal val="visible"/>
                                      </p:to>
                                    </p:set>
                                    <p:anim calcmode="lin" valueType="num">
                                      <p:cBhvr additive="base">
                                        <p:cTn id="26"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2881199805"/>
              </p:ext>
            </p:extLst>
          </p:nvPr>
        </p:nvGraphicFramePr>
        <p:xfrm>
          <a:off x="224358" y="1864623"/>
          <a:ext cx="4652441" cy="47852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Flowchart: Connector 2"/>
          <p:cNvSpPr/>
          <p:nvPr/>
        </p:nvSpPr>
        <p:spPr>
          <a:xfrm>
            <a:off x="78439" y="2806898"/>
            <a:ext cx="1925354" cy="2520140"/>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FF0000"/>
                </a:solidFill>
                <a:latin typeface="Sitka Subheading" pitchFamily="2" charset="0"/>
                <a:cs typeface="Times New Roman" panose="02020603050405020304" pitchFamily="18" charset="0"/>
                <a:sym typeface="Wingdings" panose="05000000000000000000" pitchFamily="2" charset="2"/>
              </a:rPr>
              <a:t> </a:t>
            </a:r>
            <a:r>
              <a:rPr lang="vi-VN" sz="2800" dirty="0">
                <a:solidFill>
                  <a:srgbClr val="FF0000"/>
                </a:solidFill>
                <a:latin typeface="Sitka Subheading" pitchFamily="2" charset="0"/>
              </a:rPr>
              <a:t>DI SẢN VĂN HÓA</a:t>
            </a:r>
          </a:p>
        </p:txBody>
      </p:sp>
      <p:sp>
        <p:nvSpPr>
          <p:cNvPr id="4" name="Rectangle 3"/>
          <p:cNvSpPr/>
          <p:nvPr/>
        </p:nvSpPr>
        <p:spPr>
          <a:xfrm>
            <a:off x="3985908" y="1864623"/>
            <a:ext cx="5158091" cy="2308324"/>
          </a:xfrm>
          <a:prstGeom prst="rect">
            <a:avLst/>
          </a:prstGeom>
        </p:spPr>
        <p:txBody>
          <a:bodyPr wrap="square">
            <a:spAutoFit/>
          </a:bodyPr>
          <a:lstStyle/>
          <a:p>
            <a:pPr algn="just">
              <a:lnSpc>
                <a:spcPct val="150000"/>
              </a:lnSpc>
            </a:pPr>
            <a:r>
              <a:rPr lang="en-US" sz="2400" dirty="0" smtClean="0">
                <a:latin typeface="Sitka Subheading" pitchFamily="2" charset="0"/>
              </a:rPr>
              <a:t>L</a:t>
            </a:r>
            <a:r>
              <a:rPr lang="vi-VN" sz="2400" dirty="0" smtClean="0">
                <a:latin typeface="Sitka Subheading" pitchFamily="2" charset="0"/>
              </a:rPr>
              <a:t>à </a:t>
            </a:r>
            <a:r>
              <a:rPr lang="vi-VN" sz="2400" dirty="0">
                <a:latin typeface="Sitka Subheading" pitchFamily="2" charset="0"/>
              </a:rPr>
              <a:t>sản phẩm vật chất có giá trị lịch sử, văn hoá, bao gồm các di tích lịch sử văn hoá, danh lam thắng cảnh, các di vật cổ vật, bảo vật quốc gia.</a:t>
            </a:r>
          </a:p>
        </p:txBody>
      </p:sp>
      <p:sp>
        <p:nvSpPr>
          <p:cNvPr id="5" name="Rectangle 4"/>
          <p:cNvSpPr/>
          <p:nvPr/>
        </p:nvSpPr>
        <p:spPr>
          <a:xfrm>
            <a:off x="3985907" y="4066968"/>
            <a:ext cx="5158091" cy="3416320"/>
          </a:xfrm>
          <a:prstGeom prst="rect">
            <a:avLst/>
          </a:prstGeom>
        </p:spPr>
        <p:txBody>
          <a:bodyPr wrap="square">
            <a:spAutoFit/>
          </a:bodyPr>
          <a:lstStyle/>
          <a:p>
            <a:pPr algn="just">
              <a:lnSpc>
                <a:spcPct val="150000"/>
              </a:lnSpc>
            </a:pPr>
            <a:r>
              <a:rPr lang="en-US" sz="2400" dirty="0" smtClean="0">
                <a:latin typeface="Sitka Subheading" pitchFamily="2" charset="0"/>
              </a:rPr>
              <a:t>L</a:t>
            </a:r>
            <a:r>
              <a:rPr lang="vi-VN" sz="2400" dirty="0" smtClean="0">
                <a:latin typeface="Sitka Subheading" pitchFamily="2" charset="0"/>
              </a:rPr>
              <a:t>à </a:t>
            </a:r>
            <a:r>
              <a:rPr lang="vi-VN" sz="2400" dirty="0">
                <a:latin typeface="Sitka Subheading" pitchFamily="2" charset="0"/>
              </a:rPr>
              <a:t>những sản phẩm tinh thần có giá trị về lịch sử, văn hoá, khoa học được lưu giữ bằng trí nhớ, chữ viết, truyền miệng, truyền nghề, trình diễn và các hình thức lưu giữ, lưu truyền khác.</a:t>
            </a:r>
          </a:p>
        </p:txBody>
      </p:sp>
      <p:sp>
        <p:nvSpPr>
          <p:cNvPr id="6" name="Rectangle 5"/>
          <p:cNvSpPr/>
          <p:nvPr/>
        </p:nvSpPr>
        <p:spPr>
          <a:xfrm>
            <a:off x="990600" y="3556"/>
            <a:ext cx="7543800" cy="923330"/>
          </a:xfrm>
          <a:prstGeom prst="rect">
            <a:avLst/>
          </a:prstGeom>
        </p:spPr>
        <p:txBody>
          <a:bodyPr wrap="square">
            <a:spAutoFit/>
          </a:bodyPr>
          <a:lstStyle/>
          <a:p>
            <a:pPr algn="ctr">
              <a:lnSpc>
                <a:spcPct val="150000"/>
              </a:lnSpc>
            </a:pPr>
            <a:r>
              <a:rPr lang="en-US" altLang="zh-CN" sz="3600" b="1" dirty="0" smtClean="0">
                <a:solidFill>
                  <a:srgbClr val="FF0000"/>
                </a:solidFill>
                <a:latin typeface="Sitka Subheading" pitchFamily="2" charset="0"/>
                <a:ea typeface="博洋柳体" panose="02000600000000000000" pitchFamily="2" charset="-122"/>
                <a:cs typeface="博洋柳体" panose="02000600000000000000" pitchFamily="2" charset="-122"/>
                <a:sym typeface="+mn-lt"/>
              </a:rPr>
              <a:t>BÀI 15: </a:t>
            </a:r>
            <a:r>
              <a:rPr lang="vi-VN" altLang="zh-CN" sz="3600" b="1" dirty="0" smtClean="0">
                <a:solidFill>
                  <a:srgbClr val="FF0000"/>
                </a:solidFill>
                <a:latin typeface="Sitka Subheading" pitchFamily="2" charset="0"/>
                <a:ea typeface="博洋柳体" panose="02000600000000000000" pitchFamily="2" charset="-122"/>
                <a:cs typeface="博洋柳体" panose="02000600000000000000" pitchFamily="2" charset="-122"/>
                <a:sym typeface="+mn-lt"/>
              </a:rPr>
              <a:t>BẢO </a:t>
            </a:r>
            <a:r>
              <a:rPr lang="vi-VN" altLang="zh-CN" sz="3600" b="1" dirty="0">
                <a:solidFill>
                  <a:srgbClr val="FF0000"/>
                </a:solidFill>
                <a:latin typeface="Sitka Subheading" pitchFamily="2" charset="0"/>
                <a:ea typeface="博洋柳体" panose="02000600000000000000" pitchFamily="2" charset="-122"/>
                <a:cs typeface="博洋柳体" panose="02000600000000000000" pitchFamily="2" charset="-122"/>
                <a:sym typeface="+mn-lt"/>
              </a:rPr>
              <a:t>VỆ DI SẢN </a:t>
            </a:r>
            <a:r>
              <a:rPr lang="vi-VN" altLang="zh-CN" sz="3600" b="1" dirty="0" smtClean="0">
                <a:solidFill>
                  <a:srgbClr val="FF0000"/>
                </a:solidFill>
                <a:latin typeface="Sitka Subheading" pitchFamily="2" charset="0"/>
                <a:ea typeface="博洋柳体" panose="02000600000000000000" pitchFamily="2" charset="-122"/>
                <a:cs typeface="博洋柳体" panose="02000600000000000000" pitchFamily="2" charset="-122"/>
                <a:sym typeface="+mn-lt"/>
              </a:rPr>
              <a:t>VĂN </a:t>
            </a:r>
            <a:r>
              <a:rPr lang="vi-VN" altLang="zh-CN" sz="3600" b="1" dirty="0">
                <a:solidFill>
                  <a:srgbClr val="FF0000"/>
                </a:solidFill>
                <a:latin typeface="Sitka Subheading" pitchFamily="2" charset="0"/>
                <a:ea typeface="博洋柳体" panose="02000600000000000000" pitchFamily="2" charset="-122"/>
                <a:cs typeface="博洋柳体" panose="02000600000000000000" pitchFamily="2" charset="-122"/>
                <a:sym typeface="+mn-lt"/>
              </a:rPr>
              <a:t>HÓA</a:t>
            </a:r>
            <a:endParaRPr lang="zh-CN" altLang="en-US" sz="3600" b="1" dirty="0">
              <a:solidFill>
                <a:srgbClr val="FF0000"/>
              </a:solidFill>
              <a:latin typeface="Sitka Subheading" pitchFamily="2" charset="0"/>
              <a:ea typeface="博洋柳体" panose="02000600000000000000" pitchFamily="2" charset="-122"/>
              <a:cs typeface="博洋柳体" panose="02000600000000000000" pitchFamily="2" charset="-122"/>
              <a:sym typeface="+mn-lt"/>
            </a:endParaRPr>
          </a:p>
        </p:txBody>
      </p:sp>
      <p:sp>
        <p:nvSpPr>
          <p:cNvPr id="7" name="TextBox 6"/>
          <p:cNvSpPr txBox="1"/>
          <p:nvPr/>
        </p:nvSpPr>
        <p:spPr>
          <a:xfrm>
            <a:off x="29182" y="742308"/>
            <a:ext cx="4847617" cy="1384995"/>
          </a:xfrm>
          <a:prstGeom prst="rect">
            <a:avLst/>
          </a:prstGeom>
          <a:noFill/>
        </p:spPr>
        <p:txBody>
          <a:bodyPr wrap="square" rtlCol="0">
            <a:spAutoFit/>
          </a:bodyPr>
          <a:lstStyle/>
          <a:p>
            <a:pPr>
              <a:lnSpc>
                <a:spcPct val="150000"/>
              </a:lnSpc>
            </a:pPr>
            <a:r>
              <a:rPr lang="en-US" sz="2800" b="1" dirty="0" smtClean="0">
                <a:solidFill>
                  <a:srgbClr val="00B050"/>
                </a:solidFill>
                <a:latin typeface="Sitka Subheading" pitchFamily="2" charset="0"/>
              </a:rPr>
              <a:t>I/ </a:t>
            </a:r>
            <a:r>
              <a:rPr lang="en-US" sz="2800" b="1" dirty="0" err="1" smtClean="0">
                <a:solidFill>
                  <a:srgbClr val="00B050"/>
                </a:solidFill>
                <a:latin typeface="Sitka Subheading" pitchFamily="2" charset="0"/>
              </a:rPr>
              <a:t>Thông</a:t>
            </a:r>
            <a:r>
              <a:rPr lang="en-US" sz="2800" b="1" dirty="0" smtClean="0">
                <a:solidFill>
                  <a:srgbClr val="00B050"/>
                </a:solidFill>
                <a:latin typeface="Sitka Subheading" pitchFamily="2" charset="0"/>
              </a:rPr>
              <a:t> tin, </a:t>
            </a:r>
            <a:r>
              <a:rPr lang="en-US" sz="2800" b="1" dirty="0" err="1" smtClean="0">
                <a:solidFill>
                  <a:srgbClr val="00B050"/>
                </a:solidFill>
                <a:latin typeface="Sitka Subheading" pitchFamily="2" charset="0"/>
              </a:rPr>
              <a:t>sự</a:t>
            </a:r>
            <a:r>
              <a:rPr lang="en-US" sz="2800" b="1" dirty="0" smtClean="0">
                <a:solidFill>
                  <a:srgbClr val="00B050"/>
                </a:solidFill>
                <a:latin typeface="Sitka Subheading" pitchFamily="2" charset="0"/>
              </a:rPr>
              <a:t> </a:t>
            </a:r>
            <a:r>
              <a:rPr lang="en-US" sz="2800" b="1" dirty="0" err="1" smtClean="0">
                <a:solidFill>
                  <a:srgbClr val="00B050"/>
                </a:solidFill>
                <a:latin typeface="Sitka Subheading" pitchFamily="2" charset="0"/>
              </a:rPr>
              <a:t>kiện</a:t>
            </a:r>
            <a:endParaRPr lang="en-US" sz="2800" b="1" dirty="0">
              <a:solidFill>
                <a:srgbClr val="00B050"/>
              </a:solidFill>
              <a:latin typeface="Sitka Subheading" pitchFamily="2" charset="0"/>
            </a:endParaRPr>
          </a:p>
          <a:p>
            <a:pPr>
              <a:lnSpc>
                <a:spcPct val="150000"/>
              </a:lnSpc>
            </a:pPr>
            <a:r>
              <a:rPr lang="en-US" sz="2800" b="1" dirty="0" smtClean="0">
                <a:solidFill>
                  <a:srgbClr val="00B050"/>
                </a:solidFill>
                <a:latin typeface="Sitka Subheading" pitchFamily="2" charset="0"/>
              </a:rPr>
              <a:t>II/ </a:t>
            </a:r>
            <a:r>
              <a:rPr lang="en-US" sz="2800" b="1" dirty="0" err="1" smtClean="0">
                <a:solidFill>
                  <a:srgbClr val="00B050"/>
                </a:solidFill>
                <a:latin typeface="Sitka Subheading" pitchFamily="2" charset="0"/>
              </a:rPr>
              <a:t>Nội</a:t>
            </a:r>
            <a:r>
              <a:rPr lang="en-US" sz="2800" b="1" dirty="0" smtClean="0">
                <a:solidFill>
                  <a:srgbClr val="00B050"/>
                </a:solidFill>
                <a:latin typeface="Sitka Subheading" pitchFamily="2" charset="0"/>
              </a:rPr>
              <a:t> dung </a:t>
            </a:r>
            <a:r>
              <a:rPr lang="en-US" sz="2800" b="1" dirty="0" err="1" smtClean="0">
                <a:solidFill>
                  <a:srgbClr val="00B050"/>
                </a:solidFill>
                <a:latin typeface="Sitka Subheading" pitchFamily="2" charset="0"/>
              </a:rPr>
              <a:t>bài</a:t>
            </a:r>
            <a:r>
              <a:rPr lang="en-US" sz="2800" b="1" dirty="0" smtClean="0">
                <a:solidFill>
                  <a:srgbClr val="00B050"/>
                </a:solidFill>
                <a:latin typeface="Sitka Subheading" pitchFamily="2" charset="0"/>
              </a:rPr>
              <a:t> </a:t>
            </a:r>
            <a:r>
              <a:rPr lang="en-US" sz="2800" b="1" dirty="0" err="1" smtClean="0">
                <a:solidFill>
                  <a:srgbClr val="00B050"/>
                </a:solidFill>
                <a:latin typeface="Sitka Subheading" pitchFamily="2" charset="0"/>
              </a:rPr>
              <a:t>học</a:t>
            </a:r>
            <a:endParaRPr lang="en-US" sz="2800" b="1" dirty="0">
              <a:solidFill>
                <a:srgbClr val="00B050"/>
              </a:solidFill>
              <a:latin typeface="Sitka Subheading" pitchFamily="2" charset="0"/>
            </a:endParaRPr>
          </a:p>
        </p:txBody>
      </p:sp>
    </p:spTree>
    <p:extLst>
      <p:ext uri="{BB962C8B-B14F-4D97-AF65-F5344CB8AC3E}">
        <p14:creationId xmlns:p14="http://schemas.microsoft.com/office/powerpoint/2010/main" val="157331439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randombar(horizontal)">
                                      <p:cBhvr>
                                        <p:cTn id="1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90600" y="3556"/>
            <a:ext cx="7543800" cy="923330"/>
          </a:xfrm>
          <a:prstGeom prst="rect">
            <a:avLst/>
          </a:prstGeom>
        </p:spPr>
        <p:txBody>
          <a:bodyPr wrap="square">
            <a:spAutoFit/>
          </a:bodyPr>
          <a:lstStyle/>
          <a:p>
            <a:pPr algn="ctr">
              <a:lnSpc>
                <a:spcPct val="150000"/>
              </a:lnSpc>
            </a:pPr>
            <a:r>
              <a:rPr lang="en-US" altLang="zh-CN" sz="3600" b="1" dirty="0" smtClean="0">
                <a:solidFill>
                  <a:srgbClr val="FF0000"/>
                </a:solidFill>
                <a:latin typeface="Sitka Subheading" pitchFamily="2" charset="0"/>
                <a:ea typeface="博洋柳体" panose="02000600000000000000" pitchFamily="2" charset="-122"/>
                <a:cs typeface="博洋柳体" panose="02000600000000000000" pitchFamily="2" charset="-122"/>
                <a:sym typeface="+mn-lt"/>
              </a:rPr>
              <a:t>BÀI 15: </a:t>
            </a:r>
            <a:r>
              <a:rPr lang="vi-VN" altLang="zh-CN" sz="3600" b="1" dirty="0" smtClean="0">
                <a:solidFill>
                  <a:srgbClr val="FF0000"/>
                </a:solidFill>
                <a:latin typeface="Sitka Subheading" pitchFamily="2" charset="0"/>
                <a:ea typeface="博洋柳体" panose="02000600000000000000" pitchFamily="2" charset="-122"/>
                <a:cs typeface="博洋柳体" panose="02000600000000000000" pitchFamily="2" charset="-122"/>
                <a:sym typeface="+mn-lt"/>
              </a:rPr>
              <a:t>BẢO </a:t>
            </a:r>
            <a:r>
              <a:rPr lang="vi-VN" altLang="zh-CN" sz="3600" b="1" dirty="0">
                <a:solidFill>
                  <a:srgbClr val="FF0000"/>
                </a:solidFill>
                <a:latin typeface="Sitka Subheading" pitchFamily="2" charset="0"/>
                <a:ea typeface="博洋柳体" panose="02000600000000000000" pitchFamily="2" charset="-122"/>
                <a:cs typeface="博洋柳体" panose="02000600000000000000" pitchFamily="2" charset="-122"/>
                <a:sym typeface="+mn-lt"/>
              </a:rPr>
              <a:t>VỆ DI SẢN </a:t>
            </a:r>
            <a:r>
              <a:rPr lang="vi-VN" altLang="zh-CN" sz="3600" b="1" dirty="0" smtClean="0">
                <a:solidFill>
                  <a:srgbClr val="FF0000"/>
                </a:solidFill>
                <a:latin typeface="Sitka Subheading" pitchFamily="2" charset="0"/>
                <a:ea typeface="博洋柳体" panose="02000600000000000000" pitchFamily="2" charset="-122"/>
                <a:cs typeface="博洋柳体" panose="02000600000000000000" pitchFamily="2" charset="-122"/>
                <a:sym typeface="+mn-lt"/>
              </a:rPr>
              <a:t>VĂN </a:t>
            </a:r>
            <a:r>
              <a:rPr lang="vi-VN" altLang="zh-CN" sz="3600" b="1" dirty="0">
                <a:solidFill>
                  <a:srgbClr val="FF0000"/>
                </a:solidFill>
                <a:latin typeface="Sitka Subheading" pitchFamily="2" charset="0"/>
                <a:ea typeface="博洋柳体" panose="02000600000000000000" pitchFamily="2" charset="-122"/>
                <a:cs typeface="博洋柳体" panose="02000600000000000000" pitchFamily="2" charset="-122"/>
                <a:sym typeface="+mn-lt"/>
              </a:rPr>
              <a:t>HÓA</a:t>
            </a:r>
            <a:endParaRPr lang="zh-CN" altLang="en-US" sz="3600" b="1" dirty="0">
              <a:solidFill>
                <a:srgbClr val="FF0000"/>
              </a:solidFill>
              <a:latin typeface="Sitka Subheading" pitchFamily="2" charset="0"/>
              <a:ea typeface="博洋柳体" panose="02000600000000000000" pitchFamily="2" charset="-122"/>
              <a:cs typeface="博洋柳体" panose="02000600000000000000" pitchFamily="2" charset="-122"/>
              <a:sym typeface="+mn-lt"/>
            </a:endParaRPr>
          </a:p>
        </p:txBody>
      </p:sp>
      <p:sp>
        <p:nvSpPr>
          <p:cNvPr id="3" name="TextBox 2"/>
          <p:cNvSpPr txBox="1"/>
          <p:nvPr/>
        </p:nvSpPr>
        <p:spPr>
          <a:xfrm>
            <a:off x="29182" y="742308"/>
            <a:ext cx="4847617" cy="1384995"/>
          </a:xfrm>
          <a:prstGeom prst="rect">
            <a:avLst/>
          </a:prstGeom>
          <a:noFill/>
        </p:spPr>
        <p:txBody>
          <a:bodyPr wrap="square" rtlCol="0">
            <a:spAutoFit/>
          </a:bodyPr>
          <a:lstStyle/>
          <a:p>
            <a:pPr>
              <a:lnSpc>
                <a:spcPct val="150000"/>
              </a:lnSpc>
            </a:pPr>
            <a:r>
              <a:rPr lang="en-US" sz="2800" b="1" dirty="0" smtClean="0">
                <a:solidFill>
                  <a:srgbClr val="00B050"/>
                </a:solidFill>
                <a:latin typeface="Sitka Subheading" pitchFamily="2" charset="0"/>
              </a:rPr>
              <a:t>I/ </a:t>
            </a:r>
            <a:r>
              <a:rPr lang="en-US" sz="2800" b="1" dirty="0" err="1" smtClean="0">
                <a:solidFill>
                  <a:srgbClr val="00B050"/>
                </a:solidFill>
                <a:latin typeface="Sitka Subheading" pitchFamily="2" charset="0"/>
              </a:rPr>
              <a:t>Thông</a:t>
            </a:r>
            <a:r>
              <a:rPr lang="en-US" sz="2800" b="1" dirty="0" smtClean="0">
                <a:solidFill>
                  <a:srgbClr val="00B050"/>
                </a:solidFill>
                <a:latin typeface="Sitka Subheading" pitchFamily="2" charset="0"/>
              </a:rPr>
              <a:t> tin, </a:t>
            </a:r>
            <a:r>
              <a:rPr lang="en-US" sz="2800" b="1" dirty="0" err="1" smtClean="0">
                <a:solidFill>
                  <a:srgbClr val="00B050"/>
                </a:solidFill>
                <a:latin typeface="Sitka Subheading" pitchFamily="2" charset="0"/>
              </a:rPr>
              <a:t>sự</a:t>
            </a:r>
            <a:r>
              <a:rPr lang="en-US" sz="2800" b="1" dirty="0" smtClean="0">
                <a:solidFill>
                  <a:srgbClr val="00B050"/>
                </a:solidFill>
                <a:latin typeface="Sitka Subheading" pitchFamily="2" charset="0"/>
              </a:rPr>
              <a:t> </a:t>
            </a:r>
            <a:r>
              <a:rPr lang="en-US" sz="2800" b="1" dirty="0" err="1" smtClean="0">
                <a:solidFill>
                  <a:srgbClr val="00B050"/>
                </a:solidFill>
                <a:latin typeface="Sitka Subheading" pitchFamily="2" charset="0"/>
              </a:rPr>
              <a:t>kiện</a:t>
            </a:r>
            <a:endParaRPr lang="en-US" sz="2800" b="1" dirty="0">
              <a:solidFill>
                <a:srgbClr val="00B050"/>
              </a:solidFill>
              <a:latin typeface="Sitka Subheading" pitchFamily="2" charset="0"/>
            </a:endParaRPr>
          </a:p>
          <a:p>
            <a:pPr>
              <a:lnSpc>
                <a:spcPct val="150000"/>
              </a:lnSpc>
            </a:pPr>
            <a:r>
              <a:rPr lang="en-US" sz="2800" b="1" dirty="0" smtClean="0">
                <a:solidFill>
                  <a:srgbClr val="00B050"/>
                </a:solidFill>
                <a:latin typeface="Sitka Subheading" pitchFamily="2" charset="0"/>
              </a:rPr>
              <a:t>II/ </a:t>
            </a:r>
            <a:r>
              <a:rPr lang="en-US" sz="2800" b="1" dirty="0" err="1" smtClean="0">
                <a:solidFill>
                  <a:srgbClr val="00B050"/>
                </a:solidFill>
                <a:latin typeface="Sitka Subheading" pitchFamily="2" charset="0"/>
              </a:rPr>
              <a:t>Nội</a:t>
            </a:r>
            <a:r>
              <a:rPr lang="en-US" sz="2800" b="1" dirty="0" smtClean="0">
                <a:solidFill>
                  <a:srgbClr val="00B050"/>
                </a:solidFill>
                <a:latin typeface="Sitka Subheading" pitchFamily="2" charset="0"/>
              </a:rPr>
              <a:t> dung </a:t>
            </a:r>
            <a:r>
              <a:rPr lang="en-US" sz="2800" b="1" dirty="0" err="1" smtClean="0">
                <a:solidFill>
                  <a:srgbClr val="00B050"/>
                </a:solidFill>
                <a:latin typeface="Sitka Subheading" pitchFamily="2" charset="0"/>
              </a:rPr>
              <a:t>bài</a:t>
            </a:r>
            <a:r>
              <a:rPr lang="en-US" sz="2800" b="1" dirty="0" smtClean="0">
                <a:solidFill>
                  <a:srgbClr val="00B050"/>
                </a:solidFill>
                <a:latin typeface="Sitka Subheading" pitchFamily="2" charset="0"/>
              </a:rPr>
              <a:t> </a:t>
            </a:r>
            <a:r>
              <a:rPr lang="en-US" sz="2800" b="1" dirty="0" err="1" smtClean="0">
                <a:solidFill>
                  <a:srgbClr val="00B050"/>
                </a:solidFill>
                <a:latin typeface="Sitka Subheading" pitchFamily="2" charset="0"/>
              </a:rPr>
              <a:t>học</a:t>
            </a:r>
            <a:endParaRPr lang="en-US" sz="2800" b="1" dirty="0">
              <a:solidFill>
                <a:srgbClr val="00B050"/>
              </a:solidFill>
              <a:latin typeface="Sitka Subheading" pitchFamily="2" charset="0"/>
            </a:endParaRPr>
          </a:p>
        </p:txBody>
      </p:sp>
      <p:sp>
        <p:nvSpPr>
          <p:cNvPr id="4" name="Flowchart: Connector 3"/>
          <p:cNvSpPr/>
          <p:nvPr/>
        </p:nvSpPr>
        <p:spPr>
          <a:xfrm>
            <a:off x="91691" y="2743200"/>
            <a:ext cx="2561394" cy="1752600"/>
          </a:xfrm>
          <a:prstGeom prst="flowChartConnector">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rgbClr val="FF0000"/>
                </a:solidFill>
                <a:latin typeface="Sitka Subheading" pitchFamily="2" charset="0"/>
                <a:cs typeface="Times New Roman" panose="02020603050405020304" pitchFamily="18" charset="0"/>
                <a:sym typeface="Wingdings" panose="05000000000000000000" pitchFamily="2" charset="2"/>
              </a:rPr>
              <a:t> </a:t>
            </a:r>
            <a:r>
              <a:rPr lang="vi-VN" sz="2800" dirty="0">
                <a:solidFill>
                  <a:srgbClr val="FF0000"/>
                </a:solidFill>
                <a:latin typeface="Sitka Subheading" pitchFamily="2" charset="0"/>
              </a:rPr>
              <a:t>DI SẢN VĂN HÓA</a:t>
            </a:r>
          </a:p>
        </p:txBody>
      </p:sp>
      <p:sp>
        <p:nvSpPr>
          <p:cNvPr id="5" name="Straight Connector 3"/>
          <p:cNvSpPr/>
          <p:nvPr/>
        </p:nvSpPr>
        <p:spPr>
          <a:xfrm rot="1511646">
            <a:off x="2632018" y="4089645"/>
            <a:ext cx="1004912" cy="66445"/>
          </a:xfrm>
          <a:custGeom>
            <a:avLst/>
            <a:gdLst/>
            <a:ahLst/>
            <a:cxnLst/>
            <a:rect l="0" t="0" r="0" b="0"/>
            <a:pathLst>
              <a:path>
                <a:moveTo>
                  <a:pt x="0" y="33222"/>
                </a:moveTo>
                <a:lnTo>
                  <a:pt x="1004912" y="33222"/>
                </a:lnTo>
              </a:path>
            </a:pathLst>
          </a:custGeom>
          <a:noFill/>
          <a:ln w="57150">
            <a:solidFill>
              <a:srgbClr val="002060"/>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6" name="Straight Connector 4"/>
          <p:cNvSpPr/>
          <p:nvPr/>
        </p:nvSpPr>
        <p:spPr>
          <a:xfrm rot="20139831">
            <a:off x="2639662" y="3134897"/>
            <a:ext cx="903798" cy="66445"/>
          </a:xfrm>
          <a:custGeom>
            <a:avLst/>
            <a:gdLst/>
            <a:ahLst/>
            <a:cxnLst/>
            <a:rect l="0" t="0" r="0" b="0"/>
            <a:pathLst>
              <a:path>
                <a:moveTo>
                  <a:pt x="0" y="33222"/>
                </a:moveTo>
                <a:lnTo>
                  <a:pt x="903798" y="33222"/>
                </a:lnTo>
              </a:path>
            </a:pathLst>
          </a:custGeom>
          <a:noFill/>
          <a:ln w="57150">
            <a:solidFill>
              <a:srgbClr val="002060"/>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grpSp>
        <p:nvGrpSpPr>
          <p:cNvPr id="7" name="Group 6"/>
          <p:cNvGrpSpPr/>
          <p:nvPr/>
        </p:nvGrpSpPr>
        <p:grpSpPr>
          <a:xfrm>
            <a:off x="3477239" y="2243593"/>
            <a:ext cx="1198847" cy="961416"/>
            <a:chOff x="2177463" y="1014213"/>
            <a:chExt cx="1198847" cy="961416"/>
          </a:xfrm>
        </p:grpSpPr>
        <p:sp>
          <p:nvSpPr>
            <p:cNvPr id="8" name="Oval 7"/>
            <p:cNvSpPr/>
            <p:nvPr/>
          </p:nvSpPr>
          <p:spPr>
            <a:xfrm>
              <a:off x="2177463" y="1014213"/>
              <a:ext cx="1198847" cy="961416"/>
            </a:xfrm>
            <a:prstGeom prst="ellipse">
              <a:avLst/>
            </a:prstGeom>
            <a:noFill/>
            <a:ln>
              <a:solidFill>
                <a:srgbClr val="002060"/>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9" name="Oval 4"/>
            <p:cNvSpPr/>
            <p:nvPr/>
          </p:nvSpPr>
          <p:spPr>
            <a:xfrm>
              <a:off x="2353030" y="1155009"/>
              <a:ext cx="847713" cy="67982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vi-VN" sz="1800" kern="1200" dirty="0">
                  <a:solidFill>
                    <a:schemeClr val="accent1">
                      <a:lumMod val="50000"/>
                    </a:schemeClr>
                  </a:solidFill>
                  <a:latin typeface="Sitka Subheading" pitchFamily="2" charset="0"/>
                </a:rPr>
                <a:t>Vật thể</a:t>
              </a:r>
              <a:endParaRPr lang="en-US" sz="1800" kern="1200" dirty="0">
                <a:solidFill>
                  <a:schemeClr val="accent1">
                    <a:lumMod val="50000"/>
                  </a:schemeClr>
                </a:solidFill>
                <a:latin typeface="Sitka Subheading" pitchFamily="2" charset="0"/>
              </a:endParaRPr>
            </a:p>
          </p:txBody>
        </p:sp>
      </p:grpSp>
      <p:grpSp>
        <p:nvGrpSpPr>
          <p:cNvPr id="10" name="Group 9"/>
          <p:cNvGrpSpPr/>
          <p:nvPr/>
        </p:nvGrpSpPr>
        <p:grpSpPr>
          <a:xfrm>
            <a:off x="3652806" y="3793316"/>
            <a:ext cx="1030442" cy="1030442"/>
            <a:chOff x="2291585" y="2790023"/>
            <a:chExt cx="1030442" cy="1030442"/>
          </a:xfrm>
        </p:grpSpPr>
        <p:sp>
          <p:nvSpPr>
            <p:cNvPr id="11" name="Oval 10"/>
            <p:cNvSpPr/>
            <p:nvPr/>
          </p:nvSpPr>
          <p:spPr>
            <a:xfrm>
              <a:off x="2291585" y="2790023"/>
              <a:ext cx="1030442" cy="1030442"/>
            </a:xfrm>
            <a:prstGeom prst="ellipse">
              <a:avLst/>
            </a:prstGeom>
            <a:noFill/>
            <a:ln>
              <a:solidFill>
                <a:srgbClr val="002060"/>
              </a:solidFill>
            </a:ln>
          </p:spPr>
          <p:style>
            <a:lnRef idx="2">
              <a:scrgbClr r="0" g="0" b="0"/>
            </a:lnRef>
            <a:fillRef idx="1">
              <a:scrgbClr r="0" g="0" b="0"/>
            </a:fillRef>
            <a:effectRef idx="0">
              <a:schemeClr val="accent1">
                <a:hueOff val="0"/>
                <a:satOff val="0"/>
                <a:lumOff val="0"/>
                <a:alphaOff val="0"/>
              </a:schemeClr>
            </a:effectRef>
            <a:fontRef idx="minor">
              <a:schemeClr val="lt1"/>
            </a:fontRef>
          </p:style>
        </p:sp>
        <p:sp>
          <p:nvSpPr>
            <p:cNvPr id="12" name="Oval 4"/>
            <p:cNvSpPr/>
            <p:nvPr/>
          </p:nvSpPr>
          <p:spPr>
            <a:xfrm>
              <a:off x="2442490" y="2940928"/>
              <a:ext cx="728632" cy="72863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vi-VN" sz="1800" kern="1200" dirty="0">
                  <a:solidFill>
                    <a:schemeClr val="accent1">
                      <a:lumMod val="50000"/>
                    </a:schemeClr>
                  </a:solidFill>
                  <a:latin typeface="Sitka Subheading" pitchFamily="2" charset="0"/>
                </a:rPr>
                <a:t>Phi vật thể</a:t>
              </a:r>
              <a:endParaRPr lang="en-US" sz="1800" kern="1200" dirty="0">
                <a:solidFill>
                  <a:schemeClr val="accent1">
                    <a:lumMod val="50000"/>
                  </a:schemeClr>
                </a:solidFill>
                <a:latin typeface="Sitka Subheading" pitchFamily="2" charset="0"/>
              </a:endParaRPr>
            </a:p>
          </p:txBody>
        </p:sp>
      </p:grpSp>
      <p:sp>
        <p:nvSpPr>
          <p:cNvPr id="13" name="Rectangle 12"/>
          <p:cNvSpPr/>
          <p:nvPr/>
        </p:nvSpPr>
        <p:spPr>
          <a:xfrm>
            <a:off x="4732020" y="1736099"/>
            <a:ext cx="4335780" cy="1938992"/>
          </a:xfrm>
          <a:prstGeom prst="rect">
            <a:avLst/>
          </a:prstGeom>
          <a:ln>
            <a:solidFill>
              <a:schemeClr val="tx1">
                <a:lumMod val="85000"/>
                <a:lumOff val="15000"/>
              </a:schemeClr>
            </a:solidFill>
          </a:ln>
        </p:spPr>
        <p:txBody>
          <a:bodyPr wrap="square">
            <a:spAutoFit/>
          </a:bodyPr>
          <a:lstStyle/>
          <a:p>
            <a:pPr algn="just">
              <a:lnSpc>
                <a:spcPct val="150000"/>
              </a:lnSpc>
            </a:pPr>
            <a:r>
              <a:rPr lang="en-US" sz="2000" dirty="0" smtClean="0">
                <a:latin typeface="Sitka Subheading" pitchFamily="2" charset="0"/>
              </a:rPr>
              <a:t>L</a:t>
            </a:r>
            <a:r>
              <a:rPr lang="vi-VN" sz="2000" dirty="0" smtClean="0">
                <a:latin typeface="Sitka Subheading" pitchFamily="2" charset="0"/>
              </a:rPr>
              <a:t>à sản phẩm vật chất có giá trị lịch sử, văn hoá, bao gồm các di tích lịch sử văn hoá, danh lam thắng cảnh, các di vật cổ vật, bảo vật quốc gia.</a:t>
            </a:r>
            <a:endParaRPr lang="vi-VN" sz="2000" dirty="0">
              <a:latin typeface="Sitka Subheading" pitchFamily="2" charset="0"/>
            </a:endParaRPr>
          </a:p>
        </p:txBody>
      </p:sp>
      <p:sp>
        <p:nvSpPr>
          <p:cNvPr id="14" name="Rectangle 13"/>
          <p:cNvSpPr/>
          <p:nvPr/>
        </p:nvSpPr>
        <p:spPr>
          <a:xfrm>
            <a:off x="4746597" y="3793316"/>
            <a:ext cx="4321203" cy="2862322"/>
          </a:xfrm>
          <a:prstGeom prst="rect">
            <a:avLst/>
          </a:prstGeom>
          <a:ln>
            <a:solidFill>
              <a:schemeClr val="tx1">
                <a:lumMod val="85000"/>
                <a:lumOff val="15000"/>
              </a:schemeClr>
            </a:solidFill>
          </a:ln>
        </p:spPr>
        <p:txBody>
          <a:bodyPr wrap="square">
            <a:spAutoFit/>
          </a:bodyPr>
          <a:lstStyle/>
          <a:p>
            <a:pPr algn="just">
              <a:lnSpc>
                <a:spcPct val="150000"/>
              </a:lnSpc>
            </a:pPr>
            <a:r>
              <a:rPr lang="en-US" sz="2000" dirty="0" smtClean="0">
                <a:latin typeface="Sitka Subheading" pitchFamily="2" charset="0"/>
              </a:rPr>
              <a:t>L</a:t>
            </a:r>
            <a:r>
              <a:rPr lang="vi-VN" sz="2000" dirty="0" smtClean="0">
                <a:latin typeface="Sitka Subheading" pitchFamily="2" charset="0"/>
              </a:rPr>
              <a:t>à những sản phẩm tinh thần có giá trị về lịch sử, văn hoá, khoa học được lưu giữ bằng trí nhớ, chữ viết, truyền miệng, truyền nghề, trình diễn và các hình thức lưu giữ, lưu truyền khác.</a:t>
            </a:r>
            <a:endParaRPr lang="vi-VN" sz="2000" dirty="0">
              <a:latin typeface="Sitka Subheading" pitchFamily="2" charset="0"/>
            </a:endParaRPr>
          </a:p>
        </p:txBody>
      </p:sp>
    </p:spTree>
    <p:extLst>
      <p:ext uri="{BB962C8B-B14F-4D97-AF65-F5344CB8AC3E}">
        <p14:creationId xmlns:p14="http://schemas.microsoft.com/office/powerpoint/2010/main" val="2056126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73</TotalTime>
  <Words>2553</Words>
  <Application>Microsoft Office PowerPoint</Application>
  <PresentationFormat>On-screen Show (4:3)</PresentationFormat>
  <Paragraphs>244</Paragraphs>
  <Slides>51</Slides>
  <Notes>1</Notes>
  <HiddenSlides>0</HiddenSlides>
  <MMClips>0</MMClips>
  <ScaleCrop>false</ScaleCrop>
  <HeadingPairs>
    <vt:vector size="4" baseType="variant">
      <vt:variant>
        <vt:lpstr>Theme</vt:lpstr>
      </vt:variant>
      <vt:variant>
        <vt:i4>1</vt:i4>
      </vt:variant>
      <vt:variant>
        <vt:lpstr>Slide Titles</vt:lpstr>
      </vt:variant>
      <vt:variant>
        <vt:i4>51</vt:i4>
      </vt:variant>
    </vt:vector>
  </HeadingPairs>
  <TitlesOfParts>
    <vt:vector size="52" baseType="lpstr">
      <vt:lpstr>Concourse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ANHTHU</dc:creator>
  <cp:lastModifiedBy>ANHTHU</cp:lastModifiedBy>
  <cp:revision>8</cp:revision>
  <dcterms:created xsi:type="dcterms:W3CDTF">2022-03-17T12:39:02Z</dcterms:created>
  <dcterms:modified xsi:type="dcterms:W3CDTF">2022-03-19T06:41:26Z</dcterms:modified>
</cp:coreProperties>
</file>