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46"/>
  </p:notesMasterIdLst>
  <p:sldIdLst>
    <p:sldId id="289" r:id="rId2"/>
    <p:sldId id="797" r:id="rId3"/>
    <p:sldId id="256" r:id="rId4"/>
    <p:sldId id="290" r:id="rId5"/>
    <p:sldId id="259" r:id="rId6"/>
    <p:sldId id="270" r:id="rId7"/>
    <p:sldId id="282" r:id="rId8"/>
    <p:sldId id="283" r:id="rId9"/>
    <p:sldId id="278" r:id="rId10"/>
    <p:sldId id="276" r:id="rId11"/>
    <p:sldId id="277" r:id="rId12"/>
    <p:sldId id="262" r:id="rId13"/>
    <p:sldId id="280" r:id="rId14"/>
    <p:sldId id="777" r:id="rId15"/>
    <p:sldId id="746" r:id="rId16"/>
    <p:sldId id="779" r:id="rId17"/>
    <p:sldId id="739" r:id="rId18"/>
    <p:sldId id="740" r:id="rId19"/>
    <p:sldId id="271" r:id="rId20"/>
    <p:sldId id="272" r:id="rId21"/>
    <p:sldId id="273" r:id="rId22"/>
    <p:sldId id="274" r:id="rId23"/>
    <p:sldId id="275" r:id="rId24"/>
    <p:sldId id="268" r:id="rId25"/>
    <p:sldId id="781" r:id="rId26"/>
    <p:sldId id="263" r:id="rId27"/>
    <p:sldId id="264" r:id="rId28"/>
    <p:sldId id="265" r:id="rId29"/>
    <p:sldId id="266" r:id="rId30"/>
    <p:sldId id="267" r:id="rId31"/>
    <p:sldId id="782" r:id="rId32"/>
    <p:sldId id="783" r:id="rId33"/>
    <p:sldId id="784" r:id="rId34"/>
    <p:sldId id="785" r:id="rId35"/>
    <p:sldId id="786" r:id="rId36"/>
    <p:sldId id="787" r:id="rId37"/>
    <p:sldId id="794" r:id="rId38"/>
    <p:sldId id="795" r:id="rId39"/>
    <p:sldId id="798" r:id="rId40"/>
    <p:sldId id="799" r:id="rId41"/>
    <p:sldId id="800" r:id="rId42"/>
    <p:sldId id="796" r:id="rId43"/>
    <p:sldId id="801" r:id="rId44"/>
    <p:sldId id="802" r:id="rId45"/>
  </p:sldIdLst>
  <p:sldSz cx="12192000" cy="6858000"/>
  <p:notesSz cx="6858000" cy="9144000"/>
  <p:custDataLst>
    <p:tags r:id="rId4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A7B01-6DB3-4271-A193-6A9E296F122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1F2050B-A461-430A-B70F-B56040FD759C}">
      <dgm:prSet phldrT="[Văn bản]"/>
      <dgm:spPr/>
      <dgm:t>
        <a:bodyPr/>
        <a:lstStyle/>
        <a:p>
          <a:pPr algn="ctr"/>
          <a:r>
            <a:rPr lang="en-US" altLang="en-US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 tìm cách trồng 5 cây táo thành 2 hàng, mỗi hàng có 3 cây. Nếu mỗi cây được xem là 1 điểm, vẽ hình thể hiện cách trồng các cây đó.</a:t>
          </a:r>
          <a:endParaRPr lang="en-US" dirty="0"/>
        </a:p>
      </dgm:t>
    </dgm:pt>
    <dgm:pt modelId="{A0C30C0A-C7F2-4176-B5FA-C87579ADA9AC}" type="parTrans" cxnId="{51610ECC-84BF-4E6A-8231-5D7A2939599A}">
      <dgm:prSet/>
      <dgm:spPr/>
      <dgm:t>
        <a:bodyPr/>
        <a:lstStyle/>
        <a:p>
          <a:endParaRPr lang="en-US"/>
        </a:p>
      </dgm:t>
    </dgm:pt>
    <dgm:pt modelId="{10E3BF17-210E-4E5A-90BA-AC50E6E64066}" type="sibTrans" cxnId="{51610ECC-84BF-4E6A-8231-5D7A2939599A}">
      <dgm:prSet/>
      <dgm:spPr/>
      <dgm:t>
        <a:bodyPr/>
        <a:lstStyle/>
        <a:p>
          <a:endParaRPr lang="en-US"/>
        </a:p>
      </dgm:t>
    </dgm:pt>
    <dgm:pt modelId="{58A46F48-B65F-4C98-93E1-0E3D29C2FB98}">
      <dgm:prSet phldrT="[Văn bản]"/>
      <dgm:spPr/>
      <dgm:t>
        <a:bodyPr/>
        <a:lstStyle/>
        <a:p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dirty="0"/>
        </a:p>
      </dgm:t>
    </dgm:pt>
    <dgm:pt modelId="{5EF262A5-972F-4C48-BFCE-B26A0589A48C}" type="parTrans" cxnId="{916A342B-B7B0-41AE-923F-8D3FAC29E021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3AD15D66-7732-4C94-957A-CD4664848CD7}" type="sibTrans" cxnId="{916A342B-B7B0-41AE-923F-8D3FAC29E021}">
      <dgm:prSet/>
      <dgm:spPr/>
      <dgm:t>
        <a:bodyPr/>
        <a:lstStyle/>
        <a:p>
          <a:endParaRPr lang="en-US"/>
        </a:p>
      </dgm:t>
    </dgm:pt>
    <dgm:pt modelId="{FCA44960-E4FA-4717-8BD0-FFA57068B788}">
      <dgm:prSet phldrT="[Văn bản]"/>
      <dgm:spPr/>
      <dgm:t>
        <a:bodyPr/>
        <a:lstStyle/>
        <a:p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endParaRPr lang="en-US" b="1" dirty="0">
            <a:ln w="12700">
              <a:prstDash val="solid"/>
            </a:ln>
            <a:effectLst>
              <a:outerShdw dist="38100" dir="2640000" algn="bl" rotWithShape="0">
                <a:schemeClr val="tx2">
                  <a:lumMod val="75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b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endParaRPr lang="en-US" dirty="0"/>
        </a:p>
      </dgm:t>
    </dgm:pt>
    <dgm:pt modelId="{A4B4A2AE-6C48-4D97-B022-C8FBCA94E69F}" type="parTrans" cxnId="{B8817DAB-D965-45A0-96C8-995A3FEC3EC7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D5B74845-69D5-4278-91DC-5977CDFEC4D9}" type="sibTrans" cxnId="{B8817DAB-D965-45A0-96C8-995A3FEC3EC7}">
      <dgm:prSet/>
      <dgm:spPr/>
      <dgm:t>
        <a:bodyPr/>
        <a:lstStyle/>
        <a:p>
          <a:endParaRPr lang="en-US"/>
        </a:p>
      </dgm:t>
    </dgm:pt>
    <dgm:pt modelId="{EE5C59FD-23D7-4730-B902-62E300ADA046}">
      <dgm:prSet phldrT="[Văn bản]" phldr="1"/>
      <dgm:spPr/>
      <dgm:t>
        <a:bodyPr/>
        <a:lstStyle/>
        <a:p>
          <a:endParaRPr lang="en-US"/>
        </a:p>
      </dgm:t>
    </dgm:pt>
    <dgm:pt modelId="{53F622EE-3299-4E85-AE83-FF1BDA015799}" type="parTrans" cxnId="{1FB03438-E972-4700-A8DA-C19CD305D775}">
      <dgm:prSet/>
      <dgm:spPr/>
      <dgm:t>
        <a:bodyPr/>
        <a:lstStyle/>
        <a:p>
          <a:endParaRPr lang="en-US"/>
        </a:p>
      </dgm:t>
    </dgm:pt>
    <dgm:pt modelId="{02770CA3-6D17-4206-936E-90381B3C06C2}" type="sibTrans" cxnId="{1FB03438-E972-4700-A8DA-C19CD305D775}">
      <dgm:prSet/>
      <dgm:spPr/>
      <dgm:t>
        <a:bodyPr/>
        <a:lstStyle/>
        <a:p>
          <a:endParaRPr lang="en-US"/>
        </a:p>
      </dgm:t>
    </dgm:pt>
    <dgm:pt modelId="{9AD851D9-FCE1-49BD-99DB-F36C6AEEA0FF}" type="pres">
      <dgm:prSet presAssocID="{A04A7B01-6DB3-4271-A193-6A9E296F122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948D54-5C33-4B69-BE7E-1F5AFB194515}" type="pres">
      <dgm:prSet presAssocID="{81F2050B-A461-430A-B70F-B56040FD759C}" presName="hierRoot1" presStyleCnt="0"/>
      <dgm:spPr/>
    </dgm:pt>
    <dgm:pt modelId="{48C50D98-F36E-4424-8109-E5934C5E1FAA}" type="pres">
      <dgm:prSet presAssocID="{81F2050B-A461-430A-B70F-B56040FD759C}" presName="composite" presStyleCnt="0"/>
      <dgm:spPr/>
    </dgm:pt>
    <dgm:pt modelId="{03686EE3-D5C0-4910-BB98-473955CA93A1}" type="pres">
      <dgm:prSet presAssocID="{81F2050B-A461-430A-B70F-B56040FD759C}" presName="background" presStyleLbl="node0" presStyleIdx="0" presStyleCnt="1"/>
      <dgm:spPr>
        <a:solidFill>
          <a:srgbClr val="FFC000"/>
        </a:solidFill>
      </dgm:spPr>
    </dgm:pt>
    <dgm:pt modelId="{226C7876-2612-4107-B1B7-AF88757C3C25}" type="pres">
      <dgm:prSet presAssocID="{81F2050B-A461-430A-B70F-B56040FD759C}" presName="text" presStyleLbl="fgAcc0" presStyleIdx="0" presStyleCnt="1" custScaleX="549546" custLinFactNeighborX="-1908" custLinFactNeighborY="5203">
        <dgm:presLayoutVars>
          <dgm:chPref val="3"/>
        </dgm:presLayoutVars>
      </dgm:prSet>
      <dgm:spPr/>
    </dgm:pt>
    <dgm:pt modelId="{A4DCF0CA-555B-4E69-811F-009E8195E649}" type="pres">
      <dgm:prSet presAssocID="{81F2050B-A461-430A-B70F-B56040FD759C}" presName="hierChild2" presStyleCnt="0"/>
      <dgm:spPr/>
    </dgm:pt>
    <dgm:pt modelId="{A3428124-3A83-4705-9ECC-B7919B4A0D59}" type="pres">
      <dgm:prSet presAssocID="{5EF262A5-972F-4C48-BFCE-B26A0589A48C}" presName="Name10" presStyleLbl="parChTrans1D2" presStyleIdx="0" presStyleCnt="2"/>
      <dgm:spPr/>
    </dgm:pt>
    <dgm:pt modelId="{FC5DDD2B-CF41-435B-8A9E-74C694CDB536}" type="pres">
      <dgm:prSet presAssocID="{58A46F48-B65F-4C98-93E1-0E3D29C2FB98}" presName="hierRoot2" presStyleCnt="0"/>
      <dgm:spPr/>
    </dgm:pt>
    <dgm:pt modelId="{F8859F1F-DAED-449E-B26C-E173DAF417E9}" type="pres">
      <dgm:prSet presAssocID="{58A46F48-B65F-4C98-93E1-0E3D29C2FB98}" presName="composite2" presStyleCnt="0"/>
      <dgm:spPr/>
    </dgm:pt>
    <dgm:pt modelId="{EB4C79CF-C493-4AE9-AB18-B2DAC2DE7704}" type="pres">
      <dgm:prSet presAssocID="{58A46F48-B65F-4C98-93E1-0E3D29C2FB98}" presName="background2" presStyleLbl="node2" presStyleIdx="0" presStyleCnt="2"/>
      <dgm:spPr>
        <a:solidFill>
          <a:srgbClr val="C00000"/>
        </a:solidFill>
      </dgm:spPr>
    </dgm:pt>
    <dgm:pt modelId="{C0AD1BCF-9F8A-48BC-8E9A-FC1765FF4BAE}" type="pres">
      <dgm:prSet presAssocID="{58A46F48-B65F-4C98-93E1-0E3D29C2FB98}" presName="text2" presStyleLbl="fgAcc2" presStyleIdx="0" presStyleCnt="2" custLinFactNeighborX="-26956" custLinFactNeighborY="1193">
        <dgm:presLayoutVars>
          <dgm:chPref val="3"/>
        </dgm:presLayoutVars>
      </dgm:prSet>
      <dgm:spPr/>
    </dgm:pt>
    <dgm:pt modelId="{88E77799-04D5-4882-9589-644C0F34AC8E}" type="pres">
      <dgm:prSet presAssocID="{58A46F48-B65F-4C98-93E1-0E3D29C2FB98}" presName="hierChild3" presStyleCnt="0"/>
      <dgm:spPr/>
    </dgm:pt>
    <dgm:pt modelId="{54683077-291B-42AE-8FDF-E639A1AA0BE2}" type="pres">
      <dgm:prSet presAssocID="{A4B4A2AE-6C48-4D97-B022-C8FBCA94E69F}" presName="Name10" presStyleLbl="parChTrans1D2" presStyleIdx="1" presStyleCnt="2"/>
      <dgm:spPr/>
    </dgm:pt>
    <dgm:pt modelId="{95ECD551-0082-4541-BA9E-6E1321189DBA}" type="pres">
      <dgm:prSet presAssocID="{FCA44960-E4FA-4717-8BD0-FFA57068B788}" presName="hierRoot2" presStyleCnt="0"/>
      <dgm:spPr/>
    </dgm:pt>
    <dgm:pt modelId="{4AC311AC-311A-4386-A1C2-39932ED6487D}" type="pres">
      <dgm:prSet presAssocID="{FCA44960-E4FA-4717-8BD0-FFA57068B788}" presName="composite2" presStyleCnt="0"/>
      <dgm:spPr/>
    </dgm:pt>
    <dgm:pt modelId="{96C4F106-0F81-4282-B7C1-E2CE5B44AC19}" type="pres">
      <dgm:prSet presAssocID="{FCA44960-E4FA-4717-8BD0-FFA57068B788}" presName="background2" presStyleLbl="node2" presStyleIdx="1" presStyleCnt="2"/>
      <dgm:spPr>
        <a:solidFill>
          <a:srgbClr val="C00000"/>
        </a:solidFill>
      </dgm:spPr>
    </dgm:pt>
    <dgm:pt modelId="{9DE10105-8DA7-4F02-AD69-BC5DA81E933A}" type="pres">
      <dgm:prSet presAssocID="{FCA44960-E4FA-4717-8BD0-FFA57068B788}" presName="text2" presStyleLbl="fgAcc2" presStyleIdx="1" presStyleCnt="2" custLinFactNeighborX="78205" custLinFactNeighborY="3128">
        <dgm:presLayoutVars>
          <dgm:chPref val="3"/>
        </dgm:presLayoutVars>
      </dgm:prSet>
      <dgm:spPr/>
    </dgm:pt>
    <dgm:pt modelId="{61379ABD-4E41-4703-9E9E-3AE58FCF826D}" type="pres">
      <dgm:prSet presAssocID="{FCA44960-E4FA-4717-8BD0-FFA57068B788}" presName="hierChild3" presStyleCnt="0"/>
      <dgm:spPr/>
    </dgm:pt>
    <dgm:pt modelId="{040D17FE-45CE-444B-A07E-4C7AAB91C25C}" type="pres">
      <dgm:prSet presAssocID="{53F622EE-3299-4E85-AE83-FF1BDA015799}" presName="Name17" presStyleLbl="parChTrans1D3" presStyleIdx="0" presStyleCnt="1"/>
      <dgm:spPr/>
    </dgm:pt>
    <dgm:pt modelId="{1E822005-AD68-4045-95FB-F2B30CF3C7C8}" type="pres">
      <dgm:prSet presAssocID="{EE5C59FD-23D7-4730-B902-62E300ADA046}" presName="hierRoot3" presStyleCnt="0"/>
      <dgm:spPr/>
    </dgm:pt>
    <dgm:pt modelId="{DF63F1A1-38D2-4DBC-80DF-5F361F8E4783}" type="pres">
      <dgm:prSet presAssocID="{EE5C59FD-23D7-4730-B902-62E300ADA046}" presName="composite3" presStyleCnt="0"/>
      <dgm:spPr/>
    </dgm:pt>
    <dgm:pt modelId="{43D4A089-15CF-4DDD-A959-AF17F8414A46}" type="pres">
      <dgm:prSet presAssocID="{EE5C59FD-23D7-4730-B902-62E300ADA046}" presName="background3" presStyleLbl="node3" presStyleIdx="0" presStyleCnt="1"/>
      <dgm:spPr/>
    </dgm:pt>
    <dgm:pt modelId="{938DAD00-80D4-45CB-89BF-C7D50A76DE4B}" type="pres">
      <dgm:prSet presAssocID="{EE5C59FD-23D7-4730-B902-62E300ADA046}" presName="text3" presStyleLbl="fgAcc3" presStyleIdx="0" presStyleCnt="1" custScaleY="149327" custLinFactNeighborX="77979" custLinFactNeighborY="-1515">
        <dgm:presLayoutVars>
          <dgm:chPref val="3"/>
        </dgm:presLayoutVars>
      </dgm:prSet>
      <dgm:spPr/>
    </dgm:pt>
    <dgm:pt modelId="{E8704F1A-EE45-4B3E-9A04-C1661811C4AB}" type="pres">
      <dgm:prSet presAssocID="{EE5C59FD-23D7-4730-B902-62E300ADA046}" presName="hierChild4" presStyleCnt="0"/>
      <dgm:spPr/>
    </dgm:pt>
  </dgm:ptLst>
  <dgm:cxnLst>
    <dgm:cxn modelId="{DE36D209-3947-4886-AA49-4D9E0E8648AB}" type="presOf" srcId="{A04A7B01-6DB3-4271-A193-6A9E296F1227}" destId="{9AD851D9-FCE1-49BD-99DB-F36C6AEEA0FF}" srcOrd="0" destOrd="0" presId="urn:microsoft.com/office/officeart/2005/8/layout/hierarchy1"/>
    <dgm:cxn modelId="{F06F3E12-A6C0-4434-85EA-617907B71014}" type="presOf" srcId="{5EF262A5-972F-4C48-BFCE-B26A0589A48C}" destId="{A3428124-3A83-4705-9ECC-B7919B4A0D59}" srcOrd="0" destOrd="0" presId="urn:microsoft.com/office/officeart/2005/8/layout/hierarchy1"/>
    <dgm:cxn modelId="{916A342B-B7B0-41AE-923F-8D3FAC29E021}" srcId="{81F2050B-A461-430A-B70F-B56040FD759C}" destId="{58A46F48-B65F-4C98-93E1-0E3D29C2FB98}" srcOrd="0" destOrd="0" parTransId="{5EF262A5-972F-4C48-BFCE-B26A0589A48C}" sibTransId="{3AD15D66-7732-4C94-957A-CD4664848CD7}"/>
    <dgm:cxn modelId="{1FB03438-E972-4700-A8DA-C19CD305D775}" srcId="{FCA44960-E4FA-4717-8BD0-FFA57068B788}" destId="{EE5C59FD-23D7-4730-B902-62E300ADA046}" srcOrd="0" destOrd="0" parTransId="{53F622EE-3299-4E85-AE83-FF1BDA015799}" sibTransId="{02770CA3-6D17-4206-936E-90381B3C06C2}"/>
    <dgm:cxn modelId="{94953078-807F-4572-AE20-EB1EDB8FB75B}" type="presOf" srcId="{53F622EE-3299-4E85-AE83-FF1BDA015799}" destId="{040D17FE-45CE-444B-A07E-4C7AAB91C25C}" srcOrd="0" destOrd="0" presId="urn:microsoft.com/office/officeart/2005/8/layout/hierarchy1"/>
    <dgm:cxn modelId="{4E20AF83-CEB0-4FE7-A5F5-AEAB3EA4A6AB}" type="presOf" srcId="{EE5C59FD-23D7-4730-B902-62E300ADA046}" destId="{938DAD00-80D4-45CB-89BF-C7D50A76DE4B}" srcOrd="0" destOrd="0" presId="urn:microsoft.com/office/officeart/2005/8/layout/hierarchy1"/>
    <dgm:cxn modelId="{6B7D9A84-C38A-404A-A465-B4FE00324BC0}" type="presOf" srcId="{81F2050B-A461-430A-B70F-B56040FD759C}" destId="{226C7876-2612-4107-B1B7-AF88757C3C25}" srcOrd="0" destOrd="0" presId="urn:microsoft.com/office/officeart/2005/8/layout/hierarchy1"/>
    <dgm:cxn modelId="{572B0491-193E-4631-981C-E49C8957E681}" type="presOf" srcId="{58A46F48-B65F-4C98-93E1-0E3D29C2FB98}" destId="{C0AD1BCF-9F8A-48BC-8E9A-FC1765FF4BAE}" srcOrd="0" destOrd="0" presId="urn:microsoft.com/office/officeart/2005/8/layout/hierarchy1"/>
    <dgm:cxn modelId="{B8817DAB-D965-45A0-96C8-995A3FEC3EC7}" srcId="{81F2050B-A461-430A-B70F-B56040FD759C}" destId="{FCA44960-E4FA-4717-8BD0-FFA57068B788}" srcOrd="1" destOrd="0" parTransId="{A4B4A2AE-6C48-4D97-B022-C8FBCA94E69F}" sibTransId="{D5B74845-69D5-4278-91DC-5977CDFEC4D9}"/>
    <dgm:cxn modelId="{51610ECC-84BF-4E6A-8231-5D7A2939599A}" srcId="{A04A7B01-6DB3-4271-A193-6A9E296F1227}" destId="{81F2050B-A461-430A-B70F-B56040FD759C}" srcOrd="0" destOrd="0" parTransId="{A0C30C0A-C7F2-4176-B5FA-C87579ADA9AC}" sibTransId="{10E3BF17-210E-4E5A-90BA-AC50E6E64066}"/>
    <dgm:cxn modelId="{CB3006E0-1408-482D-BD00-ECE1D2DC2397}" type="presOf" srcId="{A4B4A2AE-6C48-4D97-B022-C8FBCA94E69F}" destId="{54683077-291B-42AE-8FDF-E639A1AA0BE2}" srcOrd="0" destOrd="0" presId="urn:microsoft.com/office/officeart/2005/8/layout/hierarchy1"/>
    <dgm:cxn modelId="{9EC54DE5-FA05-48E5-888B-2C379F87F887}" type="presOf" srcId="{FCA44960-E4FA-4717-8BD0-FFA57068B788}" destId="{9DE10105-8DA7-4F02-AD69-BC5DA81E933A}" srcOrd="0" destOrd="0" presId="urn:microsoft.com/office/officeart/2005/8/layout/hierarchy1"/>
    <dgm:cxn modelId="{97B8FA3D-0303-490E-B4D7-210FD12FD392}" type="presParOf" srcId="{9AD851D9-FCE1-49BD-99DB-F36C6AEEA0FF}" destId="{52948D54-5C33-4B69-BE7E-1F5AFB194515}" srcOrd="0" destOrd="0" presId="urn:microsoft.com/office/officeart/2005/8/layout/hierarchy1"/>
    <dgm:cxn modelId="{215BA05D-4784-4843-BB2D-913617053402}" type="presParOf" srcId="{52948D54-5C33-4B69-BE7E-1F5AFB194515}" destId="{48C50D98-F36E-4424-8109-E5934C5E1FAA}" srcOrd="0" destOrd="0" presId="urn:microsoft.com/office/officeart/2005/8/layout/hierarchy1"/>
    <dgm:cxn modelId="{AFE50DB5-9DF8-4BE9-8B5B-CF1A546A9D37}" type="presParOf" srcId="{48C50D98-F36E-4424-8109-E5934C5E1FAA}" destId="{03686EE3-D5C0-4910-BB98-473955CA93A1}" srcOrd="0" destOrd="0" presId="urn:microsoft.com/office/officeart/2005/8/layout/hierarchy1"/>
    <dgm:cxn modelId="{381BC4ED-A98C-40BF-829E-B6CE9AE2307F}" type="presParOf" srcId="{48C50D98-F36E-4424-8109-E5934C5E1FAA}" destId="{226C7876-2612-4107-B1B7-AF88757C3C25}" srcOrd="1" destOrd="0" presId="urn:microsoft.com/office/officeart/2005/8/layout/hierarchy1"/>
    <dgm:cxn modelId="{4638E03A-7A05-4F58-9299-BB2C9B8B2922}" type="presParOf" srcId="{52948D54-5C33-4B69-BE7E-1F5AFB194515}" destId="{A4DCF0CA-555B-4E69-811F-009E8195E649}" srcOrd="1" destOrd="0" presId="urn:microsoft.com/office/officeart/2005/8/layout/hierarchy1"/>
    <dgm:cxn modelId="{242C172B-A96A-4E4A-BB59-E311EE42B410}" type="presParOf" srcId="{A4DCF0CA-555B-4E69-811F-009E8195E649}" destId="{A3428124-3A83-4705-9ECC-B7919B4A0D59}" srcOrd="0" destOrd="0" presId="urn:microsoft.com/office/officeart/2005/8/layout/hierarchy1"/>
    <dgm:cxn modelId="{18E293D8-4E12-4BD0-B100-48ABAE18D8F0}" type="presParOf" srcId="{A4DCF0CA-555B-4E69-811F-009E8195E649}" destId="{FC5DDD2B-CF41-435B-8A9E-74C694CDB536}" srcOrd="1" destOrd="0" presId="urn:microsoft.com/office/officeart/2005/8/layout/hierarchy1"/>
    <dgm:cxn modelId="{BA871CC6-6035-4854-ACC2-EF0653483D9D}" type="presParOf" srcId="{FC5DDD2B-CF41-435B-8A9E-74C694CDB536}" destId="{F8859F1F-DAED-449E-B26C-E173DAF417E9}" srcOrd="0" destOrd="0" presId="urn:microsoft.com/office/officeart/2005/8/layout/hierarchy1"/>
    <dgm:cxn modelId="{1BCD559D-D4DC-4DCA-AF0E-30A491E53BCC}" type="presParOf" srcId="{F8859F1F-DAED-449E-B26C-E173DAF417E9}" destId="{EB4C79CF-C493-4AE9-AB18-B2DAC2DE7704}" srcOrd="0" destOrd="0" presId="urn:microsoft.com/office/officeart/2005/8/layout/hierarchy1"/>
    <dgm:cxn modelId="{E19C4B75-6287-4C66-BB73-93BDEC5FA4DE}" type="presParOf" srcId="{F8859F1F-DAED-449E-B26C-E173DAF417E9}" destId="{C0AD1BCF-9F8A-48BC-8E9A-FC1765FF4BAE}" srcOrd="1" destOrd="0" presId="urn:microsoft.com/office/officeart/2005/8/layout/hierarchy1"/>
    <dgm:cxn modelId="{97F1BEFC-57B7-42EA-AD09-FB1C526C111E}" type="presParOf" srcId="{FC5DDD2B-CF41-435B-8A9E-74C694CDB536}" destId="{88E77799-04D5-4882-9589-644C0F34AC8E}" srcOrd="1" destOrd="0" presId="urn:microsoft.com/office/officeart/2005/8/layout/hierarchy1"/>
    <dgm:cxn modelId="{01574654-F4F0-499F-A368-1C54D5D340B0}" type="presParOf" srcId="{A4DCF0CA-555B-4E69-811F-009E8195E649}" destId="{54683077-291B-42AE-8FDF-E639A1AA0BE2}" srcOrd="2" destOrd="0" presId="urn:microsoft.com/office/officeart/2005/8/layout/hierarchy1"/>
    <dgm:cxn modelId="{6467C84F-4A38-4E51-A918-3BDA47BEDE94}" type="presParOf" srcId="{A4DCF0CA-555B-4E69-811F-009E8195E649}" destId="{95ECD551-0082-4541-BA9E-6E1321189DBA}" srcOrd="3" destOrd="0" presId="urn:microsoft.com/office/officeart/2005/8/layout/hierarchy1"/>
    <dgm:cxn modelId="{7107060E-0034-47CB-BC79-513FEE29CA34}" type="presParOf" srcId="{95ECD551-0082-4541-BA9E-6E1321189DBA}" destId="{4AC311AC-311A-4386-A1C2-39932ED6487D}" srcOrd="0" destOrd="0" presId="urn:microsoft.com/office/officeart/2005/8/layout/hierarchy1"/>
    <dgm:cxn modelId="{A0E3BF5C-08F9-493F-9581-3BC81F0BE3E1}" type="presParOf" srcId="{4AC311AC-311A-4386-A1C2-39932ED6487D}" destId="{96C4F106-0F81-4282-B7C1-E2CE5B44AC19}" srcOrd="0" destOrd="0" presId="urn:microsoft.com/office/officeart/2005/8/layout/hierarchy1"/>
    <dgm:cxn modelId="{10CAD452-CDD4-459E-B82A-C208DF2EB23A}" type="presParOf" srcId="{4AC311AC-311A-4386-A1C2-39932ED6487D}" destId="{9DE10105-8DA7-4F02-AD69-BC5DA81E933A}" srcOrd="1" destOrd="0" presId="urn:microsoft.com/office/officeart/2005/8/layout/hierarchy1"/>
    <dgm:cxn modelId="{79F6DE6E-AA27-41F6-B2D7-DD90F076A9DF}" type="presParOf" srcId="{95ECD551-0082-4541-BA9E-6E1321189DBA}" destId="{61379ABD-4E41-4703-9E9E-3AE58FCF826D}" srcOrd="1" destOrd="0" presId="urn:microsoft.com/office/officeart/2005/8/layout/hierarchy1"/>
    <dgm:cxn modelId="{B719D005-3262-474B-A4F9-1BCEA15C01BF}" type="presParOf" srcId="{61379ABD-4E41-4703-9E9E-3AE58FCF826D}" destId="{040D17FE-45CE-444B-A07E-4C7AAB91C25C}" srcOrd="0" destOrd="0" presId="urn:microsoft.com/office/officeart/2005/8/layout/hierarchy1"/>
    <dgm:cxn modelId="{538A5E2B-FA6F-410E-8F25-E1BB58705DA0}" type="presParOf" srcId="{61379ABD-4E41-4703-9E9E-3AE58FCF826D}" destId="{1E822005-AD68-4045-95FB-F2B30CF3C7C8}" srcOrd="1" destOrd="0" presId="urn:microsoft.com/office/officeart/2005/8/layout/hierarchy1"/>
    <dgm:cxn modelId="{1732241D-6EB6-4E6B-884F-95B07851E8E4}" type="presParOf" srcId="{1E822005-AD68-4045-95FB-F2B30CF3C7C8}" destId="{DF63F1A1-38D2-4DBC-80DF-5F361F8E4783}" srcOrd="0" destOrd="0" presId="urn:microsoft.com/office/officeart/2005/8/layout/hierarchy1"/>
    <dgm:cxn modelId="{2275A2AE-CC8B-4F4F-AA45-D20210A3F6DD}" type="presParOf" srcId="{DF63F1A1-38D2-4DBC-80DF-5F361F8E4783}" destId="{43D4A089-15CF-4DDD-A959-AF17F8414A46}" srcOrd="0" destOrd="0" presId="urn:microsoft.com/office/officeart/2005/8/layout/hierarchy1"/>
    <dgm:cxn modelId="{BDCC60C0-25CB-4697-A2B1-92CC0E1E9B9C}" type="presParOf" srcId="{DF63F1A1-38D2-4DBC-80DF-5F361F8E4783}" destId="{938DAD00-80D4-45CB-89BF-C7D50A76DE4B}" srcOrd="1" destOrd="0" presId="urn:microsoft.com/office/officeart/2005/8/layout/hierarchy1"/>
    <dgm:cxn modelId="{69F8998F-8574-4D6F-BAFD-18C9DADC0F54}" type="presParOf" srcId="{1E822005-AD68-4045-95FB-F2B30CF3C7C8}" destId="{E8704F1A-EE45-4B3E-9A04-C1661811C4A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BB028B-260F-4DE3-8A4B-04892EF4EED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61AB27-1D81-426F-8393-5DD7AE41DEDE}">
      <dgm:prSet phldrT="[Text]" custT="1"/>
      <dgm:spPr>
        <a:solidFill>
          <a:srgbClr val="002060"/>
        </a:solidFill>
      </dgm:spPr>
      <dgm:t>
        <a:bodyPr/>
        <a:lstStyle/>
        <a:p>
          <a:pPr algn="just"/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Kể ra được bộ ba điểm thẳng hàng, không thẳng hàng trong hình vẽ cho trước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ADF93-4C12-4EAA-B20C-47AF9949790E}" type="parTrans" cxnId="{2B309462-479F-4A20-A006-D3FC507F670A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6CFAA6-A4ED-44DF-AE93-A3DBBB4B8BD2}" type="sibTrans" cxnId="{2B309462-479F-4A20-A006-D3FC507F670A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0C8A7A-5685-4129-B5FC-AA5C87C4682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Nêu được vị trí của các điểm trong bộ ba điểm thẳng hàng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6CF1ED-B03B-47E2-8F40-9BFC9F6A79FC}" type="parTrans" cxnId="{3FA91F76-A354-40B4-8AC3-877EB1234B79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01E92A-FAED-4911-AF19-0478C34430E5}" type="sibTrans" cxnId="{3FA91F76-A354-40B4-8AC3-877EB1234B79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FA8A2-956E-4025-B6ED-84474CAA6508}">
      <dgm:prSet phldrT="[Text]" custT="1"/>
      <dgm:spPr>
        <a:solidFill>
          <a:srgbClr val="002060"/>
        </a:solidFill>
      </dgm:spPr>
      <dgm:t>
        <a:bodyPr/>
        <a:lstStyle/>
        <a:p>
          <a:pPr algn="just"/>
          <a:r>
            <a:rPr lang="en-US" sz="2300" b="1">
              <a:latin typeface="Times New Roman" panose="02020603050405020304" pitchFamily="18" charset="0"/>
              <a:cs typeface="Times New Roman" panose="02020603050405020304" pitchFamily="18" charset="0"/>
            </a:rPr>
            <a:t>Tìm được một số hình ảnh của các bộ ba điểm thẳng hàng (không thẳng hàng) trong thực tế</a:t>
          </a:r>
          <a:endParaRPr lang="en-US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7EF99-114B-4A78-AB00-3BE7F70696C6}" type="parTrans" cxnId="{571A7FA1-E223-4A02-B819-47B58D8E645E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534CF-778A-4EB4-B31A-AC7D14A11B31}" type="sibTrans" cxnId="{571A7FA1-E223-4A02-B819-47B58D8E645E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C56DBE-A917-43F0-926C-0488DF2C7E1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Vẽ được các bộ ba điểm thẳng hàng và không thẳng hàng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40120A-3A24-47BC-9625-0B46CD26E544}" type="parTrans" cxnId="{4653E39F-6C6A-4EF7-9B0B-BA75C361C366}">
      <dgm:prSet/>
      <dgm:spPr/>
      <dgm:t>
        <a:bodyPr/>
        <a:lstStyle/>
        <a:p>
          <a:endParaRPr lang="en-US"/>
        </a:p>
      </dgm:t>
    </dgm:pt>
    <dgm:pt modelId="{6800FAFE-30DC-41D4-9638-64FBA3773C49}" type="sibTrans" cxnId="{4653E39F-6C6A-4EF7-9B0B-BA75C361C366}">
      <dgm:prSet/>
      <dgm:spPr/>
      <dgm:t>
        <a:bodyPr/>
        <a:lstStyle/>
        <a:p>
          <a:endParaRPr lang="en-US"/>
        </a:p>
      </dgm:t>
    </dgm:pt>
    <dgm:pt modelId="{216FC7CF-0897-4939-A678-CD811AF996AE}" type="pres">
      <dgm:prSet presAssocID="{76BB028B-260F-4DE3-8A4B-04892EF4EED0}" presName="Name0" presStyleCnt="0">
        <dgm:presLayoutVars>
          <dgm:chMax val="7"/>
          <dgm:chPref val="7"/>
          <dgm:dir/>
        </dgm:presLayoutVars>
      </dgm:prSet>
      <dgm:spPr/>
    </dgm:pt>
    <dgm:pt modelId="{3B7B1907-470B-4B4B-A21D-AD2D474E20B4}" type="pres">
      <dgm:prSet presAssocID="{76BB028B-260F-4DE3-8A4B-04892EF4EED0}" presName="Name1" presStyleCnt="0"/>
      <dgm:spPr/>
    </dgm:pt>
    <dgm:pt modelId="{C7E5F49B-5DDB-46C6-B865-4A6772CF518A}" type="pres">
      <dgm:prSet presAssocID="{76BB028B-260F-4DE3-8A4B-04892EF4EED0}" presName="cycle" presStyleCnt="0"/>
      <dgm:spPr/>
    </dgm:pt>
    <dgm:pt modelId="{18B5E3B3-2B1C-41C6-8551-3C292FBB0523}" type="pres">
      <dgm:prSet presAssocID="{76BB028B-260F-4DE3-8A4B-04892EF4EED0}" presName="srcNode" presStyleLbl="node1" presStyleIdx="0" presStyleCnt="4"/>
      <dgm:spPr/>
    </dgm:pt>
    <dgm:pt modelId="{C21C9692-7866-4D56-BABD-703B8B5820A9}" type="pres">
      <dgm:prSet presAssocID="{76BB028B-260F-4DE3-8A4B-04892EF4EED0}" presName="conn" presStyleLbl="parChTrans1D2" presStyleIdx="0" presStyleCnt="1"/>
      <dgm:spPr/>
    </dgm:pt>
    <dgm:pt modelId="{25C0B9F6-4A35-4AB4-B9BB-ACCD6A4077D3}" type="pres">
      <dgm:prSet presAssocID="{76BB028B-260F-4DE3-8A4B-04892EF4EED0}" presName="extraNode" presStyleLbl="node1" presStyleIdx="0" presStyleCnt="4"/>
      <dgm:spPr/>
    </dgm:pt>
    <dgm:pt modelId="{EE400540-7C05-4094-81AB-E5922BF11C15}" type="pres">
      <dgm:prSet presAssocID="{76BB028B-260F-4DE3-8A4B-04892EF4EED0}" presName="dstNode" presStyleLbl="node1" presStyleIdx="0" presStyleCnt="4"/>
      <dgm:spPr/>
    </dgm:pt>
    <dgm:pt modelId="{5836F36C-6457-4850-A03C-D5FF6975A5A2}" type="pres">
      <dgm:prSet presAssocID="{C061AB27-1D81-426F-8393-5DD7AE41DEDE}" presName="text_1" presStyleLbl="node1" presStyleIdx="0" presStyleCnt="4">
        <dgm:presLayoutVars>
          <dgm:bulletEnabled val="1"/>
        </dgm:presLayoutVars>
      </dgm:prSet>
      <dgm:spPr/>
    </dgm:pt>
    <dgm:pt modelId="{1D7A0540-17CC-44ED-B8ED-EF837223BB00}" type="pres">
      <dgm:prSet presAssocID="{C061AB27-1D81-426F-8393-5DD7AE41DEDE}" presName="accent_1" presStyleCnt="0"/>
      <dgm:spPr/>
    </dgm:pt>
    <dgm:pt modelId="{4F4C8685-4C8E-41C0-8025-7E9E84A50B9B}" type="pres">
      <dgm:prSet presAssocID="{C061AB27-1D81-426F-8393-5DD7AE41DEDE}" presName="accentRepeatNode" presStyleLbl="solidFgAcc1" presStyleIdx="0" presStyleCnt="4"/>
      <dgm:spPr/>
    </dgm:pt>
    <dgm:pt modelId="{D3EC0C36-638D-49D8-80B2-8F0BBA769B8D}" type="pres">
      <dgm:prSet presAssocID="{370C8A7A-5685-4129-B5FC-AA5C87C46826}" presName="text_2" presStyleLbl="node1" presStyleIdx="1" presStyleCnt="4">
        <dgm:presLayoutVars>
          <dgm:bulletEnabled val="1"/>
        </dgm:presLayoutVars>
      </dgm:prSet>
      <dgm:spPr/>
    </dgm:pt>
    <dgm:pt modelId="{9290709B-E8A8-4573-A109-0C474ED50315}" type="pres">
      <dgm:prSet presAssocID="{370C8A7A-5685-4129-B5FC-AA5C87C46826}" presName="accent_2" presStyleCnt="0"/>
      <dgm:spPr/>
    </dgm:pt>
    <dgm:pt modelId="{71F139EA-5C7D-4E16-8D6B-29CE9314FCA5}" type="pres">
      <dgm:prSet presAssocID="{370C8A7A-5685-4129-B5FC-AA5C87C46826}" presName="accentRepeatNode" presStyleLbl="solidFgAcc1" presStyleIdx="1" presStyleCnt="4"/>
      <dgm:spPr/>
    </dgm:pt>
    <dgm:pt modelId="{D2F4F701-AB36-423C-B6C1-079971344176}" type="pres">
      <dgm:prSet presAssocID="{E6C56DBE-A917-43F0-926C-0488DF2C7E17}" presName="text_3" presStyleLbl="node1" presStyleIdx="2" presStyleCnt="4">
        <dgm:presLayoutVars>
          <dgm:bulletEnabled val="1"/>
        </dgm:presLayoutVars>
      </dgm:prSet>
      <dgm:spPr/>
    </dgm:pt>
    <dgm:pt modelId="{93641870-51FA-4147-8AD8-CBDFCE127259}" type="pres">
      <dgm:prSet presAssocID="{E6C56DBE-A917-43F0-926C-0488DF2C7E17}" presName="accent_3" presStyleCnt="0"/>
      <dgm:spPr/>
    </dgm:pt>
    <dgm:pt modelId="{BCD67E6D-9905-487F-9EF8-BC3C4564CEF4}" type="pres">
      <dgm:prSet presAssocID="{E6C56DBE-A917-43F0-926C-0488DF2C7E17}" presName="accentRepeatNode" presStyleLbl="solidFgAcc1" presStyleIdx="2" presStyleCnt="4"/>
      <dgm:spPr/>
    </dgm:pt>
    <dgm:pt modelId="{1B5C58CD-C865-4A76-B363-62382093397C}" type="pres">
      <dgm:prSet presAssocID="{B43FA8A2-956E-4025-B6ED-84474CAA6508}" presName="text_4" presStyleLbl="node1" presStyleIdx="3" presStyleCnt="4">
        <dgm:presLayoutVars>
          <dgm:bulletEnabled val="1"/>
        </dgm:presLayoutVars>
      </dgm:prSet>
      <dgm:spPr/>
    </dgm:pt>
    <dgm:pt modelId="{CADDA361-DB56-4FE2-ACA9-84A97D947293}" type="pres">
      <dgm:prSet presAssocID="{B43FA8A2-956E-4025-B6ED-84474CAA6508}" presName="accent_4" presStyleCnt="0"/>
      <dgm:spPr/>
    </dgm:pt>
    <dgm:pt modelId="{D023A0E6-8CEF-4162-895F-0EC74CDFFCD8}" type="pres">
      <dgm:prSet presAssocID="{B43FA8A2-956E-4025-B6ED-84474CAA6508}" presName="accentRepeatNode" presStyleLbl="solidFgAcc1" presStyleIdx="3" presStyleCnt="4"/>
      <dgm:spPr/>
    </dgm:pt>
  </dgm:ptLst>
  <dgm:cxnLst>
    <dgm:cxn modelId="{8AC26D2B-8083-44F9-A30A-45FFF8B2B939}" type="presOf" srcId="{76BB028B-260F-4DE3-8A4B-04892EF4EED0}" destId="{216FC7CF-0897-4939-A678-CD811AF996AE}" srcOrd="0" destOrd="0" presId="urn:microsoft.com/office/officeart/2008/layout/VerticalCurvedList"/>
    <dgm:cxn modelId="{2B309462-479F-4A20-A006-D3FC507F670A}" srcId="{76BB028B-260F-4DE3-8A4B-04892EF4EED0}" destId="{C061AB27-1D81-426F-8393-5DD7AE41DEDE}" srcOrd="0" destOrd="0" parTransId="{8FBADF93-4C12-4EAA-B20C-47AF9949790E}" sibTransId="{BF6CFAA6-A4ED-44DF-AE93-A3DBBB4B8BD2}"/>
    <dgm:cxn modelId="{CCFDAC47-FD81-4B25-9674-85155536422F}" type="presOf" srcId="{C061AB27-1D81-426F-8393-5DD7AE41DEDE}" destId="{5836F36C-6457-4850-A03C-D5FF6975A5A2}" srcOrd="0" destOrd="0" presId="urn:microsoft.com/office/officeart/2008/layout/VerticalCurvedList"/>
    <dgm:cxn modelId="{3FA91F76-A354-40B4-8AC3-877EB1234B79}" srcId="{76BB028B-260F-4DE3-8A4B-04892EF4EED0}" destId="{370C8A7A-5685-4129-B5FC-AA5C87C46826}" srcOrd="1" destOrd="0" parTransId="{E36CF1ED-B03B-47E2-8F40-9BFC9F6A79FC}" sibTransId="{B901E92A-FAED-4911-AF19-0478C34430E5}"/>
    <dgm:cxn modelId="{0525BD9E-7450-4962-83C6-EF3E59694175}" type="presOf" srcId="{370C8A7A-5685-4129-B5FC-AA5C87C46826}" destId="{D3EC0C36-638D-49D8-80B2-8F0BBA769B8D}" srcOrd="0" destOrd="0" presId="urn:microsoft.com/office/officeart/2008/layout/VerticalCurvedList"/>
    <dgm:cxn modelId="{4653E39F-6C6A-4EF7-9B0B-BA75C361C366}" srcId="{76BB028B-260F-4DE3-8A4B-04892EF4EED0}" destId="{E6C56DBE-A917-43F0-926C-0488DF2C7E17}" srcOrd="2" destOrd="0" parTransId="{7F40120A-3A24-47BC-9625-0B46CD26E544}" sibTransId="{6800FAFE-30DC-41D4-9638-64FBA3773C49}"/>
    <dgm:cxn modelId="{571A7FA1-E223-4A02-B819-47B58D8E645E}" srcId="{76BB028B-260F-4DE3-8A4B-04892EF4EED0}" destId="{B43FA8A2-956E-4025-B6ED-84474CAA6508}" srcOrd="3" destOrd="0" parTransId="{C517EF99-114B-4A78-AB00-3BE7F70696C6}" sibTransId="{8B3534CF-778A-4EB4-B31A-AC7D14A11B31}"/>
    <dgm:cxn modelId="{DEC452DB-8299-49D3-92D7-F3C742CA713E}" type="presOf" srcId="{BF6CFAA6-A4ED-44DF-AE93-A3DBBB4B8BD2}" destId="{C21C9692-7866-4D56-BABD-703B8B5820A9}" srcOrd="0" destOrd="0" presId="urn:microsoft.com/office/officeart/2008/layout/VerticalCurvedList"/>
    <dgm:cxn modelId="{76AA77F8-EE68-47F2-8220-D065062E854C}" type="presOf" srcId="{B43FA8A2-956E-4025-B6ED-84474CAA6508}" destId="{1B5C58CD-C865-4A76-B363-62382093397C}" srcOrd="0" destOrd="0" presId="urn:microsoft.com/office/officeart/2008/layout/VerticalCurvedList"/>
    <dgm:cxn modelId="{3A4C7EFE-1632-455E-9748-763326119C62}" type="presOf" srcId="{E6C56DBE-A917-43F0-926C-0488DF2C7E17}" destId="{D2F4F701-AB36-423C-B6C1-079971344176}" srcOrd="0" destOrd="0" presId="urn:microsoft.com/office/officeart/2008/layout/VerticalCurvedList"/>
    <dgm:cxn modelId="{7909E7E2-4A20-4B25-8976-C730679D9875}" type="presParOf" srcId="{216FC7CF-0897-4939-A678-CD811AF996AE}" destId="{3B7B1907-470B-4B4B-A21D-AD2D474E20B4}" srcOrd="0" destOrd="0" presId="urn:microsoft.com/office/officeart/2008/layout/VerticalCurvedList"/>
    <dgm:cxn modelId="{C5D800D5-DA92-44EA-B5DC-95CEC361FCCB}" type="presParOf" srcId="{3B7B1907-470B-4B4B-A21D-AD2D474E20B4}" destId="{C7E5F49B-5DDB-46C6-B865-4A6772CF518A}" srcOrd="0" destOrd="0" presId="urn:microsoft.com/office/officeart/2008/layout/VerticalCurvedList"/>
    <dgm:cxn modelId="{EF2F9733-E196-47A5-8502-B1545B33ECF2}" type="presParOf" srcId="{C7E5F49B-5DDB-46C6-B865-4A6772CF518A}" destId="{18B5E3B3-2B1C-41C6-8551-3C292FBB0523}" srcOrd="0" destOrd="0" presId="urn:microsoft.com/office/officeart/2008/layout/VerticalCurvedList"/>
    <dgm:cxn modelId="{14BBE29F-DFF5-4682-8E18-AA2A41D8C219}" type="presParOf" srcId="{C7E5F49B-5DDB-46C6-B865-4A6772CF518A}" destId="{C21C9692-7866-4D56-BABD-703B8B5820A9}" srcOrd="1" destOrd="0" presId="urn:microsoft.com/office/officeart/2008/layout/VerticalCurvedList"/>
    <dgm:cxn modelId="{97EC6F58-E16A-44C7-8DB6-9B981813CA4F}" type="presParOf" srcId="{C7E5F49B-5DDB-46C6-B865-4A6772CF518A}" destId="{25C0B9F6-4A35-4AB4-B9BB-ACCD6A4077D3}" srcOrd="2" destOrd="0" presId="urn:microsoft.com/office/officeart/2008/layout/VerticalCurvedList"/>
    <dgm:cxn modelId="{9C3D001F-88B8-4E49-B7E6-C840741069E9}" type="presParOf" srcId="{C7E5F49B-5DDB-46C6-B865-4A6772CF518A}" destId="{EE400540-7C05-4094-81AB-E5922BF11C15}" srcOrd="3" destOrd="0" presId="urn:microsoft.com/office/officeart/2008/layout/VerticalCurvedList"/>
    <dgm:cxn modelId="{37390FEF-AD50-4FCE-AC18-EE247D71B1EC}" type="presParOf" srcId="{3B7B1907-470B-4B4B-A21D-AD2D474E20B4}" destId="{5836F36C-6457-4850-A03C-D5FF6975A5A2}" srcOrd="1" destOrd="0" presId="urn:microsoft.com/office/officeart/2008/layout/VerticalCurvedList"/>
    <dgm:cxn modelId="{B0EF3F93-ED9D-460F-AB94-6E6ECD089428}" type="presParOf" srcId="{3B7B1907-470B-4B4B-A21D-AD2D474E20B4}" destId="{1D7A0540-17CC-44ED-B8ED-EF837223BB00}" srcOrd="2" destOrd="0" presId="urn:microsoft.com/office/officeart/2008/layout/VerticalCurvedList"/>
    <dgm:cxn modelId="{601A53D2-08A8-44A6-B6D6-5ED7C43120A3}" type="presParOf" srcId="{1D7A0540-17CC-44ED-B8ED-EF837223BB00}" destId="{4F4C8685-4C8E-41C0-8025-7E9E84A50B9B}" srcOrd="0" destOrd="0" presId="urn:microsoft.com/office/officeart/2008/layout/VerticalCurvedList"/>
    <dgm:cxn modelId="{20DB3105-AC24-4458-A9F6-D6E847954ED2}" type="presParOf" srcId="{3B7B1907-470B-4B4B-A21D-AD2D474E20B4}" destId="{D3EC0C36-638D-49D8-80B2-8F0BBA769B8D}" srcOrd="3" destOrd="0" presId="urn:microsoft.com/office/officeart/2008/layout/VerticalCurvedList"/>
    <dgm:cxn modelId="{EBBBB8B9-4316-4E12-9088-A607032AC314}" type="presParOf" srcId="{3B7B1907-470B-4B4B-A21D-AD2D474E20B4}" destId="{9290709B-E8A8-4573-A109-0C474ED50315}" srcOrd="4" destOrd="0" presId="urn:microsoft.com/office/officeart/2008/layout/VerticalCurvedList"/>
    <dgm:cxn modelId="{72D92C93-0F2B-4AD2-AC43-12A9DC2C9F1E}" type="presParOf" srcId="{9290709B-E8A8-4573-A109-0C474ED50315}" destId="{71F139EA-5C7D-4E16-8D6B-29CE9314FCA5}" srcOrd="0" destOrd="0" presId="urn:microsoft.com/office/officeart/2008/layout/VerticalCurvedList"/>
    <dgm:cxn modelId="{71F49EB2-C945-499C-88BE-0B6A1660A793}" type="presParOf" srcId="{3B7B1907-470B-4B4B-A21D-AD2D474E20B4}" destId="{D2F4F701-AB36-423C-B6C1-079971344176}" srcOrd="5" destOrd="0" presId="urn:microsoft.com/office/officeart/2008/layout/VerticalCurvedList"/>
    <dgm:cxn modelId="{4457EF89-5A4A-4A89-AF10-65A2FA6BB50C}" type="presParOf" srcId="{3B7B1907-470B-4B4B-A21D-AD2D474E20B4}" destId="{93641870-51FA-4147-8AD8-CBDFCE127259}" srcOrd="6" destOrd="0" presId="urn:microsoft.com/office/officeart/2008/layout/VerticalCurvedList"/>
    <dgm:cxn modelId="{740AC6B1-E3CF-4FA8-BD97-698D17451F00}" type="presParOf" srcId="{93641870-51FA-4147-8AD8-CBDFCE127259}" destId="{BCD67E6D-9905-487F-9EF8-BC3C4564CEF4}" srcOrd="0" destOrd="0" presId="urn:microsoft.com/office/officeart/2008/layout/VerticalCurvedList"/>
    <dgm:cxn modelId="{5D73F636-400D-4A3B-A09B-C894BCF4AF76}" type="presParOf" srcId="{3B7B1907-470B-4B4B-A21D-AD2D474E20B4}" destId="{1B5C58CD-C865-4A76-B363-62382093397C}" srcOrd="7" destOrd="0" presId="urn:microsoft.com/office/officeart/2008/layout/VerticalCurvedList"/>
    <dgm:cxn modelId="{D6B1DFF7-2273-4005-8090-204177E87CAF}" type="presParOf" srcId="{3B7B1907-470B-4B4B-A21D-AD2D474E20B4}" destId="{CADDA361-DB56-4FE2-ACA9-84A97D947293}" srcOrd="8" destOrd="0" presId="urn:microsoft.com/office/officeart/2008/layout/VerticalCurvedList"/>
    <dgm:cxn modelId="{4DDAE9EB-257F-406B-9B84-539F96AC833C}" type="presParOf" srcId="{CADDA361-DB56-4FE2-ACA9-84A97D947293}" destId="{D023A0E6-8CEF-4162-895F-0EC74CDFFC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C2A2B9-4031-4B99-B135-BA87E09CD55C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1EBA3F-F145-492D-8AF4-0B5D6CD351D4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Thực hiện vào bảng nhóm.</a:t>
          </a:r>
        </a:p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Sau đó treo lên bảng và các nhóm nhận xét bài làm</a:t>
          </a:r>
        </a:p>
      </dgm:t>
    </dgm:pt>
    <dgm:pt modelId="{C71A83D2-9BC1-4BED-B347-1F304EDF89CC}" type="parTrans" cxnId="{B35046F3-DE73-4A32-9653-4D7F6A88A3E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1E9EC-B5ED-4783-BAFC-190F8FE49B8E}" type="sibTrans" cxnId="{B35046F3-DE73-4A32-9653-4D7F6A88A3E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7CC1DC-4859-47C5-8DA6-FE5218EEBBCA}">
      <dgm:prSet phldrT="[Text]" custT="1"/>
      <dgm:spPr/>
      <dgm:t>
        <a:bodyPr/>
        <a:lstStyle/>
        <a:p>
          <a:pPr algn="ctr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5 phút</a:t>
          </a:r>
        </a:p>
      </dgm:t>
    </dgm:pt>
    <dgm:pt modelId="{CBC66529-2466-4163-9652-981C842D7809}" type="parTrans" cxnId="{9E5F15AD-57FA-49EF-BD88-7C2FDAF3A33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6B8DC6-7AF7-433A-B22A-B36398E3E6DF}" type="sibTrans" cxnId="{9E5F15AD-57FA-49EF-BD88-7C2FDAF3A33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9EF5AA-58E7-4AED-BAA5-D38DB2C917B4}">
      <dgm:prSet phldrT="[Text]" custT="1"/>
      <dgm:spPr>
        <a:solidFill>
          <a:srgbClr val="FFFF99"/>
        </a:solidFill>
      </dgm:spPr>
      <dgm:t>
        <a:bodyPr/>
        <a:lstStyle/>
        <a:p>
          <a:pPr algn="just"/>
          <a:r>
            <a: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1, 2: </a:t>
          </a:r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2 (trang 75 SGK)</a:t>
          </a:r>
        </a:p>
        <a:p>
          <a:pPr algn="just"/>
          <a:r>
            <a: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3, 4: </a:t>
          </a:r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4 (trang 75 SGK)</a:t>
          </a:r>
        </a:p>
      </dgm:t>
    </dgm:pt>
    <dgm:pt modelId="{C9458189-848C-4B2C-B761-876B05906BC5}" type="parTrans" cxnId="{21BBA935-A75C-4EC0-B431-74109D21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4A9B5E-7926-478D-B1FC-131E86D75A75}" type="sibTrans" cxnId="{21BBA935-A75C-4EC0-B431-74109D21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96ADFC-1133-4C01-ADCF-E031CBAB7C55}" type="pres">
      <dgm:prSet presAssocID="{42C2A2B9-4031-4B99-B135-BA87E09CD55C}" presName="rootnode" presStyleCnt="0">
        <dgm:presLayoutVars>
          <dgm:chMax/>
          <dgm:chPref/>
          <dgm:dir/>
          <dgm:animLvl val="lvl"/>
        </dgm:presLayoutVars>
      </dgm:prSet>
      <dgm:spPr/>
    </dgm:pt>
    <dgm:pt modelId="{45095381-93CA-4DC3-8B02-09A93A86F8F0}" type="pres">
      <dgm:prSet presAssocID="{1D1EBA3F-F145-492D-8AF4-0B5D6CD351D4}" presName="composite" presStyleCnt="0"/>
      <dgm:spPr/>
    </dgm:pt>
    <dgm:pt modelId="{56D7CE53-425E-4E60-9BE1-4AFDEFFF10C1}" type="pres">
      <dgm:prSet presAssocID="{1D1EBA3F-F145-492D-8AF4-0B5D6CD351D4}" presName="bentUpArrow1" presStyleLbl="alignImgPlace1" presStyleIdx="0" presStyleCnt="1" custLinFactNeighborX="-57141" custLinFactNeighborY="-21842"/>
      <dgm:spPr/>
    </dgm:pt>
    <dgm:pt modelId="{9DDF561A-A6A3-41E1-B093-9AB66EC5A6A6}" type="pres">
      <dgm:prSet presAssocID="{1D1EBA3F-F145-492D-8AF4-0B5D6CD351D4}" presName="ParentText" presStyleLbl="node1" presStyleIdx="0" presStyleCnt="2" custScaleX="301087" custScaleY="63947" custLinFactNeighborX="-26945" custLinFactNeighborY="-2163">
        <dgm:presLayoutVars>
          <dgm:chMax val="1"/>
          <dgm:chPref val="1"/>
          <dgm:bulletEnabled val="1"/>
        </dgm:presLayoutVars>
      </dgm:prSet>
      <dgm:spPr/>
    </dgm:pt>
    <dgm:pt modelId="{86C28F50-9C95-4AFD-B1A4-14B3AC370ED2}" type="pres">
      <dgm:prSet presAssocID="{1D1EBA3F-F145-492D-8AF4-0B5D6CD351D4}" presName="ChildText" presStyleLbl="revTx" presStyleIdx="0" presStyleCnt="1" custScaleY="51619" custLinFactX="-100000" custLinFactY="36964" custLinFactNeighborX="-174635" custLinFactNeighborY="100000">
        <dgm:presLayoutVars>
          <dgm:chMax val="0"/>
          <dgm:chPref val="0"/>
          <dgm:bulletEnabled val="1"/>
        </dgm:presLayoutVars>
      </dgm:prSet>
      <dgm:spPr/>
    </dgm:pt>
    <dgm:pt modelId="{6BD87DF7-7A5A-4C0E-AA58-468F2CB3D995}" type="pres">
      <dgm:prSet presAssocID="{4AC1E9EC-B5ED-4783-BAFC-190F8FE49B8E}" presName="sibTrans" presStyleCnt="0"/>
      <dgm:spPr/>
    </dgm:pt>
    <dgm:pt modelId="{ECFEC357-98E2-4593-8A00-228FBDBB10CF}" type="pres">
      <dgm:prSet presAssocID="{619EF5AA-58E7-4AED-BAA5-D38DB2C917B4}" presName="composite" presStyleCnt="0"/>
      <dgm:spPr/>
    </dgm:pt>
    <dgm:pt modelId="{07338D1A-18A1-4876-9062-A2BEDBB9A10D}" type="pres">
      <dgm:prSet presAssocID="{619EF5AA-58E7-4AED-BAA5-D38DB2C917B4}" presName="ParentText" presStyleLbl="node1" presStyleIdx="1" presStyleCnt="2" custScaleX="200385" custLinFactNeighborX="-1447" custLinFactNeighborY="-10690">
        <dgm:presLayoutVars>
          <dgm:chMax val="1"/>
          <dgm:chPref val="1"/>
          <dgm:bulletEnabled val="1"/>
        </dgm:presLayoutVars>
      </dgm:prSet>
      <dgm:spPr/>
    </dgm:pt>
  </dgm:ptLst>
  <dgm:cxnLst>
    <dgm:cxn modelId="{21BBA935-A75C-4EC0-B431-74109D2159C0}" srcId="{42C2A2B9-4031-4B99-B135-BA87E09CD55C}" destId="{619EF5AA-58E7-4AED-BAA5-D38DB2C917B4}" srcOrd="1" destOrd="0" parTransId="{C9458189-848C-4B2C-B761-876B05906BC5}" sibTransId="{C64A9B5E-7926-478D-B1FC-131E86D75A75}"/>
    <dgm:cxn modelId="{1D74326C-7A2C-4715-ADE6-CC303C00AAA4}" type="presOf" srcId="{42C2A2B9-4031-4B99-B135-BA87E09CD55C}" destId="{E896ADFC-1133-4C01-ADCF-E031CBAB7C55}" srcOrd="0" destOrd="0" presId="urn:microsoft.com/office/officeart/2005/8/layout/StepDownProcess"/>
    <dgm:cxn modelId="{E7F7DD58-FE8C-49A0-A189-4A32DE1642C2}" type="presOf" srcId="{997CC1DC-4859-47C5-8DA6-FE5218EEBBCA}" destId="{86C28F50-9C95-4AFD-B1A4-14B3AC370ED2}" srcOrd="0" destOrd="0" presId="urn:microsoft.com/office/officeart/2005/8/layout/StepDownProcess"/>
    <dgm:cxn modelId="{9E5F15AD-57FA-49EF-BD88-7C2FDAF3A330}" srcId="{1D1EBA3F-F145-492D-8AF4-0B5D6CD351D4}" destId="{997CC1DC-4859-47C5-8DA6-FE5218EEBBCA}" srcOrd="0" destOrd="0" parTransId="{CBC66529-2466-4163-9652-981C842D7809}" sibTransId="{C66B8DC6-7AF7-433A-B22A-B36398E3E6DF}"/>
    <dgm:cxn modelId="{D1D4E8E0-F2A1-4F35-BB78-BF8CBB907E34}" type="presOf" srcId="{619EF5AA-58E7-4AED-BAA5-D38DB2C917B4}" destId="{07338D1A-18A1-4876-9062-A2BEDBB9A10D}" srcOrd="0" destOrd="0" presId="urn:microsoft.com/office/officeart/2005/8/layout/StepDownProcess"/>
    <dgm:cxn modelId="{9A0654E6-1D70-4D29-8787-3326FB4681D3}" type="presOf" srcId="{1D1EBA3F-F145-492D-8AF4-0B5D6CD351D4}" destId="{9DDF561A-A6A3-41E1-B093-9AB66EC5A6A6}" srcOrd="0" destOrd="0" presId="urn:microsoft.com/office/officeart/2005/8/layout/StepDownProcess"/>
    <dgm:cxn modelId="{B35046F3-DE73-4A32-9653-4D7F6A88A3EE}" srcId="{42C2A2B9-4031-4B99-B135-BA87E09CD55C}" destId="{1D1EBA3F-F145-492D-8AF4-0B5D6CD351D4}" srcOrd="0" destOrd="0" parTransId="{C71A83D2-9BC1-4BED-B347-1F304EDF89CC}" sibTransId="{4AC1E9EC-B5ED-4783-BAFC-190F8FE49B8E}"/>
    <dgm:cxn modelId="{27684B5D-C4C9-4581-BABD-813043C55C81}" type="presParOf" srcId="{E896ADFC-1133-4C01-ADCF-E031CBAB7C55}" destId="{45095381-93CA-4DC3-8B02-09A93A86F8F0}" srcOrd="0" destOrd="0" presId="urn:microsoft.com/office/officeart/2005/8/layout/StepDownProcess"/>
    <dgm:cxn modelId="{C82EDF79-C5D8-46AF-891E-8E872FF8B508}" type="presParOf" srcId="{45095381-93CA-4DC3-8B02-09A93A86F8F0}" destId="{56D7CE53-425E-4E60-9BE1-4AFDEFFF10C1}" srcOrd="0" destOrd="0" presId="urn:microsoft.com/office/officeart/2005/8/layout/StepDownProcess"/>
    <dgm:cxn modelId="{7CB299EB-A691-4653-A708-2AA45B1FDFD7}" type="presParOf" srcId="{45095381-93CA-4DC3-8B02-09A93A86F8F0}" destId="{9DDF561A-A6A3-41E1-B093-9AB66EC5A6A6}" srcOrd="1" destOrd="0" presId="urn:microsoft.com/office/officeart/2005/8/layout/StepDownProcess"/>
    <dgm:cxn modelId="{A90BDFA1-312E-4E71-BED2-7330AD574FF8}" type="presParOf" srcId="{45095381-93CA-4DC3-8B02-09A93A86F8F0}" destId="{86C28F50-9C95-4AFD-B1A4-14B3AC370ED2}" srcOrd="2" destOrd="0" presId="urn:microsoft.com/office/officeart/2005/8/layout/StepDownProcess"/>
    <dgm:cxn modelId="{6B0023E7-5629-4D6D-876F-F44AC0B15806}" type="presParOf" srcId="{E896ADFC-1133-4C01-ADCF-E031CBAB7C55}" destId="{6BD87DF7-7A5A-4C0E-AA58-468F2CB3D995}" srcOrd="1" destOrd="0" presId="urn:microsoft.com/office/officeart/2005/8/layout/StepDownProcess"/>
    <dgm:cxn modelId="{F6A0D532-48EC-4882-9056-6BEC25E68B16}" type="presParOf" srcId="{E896ADFC-1133-4C01-ADCF-E031CBAB7C55}" destId="{ECFEC357-98E2-4593-8A00-228FBDBB10CF}" srcOrd="2" destOrd="0" presId="urn:microsoft.com/office/officeart/2005/8/layout/StepDownProcess"/>
    <dgm:cxn modelId="{84F2A4F6-44D8-42DD-BC78-C02CC2047C8B}" type="presParOf" srcId="{ECFEC357-98E2-4593-8A00-228FBDBB10CF}" destId="{07338D1A-18A1-4876-9062-A2BEDBB9A10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D17FE-45CE-444B-A07E-4C7AAB91C25C}">
      <dsp:nvSpPr>
        <dsp:cNvPr id="0" name=""/>
        <dsp:cNvSpPr/>
      </dsp:nvSpPr>
      <dsp:spPr>
        <a:xfrm>
          <a:off x="8268410" y="3134184"/>
          <a:ext cx="91440" cy="517643"/>
        </a:xfrm>
        <a:custGeom>
          <a:avLst/>
          <a:gdLst/>
          <a:ahLst/>
          <a:cxnLst/>
          <a:rect l="0" t="0" r="0" b="0"/>
          <a:pathLst>
            <a:path>
              <a:moveTo>
                <a:pt x="50196" y="0"/>
              </a:moveTo>
              <a:lnTo>
                <a:pt x="50196" y="334158"/>
              </a:lnTo>
              <a:lnTo>
                <a:pt x="45720" y="334158"/>
              </a:lnTo>
              <a:lnTo>
                <a:pt x="45720" y="5176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683077-291B-42AE-8FDF-E639A1AA0BE2}">
      <dsp:nvSpPr>
        <dsp:cNvPr id="0" name=""/>
        <dsp:cNvSpPr/>
      </dsp:nvSpPr>
      <dsp:spPr>
        <a:xfrm>
          <a:off x="5521452" y="1326530"/>
          <a:ext cx="2797154" cy="549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456"/>
              </a:lnTo>
              <a:lnTo>
                <a:pt x="2797154" y="366456"/>
              </a:lnTo>
              <a:lnTo>
                <a:pt x="2797154" y="549941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28124-3A83-4705-9ECC-B7919B4A0D59}">
      <dsp:nvSpPr>
        <dsp:cNvPr id="0" name=""/>
        <dsp:cNvSpPr/>
      </dsp:nvSpPr>
      <dsp:spPr>
        <a:xfrm>
          <a:off x="3814942" y="1326530"/>
          <a:ext cx="1706509" cy="525604"/>
        </a:xfrm>
        <a:custGeom>
          <a:avLst/>
          <a:gdLst/>
          <a:ahLst/>
          <a:cxnLst/>
          <a:rect l="0" t="0" r="0" b="0"/>
          <a:pathLst>
            <a:path>
              <a:moveTo>
                <a:pt x="1706509" y="0"/>
              </a:moveTo>
              <a:lnTo>
                <a:pt x="1706509" y="342119"/>
              </a:lnTo>
              <a:lnTo>
                <a:pt x="0" y="342119"/>
              </a:lnTo>
              <a:lnTo>
                <a:pt x="0" y="52560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86EE3-D5C0-4910-BB98-473955CA93A1}">
      <dsp:nvSpPr>
        <dsp:cNvPr id="0" name=""/>
        <dsp:cNvSpPr/>
      </dsp:nvSpPr>
      <dsp:spPr>
        <a:xfrm>
          <a:off x="79163" y="68818"/>
          <a:ext cx="10884578" cy="125771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C7876-2612-4107-B1B7-AF88757C3C25}">
      <dsp:nvSpPr>
        <dsp:cNvPr id="0" name=""/>
        <dsp:cNvSpPr/>
      </dsp:nvSpPr>
      <dsp:spPr>
        <a:xfrm>
          <a:off x="299235" y="277887"/>
          <a:ext cx="10884578" cy="1257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800" b="1" kern="1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 tìm cách trồng 5 cây táo thành 2 hàng, mỗi hàng có 3 cây. Nếu mỗi cây được xem là 1 điểm, vẽ hình thể hiện cách trồng các cây đó.</a:t>
          </a:r>
          <a:endParaRPr lang="en-US" sz="2800" kern="1200" dirty="0"/>
        </a:p>
      </dsp:txBody>
      <dsp:txXfrm>
        <a:off x="336072" y="314724"/>
        <a:ext cx="10810904" cy="1184038"/>
      </dsp:txXfrm>
    </dsp:sp>
    <dsp:sp modelId="{EB4C79CF-C493-4AE9-AB18-B2DAC2DE7704}">
      <dsp:nvSpPr>
        <dsp:cNvPr id="0" name=""/>
        <dsp:cNvSpPr/>
      </dsp:nvSpPr>
      <dsp:spPr>
        <a:xfrm>
          <a:off x="2824618" y="1852135"/>
          <a:ext cx="1980649" cy="1257712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D1BCF-9F8A-48BC-8E9A-FC1765FF4BAE}">
      <dsp:nvSpPr>
        <dsp:cNvPr id="0" name=""/>
        <dsp:cNvSpPr/>
      </dsp:nvSpPr>
      <dsp:spPr>
        <a:xfrm>
          <a:off x="3044690" y="2061203"/>
          <a:ext cx="1980649" cy="1257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8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2800" kern="1200" dirty="0"/>
        </a:p>
      </dsp:txBody>
      <dsp:txXfrm>
        <a:off x="3081527" y="2098040"/>
        <a:ext cx="1906975" cy="1184038"/>
      </dsp:txXfrm>
    </dsp:sp>
    <dsp:sp modelId="{96C4F106-0F81-4282-B7C1-E2CE5B44AC19}">
      <dsp:nvSpPr>
        <dsp:cNvPr id="0" name=""/>
        <dsp:cNvSpPr/>
      </dsp:nvSpPr>
      <dsp:spPr>
        <a:xfrm>
          <a:off x="7328282" y="1876472"/>
          <a:ext cx="1980649" cy="1257712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10105-8DA7-4F02-AD69-BC5DA81E933A}">
      <dsp:nvSpPr>
        <dsp:cNvPr id="0" name=""/>
        <dsp:cNvSpPr/>
      </dsp:nvSpPr>
      <dsp:spPr>
        <a:xfrm>
          <a:off x="7548354" y="2085540"/>
          <a:ext cx="1980649" cy="1257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8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endParaRPr lang="en-US" sz="2800" b="1" kern="1200" dirty="0">
            <a:ln w="12700">
              <a:prstDash val="solid"/>
            </a:ln>
            <a:effectLst>
              <a:outerShdw dist="38100" dir="2640000" algn="bl" rotWithShape="0">
                <a:schemeClr val="tx2">
                  <a:lumMod val="75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endParaRPr lang="en-US" sz="2800" kern="1200" dirty="0"/>
        </a:p>
      </dsp:txBody>
      <dsp:txXfrm>
        <a:off x="7585191" y="2122377"/>
        <a:ext cx="1906975" cy="1184038"/>
      </dsp:txXfrm>
    </dsp:sp>
    <dsp:sp modelId="{43D4A089-15CF-4DDD-A959-AF17F8414A46}">
      <dsp:nvSpPr>
        <dsp:cNvPr id="0" name=""/>
        <dsp:cNvSpPr/>
      </dsp:nvSpPr>
      <dsp:spPr>
        <a:xfrm>
          <a:off x="7323805" y="3651827"/>
          <a:ext cx="1980649" cy="187810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DAD00-80D4-45CB-89BF-C7D50A76DE4B}">
      <dsp:nvSpPr>
        <dsp:cNvPr id="0" name=""/>
        <dsp:cNvSpPr/>
      </dsp:nvSpPr>
      <dsp:spPr>
        <a:xfrm>
          <a:off x="7543878" y="3860895"/>
          <a:ext cx="1980649" cy="1878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598886" y="3915903"/>
        <a:ext cx="1870633" cy="1768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C9692-7866-4D56-BABD-703B8B5820A9}">
      <dsp:nvSpPr>
        <dsp:cNvPr id="0" name=""/>
        <dsp:cNvSpPr/>
      </dsp:nvSpPr>
      <dsp:spPr>
        <a:xfrm>
          <a:off x="-6031190" y="-922847"/>
          <a:ext cx="7179696" cy="7179696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6F36C-6457-4850-A03C-D5FF6975A5A2}">
      <dsp:nvSpPr>
        <dsp:cNvPr id="0" name=""/>
        <dsp:cNvSpPr/>
      </dsp:nvSpPr>
      <dsp:spPr>
        <a:xfrm>
          <a:off x="601106" y="410077"/>
          <a:ext cx="7771297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Kể ra được bộ ba điểm thẳng hàng, không thẳng hàng trong hình vẽ cho trước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06" y="410077"/>
        <a:ext cx="7771297" cy="820582"/>
      </dsp:txXfrm>
    </dsp:sp>
    <dsp:sp modelId="{4F4C8685-4C8E-41C0-8025-7E9E84A50B9B}">
      <dsp:nvSpPr>
        <dsp:cNvPr id="0" name=""/>
        <dsp:cNvSpPr/>
      </dsp:nvSpPr>
      <dsp:spPr>
        <a:xfrm>
          <a:off x="88242" y="307505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C0C36-638D-49D8-80B2-8F0BBA769B8D}">
      <dsp:nvSpPr>
        <dsp:cNvPr id="0" name=""/>
        <dsp:cNvSpPr/>
      </dsp:nvSpPr>
      <dsp:spPr>
        <a:xfrm>
          <a:off x="1071565" y="1641165"/>
          <a:ext cx="7300839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Nêu được vị trí của các điểm trong bộ ba điểm thẳng hàng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1565" y="1641165"/>
        <a:ext cx="7300839" cy="820582"/>
      </dsp:txXfrm>
    </dsp:sp>
    <dsp:sp modelId="{71F139EA-5C7D-4E16-8D6B-29CE9314FCA5}">
      <dsp:nvSpPr>
        <dsp:cNvPr id="0" name=""/>
        <dsp:cNvSpPr/>
      </dsp:nvSpPr>
      <dsp:spPr>
        <a:xfrm>
          <a:off x="558701" y="1538592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4F701-AB36-423C-B6C1-079971344176}">
      <dsp:nvSpPr>
        <dsp:cNvPr id="0" name=""/>
        <dsp:cNvSpPr/>
      </dsp:nvSpPr>
      <dsp:spPr>
        <a:xfrm>
          <a:off x="1071565" y="2872252"/>
          <a:ext cx="7300839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Vẽ được các bộ ba điểm thẳng hàng và không thẳng hàng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1565" y="2872252"/>
        <a:ext cx="7300839" cy="820582"/>
      </dsp:txXfrm>
    </dsp:sp>
    <dsp:sp modelId="{BCD67E6D-9905-487F-9EF8-BC3C4564CEF4}">
      <dsp:nvSpPr>
        <dsp:cNvPr id="0" name=""/>
        <dsp:cNvSpPr/>
      </dsp:nvSpPr>
      <dsp:spPr>
        <a:xfrm>
          <a:off x="558701" y="2769679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C58CD-C865-4A76-B363-62382093397C}">
      <dsp:nvSpPr>
        <dsp:cNvPr id="0" name=""/>
        <dsp:cNvSpPr/>
      </dsp:nvSpPr>
      <dsp:spPr>
        <a:xfrm>
          <a:off x="601106" y="4103339"/>
          <a:ext cx="7771297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58420" rIns="58420" bIns="5842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Tìm được một số hình ảnh của các bộ ba điểm thẳng hàng (không thẳng hàng) trong thực tế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06" y="4103339"/>
        <a:ext cx="7771297" cy="820582"/>
      </dsp:txXfrm>
    </dsp:sp>
    <dsp:sp modelId="{D023A0E6-8CEF-4162-895F-0EC74CDFFCD8}">
      <dsp:nvSpPr>
        <dsp:cNvPr id="0" name=""/>
        <dsp:cNvSpPr/>
      </dsp:nvSpPr>
      <dsp:spPr>
        <a:xfrm>
          <a:off x="88242" y="4000766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7CE53-425E-4E60-9BE1-4AFDEFFF10C1}">
      <dsp:nvSpPr>
        <dsp:cNvPr id="0" name=""/>
        <dsp:cNvSpPr/>
      </dsp:nvSpPr>
      <dsp:spPr>
        <a:xfrm rot="5400000">
          <a:off x="2497065" y="1360154"/>
          <a:ext cx="1877270" cy="21372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F561A-A6A3-41E1-B093-9AB66EC5A6A6}">
      <dsp:nvSpPr>
        <dsp:cNvPr id="0" name=""/>
        <dsp:cNvSpPr/>
      </dsp:nvSpPr>
      <dsp:spPr>
        <a:xfrm>
          <a:off x="0" y="40104"/>
          <a:ext cx="9515007" cy="1414539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Thực hiện vào bảng nhóm.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Sau đó treo lên bảng và các nhóm nhận xét bài làm</a:t>
          </a:r>
        </a:p>
      </dsp:txBody>
      <dsp:txXfrm>
        <a:off x="69065" y="109169"/>
        <a:ext cx="9376877" cy="1276409"/>
      </dsp:txXfrm>
    </dsp:sp>
    <dsp:sp modelId="{86C28F50-9C95-4AFD-B1A4-14B3AC370ED2}">
      <dsp:nvSpPr>
        <dsp:cNvPr id="0" name=""/>
        <dsp:cNvSpPr/>
      </dsp:nvSpPr>
      <dsp:spPr>
        <a:xfrm>
          <a:off x="68816" y="2781409"/>
          <a:ext cx="2298441" cy="922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5 phút</a:t>
          </a:r>
        </a:p>
      </dsp:txBody>
      <dsp:txXfrm>
        <a:off x="68816" y="2781409"/>
        <a:ext cx="2298441" cy="922884"/>
      </dsp:txXfrm>
    </dsp:sp>
    <dsp:sp modelId="{07338D1A-18A1-4876-9062-A2BEDBB9A10D}">
      <dsp:nvSpPr>
        <dsp:cNvPr id="0" name=""/>
        <dsp:cNvSpPr/>
      </dsp:nvSpPr>
      <dsp:spPr>
        <a:xfrm>
          <a:off x="4565004" y="1937590"/>
          <a:ext cx="6332603" cy="2212050"/>
        </a:xfrm>
        <a:prstGeom prst="roundRect">
          <a:avLst>
            <a:gd name="adj" fmla="val 16670"/>
          </a:avLst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1, 2: </a:t>
          </a: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2 (trang 75 SGK)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3, 4: </a:t>
          </a: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4 (trang 75 SGK)</a:t>
          </a:r>
        </a:p>
      </dsp:txBody>
      <dsp:txXfrm>
        <a:off x="4673007" y="2045593"/>
        <a:ext cx="6116597" cy="1996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F61E-EE5D-472B-BE68-F53094E3FF6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85003-FFCC-44B4-BD40-AD1B717B1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AA9BAF-6FC5-4B10-B666-CC1B350361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2BA11E-39CA-40FC-ABEA-8C8318A4F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073ACC-35E4-46D8-9B4B-6E180E5659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8382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305311-FD29-45E7-BF4A-98B7E91EE7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CEC403-628F-417B-BF0A-D58C41455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9BEF91-321B-4C45-AFF0-171BECACF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182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73A3B2-6349-48F5-B37A-6AC24B6D6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03280-A54F-444D-90FE-49A92F708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7986B-EA42-47E7-B297-D2E2121A0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1255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DD9151-0578-45FC-9725-FA42CDC260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9DE6DE-7413-4451-BACC-8C9F64F5DF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B17CC7-0B29-4231-B6A9-0CFD24B7FA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115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EE6A71-A844-4FEA-961A-5C2FD344D5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274484-F00B-48C8-B0CA-EB4A6F04DD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1C003E-32AD-444F-A7B8-3A9262ABE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452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12173F-ABFE-4AD1-B114-233AE7351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946906-B9FC-4D70-9E08-0570AB24C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E941AD-BFE9-4446-8001-382C40940F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7769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F6B1C8-5C53-4397-B50B-1091552BE2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D98C91-5948-4857-ADE0-083F439FEA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7B766-A406-4243-B39F-30469E37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360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0C5297-C411-430B-B8EB-3F4F740662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AB4E93-1852-4272-8201-E26C2431E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A98BA5-ECBC-4ACE-909F-04F5932CC3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1363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B8F7AA-F5FC-4495-98A1-594E20D2A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D04F53-23C6-49FE-9AC3-21E868CA7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716834-D14E-46DC-A75E-B5695A8631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682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4F1F8B-B818-48FA-A791-5B19E2DFF4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C2CFB3-95BB-4A97-979C-8FBCC91202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CF8497-3528-4484-8565-8FA952153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571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8E3FD7-2999-4D53-9A6B-850AE6632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42801E-5D7E-4B9C-A31B-1C0B2EB36A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EF0A21-5B21-4D7F-BA85-277699F4AD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181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042036-7BC6-4C79-B83B-F17573C8E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9DB527-17DD-408B-B751-46C1EA1832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3F2EEB-C236-40D3-BA54-6F20E1AF7C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9414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13D54F-3D6C-42D1-AB17-2E63F7CEBF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D92FD9-B624-4254-80F5-332587733D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1BD55E-B071-42B9-B46E-2287A3A85E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922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DA90CA-A521-49DE-B443-D1510B9932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5FA2A3-F569-43E7-B2CF-757CC5FA0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CF0D2C-2077-40E0-A8AC-0B4DC8AAA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355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C272B5-81C6-44CF-A639-B483A44E1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D089B3-B31B-45C8-9EC1-9197F96D07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E02E34-E1C9-4026-9C11-22C6ADBD2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0300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1DAF1-641D-4B3D-88D9-E1A51BF87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A19A04-1CBC-46C8-9D7D-726121C46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4AC819-BE5D-4A89-985E-53D1693C8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8903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FD7AA6-BB8C-4374-84F7-69CE1841F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158F69-B1BE-4D6B-8D5D-A5FA2B5A0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1F771C-C2DF-4355-81CC-1BAE18A5E1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436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FA88CB-6606-4523-AAB2-127D6BE8D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B90752-7690-4432-A72C-5D8511C37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9196A6-3EB5-4D48-9F98-4B28D3A0A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6456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3849E4-D427-4AE4-968D-D9843D67FC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F16A25-E743-49DC-B72A-51771D029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AAF531-D1C0-4B20-BC98-72C13BEDB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6400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21E1CF-DEE1-4AB6-BBF1-D26E797B62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5044B7-FC9C-4C2E-AE9C-DC8E0C9A6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9588F-B1C6-4A82-A0D2-D85AAB7CB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734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FEE222-B8E5-4502-9468-7839B45E2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600063-DB9A-405C-BA8E-280CE127C8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22F5CF-3D89-49E5-85BA-B4BC372AB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0025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8B0E41-AF3C-4C71-AA99-A98A99BFB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AB103E-A252-4AAD-8506-67433C1E3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58722A-FBB9-485E-878D-BA0B89ACE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691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87AB70-E9C7-4FAC-913C-4F455D6D9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28D4B-51CC-48A4-9B0F-FBAA34E22D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B9C9A8-4D34-42F0-A968-182556786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320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D9815E-9FBB-4E7B-A6E5-599A067FF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3EDF46-2A86-4A7D-AB45-0F46A9A31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807A7C-EF5E-4B92-A29A-C8B1BBD61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6342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3640F9-0798-4272-9EE8-2BC4C63DD9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23EA2-923E-4A99-A040-9733B4DFE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327963-97C7-47BB-BD34-F905249255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651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82F20A-8A6E-4BED-B9A3-359F7AB79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75925E-5266-4501-974C-FD2CDB451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21702B-A3C4-4AF8-B331-2D691C9B5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0580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7D82E8-52BC-4979-8196-0C89C290EE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A0A728-88BA-4560-95AC-1D1E008B1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AD191A-029F-40D2-A085-BCF77E28C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5246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68DD51-6A08-436E-9CCC-4F6693647C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AD98AE-068B-4CB1-B401-4EAFE47D1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1BBD5B-3718-4B66-B0C0-D71A524D8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1546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D84DE0-89EF-4A01-8675-9B8BB4BCF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EC4728-B5AD-4A6B-A904-51076E68B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817E5C-E091-4CE7-B616-F5ABF02CFD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4840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17181A-F2CD-466D-8D55-32DA65371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07CFD3-7679-404A-A214-94FCD852C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8CB075-62B1-4994-9A2B-0F5BF7B1D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3707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6CF1F8-A4E1-4BA4-8891-8A3894728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2B5490-3D52-48B1-97F1-2D56F5D31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833AF1-1896-4166-BA09-CB1579A37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9963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6B2D05-63AE-4F70-9E3B-75E606D1B9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AAD8A0-C442-4AB0-BFA9-8398C9238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2B8761-59BA-472C-A2C3-487E9233E3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089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56CCBD-E8BE-486D-8CB6-A5EFFE0D26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7FC4CC-A8A0-4745-9009-1F11F86CFC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C16447-44ED-472A-A906-823122B4E1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247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74AD6A-6286-4870-9D5F-B080C06C47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C214C9-65C3-4820-AA46-50C1F758F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F3EEEF-0DE4-442E-8FBD-040D4551F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6606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4505EE-1A33-4F04-B6B8-DFC01747B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030E5E-FDA3-42D4-A200-2E6B847B8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DD50E3-F55F-4494-A03E-25B7ABFEF8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806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E300DD-5242-44A5-A67C-942E14C128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2C3615-3479-435E-88C7-A9550ADF97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9291C4-C516-4860-9428-15C42BBDFF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559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CC7A08-0E39-4BAB-88CC-E01988739E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E0B852-3635-45C9-A9BB-9B77CF559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2B5CD8-9715-4D4D-8200-42E3ABC64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6832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CDDDE6-3628-463E-A79E-95CAE069F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00F201-EED3-4774-902D-F354434B1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0E1996-47D2-4789-BF22-E2C7F320E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7907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6F27A-9C15-42F9-B04B-9A7EC01601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EB812-D273-4117-BF4F-D529C714C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96EAF0-7635-4008-B1AA-8EDC2BF346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0023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9989392-2396-47DD-90BD-C48B04C27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283C39-9570-44CE-8EFB-12F6056B7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4B20ED-8CDF-40E1-8E74-202AF8056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9663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96E2F13-9D0E-441F-BF48-535846DCCC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9060FAC-FE96-4BB3-B58B-7CD8BC044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BEA03C-538A-4591-8BB1-B7EFEED1D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9304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BA8127-65CD-4DF4-B937-E5C8A2D699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F28D58-7323-48FD-9862-1992DDEED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940B9C7-3400-43FB-B863-65D53C138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638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EE3964-1A43-4F96-8045-CD3A1A78A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C24398-5AA6-4C64-A967-83F040AB1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CD5EFD-59C2-4D56-87B2-33FC4180A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297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9B0488-30DE-44B4-8FA5-D0FC60F94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640A5A-A877-423D-A5E7-7FF00A219E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47C7A0-83F6-46A8-8D6A-B438869BA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762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37B63A-E896-42E7-B505-8E6203432F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470ACE-5E7B-4E15-9C56-2545E7E54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24D4EF-027B-4EC7-B032-5E12F35E9B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1283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E47057-773D-4890-A6F5-5BCD6794E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A98166-DD9A-46DA-B40D-5D9C3B9F5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570DE8-0833-4DE0-BE03-EA0165654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7009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02D94D-F399-4BAD-BB97-C1517D4D2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AD3E268-C381-4100-B088-B7640CA45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AC97F4-318B-4A34-B7BF-F276EA1C50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0412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FCF1F1-633F-49D0-8CDA-6CBD73919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5771EA-B7F3-4559-8C29-098FB28DC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794299-3457-4BEF-8D23-948C865F3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3934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3504D0-1EAF-44F9-A2A1-14504E73A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7BDDF2-6245-4A98-9796-E75B20DDD3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160A9-D377-473A-B360-D2890B23B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8630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D8E05-F5E7-4858-84DB-44BA75CBC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AF69E1-1E78-4151-BBB5-E216B7AA72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ABC108-02D7-4D51-9CF2-563CFE074B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2459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F928A3-A111-40EC-9E59-00C667DA80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0EB137-0105-4DB9-B4C4-D309524AB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2ED06A-0638-4439-9733-477BB1FA8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554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60E52F-78A3-4D40-9647-9AEAF4F8B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1CFCBD-1C72-41F6-9C88-87FB9B7C8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4233B1-EECE-4C8D-8F0B-B9B2F36CF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613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E1A376-8457-4F7B-BD0F-7255EDD702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DC8D35-5F05-48DD-B0A0-58191E680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8E43A6-DBC8-485B-B142-903F8111C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9728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1E4473-61A2-4467-A37C-9E43C1870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6F0F54-B9F3-469D-A769-DCC3F9FBA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3F9803-D911-4B15-B42E-823F39999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105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448F6F-5CB9-443C-92AE-73C101DF5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83DAA2-F8C5-4469-B662-BC3103255A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A588AF-9EE6-438F-BDBD-26FA3871D6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141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C1B804-A1D5-4661-BCDC-EDCE084C2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97E7FE-9CA1-4226-B596-6C4B96BD5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D3F7B7-5403-4292-8E2D-419F43711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832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AD8FA"/>
            </a:gs>
            <a:gs pos="100000">
              <a:srgbClr val="88A7F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15574FA-B4A1-4DFC-83C9-7D9FA944B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9F736D-ABB4-4A3B-A522-5732AE5F2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2880D2-150B-4977-8C37-8255FC337B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8/25/2021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DD4CCB8-C12C-4885-AA3A-338080D092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66D934E-04E1-49B5-B133-1B80AC48A8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6" r:id="rId23"/>
    <p:sldLayoutId id="2147483917" r:id="rId24"/>
    <p:sldLayoutId id="2147483918" r:id="rId25"/>
    <p:sldLayoutId id="2147483919" r:id="rId26"/>
    <p:sldLayoutId id="2147483920" r:id="rId27"/>
    <p:sldLayoutId id="2147483921" r:id="rId28"/>
    <p:sldLayoutId id="2147483922" r:id="rId29"/>
    <p:sldLayoutId id="2147483923" r:id="rId30"/>
    <p:sldLayoutId id="2147483924" r:id="rId31"/>
    <p:sldLayoutId id="2147483925" r:id="rId32"/>
    <p:sldLayoutId id="2147483926" r:id="rId33"/>
    <p:sldLayoutId id="2147483927" r:id="rId34"/>
    <p:sldLayoutId id="2147483928" r:id="rId35"/>
    <p:sldLayoutId id="2147483929" r:id="rId36"/>
    <p:sldLayoutId id="2147483930" r:id="rId37"/>
    <p:sldLayoutId id="2147483931" r:id="rId38"/>
    <p:sldLayoutId id="2147483932" r:id="rId39"/>
    <p:sldLayoutId id="2147483933" r:id="rId40"/>
    <p:sldLayoutId id="2147483934" r:id="rId41"/>
    <p:sldLayoutId id="2147483935" r:id="rId42"/>
    <p:sldLayoutId id="2147483936" r:id="rId43"/>
    <p:sldLayoutId id="2147483937" r:id="rId44"/>
    <p:sldLayoutId id="2147483938" r:id="rId45"/>
    <p:sldLayoutId id="2147483939" r:id="rId46"/>
    <p:sldLayoutId id="2147483940" r:id="rId47"/>
    <p:sldLayoutId id="2147483945" r:id="rId48"/>
    <p:sldLayoutId id="2147483946" r:id="rId49"/>
    <p:sldLayoutId id="2147483947" r:id="rId50"/>
    <p:sldLayoutId id="2147483948" r:id="rId51"/>
    <p:sldLayoutId id="2147483949" r:id="rId52"/>
    <p:sldLayoutId id="2147483950" r:id="rId53"/>
    <p:sldLayoutId id="2147483951" r:id="rId54"/>
    <p:sldLayoutId id="2147483952" r:id="rId55"/>
    <p:sldLayoutId id="2147483953" r:id="rId56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2.xml"/><Relationship Id="rId7" Type="http://schemas.openxmlformats.org/officeDocument/2006/relationships/diagramColors" Target="../diagrams/colors1.xml"/><Relationship Id="rId2" Type="http://schemas.openxmlformats.org/officeDocument/2006/relationships/video" Target="file:///E:\.Cong%20viec\iSchool\Tro%20choi%20PPT\Dong%20ho%20PP\2%20min%20COUNTDOWN%20TIMER%20(%20v%20638%20)%20TIMER%20with%20sound%20music%204k.webm" TargetMode="External"/><Relationship Id="rId1" Type="http://schemas.microsoft.com/office/2007/relationships/media" Target="file:///E:\.Cong%20viec\iSchool\Tro%20choi%20PPT\Dong%20ho%20PP\2%20min%20COUNTDOWN%20TIMER%20(%20v%20638%20)%20TIMER%20with%20sound%20music%204k.webm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47.xml"/><Relationship Id="rId7" Type="http://schemas.openxmlformats.org/officeDocument/2006/relationships/diagramColors" Target="../diagrams/colors3.xml"/><Relationship Id="rId2" Type="http://schemas.openxmlformats.org/officeDocument/2006/relationships/video" Target="file:///E:\.Cong%20viec\iSchool\Tro%20choi%20PPT\Dong%20ho%20PP\Countdown%20Timer%20for%20Kids%205%20minutes.mp4" TargetMode="External"/><Relationship Id="rId1" Type="http://schemas.microsoft.com/office/2007/relationships/media" Target="file:///E:\.Cong%20viec\iSchool\Tro%20choi%20PPT\Dong%20ho%20PP\Countdown%20Timer%20for%20Kids%205%20minutes.mp4" TargetMode="Externa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9.emf"/><Relationship Id="rId4" Type="http://schemas.openxmlformats.org/officeDocument/2006/relationships/audio" Target="../media/audio4.wav"/><Relationship Id="rId9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9.emf"/><Relationship Id="rId4" Type="http://schemas.openxmlformats.org/officeDocument/2006/relationships/audio" Target="../media/audio4.wav"/><Relationship Id="rId9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9.emf"/><Relationship Id="rId4" Type="http://schemas.openxmlformats.org/officeDocument/2006/relationships/audio" Target="../media/audio4.wav"/><Relationship Id="rId9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9.emf"/><Relationship Id="rId4" Type="http://schemas.openxmlformats.org/officeDocument/2006/relationships/audio" Target="../media/audio4.wav"/><Relationship Id="rId9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4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24.gif"/><Relationship Id="rId11" Type="http://schemas.openxmlformats.org/officeDocument/2006/relationships/image" Target="../media/image27.png"/><Relationship Id="rId5" Type="http://schemas.openxmlformats.org/officeDocument/2006/relationships/image" Target="../media/image23.gif"/><Relationship Id="rId15" Type="http://schemas.openxmlformats.org/officeDocument/2006/relationships/image" Target="../media/image31.jpeg"/><Relationship Id="rId10" Type="http://schemas.openxmlformats.org/officeDocument/2006/relationships/audio" Target="../media/audio10.wav"/><Relationship Id="rId4" Type="http://schemas.openxmlformats.org/officeDocument/2006/relationships/image" Target="../media/image22.jpeg"/><Relationship Id="rId9" Type="http://schemas.openxmlformats.org/officeDocument/2006/relationships/slide" Target="slide26.xml"/><Relationship Id="rId14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32.xml"/><Relationship Id="rId3" Type="http://schemas.openxmlformats.org/officeDocument/2006/relationships/image" Target="../media/image23.gif"/><Relationship Id="rId7" Type="http://schemas.openxmlformats.org/officeDocument/2006/relationships/slide" Target="slide27.xml"/><Relationship Id="rId12" Type="http://schemas.openxmlformats.org/officeDocument/2006/relationships/slide" Target="slide33.xml"/><Relationship Id="rId17" Type="http://schemas.openxmlformats.org/officeDocument/2006/relationships/image" Target="../media/image30.gif"/><Relationship Id="rId2" Type="http://schemas.openxmlformats.org/officeDocument/2006/relationships/image" Target="../media/image22.jpeg"/><Relationship Id="rId16" Type="http://schemas.openxmlformats.org/officeDocument/2006/relationships/slide" Target="slide3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slide" Target="slide34.xml"/><Relationship Id="rId5" Type="http://schemas.openxmlformats.org/officeDocument/2006/relationships/image" Target="../media/image28.png"/><Relationship Id="rId15" Type="http://schemas.openxmlformats.org/officeDocument/2006/relationships/slide" Target="slide35.xml"/><Relationship Id="rId10" Type="http://schemas.openxmlformats.org/officeDocument/2006/relationships/slide" Target="slide30.xml"/><Relationship Id="rId4" Type="http://schemas.openxmlformats.org/officeDocument/2006/relationships/image" Target="../media/image24.gif"/><Relationship Id="rId9" Type="http://schemas.openxmlformats.org/officeDocument/2006/relationships/slide" Target="slide29.xml"/><Relationship Id="rId14" Type="http://schemas.openxmlformats.org/officeDocument/2006/relationships/slide" Target="slide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3.gif"/><Relationship Id="rId7" Type="http://schemas.openxmlformats.org/officeDocument/2006/relationships/slide" Target="slide26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gif"/><Relationship Id="rId4" Type="http://schemas.openxmlformats.org/officeDocument/2006/relationships/image" Target="../media/image24.gif"/><Relationship Id="rId9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3.gif"/><Relationship Id="rId7" Type="http://schemas.openxmlformats.org/officeDocument/2006/relationships/image" Target="../media/image26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3.gif"/><Relationship Id="rId7" Type="http://schemas.openxmlformats.org/officeDocument/2006/relationships/image" Target="../media/image26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3.gif"/><Relationship Id="rId7" Type="http://schemas.openxmlformats.org/officeDocument/2006/relationships/image" Target="../media/image26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3.gif"/><Relationship Id="rId7" Type="http://schemas.openxmlformats.org/officeDocument/2006/relationships/image" Target="../media/image26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32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3.gif"/><Relationship Id="rId7" Type="http://schemas.openxmlformats.org/officeDocument/2006/relationships/image" Target="../media/image26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32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3.gif"/><Relationship Id="rId7" Type="http://schemas.openxmlformats.org/officeDocument/2006/relationships/image" Target="../media/image26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32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3.gif"/><Relationship Id="rId7" Type="http://schemas.openxmlformats.org/officeDocument/2006/relationships/image" Target="../media/image26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32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3.gif"/><Relationship Id="rId7" Type="http://schemas.openxmlformats.org/officeDocument/2006/relationships/image" Target="../media/image26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32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3.gif"/><Relationship Id="rId7" Type="http://schemas.openxmlformats.org/officeDocument/2006/relationships/image" Target="../media/image26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32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2.jpeg"/><Relationship Id="rId7" Type="http://schemas.openxmlformats.org/officeDocument/2006/relationships/image" Target="../media/image29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4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4.gif"/><Relationship Id="rId5" Type="http://schemas.openxmlformats.org/officeDocument/2006/relationships/image" Target="../media/image24.gif"/><Relationship Id="rId10" Type="http://schemas.openxmlformats.org/officeDocument/2006/relationships/image" Target="../media/image33.gif"/><Relationship Id="rId4" Type="http://schemas.openxmlformats.org/officeDocument/2006/relationships/image" Target="../media/image23.gif"/><Relationship Id="rId9" Type="http://schemas.openxmlformats.org/officeDocument/2006/relationships/image" Target="../media/image30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id="{C3897200-396F-49BC-A5A1-317B44C3C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046771"/>
              </p:ext>
            </p:extLst>
          </p:nvPr>
        </p:nvGraphicFramePr>
        <p:xfrm>
          <a:off x="422031" y="791766"/>
          <a:ext cx="11338559" cy="576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089233F-1B00-4B2D-A16D-B5423D8C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9126" r="9091" b="22691"/>
          <a:stretch>
            <a:fillRect/>
          </a:stretch>
        </p:blipFill>
        <p:spPr bwMode="auto">
          <a:xfrm>
            <a:off x="2381250" y="4191000"/>
            <a:ext cx="371475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779F4A90-E57D-4B6C-B669-41CD046AA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363"/>
            <a:ext cx="9144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2 min COUNTDOWN TIMER ( v 638 ) TIMER with sound music 4k.webm">
            <a:hlinkClick r:id="" action="ppaction://media"/>
            <a:extLst>
              <a:ext uri="{FF2B5EF4-FFF2-40B4-BE49-F238E27FC236}">
                <a16:creationId xmlns:a16="http://schemas.microsoft.com/office/drawing/2014/main" id="{A9A28D62-8BF4-4722-89C2-0B03BDBDC0C3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5035550"/>
            <a:ext cx="193516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564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Graphic spid="7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2F10A23-4AA3-406E-BA7D-7349C2DEE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C2F1D0ED-2C71-4F42-B8ED-5059593C4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28932D24-3B95-4999-8D71-CD45553BA444}"/>
              </a:ext>
            </a:extLst>
          </p:cNvPr>
          <p:cNvSpPr/>
          <p:nvPr/>
        </p:nvSpPr>
        <p:spPr>
          <a:xfrm>
            <a:off x="0" y="25360"/>
            <a:ext cx="12192000" cy="492919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0" b="1">
                <a:ln w="10160">
                  <a:solidFill>
                    <a:srgbClr val="1EC01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NHÓM</a:t>
            </a:r>
            <a:endParaRPr lang="vi-VN" sz="3000" b="1" dirty="0">
              <a:ln w="10160">
                <a:solidFill>
                  <a:srgbClr val="1EC01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1674BD3-C516-44ED-8F1B-6135773C5E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9025239"/>
              </p:ext>
            </p:extLst>
          </p:nvPr>
        </p:nvGraphicFramePr>
        <p:xfrm>
          <a:off x="759655" y="838201"/>
          <a:ext cx="10986867" cy="4474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Countdown Timer for Kids 5 minutes.mp4">
            <a:hlinkClick r:id="" action="ppaction://media"/>
            <a:extLst>
              <a:ext uri="{FF2B5EF4-FFF2-40B4-BE49-F238E27FC236}">
                <a16:creationId xmlns:a16="http://schemas.microsoft.com/office/drawing/2014/main" id="{D315E82A-011D-44A3-BA89-F3554F5423CD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3" y="4645855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928A5B36-8ED7-4B33-A523-774CFAA0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288925"/>
            <a:ext cx="680803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VNI-Times" pitchFamily="2" charset="0"/>
              </a:rPr>
              <a:t>Coù theå xaûy ra nhieàu ñieåm cuøng thuoäc ñöôøng thaúng khoâng? Vì sao? 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654D230A-F264-4396-BF9C-B00818683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441" y="1631474"/>
            <a:ext cx="78771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VNI-Times" pitchFamily="2" charset="0"/>
              </a:rPr>
              <a:t>Coù theå xaûy ra nhieàu ñieåm cuøng thuoäc ñöôøng thaúng vì coù voâ soá ñieåm thuoäc ñöôøng thaúng.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A9DB5F5C-6DD0-4566-A0C1-C221E3164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3369249"/>
            <a:ext cx="70471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VNI-Times" pitchFamily="2" charset="0"/>
              </a:rPr>
              <a:t>Coù theå xaûy ra nhieàu ñieåm khoâng cuøng thuoäc ñöôøng thaúng khoâng? Vì sao?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8B8E0D1D-1DB5-4DE7-B9B5-2E875A3B2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441" y="4616548"/>
            <a:ext cx="78771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VNI-Times" pitchFamily="2" charset="0"/>
              </a:rPr>
              <a:t>Coù theå xaûy ra nhieàu ñieåm khoâng thuoäc ñöôøng thaúng vì coù voâ soá ñieåm khoâng thuoäc ñöôøng thaúng.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4" grpId="0"/>
      <p:bldP spid="10245" grpId="0"/>
      <p:bldP spid="102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376AD2CC-285A-4B86-B2E9-97F13F30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>
            <a:extLst>
              <a:ext uri="{FF2B5EF4-FFF2-40B4-BE49-F238E27FC236}">
                <a16:creationId xmlns:a16="http://schemas.microsoft.com/office/drawing/2014/main" id="{A4140F05-58D0-4BEA-BF73-84D88BDFA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4" y="4897438"/>
            <a:ext cx="1557337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8FADF3-F645-40CC-8EF1-EABD8B5902F8}"/>
              </a:ext>
            </a:extLst>
          </p:cNvPr>
          <p:cNvSpPr/>
          <p:nvPr/>
        </p:nvSpPr>
        <p:spPr>
          <a:xfrm>
            <a:off x="4191001" y="2438400"/>
            <a:ext cx="4224233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9000" b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THỬ SỨC</a:t>
            </a:r>
            <a:endParaRPr lang="en-US" sz="90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  <p:pic>
        <p:nvPicPr>
          <p:cNvPr id="15365" name="Picture 9">
            <a:extLst>
              <a:ext uri="{FF2B5EF4-FFF2-40B4-BE49-F238E27FC236}">
                <a16:creationId xmlns:a16="http://schemas.microsoft.com/office/drawing/2014/main" id="{909E3E87-6F50-49E6-A4E0-018EB6D3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276225"/>
            <a:ext cx="179863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>
            <a:extLst>
              <a:ext uri="{FF2B5EF4-FFF2-40B4-BE49-F238E27FC236}">
                <a16:creationId xmlns:a16="http://schemas.microsoft.com/office/drawing/2014/main" id="{9416F018-39B8-4C16-9A24-388E9233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4227513"/>
            <a:ext cx="14859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>
            <a:extLst>
              <a:ext uri="{FF2B5EF4-FFF2-40B4-BE49-F238E27FC236}">
                <a16:creationId xmlns:a16="http://schemas.microsoft.com/office/drawing/2014/main" id="{8A12AA48-7927-4C92-BD13-E3F76751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279525"/>
            <a:ext cx="78263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Chon slogan+VCNV_Pay day">
            <a:hlinkClick r:id="" action="ppaction://media"/>
            <a:extLst>
              <a:ext uri="{FF2B5EF4-FFF2-40B4-BE49-F238E27FC236}">
                <a16:creationId xmlns:a16="http://schemas.microsoft.com/office/drawing/2014/main" id="{8A9E870C-D4E2-47CB-B966-D0A69B72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6149976"/>
            <a:ext cx="295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1. Khoi dong+chung suc 2">
            <a:hlinkClick r:id="" action="ppaction://media"/>
            <a:extLst>
              <a:ext uri="{FF2B5EF4-FFF2-40B4-BE49-F238E27FC236}">
                <a16:creationId xmlns:a16="http://schemas.microsoft.com/office/drawing/2014/main" id="{88445E1C-3497-48B7-885C-3AAE44A35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900" y="6507163"/>
            <a:ext cx="279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VCNV">
            <a:hlinkClick r:id="" action="ppaction://media"/>
            <a:extLst>
              <a:ext uri="{FF2B5EF4-FFF2-40B4-BE49-F238E27FC236}">
                <a16:creationId xmlns:a16="http://schemas.microsoft.com/office/drawing/2014/main" id="{4D3AD58B-E422-497C-8D15-EBCDEA6C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1" y="3290889"/>
            <a:ext cx="2063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Trao thuong_Beethoven Virus">
            <a:hlinkClick r:id="" action="ppaction://media"/>
            <a:extLst>
              <a:ext uri="{FF2B5EF4-FFF2-40B4-BE49-F238E27FC236}">
                <a16:creationId xmlns:a16="http://schemas.microsoft.com/office/drawing/2014/main" id="{CAC1116C-2528-4574-B784-35BD85FE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1" y="4065588"/>
            <a:ext cx="23336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0C0A8A8D-8341-4460-99EE-44F978745375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5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… hai điểm A và C</a:t>
            </a:r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5261DF2-4E1F-4871-9883-C230433758C1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6563" name="Group 22">
              <a:extLst>
                <a:ext uri="{FF2B5EF4-FFF2-40B4-BE49-F238E27FC236}">
                  <a16:creationId xmlns:a16="http://schemas.microsoft.com/office/drawing/2014/main" id="{B602C61B-7251-4995-B299-16C42CA15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4C2176AF-7D8D-4DB7-8817-8451035590E7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53F56D4E-0416-4070-8935-FA7CEAB5A6F3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FD79660-3E81-4062-8B8A-119C29A2C760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14A467-589E-4D9B-A961-293066175F9A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E62C628-3F2D-4C43-84E9-9CC944B3728B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6557" name="Group 52">
              <a:extLst>
                <a:ext uri="{FF2B5EF4-FFF2-40B4-BE49-F238E27FC236}">
                  <a16:creationId xmlns:a16="http://schemas.microsoft.com/office/drawing/2014/main" id="{3F2F6B20-50E1-4E66-8EFD-DE5C7A1775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46AE7D7-FF2E-43E8-B173-D5438EA927F8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2BDC1ED-83D3-4FB1-AF4A-ABB860A04B38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2318299B-923C-4AEC-AD27-59D1F48F23A8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60913A72-BF75-4295-8982-14EA7F2A0C4B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A6AD3AA-1E1E-4A59-8B6E-BF8ECEC05B0E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6550" name="Group 121">
              <a:extLst>
                <a:ext uri="{FF2B5EF4-FFF2-40B4-BE49-F238E27FC236}">
                  <a16:creationId xmlns:a16="http://schemas.microsoft.com/office/drawing/2014/main" id="{1EF0F315-C4F5-45FE-B3A4-0C9817BFAB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47D6D279-8449-42AE-AF31-91ED0BDEEE71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EBB30FE5-A902-48E4-A49E-A6D959576AEB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4653B5-985D-4F4D-B937-A1733C188E1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803ACFB-523A-4164-B027-E80A383AD02C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3D6CFFD-23D7-475E-BE68-68C644556E8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5"/>
            <a:chExt cx="7597820" cy="1063314"/>
          </a:xfrm>
        </p:grpSpPr>
        <p:grpSp>
          <p:nvGrpSpPr>
            <p:cNvPr id="16543" name="Group 127">
              <a:extLst>
                <a:ext uri="{FF2B5EF4-FFF2-40B4-BE49-F238E27FC236}">
                  <a16:creationId xmlns:a16="http://schemas.microsoft.com/office/drawing/2014/main" id="{E3F5D7A1-2928-4DCE-8586-E84AA86BD6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454C1B78-B0BA-4D6E-9A45-1AF09FA63C11}"/>
                  </a:ext>
                </a:extLst>
              </p:cNvPr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78AC166C-664D-4DB0-B582-D25CEEEFBEF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9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BBEF462-A82E-4101-B2E2-3D9EF2C9244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4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5BF9F15-B074-41DE-8E9B-760D6EAF0A8C}"/>
                </a:ext>
              </a:extLst>
            </p:cNvPr>
            <p:cNvCxnSpPr/>
            <p:nvPr/>
          </p:nvCxnSpPr>
          <p:spPr>
            <a:xfrm>
              <a:off x="3609975" y="310878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7DC0F62-D0F0-4AAD-9E55-068429A032C5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6536" name="Group 153">
              <a:extLst>
                <a:ext uri="{FF2B5EF4-FFF2-40B4-BE49-F238E27FC236}">
                  <a16:creationId xmlns:a16="http://schemas.microsoft.com/office/drawing/2014/main" id="{3200560B-33D7-4343-9827-49A095AD5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2C5AEB99-00C5-4F18-AA0B-169993F68B6A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C59D84D9-778F-4ED8-8563-8ACFA348855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440538E-D6A8-44C0-A48A-1E4D42435963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F18296B-16CD-4AC7-9193-880A1C86BA5E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EB5F210F-A936-4BF9-8424-378FFE04B14F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9AC6199-1DD8-46F1-BC4B-4CD87EE46335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31" name="Group 160">
              <a:extLst>
                <a:ext uri="{FF2B5EF4-FFF2-40B4-BE49-F238E27FC236}">
                  <a16:creationId xmlns:a16="http://schemas.microsoft.com/office/drawing/2014/main" id="{6EA87B31-1A0A-4E3C-8296-F12DB0319F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E37CF3C3-AA96-4E07-8B86-C35598CEDF5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ECE2C41-2354-492B-A01D-75A077178DE6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15B6CC-804D-4CF4-B8EC-72F334F0D492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368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B785A9-E6B9-472A-9270-B4F80DACB915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6527" name="Picture 81">
              <a:extLst>
                <a:ext uri="{FF2B5EF4-FFF2-40B4-BE49-F238E27FC236}">
                  <a16:creationId xmlns:a16="http://schemas.microsoft.com/office/drawing/2014/main" id="{1BEEB629-F8F4-4FC0-A941-CA566A8E1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8" name="Picture 80">
              <a:extLst>
                <a:ext uri="{FF2B5EF4-FFF2-40B4-BE49-F238E27FC236}">
                  <a16:creationId xmlns:a16="http://schemas.microsoft.com/office/drawing/2014/main" id="{D1AAF68E-60AF-49C2-B57D-99394B9AC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29" name="TextBox 2">
              <a:extLst>
                <a:ext uri="{FF2B5EF4-FFF2-40B4-BE49-F238E27FC236}">
                  <a16:creationId xmlns:a16="http://schemas.microsoft.com/office/drawing/2014/main" id="{E6F65F00-C4F5-4B54-B66D-30059FA0A3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67725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BE242BFF-D3A5-43E9-BC64-460B26A1AF85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B57413D-FDB2-4687-8013-6D98F17D3E38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D39B51-F50F-4272-9DB7-E4C09DB8A408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19" name="Group 139">
              <a:extLst>
                <a:ext uri="{FF2B5EF4-FFF2-40B4-BE49-F238E27FC236}">
                  <a16:creationId xmlns:a16="http://schemas.microsoft.com/office/drawing/2014/main" id="{893C9586-5445-457C-A8E2-701CACE6E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BBB47C97-7DA6-4679-A4D5-666A8FDC231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25D4ED48-49A0-48B7-81EF-5BBC87BB385D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658BB72-1338-42E3-9FAA-7D28787CEB3C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CDA6793-634C-4C11-927D-3D17DA37A2EF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13" name="Group 116">
              <a:extLst>
                <a:ext uri="{FF2B5EF4-FFF2-40B4-BE49-F238E27FC236}">
                  <a16:creationId xmlns:a16="http://schemas.microsoft.com/office/drawing/2014/main" id="{B322A767-4F82-4D28-B90F-3182DFB7F8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A5EFFA9-7E7D-4B20-87FB-5DAF01943DF8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7ED23CC9-6984-49BA-9DF4-A5B5A2B3EB9C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0FBA249-E809-40AE-96A8-B4658E31D756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894D77-105C-4690-B4A8-CF138B6A6A5C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07" name="Group 65">
              <a:extLst>
                <a:ext uri="{FF2B5EF4-FFF2-40B4-BE49-F238E27FC236}">
                  <a16:creationId xmlns:a16="http://schemas.microsoft.com/office/drawing/2014/main" id="{534B537E-7AD3-4776-85D4-6D9330FA54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33167D2-E389-4B6E-996C-26A347308353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69B8283-0C7D-4647-9AEF-E589011E28AD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8407E3BB-4B5F-48C8-801E-53AC35A528B9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703E19C-DBD0-40F1-AC41-A9639C93F08A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1E79614-5550-4056-A576-B9AAFE8B5261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CA379C3-37D6-4B2C-AC3D-13D2DB3B3E0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769B745-6BD9-41E5-84B0-9E7A7D04BBC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64D9AB2-ABE7-4F69-8624-D1C491DA2B3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A2B4155-A719-4521-967F-9D08D62943DE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6F918E-FF79-4FEC-B385-74AE1A5FDF0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D6E819D-39AB-481D-BEBC-793EE5F2AF4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A2A0136-E17B-40AD-BFA7-303FF34D70E5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DF5C34-D2CB-44AE-954A-5AAA09DB9A81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F9E1DD2-636D-43F6-AA78-03720324F30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198ACF6-39DA-4074-9E96-D8E987ACD8BE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7BFBBBE-6CD7-4530-ABEE-158D5CEC1AC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01FD798-3E5C-49C1-BBA4-E85EAEC78F8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987311E-34D7-4780-BF9C-CA2FD0491777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716B9DE-5E16-46FB-A830-0969C9E972F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68A87A5-7D75-4756-966F-A35168FB6C7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7BF7415-47B1-47F6-B1A8-8057338CB3FA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E0EDA14-FFB7-4122-AABA-9FB7EC3FA31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15AA3D5-9839-44AE-87E2-827525329B6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83F320A-20F9-4F5B-9638-0E47519E6872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F64C932-44CC-47DB-B092-D0A79048ABD4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93D4DBA-2D18-40DC-8D50-0319B8F3144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2712327-06AB-4464-8A96-959AB264212D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C0FBDE3-E86C-4227-85FA-65815D28B2E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DDF7591-694D-4537-9890-3D5C5110582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EE591F1-132C-4F1C-8730-AAA7671A142A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D791ADF-89E2-4275-9047-FBF9081B0E80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351E2A3-86DB-4B89-A971-96682C48DF7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AC8889E-CB93-497E-B173-83469AF9CA2F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6D68CC2-20B1-4AB1-9E94-6F910752C599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0700942-49B5-4E79-A8A1-6C4B0642F5F2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03B334D-BF26-41E8-A0F9-72AD7B81FE6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B186202-B3CA-4F94-ADDC-0F56BE4A2FD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EC64D19-91CA-4464-B40E-B2746B5648E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3D89307-248C-4161-850F-4F674B6560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BA0D756-5CDE-472A-98FA-E2853281049F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6A26C8-BA10-4BE7-96BA-C6F35C843C6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A536AB5-FC63-4C54-8AF2-1EC04AF116E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4DD7474-662C-4365-A346-4A5827B60D9A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F56EBF9-FFE8-4A54-9BA2-430D4611157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E79BA44-881D-4F27-B6A0-ED52ECA5FD8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2EFEB84-3EFB-4062-813F-C17E1AE1E341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3CECB05-42E0-41D1-A23D-25456CE670E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CA89824-6C64-41DB-810C-8550F984C39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3F9436D-65E2-43D8-83CF-6FD123B4896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22CEE7E-67FE-4EA9-9376-50DAD84C9372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D564992B-DC3C-4F66-9B20-2CD4781231D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45738E3C-04BC-4454-A700-BCC4F5D11ED3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1AE7F95-97C7-4823-8A21-BF556F05564C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4B13039-B468-4DFA-81F4-5D7A60ADF9B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C6D2B5A-F489-4FDF-8903-6722BA4B3901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5D190DD-C562-4F03-96A7-E7778537FFDC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627F01E-94A6-457F-A1C0-98D01B96036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EE5A5AB-3435-4893-B268-82434A0288F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64F35D7-0C4B-4EA8-BF11-D9504E1EDFC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AC30086-5C2D-44CB-AC12-87D706EB762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729B96A-C508-4B87-933A-9F5DCB97FE4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3626970-DDCD-415D-AA9B-ECFA4997E3B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2F6EFEA-2D92-4CBC-885B-3C8715166CE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7843292-448C-4705-906E-1355D643326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CDD6ADD-CC73-4814-96DE-E4A67C5FC615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087A6ADB-6D2A-4F3A-9CEC-73A72AC93E1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D2F6F6D-4B1A-4CF4-A4CB-B79336FE30A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06C3253-A5E3-44E6-B9D3-8847EE41C97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259513F-6ADD-40A1-927F-ED00DEE4A2F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39CEB9B7-E65F-4C58-937A-BD0ADD3F271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0FA6438-BF7B-463E-A1EE-66CB245619C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EF83664-3CA9-4A11-9501-291F12A5DD3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C7E0A41-ED6D-4AFC-A8C3-AACCDFE7A50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FCB4F0D-4374-4CD5-A3D6-F57B7F67089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64557CD-33FC-4081-81EB-C68C6B18ABD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7525EAF-E47D-4EE0-8EA9-C510629474B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C07238E-1527-473E-9B1B-786A644A47F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034FE47-613B-4877-8556-CA7F822AB1E6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E6BE095-956C-4E13-A378-30001B507075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0BA4DFF8-51E8-49C3-8709-CD79B2362E0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C46BDFE-503F-453D-A150-0EC2CCAECDC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8B7A14A1-6261-4EC1-96F3-3460A9FDA148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53E7625-03A3-47FA-81DC-9FEC0019D5F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32BB848-7509-4260-8761-5722623A898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E99BAB6-5751-4428-A1AF-ABAE701B2DD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4AB98A79-EEA5-4227-AA5C-F37D4FB5ABDC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91C63F3-6B0E-40AE-89E8-926874F776E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41C8DB2-5146-4B77-A75A-971A18B8E595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5D7C504-4BE9-4815-9A2A-0FE86610735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62A7A2A-4DC2-4D02-B3C3-22E188F4A13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FF76FF6D-2701-4EC1-BE9F-36545A7E4E0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A1883661-3F86-4451-8AE2-F47E65525558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7FAF9C76-A7C7-4498-83CF-E2144E963C5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77A21EB-83C9-4B71-AC79-092AA3F27F9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80423770-ED59-442C-96F4-85E2FBBF430E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3A19E261-2795-4B82-84EE-37367EC66F4B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B3BE98A5-B242-4B1B-98ED-4A9D78C04469}"/>
              </a:ext>
            </a:extLst>
          </p:cNvPr>
          <p:cNvSpPr/>
          <p:nvPr/>
        </p:nvSpPr>
        <p:spPr>
          <a:xfrm>
            <a:off x="2413000" y="2917826"/>
            <a:ext cx="7581900" cy="595313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38" name="Group 5">
            <a:extLst>
              <a:ext uri="{FF2B5EF4-FFF2-40B4-BE49-F238E27FC236}">
                <a16:creationId xmlns:a16="http://schemas.microsoft.com/office/drawing/2014/main" id="{9B0D1139-12DF-44ED-B51F-9643B421C601}"/>
              </a:ext>
            </a:extLst>
          </p:cNvPr>
          <p:cNvGrpSpPr>
            <a:grpSpLocks/>
          </p:cNvGrpSpPr>
          <p:nvPr/>
        </p:nvGrpSpPr>
        <p:grpSpPr bwMode="auto">
          <a:xfrm>
            <a:off x="3511550" y="555625"/>
            <a:ext cx="6553200" cy="579438"/>
            <a:chOff x="624" y="816"/>
            <a:chExt cx="4128" cy="365"/>
          </a:xfrm>
        </p:grpSpPr>
        <p:sp>
          <p:nvSpPr>
            <p:cNvPr id="16439" name="Line 6">
              <a:extLst>
                <a:ext uri="{FF2B5EF4-FFF2-40B4-BE49-F238E27FC236}">
                  <a16:creationId xmlns:a16="http://schemas.microsoft.com/office/drawing/2014/main" id="{BD36C58F-CE36-4342-8AC2-D42EB607C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Oval 7">
              <a:extLst>
                <a:ext uri="{FF2B5EF4-FFF2-40B4-BE49-F238E27FC236}">
                  <a16:creationId xmlns:a16="http://schemas.microsoft.com/office/drawing/2014/main" id="{371BB09D-F44E-4273-ABBB-7C7F45DE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1" name="Oval 8">
              <a:extLst>
                <a:ext uri="{FF2B5EF4-FFF2-40B4-BE49-F238E27FC236}">
                  <a16:creationId xmlns:a16="http://schemas.microsoft.com/office/drawing/2014/main" id="{4B606F5D-6582-4A7C-AB30-95E12B0C6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2" name="Oval 9">
              <a:extLst>
                <a:ext uri="{FF2B5EF4-FFF2-40B4-BE49-F238E27FC236}">
                  <a16:creationId xmlns:a16="http://schemas.microsoft.com/office/drawing/2014/main" id="{8B9B1538-F36A-4957-A2C3-7CAFFCD90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3" name="Text Box 10">
              <a:extLst>
                <a:ext uri="{FF2B5EF4-FFF2-40B4-BE49-F238E27FC236}">
                  <a16:creationId xmlns:a16="http://schemas.microsoft.com/office/drawing/2014/main" id="{A34AED67-9491-4ECC-9493-FB951970F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6444" name="Text Box 11">
              <a:extLst>
                <a:ext uri="{FF2B5EF4-FFF2-40B4-BE49-F238E27FC236}">
                  <a16:creationId xmlns:a16="http://schemas.microsoft.com/office/drawing/2014/main" id="{6ADA046D-E8E0-4827-8251-8DFEB18DE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6445" name="Text Box 12">
              <a:extLst>
                <a:ext uri="{FF2B5EF4-FFF2-40B4-BE49-F238E27FC236}">
                  <a16:creationId xmlns:a16="http://schemas.microsoft.com/office/drawing/2014/main" id="{2960ADD2-D406-407C-BAC0-89EBF5C670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9B9BA74-AF14-45FA-8F71-21496F3A619F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C nằm … đối với điểm B</a:t>
            </a:r>
            <a:endParaRPr lang="en-US" sz="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635CE7F-CEAC-4A9D-BCE2-3E93AEE04ACC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7587" name="Group 22">
              <a:extLst>
                <a:ext uri="{FF2B5EF4-FFF2-40B4-BE49-F238E27FC236}">
                  <a16:creationId xmlns:a16="http://schemas.microsoft.com/office/drawing/2014/main" id="{2528E7CF-E184-4C44-949A-F868B755C7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D09351B6-AD26-4603-AE10-DCEDEAA839DF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D431DCA1-F70B-443B-A886-C49C352722A6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7D1F85-156D-4B69-89BE-4A517F8B6695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F92D1F6-3C13-4E13-B864-456259430BF6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5E37541-CD96-49DA-A91A-1D5D9EBB8AA8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7581" name="Group 52">
              <a:extLst>
                <a:ext uri="{FF2B5EF4-FFF2-40B4-BE49-F238E27FC236}">
                  <a16:creationId xmlns:a16="http://schemas.microsoft.com/office/drawing/2014/main" id="{2777207D-048C-4BC0-A86B-238D857997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520A0F9-C7AF-48CC-B199-AF4050244746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9E1AFA3-FFB6-441D-AF9D-73A607B2847B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F20D5B00-2D46-4750-BEB5-1B9932A85D22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77855E32-7926-4351-973C-120C6954F45A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2E022AF-77F7-4261-AC6B-B9CB55D7632E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7574" name="Group 121">
              <a:extLst>
                <a:ext uri="{FF2B5EF4-FFF2-40B4-BE49-F238E27FC236}">
                  <a16:creationId xmlns:a16="http://schemas.microsoft.com/office/drawing/2014/main" id="{F2D69C1C-465A-4306-B0D5-01A13C268D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1F20D603-6C9B-483F-9583-761CD87FCEB2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EEB82BC7-66B1-425A-B2AE-D45D53547941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46C3B62-A3C6-47C5-A571-EFD4982D774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56B37B7-FF06-484E-80B9-56463D2A3B2F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98659D8-E382-4AF1-9289-7A246C4A22D6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1"/>
          </a:xfrm>
        </p:grpSpPr>
        <p:grpSp>
          <p:nvGrpSpPr>
            <p:cNvPr id="17567" name="Group 127">
              <a:extLst>
                <a:ext uri="{FF2B5EF4-FFF2-40B4-BE49-F238E27FC236}">
                  <a16:creationId xmlns:a16="http://schemas.microsoft.com/office/drawing/2014/main" id="{A0461476-DA9C-4EBA-8968-8FD3BE9C5B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1756E488-66AE-4B39-91BC-2E644CAEEE45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5978D893-8EB8-4D67-A6D2-DA29D866491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C5961EF-390C-4F6A-9CB2-E26616562439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79F1413-1095-4B88-B9EC-D3CBC2BFD0A3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B52F00E-BCEC-4F2C-8DC1-01F5AF9E7A5D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6"/>
            <a:chExt cx="7597820" cy="1063310"/>
          </a:xfrm>
        </p:grpSpPr>
        <p:grpSp>
          <p:nvGrpSpPr>
            <p:cNvPr id="17560" name="Group 153">
              <a:extLst>
                <a:ext uri="{FF2B5EF4-FFF2-40B4-BE49-F238E27FC236}">
                  <a16:creationId xmlns:a16="http://schemas.microsoft.com/office/drawing/2014/main" id="{F0C81445-542E-4FF1-A8E7-0A259F9163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6"/>
              <a:ext cx="7597820" cy="1063310"/>
              <a:chOff x="1139780" y="2790694"/>
              <a:chExt cx="4733934" cy="863209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9E374D52-343E-436A-A1B4-7C68F3101DC8}"/>
                  </a:ext>
                </a:extLst>
              </p:cNvPr>
              <p:cNvSpPr/>
              <p:nvPr/>
            </p:nvSpPr>
            <p:spPr>
              <a:xfrm>
                <a:off x="1139780" y="3102574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82AB0B96-009E-4883-B0FE-81936B0B4063}"/>
                  </a:ext>
                </a:extLst>
              </p:cNvPr>
              <p:cNvSpPr/>
              <p:nvPr/>
            </p:nvSpPr>
            <p:spPr>
              <a:xfrm flipH="1">
                <a:off x="1147716" y="2790694"/>
                <a:ext cx="1530691" cy="312287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D604482E-33DF-4F56-834B-010FC4EC6376}"/>
                  </a:ext>
                </a:extLst>
              </p:cNvPr>
              <p:cNvSpPr/>
              <p:nvPr/>
            </p:nvSpPr>
            <p:spPr>
              <a:xfrm>
                <a:off x="2847051" y="2851089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E3FDD5C-93B7-4488-A168-81F4523209E8}"/>
                </a:ext>
              </a:extLst>
            </p:cNvPr>
            <p:cNvCxnSpPr/>
            <p:nvPr/>
          </p:nvCxnSpPr>
          <p:spPr>
            <a:xfrm>
              <a:off x="3609975" y="310791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A1AE747-2BB4-4AB0-AEC2-9ACBB6AA5A38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5186C08D-6C2F-4B9A-B4BF-6EADEB462C88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55" name="Group 160">
              <a:extLst>
                <a:ext uri="{FF2B5EF4-FFF2-40B4-BE49-F238E27FC236}">
                  <a16:creationId xmlns:a16="http://schemas.microsoft.com/office/drawing/2014/main" id="{1A79C9BC-DA72-4894-AFF1-7CBC6F88CF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4BB4E626-BFCE-43FA-AFA6-96A815D0666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C2DD035-94B2-45D9-A9B5-3DA63C8B99DF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CEDA32-A010-42BB-A13C-3DD68F6EF29A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22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80F5F9-C0BA-4588-87C2-FD165C82862C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7551" name="Picture 81">
              <a:extLst>
                <a:ext uri="{FF2B5EF4-FFF2-40B4-BE49-F238E27FC236}">
                  <a16:creationId xmlns:a16="http://schemas.microsoft.com/office/drawing/2014/main" id="{426EECFE-289C-48C3-8739-46A7CA556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52" name="Picture 80">
              <a:extLst>
                <a:ext uri="{FF2B5EF4-FFF2-40B4-BE49-F238E27FC236}">
                  <a16:creationId xmlns:a16="http://schemas.microsoft.com/office/drawing/2014/main" id="{846D3EB2-5E4A-4AEC-8113-E4BE91F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53" name="TextBox 2">
              <a:extLst>
                <a:ext uri="{FF2B5EF4-FFF2-40B4-BE49-F238E27FC236}">
                  <a16:creationId xmlns:a16="http://schemas.microsoft.com/office/drawing/2014/main" id="{82F8C20C-BE68-4BEB-8139-3CD1AD037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13831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E8A43BE5-F64E-47DA-A69D-04BF56FF3509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6468EE0-AC68-4806-9C8D-F97F132696C6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D3607F9-B936-462A-8263-4132A507C78A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43" name="Group 139">
              <a:extLst>
                <a:ext uri="{FF2B5EF4-FFF2-40B4-BE49-F238E27FC236}">
                  <a16:creationId xmlns:a16="http://schemas.microsoft.com/office/drawing/2014/main" id="{FBCD668A-F912-4484-9304-62DAB5BBA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64DE5588-A8C9-4FB4-B2AE-3BF9B2BA27D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AE31579-E0B2-4E0A-8F2D-92C33CE4B5F7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95C9603-01CD-4540-9099-45ABA2686D84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B50C84E-5C1C-43B4-88AB-ED363E61E6C0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7" name="Group 116">
              <a:extLst>
                <a:ext uri="{FF2B5EF4-FFF2-40B4-BE49-F238E27FC236}">
                  <a16:creationId xmlns:a16="http://schemas.microsoft.com/office/drawing/2014/main" id="{ADB6E134-0BAC-4425-8962-CECA274D3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E0A8F21-1AAA-4670-ACDA-429C2052174E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5A883C89-27BC-43E2-B3E8-2F33DD04896A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4B0470D-0E49-48B5-A86D-19E5BD7BD4AC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42254B-0899-411D-A37B-F7D10D26C539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1" name="Group 65">
              <a:extLst>
                <a:ext uri="{FF2B5EF4-FFF2-40B4-BE49-F238E27FC236}">
                  <a16:creationId xmlns:a16="http://schemas.microsoft.com/office/drawing/2014/main" id="{E13FEF76-2743-4171-8715-245E0ACAA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BB0E05B-9AEA-4779-AC0F-702AB47E5A21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49C0A2D-9AE9-4F47-8B4D-FA52E040454D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4644B4CD-0225-415B-A8EC-9435397906E2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21AEEE7-A2C4-48D6-831C-D9B961906C9E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F08CF1B-7571-4E40-BCA7-33ECF5984F0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4095A9F-B6D1-4F98-B382-4D7291F74C60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19E0AE0-75B0-4754-B9B4-0AE10282C26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314B142-911F-4257-B48E-4FC22493823B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9226E9-1B36-4D56-91C1-30F2B0E5A5D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2017C40-8705-402B-A4CA-5794E231F5DA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0C75B4C-947B-461A-B303-A9E870B745E3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9B4971F-B3F0-4D3D-B8FB-E8B01CE9AF60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66AD507-114C-4FF3-BEB6-A21B8DB4E693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F15D25D-9436-43AA-8838-5A9230BD9281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76E11D0-E25C-466B-8F8E-79DDB8E526BE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602BA19-530E-4859-A402-3D05D8535056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D1CF811-D9CC-4AB6-8A45-F7D3EA586EB5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66F397F-3CBB-4AA6-865D-E89902BDC53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62DBE3-3A0C-4C22-99DD-BADCAD932D54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B956CA4-1D4C-480D-B287-F97BF9567F8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2C30BBF-31EC-4355-9043-23D8EDB688FD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34AC42A-B88D-43A7-AC9E-1CDEBF3BB35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892B5AB-B192-4BAF-9AB8-BC9444E05E3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00B833C-8621-4C72-902B-7D0A94FA180B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ADE69A4-3F99-4A22-A8BB-84601CB6A597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EA8519C-5D19-47E2-A53A-068E19D5DEB5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252DDC9-0FB4-46D8-BFE6-C75A4E464230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22ED849-2C80-43F5-B412-1046E7CD709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2DF1E36-162A-489C-AC64-9B0840F26E8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B42AC8D-E27C-40C7-ABF1-318EA75E7C65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918BDCD-8F9E-43D4-90D9-24F6171241B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6C67D6-4F43-4536-8647-E5097A276DD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5D42479-60C3-4B46-B50B-2EE282111349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9BFB43F-478C-4718-B210-1800BADDF315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BBBE700-4F4D-421A-8238-AABB18E8A4E3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4D7B30D-9049-43DD-B257-CD9F75CB20E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AAA4A1E-B9D6-4C0B-AB4F-5D6712D079B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606BA40-191A-4071-B7D4-F7C0FBA6C3B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8E73FC1-9A04-4B17-AD22-3BA0398F599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C39CF8A-54D8-47AD-ACBA-31284765B91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2630CC2-FA34-4F90-BDF1-A070DF27EB4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88A4332-7F98-47C9-B917-7BE6144687A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FD8EF84-55FD-4E62-B725-C87442AC3111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311D6A-54E4-4420-B05C-AA278062BBB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102BB60-B526-44DE-B73F-3B8C9448EFC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825F80F-F7EC-4DA0-8CD3-2D11BFF62C8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60A427-2EF0-45C4-8CE4-488B3D08B41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5964CD3-5C5C-402B-BC36-02A0FA76716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8A17893-C011-43A3-9497-FE50B3758B9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4F78F95-2246-4400-8738-2D04FD6D971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5FB0D63-F05D-4AB3-88AF-47663C1DF04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418016C-3728-4BEA-BE0B-463F2A66F4D6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1AE6243-027E-430A-BDBB-4D5374872F0E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FDCE691-13CD-431F-A0F5-78D71DC8A64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4E25E4C-851E-4F8B-8E92-D7A6803E4BD3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1FBED54-3ABD-4638-BBA0-796E3128106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565BE8F0-E899-4BCC-9AAB-E9C7BDDC681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BD07C57C-7752-404E-913D-A110C2CCDAC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D8DF6BF-B228-49AC-9FD2-CFF5B36CCD0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886FE30-89DC-42A5-B694-82FA4D5B749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7A4DE2A-F19E-48CD-A801-AD8A6F36510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ABB122C-2619-4947-B794-D815F34FB375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12DA05A0-A51C-4224-83A2-D17B0DDC9D6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F35B70B-FCE7-4EB1-AFD4-B7C24FC1C2E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82258C3-C9EC-4912-AA87-63EB60459701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5E714CD-C0B8-4F91-9D3E-E0AD52F0917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9836906-EB79-4AFA-8829-A102D460486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AED3AF20-E7EA-47AF-A51E-10281FA6E1B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644963A-FE04-453D-8F6E-F4539BEC495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9A24E17-02F9-4B67-957F-CD3BCC05066E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5D43079-1CCD-4CFA-BDA6-CA52A92B5B3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B206389-6920-450D-8355-0D6BF3D720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AE8C5E20-744C-4C33-B1F2-ECEE0D904BB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A3F44FF-F276-4614-BC42-EA81DD1BECE2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674529C-63B8-476A-A3DB-8D57A28C452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762E587-E3C2-414C-8F2C-F3E95775A03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6C01470-B2DE-4BA1-91F2-32A598C51DD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001D50F-586B-462F-BD82-F6B058F8231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31A7401-3B98-47E3-850E-E9B4BD5C2D5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CE9C6C1-B0B8-43AA-9C70-0BC8DA72411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11E872B9-7BD3-47CF-B456-CF8A4EA85C4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A7A7DD77-E12A-4A39-938D-6BB6D0C46ECB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5D712DA-A98B-4107-B414-0D54881A61D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EE50DC08-CA50-4D33-8EC2-6CDE5058733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90585833-7430-4DB4-9B38-BDC9AD667E8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1B12AFF-ABF5-405B-B52B-A891660FBD0D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012E55BD-E5FC-4031-9A08-2CFF2D1A924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2C2A2C6-5884-4100-8985-A3FDF6E1554D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B4486AA-7FDE-4090-BDBE-B3B06A8C5E8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726E11E7-C18C-4941-8013-B7B1CD2C927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52E37481-FCF6-4363-86A3-41C418D78DD1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8058546-6C3B-41E8-B9C2-CB1D0C509DF2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0A16576B-A71E-40D8-BD01-9C59C724111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551D197-0C49-4A57-BB3A-49A2FCB8C43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7402F62B-4791-4D10-861F-A6D8F0C84746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4EFD8D0C-1A0E-42D5-928C-CCE6D0CEBD79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E857687E-62C4-4AF9-8EFA-15C5F26DD65B}"/>
              </a:ext>
            </a:extLst>
          </p:cNvPr>
          <p:cNvSpPr/>
          <p:nvPr/>
        </p:nvSpPr>
        <p:spPr>
          <a:xfrm>
            <a:off x="2438400" y="4003676"/>
            <a:ext cx="7581900" cy="595313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62" name="Group 5">
            <a:extLst>
              <a:ext uri="{FF2B5EF4-FFF2-40B4-BE49-F238E27FC236}">
                <a16:creationId xmlns:a16="http://schemas.microsoft.com/office/drawing/2014/main" id="{9498B10A-582E-48B1-866B-2D8D5C621DEA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7463" name="Line 6">
              <a:extLst>
                <a:ext uri="{FF2B5EF4-FFF2-40B4-BE49-F238E27FC236}">
                  <a16:creationId xmlns:a16="http://schemas.microsoft.com/office/drawing/2014/main" id="{EA2CAA15-10D1-42B2-9D6E-33FC34CFD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4" name="Oval 7">
              <a:extLst>
                <a:ext uri="{FF2B5EF4-FFF2-40B4-BE49-F238E27FC236}">
                  <a16:creationId xmlns:a16="http://schemas.microsoft.com/office/drawing/2014/main" id="{E00508BB-71AF-4C10-BE75-F8F656BB8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5" name="Oval 8">
              <a:extLst>
                <a:ext uri="{FF2B5EF4-FFF2-40B4-BE49-F238E27FC236}">
                  <a16:creationId xmlns:a16="http://schemas.microsoft.com/office/drawing/2014/main" id="{76E63D2F-D1F2-42B3-8DF1-4E364DE3E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6" name="Oval 9">
              <a:extLst>
                <a:ext uri="{FF2B5EF4-FFF2-40B4-BE49-F238E27FC236}">
                  <a16:creationId xmlns:a16="http://schemas.microsoft.com/office/drawing/2014/main" id="{98C7D3CD-C7E1-4B65-8689-1A17C234C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7" name="Text Box 10">
              <a:extLst>
                <a:ext uri="{FF2B5EF4-FFF2-40B4-BE49-F238E27FC236}">
                  <a16:creationId xmlns:a16="http://schemas.microsoft.com/office/drawing/2014/main" id="{4229AE85-4C01-42EE-8CF5-486567923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7468" name="Text Box 11">
              <a:extLst>
                <a:ext uri="{FF2B5EF4-FFF2-40B4-BE49-F238E27FC236}">
                  <a16:creationId xmlns:a16="http://schemas.microsoft.com/office/drawing/2014/main" id="{B2C22AB4-BE0B-4B8E-BC2A-741BE950B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7469" name="Text Box 12">
              <a:extLst>
                <a:ext uri="{FF2B5EF4-FFF2-40B4-BE49-F238E27FC236}">
                  <a16:creationId xmlns:a16="http://schemas.microsoft.com/office/drawing/2014/main" id="{FDC4F287-BD37-435E-A1F0-CC27050B2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E1F6ED13-19AD-46B4-BDC0-6C6F7AD28290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B nằm … đối với điểm C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6B75DF2-F291-486D-965B-8A9E24388C6A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8611" name="Group 22">
              <a:extLst>
                <a:ext uri="{FF2B5EF4-FFF2-40B4-BE49-F238E27FC236}">
                  <a16:creationId xmlns:a16="http://schemas.microsoft.com/office/drawing/2014/main" id="{1404A535-0FBE-4B06-8B37-CA3260FBF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0566D86F-E0AB-4C11-85B2-7DC2AA776D61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4308B082-D0C0-4FF0-8140-ECDB72636F32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AE3E7D1-F59F-41BE-8BD4-298F72DF155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2B37B8-F68B-4693-B2E1-C610EF8A7A30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00A587-AF72-460B-BA2C-69F62A9B1EEF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8605" name="Group 52">
              <a:extLst>
                <a:ext uri="{FF2B5EF4-FFF2-40B4-BE49-F238E27FC236}">
                  <a16:creationId xmlns:a16="http://schemas.microsoft.com/office/drawing/2014/main" id="{48FFDF99-DD84-48AA-976C-9E5023EACD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67ABEDA-33DF-45DC-AFF5-41F69061A2A3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CAA7499-A0C9-4810-9281-237314ACA6B8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75B4F01A-5BD4-4795-979E-6512021C8D39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B88CBD6A-A3C0-4BF0-A2AC-B405A455F1B1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081F16B-7943-4544-B6D7-CB27C874D5B1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8598" name="Group 121">
              <a:extLst>
                <a:ext uri="{FF2B5EF4-FFF2-40B4-BE49-F238E27FC236}">
                  <a16:creationId xmlns:a16="http://schemas.microsoft.com/office/drawing/2014/main" id="{42118C8B-50F5-432B-B303-63472E9363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273BCD04-1D72-46A1-BF2C-51A8BFD1BBB8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C210E5AE-10FD-4FAF-9066-E33CEC96BB3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1442EC9-E7CD-4B70-BAC6-62B7B4238366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E9864C8-9B4D-40CA-8E61-19898873988C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E16CE2F-3AF6-49EA-864A-CC76D8F487D8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0"/>
          </a:xfrm>
        </p:grpSpPr>
        <p:grpSp>
          <p:nvGrpSpPr>
            <p:cNvPr id="18591" name="Group 127">
              <a:extLst>
                <a:ext uri="{FF2B5EF4-FFF2-40B4-BE49-F238E27FC236}">
                  <a16:creationId xmlns:a16="http://schemas.microsoft.com/office/drawing/2014/main" id="{924786C9-387B-4062-B7ED-76B2FEC92A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0"/>
              <a:chOff x="1139780" y="2790695"/>
              <a:chExt cx="4733934" cy="863209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CF529877-8F87-4A92-B36B-A3C06D8CFD54}"/>
                  </a:ext>
                </a:extLst>
              </p:cNvPr>
              <p:cNvSpPr/>
              <p:nvPr/>
            </p:nvSpPr>
            <p:spPr>
              <a:xfrm>
                <a:off x="1139780" y="3102575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B1F70423-C549-4D34-80C3-3C0DCC26590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7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F8E3BA06-3052-4AA1-A07B-335669C3666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5C262C3-429C-4350-ABB4-D57F71A1501C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1E5A93E-0239-403A-A9D6-071DC90C3DDC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8584" name="Group 153">
              <a:extLst>
                <a:ext uri="{FF2B5EF4-FFF2-40B4-BE49-F238E27FC236}">
                  <a16:creationId xmlns:a16="http://schemas.microsoft.com/office/drawing/2014/main" id="{B9C898EE-3758-4B3C-BA81-E9B8D1AEF9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1E78316C-69C2-46D5-9EFC-00B2A1F87836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0671C7E8-9553-44CF-A9E7-4614DA6362B8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A9614777-3AA7-4221-BEC9-CCB170DA1888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F1EBAC-F9EB-410D-B748-B74DA47598B4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9128898-3B58-4607-A827-A682F5E7F781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771F60C-81D0-4CBE-B91A-47A31D1DD551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79" name="Group 160">
              <a:extLst>
                <a:ext uri="{FF2B5EF4-FFF2-40B4-BE49-F238E27FC236}">
                  <a16:creationId xmlns:a16="http://schemas.microsoft.com/office/drawing/2014/main" id="{299A314E-A6A2-4E38-85AE-3D31CDFFA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5B0786A-803D-4EB4-B272-3B302D477445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EEC73D8F-3F42-4E25-A2D8-904D7381507F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94B029-6911-4D15-8FE1-38DCACEA487C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368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524C6E-E62C-4D58-8C71-8FE0A4F30099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575" name="Picture 81">
              <a:extLst>
                <a:ext uri="{FF2B5EF4-FFF2-40B4-BE49-F238E27FC236}">
                  <a16:creationId xmlns:a16="http://schemas.microsoft.com/office/drawing/2014/main" id="{3AF28DE0-DC5C-4D25-A9C1-024DAD9DE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76" name="Picture 80">
              <a:extLst>
                <a:ext uri="{FF2B5EF4-FFF2-40B4-BE49-F238E27FC236}">
                  <a16:creationId xmlns:a16="http://schemas.microsoft.com/office/drawing/2014/main" id="{8090BC8B-DBC2-4E14-992D-F1D2DEDBD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77" name="TextBox 2">
              <a:extLst>
                <a:ext uri="{FF2B5EF4-FFF2-40B4-BE49-F238E27FC236}">
                  <a16:creationId xmlns:a16="http://schemas.microsoft.com/office/drawing/2014/main" id="{B3872C20-3881-4E13-A120-714FC861C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67725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5BFED575-51E4-4880-A693-1E1DCB5D2192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261FDD0-9BAF-4A94-BDBE-9199BB25C51E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AED755C-2EDC-4F2A-86F2-75E17F5B1B1C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67" name="Group 139">
              <a:extLst>
                <a:ext uri="{FF2B5EF4-FFF2-40B4-BE49-F238E27FC236}">
                  <a16:creationId xmlns:a16="http://schemas.microsoft.com/office/drawing/2014/main" id="{089BB627-AFC9-457B-8A2A-B13E180DB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13C2061A-3593-4B01-9CC0-FC5DDE4BB0E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AFB11D7A-131F-4B0F-886D-083530E49308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5C63ED9-4553-46E5-995F-DCE8393A0713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7AB9517-EEEE-4E30-B62D-16BFA5911DAD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61" name="Group 116">
              <a:extLst>
                <a:ext uri="{FF2B5EF4-FFF2-40B4-BE49-F238E27FC236}">
                  <a16:creationId xmlns:a16="http://schemas.microsoft.com/office/drawing/2014/main" id="{4578D8FD-E354-46EA-AC64-764A8A3DE4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9213EF8-D95D-4CDC-BAA2-C73E5626B612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F8701A19-8988-47D6-8FD3-E1E9D14D51A5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9DE4477-FC04-426E-AEC8-FDE6484B4537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E9E0F6-AC9D-4CAF-8665-0CB3B8DE5B74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55" name="Group 65">
              <a:extLst>
                <a:ext uri="{FF2B5EF4-FFF2-40B4-BE49-F238E27FC236}">
                  <a16:creationId xmlns:a16="http://schemas.microsoft.com/office/drawing/2014/main" id="{726CD79D-BD84-452F-8C27-4B65666181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528605-D856-4E9E-A38D-A1046B9597D0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BB1F44-82B4-43DD-B68F-3AA6F0B2362B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98E85B79-8A6E-433B-AF67-F3DA6BD24716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61E5309-6EBB-4DD2-8115-FA49C0E24BE5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17B3343-9CAE-40C9-AA10-9121601FF828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60A4E43-AACD-4770-B734-63FE012ED93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FFD1929-E4CC-4DBA-9918-7A0682B8C5E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E1041DE-4F14-4451-AB41-642137251C2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0A24A57-2717-4044-AC8E-32BD7FB60EC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855968E-3B2D-4D1E-8131-B08ED5DF68A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F61C51C-533D-4596-B821-FB573C2E676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E25978C-3BAE-4CA1-AA39-E99C00CEC660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D185014-78D2-4BBA-BABD-582A557598A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9511A4F-960A-4740-BC8C-F9A1505B4D7E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8F76C2E-A886-4892-B2EA-E68877668D0C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AECD440-4E26-4B2A-A8EF-166D305ECE1E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5FE48D4-8CA2-41CD-832C-8C9A4BBA1FC8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3458031-F3AD-403D-9DB3-C2FB6A5715A6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B44119D-F0FB-4FE4-AB13-D397CB3348F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D49B022-53CA-4DB4-A41E-CCB52577550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7ADE04A-C151-41D5-8E0B-D9620482C53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C45A8AE-9930-4AF2-AE55-4EEB0147989A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22CBA4D-E38F-4FFC-8A0D-02A97D1C0C0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42E3895-A173-4D44-AEC0-77D488AA77F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81266E8-DC27-4F43-BDA7-5D1E1D19612E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530E713-71E4-4EEB-9EDD-08724486F4F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5F5B574-6F90-4FB3-98F3-376AF50C8D3E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F8B4C22-C25B-488C-A0F6-D93250A09517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871D215-3611-4A25-86FE-292E2205682A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DD17D38-9BCB-45C9-8751-71D75D818877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4A3836-C0C4-4222-AECD-83BB9C72F78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2AB08A8-F056-4B64-89C9-B64E2EC10ED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7F08A4AF-4314-4AF7-99F1-C1B28BF63F41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176CB04-EBC8-41C7-AE95-A5B2A956164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4ABA298-37A6-494B-AF0E-37BC582C7584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866DE19-BBC1-40B5-8519-FDF8F748B83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EB0FB50-CE93-4B5B-B92C-EA9500C74FB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C0D5DB7-3921-4412-8257-1BE6AE1F5B5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6746876-B80D-448C-975C-A01DDAC45E1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A372382-5B1E-40BF-A63C-EAD15FE3F86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ED9B944-C916-41BE-9EDE-BA073E5F6AF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906292E-78CD-4D39-BFFA-FE28C5ADF55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D1E278F-95F7-450A-84BD-A22CA5DCEEF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2E7478-A1B1-4908-9530-B6F03C709F2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366D245-01D2-4446-8E17-14E4818BDCB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2CFD29D-9B5E-432E-8D8B-73C34D1C71D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6E9CBFD-7DB5-4BAE-838E-31FD1ADC86F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59D8448-C587-4BE2-BD4F-825B669308D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447A75E-4BC0-4B4F-9DD1-B82F6F5A54EA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7C04222-2D5E-4E98-AD0D-84579B71D24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33304BF-4590-4145-9E1A-8EC5FB1D788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59F12B3-3E7F-4C11-B176-CC401F66572B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59354A1-5FFF-4D9F-B063-B6A6B86C2DD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614DF3D2-8042-4DFE-9036-EF41B8C1A8D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9B20F7D-F3AA-4927-A5E0-5A4270CA1DA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B7BE2DF-2F9B-43BD-A3A3-AE279DA28FA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AEC1B63-AB5F-4304-A373-1C838FC9204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0F62B95-2174-405A-9A62-243007E8159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3A9D331-FE7F-4B41-A69C-A6B8975B35F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64C19A3-BEC4-4F04-AA63-372353C0B5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286717E-BDEE-40AE-9203-572116A92F5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90C1563-8348-40E9-98DF-466F9310BCB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4863F12-5D70-44F7-9142-FB886E7CEFC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DAB669C-31B4-478B-9CFE-3739C6D52FC8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46D0D5D-7411-4BE7-AA1F-86EA55B0557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F43222A-7F08-47C8-8CF0-2A67FCA2C07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F1D03185-0B5D-4571-8F89-64CF31A9F6E4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0C97883-4B62-49CE-87BC-47D02AD9ED6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6BA45BD-4FC8-4D4C-AB2F-3D5B51D2F49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943A8D1A-1475-4DDD-9805-89943B7052F7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C0AEE81-16C7-47CC-8743-C95D1BB9C045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D85351F-4D1E-48DB-9C15-439D313F17D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9AC60B81-7A6F-48AD-8DE5-E1341C92C52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E0EED750-ADB1-4AE1-BD88-28F106589FE9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0932941-5990-4C5F-BCD1-58FCD94F1A0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951E2FC-1E06-412D-95F0-71A511E89A1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92182566-0C5D-4EEE-8CE3-E66D78755037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5E6E4D2B-B648-4BA7-93AC-A53887C8BA5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AECB3565-E798-492A-8511-A48EFE4BCA3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0872C684-31EC-4516-8036-7D83DA37ACA2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B754573-874D-4E81-82E7-1843F5816B4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11753F8-1974-4E0B-8BC4-BEA2C2E1B4F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A8CD561-F0B7-4721-BC52-F2B9EE6C82AE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EF4B2D9-6BA5-412C-97D8-860C3A89293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D23CBEB-D6AD-427B-BCEF-2D98EA794629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9B29EFE-E4A8-4B78-B919-526ABEEBB772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286031B-9397-412F-8BA2-63C580F6E10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1628E70-B412-461E-A0FF-1849116B28B5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F60EAD7C-D7EB-4C3B-8F15-93A57F05C3B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BE297A5-979A-4E98-BF32-4904BE0462E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3B842FA9-A743-4C4D-9327-1A4334F5FB33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B1E26F62-E52E-46DE-A32F-3607F99D211C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DA65C42-4A94-49C3-8179-EC1869D65B0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6E896965-9EF5-447C-A504-311A2772F3F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1BEFA677-350B-4D5D-9A5E-9B4814C7BD9B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2E434B1E-35CF-485B-ABFD-F974635682B9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866D645D-196C-4048-944C-2D6DF80819AF}"/>
              </a:ext>
            </a:extLst>
          </p:cNvPr>
          <p:cNvSpPr/>
          <p:nvPr/>
        </p:nvSpPr>
        <p:spPr>
          <a:xfrm>
            <a:off x="2438400" y="3978276"/>
            <a:ext cx="7581900" cy="593725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86" name="Group 5">
            <a:extLst>
              <a:ext uri="{FF2B5EF4-FFF2-40B4-BE49-F238E27FC236}">
                <a16:creationId xmlns:a16="http://schemas.microsoft.com/office/drawing/2014/main" id="{9DE4F143-656A-4E85-8FB0-0D5D867AC67C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8487" name="Line 6">
              <a:extLst>
                <a:ext uri="{FF2B5EF4-FFF2-40B4-BE49-F238E27FC236}">
                  <a16:creationId xmlns:a16="http://schemas.microsoft.com/office/drawing/2014/main" id="{530F7B64-C41E-4797-8C8F-862E6E0B5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8" name="Oval 7">
              <a:extLst>
                <a:ext uri="{FF2B5EF4-FFF2-40B4-BE49-F238E27FC236}">
                  <a16:creationId xmlns:a16="http://schemas.microsoft.com/office/drawing/2014/main" id="{0A78F757-74D0-4E02-B7A9-581838DBF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89" name="Oval 8">
              <a:extLst>
                <a:ext uri="{FF2B5EF4-FFF2-40B4-BE49-F238E27FC236}">
                  <a16:creationId xmlns:a16="http://schemas.microsoft.com/office/drawing/2014/main" id="{09E137E3-A9BF-4F6A-80AA-ACE40721E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90" name="Oval 9">
              <a:extLst>
                <a:ext uri="{FF2B5EF4-FFF2-40B4-BE49-F238E27FC236}">
                  <a16:creationId xmlns:a16="http://schemas.microsoft.com/office/drawing/2014/main" id="{73F32A79-C798-4DF2-9A65-1E1EB384D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91" name="Text Box 10">
              <a:extLst>
                <a:ext uri="{FF2B5EF4-FFF2-40B4-BE49-F238E27FC236}">
                  <a16:creationId xmlns:a16="http://schemas.microsoft.com/office/drawing/2014/main" id="{1D6F6895-8EBA-49BD-BEA9-E5C828B170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8492" name="Text Box 11">
              <a:extLst>
                <a:ext uri="{FF2B5EF4-FFF2-40B4-BE49-F238E27FC236}">
                  <a16:creationId xmlns:a16="http://schemas.microsoft.com/office/drawing/2014/main" id="{2FB2B204-193E-4C1B-8B60-EDB29DC22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8493" name="Text Box 12">
              <a:extLst>
                <a:ext uri="{FF2B5EF4-FFF2-40B4-BE49-F238E27FC236}">
                  <a16:creationId xmlns:a16="http://schemas.microsoft.com/office/drawing/2014/main" id="{CF97D645-846C-4FD5-BF00-CDC5A07C8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BD5D4FAD-F717-4965-BDF0-FE75E9E4BBBE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và C nằm … đối với điểm 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73C894E-6799-4EF1-AB75-18081EF9A4C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9635" name="Group 22">
              <a:extLst>
                <a:ext uri="{FF2B5EF4-FFF2-40B4-BE49-F238E27FC236}">
                  <a16:creationId xmlns:a16="http://schemas.microsoft.com/office/drawing/2014/main" id="{4F9AD682-5502-4D59-8139-A69845F741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3C731312-60CD-4BD8-8206-B9D271AC6B32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F468A093-35FA-4576-8A60-33D6F67EF750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A479832-EE07-43F7-A2E9-F797F027850B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3BF65D-3B7B-4F82-A5A7-07CB109CFEA3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A50EE-5C7B-46F1-BE23-082E8E942E19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9629" name="Group 52">
              <a:extLst>
                <a:ext uri="{FF2B5EF4-FFF2-40B4-BE49-F238E27FC236}">
                  <a16:creationId xmlns:a16="http://schemas.microsoft.com/office/drawing/2014/main" id="{39ED97FE-A43C-4A38-91D2-508C783A33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FA0D863-51D5-4F2F-8BDA-D2ECE8E4886A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B979AD0B-5BFF-40DF-B948-355DB8052702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75E5FF38-A0C2-4024-A2BB-20F59927FA59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CAAF4A71-430D-47E8-8D14-1467153D36EC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0AEACA1-5704-4D24-9FE9-54E25D60F105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9622" name="Group 121">
              <a:extLst>
                <a:ext uri="{FF2B5EF4-FFF2-40B4-BE49-F238E27FC236}">
                  <a16:creationId xmlns:a16="http://schemas.microsoft.com/office/drawing/2014/main" id="{689A139E-3B54-4AB1-9604-6D1DA38567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624E8BCD-AD39-4732-92CD-19597A6C7F2F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03E65834-A90F-469C-8844-0114C1562AD8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B622831-2464-4B49-AB41-C4A1B00AC2C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9A897CB-F1F0-45E4-9396-3AAEB81BAE4D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936A9A5-05A4-45C5-BAFA-2422F4F8737B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1"/>
          </a:xfrm>
        </p:grpSpPr>
        <p:grpSp>
          <p:nvGrpSpPr>
            <p:cNvPr id="19615" name="Group 127">
              <a:extLst>
                <a:ext uri="{FF2B5EF4-FFF2-40B4-BE49-F238E27FC236}">
                  <a16:creationId xmlns:a16="http://schemas.microsoft.com/office/drawing/2014/main" id="{06C7EC2E-8873-4FA2-9BB6-CBD12AC55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517D4E4C-3A91-4EF5-826E-4EF3B324B23E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2315C1A5-DF14-4C6B-A8D3-497F476F946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FEE0DCE-D32B-4FDB-AFC3-AAA349BC94C9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4E7882F-407C-4120-96A7-01282B500B69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501376A-9460-4352-88D4-C69E2666FDC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9608" name="Group 153">
              <a:extLst>
                <a:ext uri="{FF2B5EF4-FFF2-40B4-BE49-F238E27FC236}">
                  <a16:creationId xmlns:a16="http://schemas.microsoft.com/office/drawing/2014/main" id="{8E47A25D-B924-4224-85EE-85778B5407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6E5C09A6-FFF4-43FE-8F71-8598AC6D2183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DCE52406-E626-4D28-806C-B0800086BF57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00C68DF-176E-4262-A157-2083DDDA2DEC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550CF03F-C71C-40E2-A779-1E179EBADF3B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F55F09F-00F4-4FB8-8BB2-F8A98A223B20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8DDBE49-382B-43A4-98C2-05486ED168A2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03" name="Group 160">
              <a:extLst>
                <a:ext uri="{FF2B5EF4-FFF2-40B4-BE49-F238E27FC236}">
                  <a16:creationId xmlns:a16="http://schemas.microsoft.com/office/drawing/2014/main" id="{55F71807-F5A9-46AC-896A-DA22EFC44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B66567C2-A9DA-4DE3-AAFB-141FCFBEC4B9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4F292FEB-97BE-4AA5-B8BB-1C57575E74FB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3DBA7B-8961-4E31-943E-653EFAF0E760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22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702CC7-6A04-4A6D-A63D-55A926ACC8D0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9599" name="Picture 81">
              <a:extLst>
                <a:ext uri="{FF2B5EF4-FFF2-40B4-BE49-F238E27FC236}">
                  <a16:creationId xmlns:a16="http://schemas.microsoft.com/office/drawing/2014/main" id="{67E99E40-0E1D-42FE-B72C-E3CCB32C4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00" name="Picture 80">
              <a:extLst>
                <a:ext uri="{FF2B5EF4-FFF2-40B4-BE49-F238E27FC236}">
                  <a16:creationId xmlns:a16="http://schemas.microsoft.com/office/drawing/2014/main" id="{3C88F302-A574-4ADA-BAA7-6CC767859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01" name="TextBox 2">
              <a:extLst>
                <a:ext uri="{FF2B5EF4-FFF2-40B4-BE49-F238E27FC236}">
                  <a16:creationId xmlns:a16="http://schemas.microsoft.com/office/drawing/2014/main" id="{66B96C22-F483-49D5-B344-38C56AFD1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53" y="194853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6392EACE-A59F-487D-B1EB-BA7CFDE9A4DD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7DA2E3EB-B140-464A-8CF6-C018B9C9212D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44D0A6B-CFAD-48DC-88C6-C9658491A4F0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91" name="Group 139">
              <a:extLst>
                <a:ext uri="{FF2B5EF4-FFF2-40B4-BE49-F238E27FC236}">
                  <a16:creationId xmlns:a16="http://schemas.microsoft.com/office/drawing/2014/main" id="{0EEA8755-EAA6-4F37-AF2B-6F0C1B7505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53B9724-8C57-491D-B945-78450593E5E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BCD962AF-4465-4675-B890-FA9FE08EE9FF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BF770A8-AAAC-4E36-A6EC-4645C66B108D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770A612-DEAE-4587-8F0B-243EDCEEAAA6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85" name="Group 116">
              <a:extLst>
                <a:ext uri="{FF2B5EF4-FFF2-40B4-BE49-F238E27FC236}">
                  <a16:creationId xmlns:a16="http://schemas.microsoft.com/office/drawing/2014/main" id="{D3F1AF1C-DADC-4D3B-9639-5564C85E00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FA038807-3D5F-49FD-9AB6-A5D4D26119D5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6382728-5AB1-401C-A4DA-03688526C7B0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8E209D57-0A7F-47F5-A5BA-08A28A3E9004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E2C1AF-D68F-40DC-A731-B2875947808B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79" name="Group 65">
              <a:extLst>
                <a:ext uri="{FF2B5EF4-FFF2-40B4-BE49-F238E27FC236}">
                  <a16:creationId xmlns:a16="http://schemas.microsoft.com/office/drawing/2014/main" id="{AB06A3C1-BF19-4A88-979C-0F69821930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4D49667-F651-44F5-B0B6-4A2B7C4BA5D1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FE1D703-28D5-4F9A-A6EF-2963D50B2AFC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EB6C8546-B31C-4786-91EB-22DCA227C415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9FC415B-883F-4533-B65B-2940B2C6973E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CBD118C-D4FD-4A6B-92FB-6E13A53B730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DF12865-9307-47C7-BD96-661E2D0E704D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983A6AD-3072-42F8-B8A0-D07264C02A2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3348B8C-DB60-4414-803B-53AB4FB476B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542F510-FB05-452A-B71F-03314FD767BC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85D022D-9233-4362-A785-F4EB31092F45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21B65A2-CC7C-4EE7-A2A2-1C25AFBA864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CCC5D02-E4FE-43BC-B249-70C812110C7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F31AA84-0496-4D06-9936-3111FD12AE12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89F2F3F-EC3A-4401-8510-474F084B861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B19DBAF-38D1-4D62-8288-2942E571CAE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0135588-E098-4E8B-8CCE-F143B15D1216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C02A663-800E-4577-9B4C-CD9338BD98D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5E6FBC1-32DA-40D2-8F22-38F80CDDF67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B5D81F3-FE73-45B6-8EBE-3A35550264E9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01C2125-CBA3-4F21-8082-15E5A6E118BA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F36E284-609F-4D51-B06A-2381ABA1AF1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583005E-11DE-4E23-AB46-4A943B351535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FBBCD35-1236-44E2-B513-1A024C205E09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6CE8312-9E57-4B68-949A-C6D51274249A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C09E88D-2393-42D1-B676-49EA74CECE9B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CDEE8CA-964D-49FB-95CE-ADEEB0AD900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3EEBE45-952A-436D-9C04-CBA84B994BAC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E3B41E6-1522-4B3C-8A14-014EF45940C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0A913AF-0D99-44E9-9B50-4E5DFD0E844E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49C3C40-FC5C-44B7-8206-A35E2EDE5628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DC06635-0580-4D41-894B-0C3C39F7BC3A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A3DAA79-7685-4876-AAC8-89027FE170D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0AFBA67-5DB5-4BD7-8124-557732400676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6DA2305-25FC-4664-8EEF-D091FE83F89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6D6E44-5AFB-4DCC-AC1D-13E302C0C964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1B8DA6F-C570-4EEC-81D0-4F2EE7ED5D5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47F2181-1EAF-4F78-AD28-2E21F072944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DC840ED-8A91-4D2E-BA01-18C12F6555D3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2E13AEC-E71F-4822-BE41-AA868817802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B9412C6-7E85-49DC-AE17-2F02A20450B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BB8E17F-63CD-4300-A8B5-451F4AC2438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C4E9D96-85AD-4BED-AE80-639DEA2629B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9B30CC1-AC7F-424C-B2F0-5602E4ABB27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FB62F98-DFD2-42D9-8E1E-E062F9040E03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8552CE2-480F-49F9-921E-A6225B94E8A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EA1DD7A-6765-421C-AE4A-8FDE4EF568B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A4E7ECD-5805-4851-8EE8-2822F0EB12A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EDC3B08-615E-41F4-8299-F0B48AF63E8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A6A3787-16F0-419D-85B3-2B111D546A8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3F5DDD1-28BE-497C-8571-F8CF9ED1DB0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E9AD702-A9B9-4278-B941-A5D9C976289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08B2D949-2696-4D9B-9E06-8CD1E67DA205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77F404D-173D-4B83-8BFD-A913FD32723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80ACE87-C61D-4B10-AEFA-F5CB889728E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398F9D3-7D8D-4159-BA7B-E3CC6376BC97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A5E16C4-9051-415C-A008-0340F9868BC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54C62FB-D4E5-4BC3-9B89-6ED439C2B28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33D949FD-57AA-4227-AF0A-286A959BF77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112A17D-B36E-4F34-83F9-B433542F684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CC21D236-DBD7-4D22-AB60-644036B140F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86F52F2-D025-4E3A-B646-1DED01A53A44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F85EADB-AEBA-4E54-A385-771370AAC279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09458736-0821-4E7B-84E7-FF797DB37A2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9618066-D05F-4237-8861-645FC8CC0F6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3DDBDBE-1FC9-4CC0-9441-3D38A7002788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0E58DE3-9787-4459-8863-CD7BB9F88A3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E3555B2-ED47-49A5-B8D0-1AF9C17B8B8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80C06D05-8E5A-4580-A3D1-D7E9CCB2C5C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C146633D-C3DE-407A-ABF7-126BC550E8D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53097F7-5FF0-421A-BE08-DEE81B602B5F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B6ABA4E-9AE0-4F0D-A882-F0FEB6D1E563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C3F982D-A22C-4358-9FD3-CC056BAF614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1342A28-71A2-4517-BC8E-2E9E062C169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E153D81-B60B-409D-884A-52B2B4700BB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BB6BDC4-BD9F-451C-AC1E-7D23BA86CB7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F558474-E50A-4380-8DF9-1CFCF4755055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6283341-1B83-4D3C-A256-EC98F2A865D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F7F19F3-CA17-421A-BF81-00AEE7C9D40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F6614CB-DB84-4F85-BF18-8DF92559144E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7C7E162-8CF2-438C-9B43-D1A398D07E5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DD5FAD47-A092-48F2-AE2B-11FD1FD85D6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94CD6B3B-621D-4E25-9DE7-4039DC8854F0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7A318AF7-CD17-4FD7-B9C5-1D8B6AAFFC2D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DF078E52-088D-43F3-B66E-3E0F7F71D2D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E29D35F8-F73B-4AB8-864E-A8758B4F2D5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DF9C7A0-3DBB-4BAD-8A3D-2AA24EA483F3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BEB7985-FB2A-4F0F-A028-D3F4118AB116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FB516D4-A23C-4FAD-9DE8-5645AC6D03BC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48AC3972-0957-4B6B-B1AF-7D26F93711B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1734674-5B3D-4D5F-B0EE-213BBFA3E2B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BCB0123C-B0CC-46D3-91AE-0C6CD7E94AAE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CE3B8879-4B1D-440A-A9ED-E260725847C4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A15E3699-FE05-4583-A7F6-160D787EE59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58E43D48-305B-4B8B-A2A1-F567D02C5A59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6FEAE9A0-CC47-4DB0-BB1D-438661CF14EF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3D30D427-8B16-438F-ACC7-E4BD14AA93E6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76D2A02E-D693-448E-A275-57C47042235E}"/>
              </a:ext>
            </a:extLst>
          </p:cNvPr>
          <p:cNvSpPr/>
          <p:nvPr/>
        </p:nvSpPr>
        <p:spPr>
          <a:xfrm>
            <a:off x="2400300" y="5121276"/>
            <a:ext cx="7581900" cy="593725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510" name="Group 5">
            <a:extLst>
              <a:ext uri="{FF2B5EF4-FFF2-40B4-BE49-F238E27FC236}">
                <a16:creationId xmlns:a16="http://schemas.microsoft.com/office/drawing/2014/main" id="{10B9BCA8-B142-4A88-8406-234EA5C32C9F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9511" name="Line 6">
              <a:extLst>
                <a:ext uri="{FF2B5EF4-FFF2-40B4-BE49-F238E27FC236}">
                  <a16:creationId xmlns:a16="http://schemas.microsoft.com/office/drawing/2014/main" id="{5F97223A-A3E9-4F61-B95E-5238E4EA3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Oval 7">
              <a:extLst>
                <a:ext uri="{FF2B5EF4-FFF2-40B4-BE49-F238E27FC236}">
                  <a16:creationId xmlns:a16="http://schemas.microsoft.com/office/drawing/2014/main" id="{F7CCEF50-FE94-47F8-A2BE-644B615FB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3" name="Oval 8">
              <a:extLst>
                <a:ext uri="{FF2B5EF4-FFF2-40B4-BE49-F238E27FC236}">
                  <a16:creationId xmlns:a16="http://schemas.microsoft.com/office/drawing/2014/main" id="{8E860647-7592-4436-A2F5-BB61B004F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4" name="Oval 9">
              <a:extLst>
                <a:ext uri="{FF2B5EF4-FFF2-40B4-BE49-F238E27FC236}">
                  <a16:creationId xmlns:a16="http://schemas.microsoft.com/office/drawing/2014/main" id="{1B9FE975-8E1A-434A-82CD-349B55014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5" name="Text Box 10">
              <a:extLst>
                <a:ext uri="{FF2B5EF4-FFF2-40B4-BE49-F238E27FC236}">
                  <a16:creationId xmlns:a16="http://schemas.microsoft.com/office/drawing/2014/main" id="{7444BD13-923F-45EC-BFF0-BF76D7291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9516" name="Text Box 11">
              <a:extLst>
                <a:ext uri="{FF2B5EF4-FFF2-40B4-BE49-F238E27FC236}">
                  <a16:creationId xmlns:a16="http://schemas.microsoft.com/office/drawing/2014/main" id="{2522BB42-1628-43C0-806A-FAC9F2DDC2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9517" name="Text Box 12">
              <a:extLst>
                <a:ext uri="{FF2B5EF4-FFF2-40B4-BE49-F238E27FC236}">
                  <a16:creationId xmlns:a16="http://schemas.microsoft.com/office/drawing/2014/main" id="{E68C6E64-D5F1-4AA9-AA8C-E302EE9D5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244B3DD9-125B-4AE8-9D04-5EA0680FE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F895AB67-E980-4747-87D3-7810137D6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9870"/>
            <a:ext cx="7467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ba điểm thẳng hàng:</a:t>
            </a:r>
          </a:p>
        </p:txBody>
      </p:sp>
      <p:grpSp>
        <p:nvGrpSpPr>
          <p:cNvPr id="14341" name="Group 5">
            <a:extLst>
              <a:ext uri="{FF2B5EF4-FFF2-40B4-BE49-F238E27FC236}">
                <a16:creationId xmlns:a16="http://schemas.microsoft.com/office/drawing/2014/main" id="{4407E691-DD63-4246-B52B-9AD3A86E4561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295400"/>
            <a:ext cx="6553200" cy="579438"/>
            <a:chOff x="624" y="816"/>
            <a:chExt cx="4128" cy="365"/>
          </a:xfrm>
        </p:grpSpPr>
        <p:sp>
          <p:nvSpPr>
            <p:cNvPr id="20490" name="Line 6">
              <a:extLst>
                <a:ext uri="{FF2B5EF4-FFF2-40B4-BE49-F238E27FC236}">
                  <a16:creationId xmlns:a16="http://schemas.microsoft.com/office/drawing/2014/main" id="{B600D6EB-8382-4912-A715-0EF4109A59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Oval 7">
              <a:extLst>
                <a:ext uri="{FF2B5EF4-FFF2-40B4-BE49-F238E27FC236}">
                  <a16:creationId xmlns:a16="http://schemas.microsoft.com/office/drawing/2014/main" id="{67AD852F-5633-431F-8E0A-07418F74E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2" name="Oval 8">
              <a:extLst>
                <a:ext uri="{FF2B5EF4-FFF2-40B4-BE49-F238E27FC236}">
                  <a16:creationId xmlns:a16="http://schemas.microsoft.com/office/drawing/2014/main" id="{0AEED486-5A14-429A-B51F-F122CB763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3" name="Oval 9">
              <a:extLst>
                <a:ext uri="{FF2B5EF4-FFF2-40B4-BE49-F238E27FC236}">
                  <a16:creationId xmlns:a16="http://schemas.microsoft.com/office/drawing/2014/main" id="{1F85555F-980A-4660-970A-D51647E00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4" name="Text Box 10">
              <a:extLst>
                <a:ext uri="{FF2B5EF4-FFF2-40B4-BE49-F238E27FC236}">
                  <a16:creationId xmlns:a16="http://schemas.microsoft.com/office/drawing/2014/main" id="{190B3095-E314-45CF-9D36-74798BD00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20495" name="Text Box 11">
              <a:extLst>
                <a:ext uri="{FF2B5EF4-FFF2-40B4-BE49-F238E27FC236}">
                  <a16:creationId xmlns:a16="http://schemas.microsoft.com/office/drawing/2014/main" id="{D5B8AA92-D98B-4AED-B2B0-64501DF4A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20496" name="Text Box 12">
              <a:extLst>
                <a:ext uri="{FF2B5EF4-FFF2-40B4-BE49-F238E27FC236}">
                  <a16:creationId xmlns:a16="http://schemas.microsoft.com/office/drawing/2014/main" id="{6D6D754D-E60C-44B1-BCE3-D05BD3354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  <p:sp>
        <p:nvSpPr>
          <p:cNvPr id="14349" name="Text Box 13">
            <a:extLst>
              <a:ext uri="{FF2B5EF4-FFF2-40B4-BE49-F238E27FC236}">
                <a16:creationId xmlns:a16="http://schemas.microsoft.com/office/drawing/2014/main" id="{0931D7CE-8F74-4D8C-8B1B-A602A8BAA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1951038"/>
            <a:ext cx="11268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Từ trái sang phải, vị trí các điểm như thế nào với nhau?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C586D941-DD43-4AC9-BD51-7EA5A375E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3121025"/>
            <a:ext cx="87536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B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giữa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hai điểm A và C.</a:t>
            </a: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id="{77C8A071-3EDF-4159-8FE2-A904C752A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3865564"/>
            <a:ext cx="9287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A và C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B.</a:t>
            </a:r>
          </a:p>
        </p:txBody>
      </p:sp>
      <p:sp>
        <p:nvSpPr>
          <p:cNvPr id="14352" name="Text Box 16">
            <a:extLst>
              <a:ext uri="{FF2B5EF4-FFF2-40B4-BE49-F238E27FC236}">
                <a16:creationId xmlns:a16="http://schemas.microsoft.com/office/drawing/2014/main" id="{E326CF28-D8F0-4036-991D-16CB0A8C8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4551364"/>
            <a:ext cx="9287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B và C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A.</a:t>
            </a:r>
          </a:p>
        </p:txBody>
      </p:sp>
      <p:sp>
        <p:nvSpPr>
          <p:cNvPr id="14353" name="Text Box 17">
            <a:extLst>
              <a:ext uri="{FF2B5EF4-FFF2-40B4-BE49-F238E27FC236}">
                <a16:creationId xmlns:a16="http://schemas.microsoft.com/office/drawing/2014/main" id="{AF0A97C7-BF01-4959-83C3-01E6E7110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9" y="5237164"/>
            <a:ext cx="92520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A và B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C.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9" grpId="0"/>
      <p:bldP spid="14349" grpId="1"/>
      <p:bldP spid="14350" grpId="0"/>
      <p:bldP spid="14351" grpId="0"/>
      <p:bldP spid="14352" grpId="0"/>
      <p:bldP spid="143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The Red Curtain">
            <a:extLst>
              <a:ext uri="{FF2B5EF4-FFF2-40B4-BE49-F238E27FC236}">
                <a16:creationId xmlns:a16="http://schemas.microsoft.com/office/drawing/2014/main" id="{C76CDE19-4217-4D36-A45F-8FAAFE6D08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697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0CCBB40-ECD9-4DB1-B3E9-B79A1E58E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26" y="3429000"/>
            <a:ext cx="10536702" cy="304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53F20CE7-8385-4A02-AEC8-317E58A50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58809FC5-C98B-4191-8D55-741F31D26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9" y="381001"/>
            <a:ext cx="1112754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Nếu nói rằng: Điểm E nằm giữa hai điểm M và N thì 3 điểm có thẳng hàng không?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7FB02B53-B121-4542-B7E2-DFC764CAF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08276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u="sng">
                <a:solidFill>
                  <a:srgbClr val="0000CC"/>
                </a:solidFill>
                <a:latin typeface="VNI-Times" pitchFamily="2" charset="0"/>
              </a:rPr>
              <a:t>Chuù yù:</a:t>
            </a:r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82877BA0-752F-4AA6-B053-07BB0CDC8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06" y="3733800"/>
            <a:ext cx="10156874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Nếu biết một điểm nằm giữa hai điểm thì ba điểm ấy thẳng hàng.</a:t>
            </a: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EFA57AFE-09CA-4160-B841-C5A9AA33A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05" y="4953000"/>
            <a:ext cx="1003026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có khái niệm nằm giữa khi ba điểm không thẳng hàng.</a:t>
            </a:r>
          </a:p>
        </p:txBody>
      </p:sp>
      <p:grpSp>
        <p:nvGrpSpPr>
          <p:cNvPr id="15377" name="Group 17">
            <a:extLst>
              <a:ext uri="{FF2B5EF4-FFF2-40B4-BE49-F238E27FC236}">
                <a16:creationId xmlns:a16="http://schemas.microsoft.com/office/drawing/2014/main" id="{1D1E35D8-3E12-4FF8-B79C-1A6FDBB96E18}"/>
              </a:ext>
            </a:extLst>
          </p:cNvPr>
          <p:cNvGrpSpPr>
            <a:grpSpLocks/>
          </p:cNvGrpSpPr>
          <p:nvPr/>
        </p:nvGrpSpPr>
        <p:grpSpPr bwMode="auto">
          <a:xfrm>
            <a:off x="2324100" y="1905000"/>
            <a:ext cx="7543800" cy="960438"/>
            <a:chOff x="504" y="1200"/>
            <a:chExt cx="4752" cy="605"/>
          </a:xfrm>
        </p:grpSpPr>
        <p:sp>
          <p:nvSpPr>
            <p:cNvPr id="21513" name="Line 9">
              <a:extLst>
                <a:ext uri="{FF2B5EF4-FFF2-40B4-BE49-F238E27FC236}">
                  <a16:creationId xmlns:a16="http://schemas.microsoft.com/office/drawing/2014/main" id="{CC71125C-AA11-4F8C-A5AB-6C1C2202A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" y="1296"/>
              <a:ext cx="47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Oval 10">
              <a:extLst>
                <a:ext uri="{FF2B5EF4-FFF2-40B4-BE49-F238E27FC236}">
                  <a16:creationId xmlns:a16="http://schemas.microsoft.com/office/drawing/2014/main" id="{5C4FDA9D-7E11-4984-A531-F3EFE8E26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5" name="Oval 11">
              <a:extLst>
                <a:ext uri="{FF2B5EF4-FFF2-40B4-BE49-F238E27FC236}">
                  <a16:creationId xmlns:a16="http://schemas.microsoft.com/office/drawing/2014/main" id="{E0EDD263-818A-42E4-883D-64A033CC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6" name="Oval 12">
              <a:extLst>
                <a:ext uri="{FF2B5EF4-FFF2-40B4-BE49-F238E27FC236}">
                  <a16:creationId xmlns:a16="http://schemas.microsoft.com/office/drawing/2014/main" id="{F28763C9-4C23-4322-ABF1-D4111048F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0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7" name="Text Box 13">
              <a:extLst>
                <a:ext uri="{FF2B5EF4-FFF2-40B4-BE49-F238E27FC236}">
                  <a16:creationId xmlns:a16="http://schemas.microsoft.com/office/drawing/2014/main" id="{0E43BDCA-5BCF-4677-B276-08FF7C374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2" y="1392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M</a:t>
              </a:r>
            </a:p>
          </p:txBody>
        </p:sp>
        <p:sp>
          <p:nvSpPr>
            <p:cNvPr id="21518" name="Text Box 14">
              <a:extLst>
                <a:ext uri="{FF2B5EF4-FFF2-40B4-BE49-F238E27FC236}">
                  <a16:creationId xmlns:a16="http://schemas.microsoft.com/office/drawing/2014/main" id="{538C22AB-6681-4552-AEF9-209F8933A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440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E</a:t>
              </a:r>
            </a:p>
          </p:txBody>
        </p:sp>
        <p:sp>
          <p:nvSpPr>
            <p:cNvPr id="21519" name="Text Box 15">
              <a:extLst>
                <a:ext uri="{FF2B5EF4-FFF2-40B4-BE49-F238E27FC236}">
                  <a16:creationId xmlns:a16="http://schemas.microsoft.com/office/drawing/2014/main" id="{BD3CFCFC-89A5-4E54-9A4B-DAD5251FC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2" y="1392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N</a:t>
              </a: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67" grpId="0"/>
      <p:bldP spid="153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F98103F-350D-48E3-B864-C41D455550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304800"/>
            <a:ext cx="7772400" cy="6858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 1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EC5A31E5-39C4-4A86-87B9-600AB51E8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8" name="Line 4">
            <a:extLst>
              <a:ext uri="{FF2B5EF4-FFF2-40B4-BE49-F238E27FC236}">
                <a16:creationId xmlns:a16="http://schemas.microsoft.com/office/drawing/2014/main" id="{B42CEB11-E8D3-472E-B4DA-A271BC098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0668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AC5EE095-A308-4B36-88C7-26214E0B6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79" y="1107193"/>
            <a:ext cx="115636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Trong các hình vẽ sau, hãy chỉ ra điểm nằm giữa hai điểm còn lại.</a:t>
            </a:r>
          </a:p>
        </p:txBody>
      </p:sp>
      <p:grpSp>
        <p:nvGrpSpPr>
          <p:cNvPr id="16393" name="Group 9">
            <a:extLst>
              <a:ext uri="{FF2B5EF4-FFF2-40B4-BE49-F238E27FC236}">
                <a16:creationId xmlns:a16="http://schemas.microsoft.com/office/drawing/2014/main" id="{14F6C704-E239-4DED-A7D4-DA75EF863DCA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590800"/>
            <a:ext cx="2743200" cy="2108200"/>
            <a:chOff x="192" y="2016"/>
            <a:chExt cx="1728" cy="1328"/>
          </a:xfrm>
        </p:grpSpPr>
        <p:sp>
          <p:nvSpPr>
            <p:cNvPr id="22548" name="Oval 10">
              <a:extLst>
                <a:ext uri="{FF2B5EF4-FFF2-40B4-BE49-F238E27FC236}">
                  <a16:creationId xmlns:a16="http://schemas.microsoft.com/office/drawing/2014/main" id="{16D6C914-944F-4161-B5FE-990D5EB5A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11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9" name="Text Box 11">
              <a:extLst>
                <a:ext uri="{FF2B5EF4-FFF2-40B4-BE49-F238E27FC236}">
                  <a16:creationId xmlns:a16="http://schemas.microsoft.com/office/drawing/2014/main" id="{0F2F1B8D-A185-49FB-899B-609ADC399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2016"/>
              <a:ext cx="28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2550" name="Text Box 12">
              <a:extLst>
                <a:ext uri="{FF2B5EF4-FFF2-40B4-BE49-F238E27FC236}">
                  <a16:creationId xmlns:a16="http://schemas.microsoft.com/office/drawing/2014/main" id="{189B8B55-37D3-4A26-9221-016D5D9DA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2551" name="Text Box 13">
              <a:extLst>
                <a:ext uri="{FF2B5EF4-FFF2-40B4-BE49-F238E27FC236}">
                  <a16:creationId xmlns:a16="http://schemas.microsoft.com/office/drawing/2014/main" id="{733CFA5F-4A98-4C38-9F54-8550562635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2552" name="Line 14">
              <a:extLst>
                <a:ext uri="{FF2B5EF4-FFF2-40B4-BE49-F238E27FC236}">
                  <a16:creationId xmlns:a16="http://schemas.microsoft.com/office/drawing/2014/main" id="{0D6E8CC0-1EC7-4AF9-8607-8FC4B8B65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" y="2880"/>
              <a:ext cx="172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Oval 15">
              <a:extLst>
                <a:ext uri="{FF2B5EF4-FFF2-40B4-BE49-F238E27FC236}">
                  <a16:creationId xmlns:a16="http://schemas.microsoft.com/office/drawing/2014/main" id="{651193DB-A466-4AED-9588-DB66E03A6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82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54" name="Oval 16">
              <a:extLst>
                <a:ext uri="{FF2B5EF4-FFF2-40B4-BE49-F238E27FC236}">
                  <a16:creationId xmlns:a16="http://schemas.microsoft.com/office/drawing/2014/main" id="{808BFEEA-B83B-4844-B4EE-E6957BA99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" y="2845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401" name="Group 17">
            <a:extLst>
              <a:ext uri="{FF2B5EF4-FFF2-40B4-BE49-F238E27FC236}">
                <a16:creationId xmlns:a16="http://schemas.microsoft.com/office/drawing/2014/main" id="{BA889943-19C8-4F62-928D-72F81DC77FF9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2232025"/>
            <a:ext cx="2590800" cy="3686175"/>
            <a:chOff x="3120" y="1790"/>
            <a:chExt cx="1632" cy="2322"/>
          </a:xfrm>
        </p:grpSpPr>
        <p:sp>
          <p:nvSpPr>
            <p:cNvPr id="22536" name="Text Box 18">
              <a:extLst>
                <a:ext uri="{FF2B5EF4-FFF2-40B4-BE49-F238E27FC236}">
                  <a16:creationId xmlns:a16="http://schemas.microsoft.com/office/drawing/2014/main" id="{4B7F2D6B-E820-4D71-8E1D-809295CD1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49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2537" name="Text Box 19">
              <a:extLst>
                <a:ext uri="{FF2B5EF4-FFF2-40B4-BE49-F238E27FC236}">
                  <a16:creationId xmlns:a16="http://schemas.microsoft.com/office/drawing/2014/main" id="{8ACA7000-35D5-4B80-8C1E-651058931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6" y="2081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2538" name="Line 20">
              <a:extLst>
                <a:ext uri="{FF2B5EF4-FFF2-40B4-BE49-F238E27FC236}">
                  <a16:creationId xmlns:a16="http://schemas.microsoft.com/office/drawing/2014/main" id="{8E89C11A-7A5E-4BDE-8B4E-A9B30609E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112"/>
              <a:ext cx="1584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Line 21">
              <a:extLst>
                <a:ext uri="{FF2B5EF4-FFF2-40B4-BE49-F238E27FC236}">
                  <a16:creationId xmlns:a16="http://schemas.microsoft.com/office/drawing/2014/main" id="{55E04D0B-EA4C-4EC6-9258-65AC148E5C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0" y="1968"/>
              <a:ext cx="960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Text Box 22">
              <a:extLst>
                <a:ext uri="{FF2B5EF4-FFF2-40B4-BE49-F238E27FC236}">
                  <a16:creationId xmlns:a16="http://schemas.microsoft.com/office/drawing/2014/main" id="{28502AD7-BA7A-48FB-BC84-B124DE53F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2541" name="Text Box 23">
              <a:extLst>
                <a:ext uri="{FF2B5EF4-FFF2-40B4-BE49-F238E27FC236}">
                  <a16:creationId xmlns:a16="http://schemas.microsoft.com/office/drawing/2014/main" id="{5A0E7C0A-2800-4040-A207-AA0F55353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5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2542" name="Text Box 24">
              <a:extLst>
                <a:ext uri="{FF2B5EF4-FFF2-40B4-BE49-F238E27FC236}">
                  <a16:creationId xmlns:a16="http://schemas.microsoft.com/office/drawing/2014/main" id="{FD57FF26-72F8-4CB3-BF6C-F0CC6C5751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74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543" name="Text Box 25">
              <a:extLst>
                <a:ext uri="{FF2B5EF4-FFF2-40B4-BE49-F238E27FC236}">
                  <a16:creationId xmlns:a16="http://schemas.microsoft.com/office/drawing/2014/main" id="{A9692911-61BE-4C77-A823-8136ABD45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79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2544" name="Oval 26">
              <a:extLst>
                <a:ext uri="{FF2B5EF4-FFF2-40B4-BE49-F238E27FC236}">
                  <a16:creationId xmlns:a16="http://schemas.microsoft.com/office/drawing/2014/main" id="{2C3C4BB4-2A6F-4EE5-9319-F22DB9100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7" y="331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5" name="Oval 27">
              <a:extLst>
                <a:ext uri="{FF2B5EF4-FFF2-40B4-BE49-F238E27FC236}">
                  <a16:creationId xmlns:a16="http://schemas.microsoft.com/office/drawing/2014/main" id="{E72A8904-783E-4D32-9447-708270010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78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6" name="Oval 28">
              <a:extLst>
                <a:ext uri="{FF2B5EF4-FFF2-40B4-BE49-F238E27FC236}">
                  <a16:creationId xmlns:a16="http://schemas.microsoft.com/office/drawing/2014/main" id="{7CB4CBF8-19F5-491B-BE26-ACAB1BEBF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7" y="2483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7" name="Oval 29">
              <a:extLst>
                <a:ext uri="{FF2B5EF4-FFF2-40B4-BE49-F238E27FC236}">
                  <a16:creationId xmlns:a16="http://schemas.microsoft.com/office/drawing/2014/main" id="{C6EB3AB1-CB58-47B1-9511-58BE686E1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" y="220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Group 3">
            <a:extLst>
              <a:ext uri="{FF2B5EF4-FFF2-40B4-BE49-F238E27FC236}">
                <a16:creationId xmlns:a16="http://schemas.microsoft.com/office/drawing/2014/main" id="{2EA773E4-8381-4036-B9EA-1EDC01206E3F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1371600"/>
            <a:ext cx="2743200" cy="3551238"/>
            <a:chOff x="3648" y="864"/>
            <a:chExt cx="1728" cy="2237"/>
          </a:xfrm>
        </p:grpSpPr>
        <p:sp>
          <p:nvSpPr>
            <p:cNvPr id="23574" name="Freeform 4">
              <a:extLst>
                <a:ext uri="{FF2B5EF4-FFF2-40B4-BE49-F238E27FC236}">
                  <a16:creationId xmlns:a16="http://schemas.microsoft.com/office/drawing/2014/main" id="{6C2E5931-D913-46E4-8B0B-6C1D3E349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1152"/>
              <a:ext cx="1592" cy="1819"/>
            </a:xfrm>
            <a:custGeom>
              <a:avLst/>
              <a:gdLst>
                <a:gd name="T0" fmla="*/ 549 w 1592"/>
                <a:gd name="T1" fmla="*/ 552 h 1819"/>
                <a:gd name="T2" fmla="*/ 503 w 1592"/>
                <a:gd name="T3" fmla="*/ 387 h 1819"/>
                <a:gd name="T4" fmla="*/ 466 w 1592"/>
                <a:gd name="T5" fmla="*/ 241 h 1819"/>
                <a:gd name="T6" fmla="*/ 567 w 1592"/>
                <a:gd name="T7" fmla="*/ 21 h 1819"/>
                <a:gd name="T8" fmla="*/ 631 w 1592"/>
                <a:gd name="T9" fmla="*/ 3 h 1819"/>
                <a:gd name="T10" fmla="*/ 923 w 1592"/>
                <a:gd name="T11" fmla="*/ 12 h 1819"/>
                <a:gd name="T12" fmla="*/ 1088 w 1592"/>
                <a:gd name="T13" fmla="*/ 76 h 1819"/>
                <a:gd name="T14" fmla="*/ 1134 w 1592"/>
                <a:gd name="T15" fmla="*/ 113 h 1819"/>
                <a:gd name="T16" fmla="*/ 1207 w 1592"/>
                <a:gd name="T17" fmla="*/ 177 h 1819"/>
                <a:gd name="T18" fmla="*/ 1326 w 1592"/>
                <a:gd name="T19" fmla="*/ 323 h 1819"/>
                <a:gd name="T20" fmla="*/ 1362 w 1592"/>
                <a:gd name="T21" fmla="*/ 378 h 1819"/>
                <a:gd name="T22" fmla="*/ 1371 w 1592"/>
                <a:gd name="T23" fmla="*/ 414 h 1819"/>
                <a:gd name="T24" fmla="*/ 1390 w 1592"/>
                <a:gd name="T25" fmla="*/ 469 h 1819"/>
                <a:gd name="T26" fmla="*/ 1326 w 1592"/>
                <a:gd name="T27" fmla="*/ 1009 h 1819"/>
                <a:gd name="T28" fmla="*/ 1317 w 1592"/>
                <a:gd name="T29" fmla="*/ 1036 h 1819"/>
                <a:gd name="T30" fmla="*/ 1298 w 1592"/>
                <a:gd name="T31" fmla="*/ 1054 h 1819"/>
                <a:gd name="T32" fmla="*/ 1280 w 1592"/>
                <a:gd name="T33" fmla="*/ 1109 h 1819"/>
                <a:gd name="T34" fmla="*/ 1289 w 1592"/>
                <a:gd name="T35" fmla="*/ 1173 h 1819"/>
                <a:gd name="T36" fmla="*/ 1353 w 1592"/>
                <a:gd name="T37" fmla="*/ 1210 h 1819"/>
                <a:gd name="T38" fmla="*/ 1445 w 1592"/>
                <a:gd name="T39" fmla="*/ 1283 h 1819"/>
                <a:gd name="T40" fmla="*/ 1490 w 1592"/>
                <a:gd name="T41" fmla="*/ 1329 h 1819"/>
                <a:gd name="T42" fmla="*/ 1545 w 1592"/>
                <a:gd name="T43" fmla="*/ 1402 h 1819"/>
                <a:gd name="T44" fmla="*/ 1591 w 1592"/>
                <a:gd name="T45" fmla="*/ 1475 h 1819"/>
                <a:gd name="T46" fmla="*/ 1582 w 1592"/>
                <a:gd name="T47" fmla="*/ 1621 h 1819"/>
                <a:gd name="T48" fmla="*/ 1554 w 1592"/>
                <a:gd name="T49" fmla="*/ 1649 h 1819"/>
                <a:gd name="T50" fmla="*/ 1527 w 1592"/>
                <a:gd name="T51" fmla="*/ 1685 h 1819"/>
                <a:gd name="T52" fmla="*/ 1234 w 1592"/>
                <a:gd name="T53" fmla="*/ 1813 h 1819"/>
                <a:gd name="T54" fmla="*/ 713 w 1592"/>
                <a:gd name="T55" fmla="*/ 1777 h 1819"/>
                <a:gd name="T56" fmla="*/ 585 w 1592"/>
                <a:gd name="T57" fmla="*/ 1731 h 1819"/>
                <a:gd name="T58" fmla="*/ 110 w 1592"/>
                <a:gd name="T59" fmla="*/ 1402 h 1819"/>
                <a:gd name="T60" fmla="*/ 0 w 1592"/>
                <a:gd name="T61" fmla="*/ 1246 h 1819"/>
                <a:gd name="T62" fmla="*/ 119 w 1592"/>
                <a:gd name="T63" fmla="*/ 990 h 1819"/>
                <a:gd name="T64" fmla="*/ 110 w 1592"/>
                <a:gd name="T65" fmla="*/ 1018 h 1819"/>
                <a:gd name="T66" fmla="*/ 265 w 1592"/>
                <a:gd name="T67" fmla="*/ 945 h 1819"/>
                <a:gd name="T68" fmla="*/ 512 w 1592"/>
                <a:gd name="T69" fmla="*/ 926 h 1819"/>
                <a:gd name="T70" fmla="*/ 613 w 1592"/>
                <a:gd name="T71" fmla="*/ 853 h 1819"/>
                <a:gd name="T72" fmla="*/ 640 w 1592"/>
                <a:gd name="T73" fmla="*/ 744 h 1819"/>
                <a:gd name="T74" fmla="*/ 631 w 1592"/>
                <a:gd name="T75" fmla="*/ 634 h 1819"/>
                <a:gd name="T76" fmla="*/ 622 w 1592"/>
                <a:gd name="T77" fmla="*/ 597 h 1819"/>
                <a:gd name="T78" fmla="*/ 549 w 1592"/>
                <a:gd name="T79" fmla="*/ 552 h 18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592" h="1819">
                  <a:moveTo>
                    <a:pt x="549" y="552"/>
                  </a:moveTo>
                  <a:cubicBezTo>
                    <a:pt x="540" y="493"/>
                    <a:pt x="529" y="441"/>
                    <a:pt x="503" y="387"/>
                  </a:cubicBezTo>
                  <a:cubicBezTo>
                    <a:pt x="493" y="337"/>
                    <a:pt x="478" y="290"/>
                    <a:pt x="466" y="241"/>
                  </a:cubicBezTo>
                  <a:cubicBezTo>
                    <a:pt x="474" y="111"/>
                    <a:pt x="448" y="58"/>
                    <a:pt x="567" y="21"/>
                  </a:cubicBezTo>
                  <a:cubicBezTo>
                    <a:pt x="588" y="14"/>
                    <a:pt x="610" y="9"/>
                    <a:pt x="631" y="3"/>
                  </a:cubicBezTo>
                  <a:cubicBezTo>
                    <a:pt x="728" y="6"/>
                    <a:pt x="826" y="0"/>
                    <a:pt x="923" y="12"/>
                  </a:cubicBezTo>
                  <a:cubicBezTo>
                    <a:pt x="975" y="18"/>
                    <a:pt x="1035" y="63"/>
                    <a:pt x="1088" y="76"/>
                  </a:cubicBezTo>
                  <a:cubicBezTo>
                    <a:pt x="1127" y="137"/>
                    <a:pt x="1081" y="78"/>
                    <a:pt x="1134" y="113"/>
                  </a:cubicBezTo>
                  <a:cubicBezTo>
                    <a:pt x="1161" y="131"/>
                    <a:pt x="1184" y="154"/>
                    <a:pt x="1207" y="177"/>
                  </a:cubicBezTo>
                  <a:cubicBezTo>
                    <a:pt x="1250" y="220"/>
                    <a:pt x="1291" y="273"/>
                    <a:pt x="1326" y="323"/>
                  </a:cubicBezTo>
                  <a:cubicBezTo>
                    <a:pt x="1354" y="407"/>
                    <a:pt x="1308" y="282"/>
                    <a:pt x="1362" y="378"/>
                  </a:cubicBezTo>
                  <a:cubicBezTo>
                    <a:pt x="1368" y="389"/>
                    <a:pt x="1367" y="402"/>
                    <a:pt x="1371" y="414"/>
                  </a:cubicBezTo>
                  <a:cubicBezTo>
                    <a:pt x="1377" y="433"/>
                    <a:pt x="1390" y="469"/>
                    <a:pt x="1390" y="469"/>
                  </a:cubicBezTo>
                  <a:cubicBezTo>
                    <a:pt x="1403" y="649"/>
                    <a:pt x="1461" y="867"/>
                    <a:pt x="1326" y="1009"/>
                  </a:cubicBezTo>
                  <a:cubicBezTo>
                    <a:pt x="1323" y="1018"/>
                    <a:pt x="1322" y="1028"/>
                    <a:pt x="1317" y="1036"/>
                  </a:cubicBezTo>
                  <a:cubicBezTo>
                    <a:pt x="1312" y="1043"/>
                    <a:pt x="1302" y="1046"/>
                    <a:pt x="1298" y="1054"/>
                  </a:cubicBezTo>
                  <a:cubicBezTo>
                    <a:pt x="1289" y="1071"/>
                    <a:pt x="1280" y="1109"/>
                    <a:pt x="1280" y="1109"/>
                  </a:cubicBezTo>
                  <a:cubicBezTo>
                    <a:pt x="1283" y="1130"/>
                    <a:pt x="1280" y="1153"/>
                    <a:pt x="1289" y="1173"/>
                  </a:cubicBezTo>
                  <a:cubicBezTo>
                    <a:pt x="1293" y="1182"/>
                    <a:pt x="1348" y="1207"/>
                    <a:pt x="1353" y="1210"/>
                  </a:cubicBezTo>
                  <a:cubicBezTo>
                    <a:pt x="1385" y="1228"/>
                    <a:pt x="1418" y="1259"/>
                    <a:pt x="1445" y="1283"/>
                  </a:cubicBezTo>
                  <a:cubicBezTo>
                    <a:pt x="1461" y="1297"/>
                    <a:pt x="1477" y="1312"/>
                    <a:pt x="1490" y="1329"/>
                  </a:cubicBezTo>
                  <a:cubicBezTo>
                    <a:pt x="1508" y="1353"/>
                    <a:pt x="1545" y="1402"/>
                    <a:pt x="1545" y="1402"/>
                  </a:cubicBezTo>
                  <a:cubicBezTo>
                    <a:pt x="1555" y="1433"/>
                    <a:pt x="1573" y="1448"/>
                    <a:pt x="1591" y="1475"/>
                  </a:cubicBezTo>
                  <a:cubicBezTo>
                    <a:pt x="1588" y="1524"/>
                    <a:pt x="1592" y="1573"/>
                    <a:pt x="1582" y="1621"/>
                  </a:cubicBezTo>
                  <a:cubicBezTo>
                    <a:pt x="1579" y="1634"/>
                    <a:pt x="1563" y="1639"/>
                    <a:pt x="1554" y="1649"/>
                  </a:cubicBezTo>
                  <a:cubicBezTo>
                    <a:pt x="1544" y="1660"/>
                    <a:pt x="1537" y="1674"/>
                    <a:pt x="1527" y="1685"/>
                  </a:cubicBezTo>
                  <a:cubicBezTo>
                    <a:pt x="1446" y="1776"/>
                    <a:pt x="1352" y="1800"/>
                    <a:pt x="1234" y="1813"/>
                  </a:cubicBezTo>
                  <a:cubicBezTo>
                    <a:pt x="1055" y="1808"/>
                    <a:pt x="885" y="1819"/>
                    <a:pt x="713" y="1777"/>
                  </a:cubicBezTo>
                  <a:cubicBezTo>
                    <a:pt x="673" y="1749"/>
                    <a:pt x="630" y="1751"/>
                    <a:pt x="585" y="1731"/>
                  </a:cubicBezTo>
                  <a:cubicBezTo>
                    <a:pt x="410" y="1652"/>
                    <a:pt x="240" y="1545"/>
                    <a:pt x="110" y="1402"/>
                  </a:cubicBezTo>
                  <a:cubicBezTo>
                    <a:pt x="63" y="1351"/>
                    <a:pt x="21" y="1312"/>
                    <a:pt x="0" y="1246"/>
                  </a:cubicBezTo>
                  <a:cubicBezTo>
                    <a:pt x="10" y="1119"/>
                    <a:pt x="20" y="1065"/>
                    <a:pt x="119" y="990"/>
                  </a:cubicBezTo>
                  <a:cubicBezTo>
                    <a:pt x="116" y="999"/>
                    <a:pt x="100" y="1020"/>
                    <a:pt x="110" y="1018"/>
                  </a:cubicBezTo>
                  <a:cubicBezTo>
                    <a:pt x="153" y="1010"/>
                    <a:pt x="199" y="949"/>
                    <a:pt x="265" y="945"/>
                  </a:cubicBezTo>
                  <a:cubicBezTo>
                    <a:pt x="451" y="934"/>
                    <a:pt x="369" y="942"/>
                    <a:pt x="512" y="926"/>
                  </a:cubicBezTo>
                  <a:cubicBezTo>
                    <a:pt x="548" y="902"/>
                    <a:pt x="583" y="883"/>
                    <a:pt x="613" y="853"/>
                  </a:cubicBezTo>
                  <a:cubicBezTo>
                    <a:pt x="622" y="816"/>
                    <a:pt x="633" y="781"/>
                    <a:pt x="640" y="744"/>
                  </a:cubicBezTo>
                  <a:cubicBezTo>
                    <a:pt x="637" y="707"/>
                    <a:pt x="635" y="671"/>
                    <a:pt x="631" y="634"/>
                  </a:cubicBezTo>
                  <a:cubicBezTo>
                    <a:pt x="629" y="621"/>
                    <a:pt x="632" y="605"/>
                    <a:pt x="622" y="597"/>
                  </a:cubicBezTo>
                  <a:cubicBezTo>
                    <a:pt x="502" y="494"/>
                    <a:pt x="608" y="641"/>
                    <a:pt x="549" y="552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Text Box 5">
              <a:extLst>
                <a:ext uri="{FF2B5EF4-FFF2-40B4-BE49-F238E27FC236}">
                  <a16:creationId xmlns:a16="http://schemas.microsoft.com/office/drawing/2014/main" id="{EB36FC04-72C0-44BB-9D1C-618C0EC4F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864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M</a:t>
              </a:r>
            </a:p>
          </p:txBody>
        </p:sp>
        <p:sp>
          <p:nvSpPr>
            <p:cNvPr id="23576" name="Text Box 6">
              <a:extLst>
                <a:ext uri="{FF2B5EF4-FFF2-40B4-BE49-F238E27FC236}">
                  <a16:creationId xmlns:a16="http://schemas.microsoft.com/office/drawing/2014/main" id="{9FDB4DC2-B055-4F6E-AFD1-0998B1E09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187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N</a:t>
              </a:r>
            </a:p>
          </p:txBody>
        </p:sp>
        <p:sp>
          <p:nvSpPr>
            <p:cNvPr id="23577" name="Text Box 7">
              <a:extLst>
                <a:ext uri="{FF2B5EF4-FFF2-40B4-BE49-F238E27FC236}">
                  <a16:creationId xmlns:a16="http://schemas.microsoft.com/office/drawing/2014/main" id="{62C2B047-F3AE-4889-ADDF-439E85D98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3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K</a:t>
              </a:r>
            </a:p>
          </p:txBody>
        </p:sp>
        <p:sp>
          <p:nvSpPr>
            <p:cNvPr id="23578" name="Oval 8">
              <a:extLst>
                <a:ext uri="{FF2B5EF4-FFF2-40B4-BE49-F238E27FC236}">
                  <a16:creationId xmlns:a16="http://schemas.microsoft.com/office/drawing/2014/main" id="{28C295FB-3274-4B24-8F82-74561FCD9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07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79" name="Oval 9">
              <a:extLst>
                <a:ext uri="{FF2B5EF4-FFF2-40B4-BE49-F238E27FC236}">
                  <a16:creationId xmlns:a16="http://schemas.microsoft.com/office/drawing/2014/main" id="{50246A71-31DD-4D28-BAC3-3C793E169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196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80" name="Oval 10">
              <a:extLst>
                <a:ext uri="{FF2B5EF4-FFF2-40B4-BE49-F238E27FC236}">
                  <a16:creationId xmlns:a16="http://schemas.microsoft.com/office/drawing/2014/main" id="{67CDE847-B4C0-4F80-AE24-AF92B40AD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68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19" name="Group 11">
            <a:extLst>
              <a:ext uri="{FF2B5EF4-FFF2-40B4-BE49-F238E27FC236}">
                <a16:creationId xmlns:a16="http://schemas.microsoft.com/office/drawing/2014/main" id="{A9EF9DAD-D6CF-49A2-A3AA-1B90C59D8D7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133601"/>
            <a:ext cx="2438400" cy="2144713"/>
            <a:chOff x="336" y="2592"/>
            <a:chExt cx="1536" cy="1351"/>
          </a:xfrm>
        </p:grpSpPr>
        <p:grpSp>
          <p:nvGrpSpPr>
            <p:cNvPr id="23564" name="Group 12">
              <a:extLst>
                <a:ext uri="{FF2B5EF4-FFF2-40B4-BE49-F238E27FC236}">
                  <a16:creationId xmlns:a16="http://schemas.microsoft.com/office/drawing/2014/main" id="{9AD2C061-9120-4712-897F-DA2FB1697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2592"/>
              <a:ext cx="1379" cy="1351"/>
              <a:chOff x="301" y="1344"/>
              <a:chExt cx="1379" cy="1351"/>
            </a:xfrm>
          </p:grpSpPr>
          <p:sp>
            <p:nvSpPr>
              <p:cNvPr id="23566" name="Line 13">
                <a:extLst>
                  <a:ext uri="{FF2B5EF4-FFF2-40B4-BE49-F238E27FC236}">
                    <a16:creationId xmlns:a16="http://schemas.microsoft.com/office/drawing/2014/main" id="{F96BB12A-0739-4A7B-9A3F-22FEA1521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1536"/>
                <a:ext cx="576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4">
                <a:extLst>
                  <a:ext uri="{FF2B5EF4-FFF2-40B4-BE49-F238E27FC236}">
                    <a16:creationId xmlns:a16="http://schemas.microsoft.com/office/drawing/2014/main" id="{B36B09AF-F25C-46B8-8FCC-A5F6DF720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48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8" name="Line 15">
                <a:extLst>
                  <a:ext uri="{FF2B5EF4-FFF2-40B4-BE49-F238E27FC236}">
                    <a16:creationId xmlns:a16="http://schemas.microsoft.com/office/drawing/2014/main" id="{D83B9000-66FA-4130-BC0A-84A2DE991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304"/>
                <a:ext cx="105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9" name="Text Box 16">
                <a:extLst>
                  <a:ext uri="{FF2B5EF4-FFF2-40B4-BE49-F238E27FC236}">
                    <a16:creationId xmlns:a16="http://schemas.microsoft.com/office/drawing/2014/main" id="{21B6381A-3641-40D7-A235-97B295166B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1344"/>
                <a:ext cx="28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200" b="1"/>
                  <a:t>A</a:t>
                </a:r>
              </a:p>
            </p:txBody>
          </p:sp>
          <p:sp>
            <p:nvSpPr>
              <p:cNvPr id="23570" name="Oval 17">
                <a:extLst>
                  <a:ext uri="{FF2B5EF4-FFF2-40B4-BE49-F238E27FC236}">
                    <a16:creationId xmlns:a16="http://schemas.microsoft.com/office/drawing/2014/main" id="{2A688C39-1B34-45CD-BA7F-4B79129C9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1488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1" name="Oval 18">
                <a:extLst>
                  <a:ext uri="{FF2B5EF4-FFF2-40B4-BE49-F238E27FC236}">
                    <a16:creationId xmlns:a16="http://schemas.microsoft.com/office/drawing/2014/main" id="{B01004A8-7BA4-4688-9BCB-85426E6C1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2" name="Oval 19">
                <a:extLst>
                  <a:ext uri="{FF2B5EF4-FFF2-40B4-BE49-F238E27FC236}">
                    <a16:creationId xmlns:a16="http://schemas.microsoft.com/office/drawing/2014/main" id="{4A1E6D6F-2F2C-431C-995E-090903DFB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256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3" name="Text Box 20">
                <a:extLst>
                  <a:ext uri="{FF2B5EF4-FFF2-40B4-BE49-F238E27FC236}">
                    <a16:creationId xmlns:a16="http://schemas.microsoft.com/office/drawing/2014/main" id="{252B767E-273A-4E39-9965-9363475D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" y="2426"/>
                <a:ext cx="28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200" b="1"/>
                  <a:t>B</a:t>
                </a:r>
              </a:p>
            </p:txBody>
          </p:sp>
        </p:grpSp>
        <p:sp>
          <p:nvSpPr>
            <p:cNvPr id="23565" name="Text Box 21">
              <a:extLst>
                <a:ext uri="{FF2B5EF4-FFF2-40B4-BE49-F238E27FC236}">
                  <a16:creationId xmlns:a16="http://schemas.microsoft.com/office/drawing/2014/main" id="{A08ECD45-7BC1-49E7-BFD0-F8D8738E9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3648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  <p:grpSp>
        <p:nvGrpSpPr>
          <p:cNvPr id="17430" name="Group 22">
            <a:extLst>
              <a:ext uri="{FF2B5EF4-FFF2-40B4-BE49-F238E27FC236}">
                <a16:creationId xmlns:a16="http://schemas.microsoft.com/office/drawing/2014/main" id="{80D9FCC5-3F0E-411D-AB19-A7417C673B4B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905000"/>
            <a:ext cx="2971800" cy="3017838"/>
            <a:chOff x="1584" y="1200"/>
            <a:chExt cx="1872" cy="1901"/>
          </a:xfrm>
        </p:grpSpPr>
        <p:sp>
          <p:nvSpPr>
            <p:cNvPr id="23557" name="Oval 23">
              <a:extLst>
                <a:ext uri="{FF2B5EF4-FFF2-40B4-BE49-F238E27FC236}">
                  <a16:creationId xmlns:a16="http://schemas.microsoft.com/office/drawing/2014/main" id="{51848437-5C23-455F-91DF-F874F3025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200"/>
              <a:ext cx="1440" cy="14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58" name="Text Box 24">
              <a:extLst>
                <a:ext uri="{FF2B5EF4-FFF2-40B4-BE49-F238E27FC236}">
                  <a16:creationId xmlns:a16="http://schemas.microsoft.com/office/drawing/2014/main" id="{36AC5FA9-B91D-4AF3-8315-B6FF3EBA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1296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23559" name="Text Box 25">
              <a:extLst>
                <a:ext uri="{FF2B5EF4-FFF2-40B4-BE49-F238E27FC236}">
                  <a16:creationId xmlns:a16="http://schemas.microsoft.com/office/drawing/2014/main" id="{4CDECAB8-A90B-4429-B5F7-D83D9E629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248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23560" name="Oval 26">
              <a:extLst>
                <a:ext uri="{FF2B5EF4-FFF2-40B4-BE49-F238E27FC236}">
                  <a16:creationId xmlns:a16="http://schemas.microsoft.com/office/drawing/2014/main" id="{A47D483B-18AA-41A3-BA2B-105D39400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44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1" name="Oval 27">
              <a:extLst>
                <a:ext uri="{FF2B5EF4-FFF2-40B4-BE49-F238E27FC236}">
                  <a16:creationId xmlns:a16="http://schemas.microsoft.com/office/drawing/2014/main" id="{5F442661-9771-4DFA-AF55-6B136BCC8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139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2" name="Oval 28">
              <a:extLst>
                <a:ext uri="{FF2B5EF4-FFF2-40B4-BE49-F238E27FC236}">
                  <a16:creationId xmlns:a16="http://schemas.microsoft.com/office/drawing/2014/main" id="{62357086-64C6-44B6-A787-C698486D7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6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3" name="Text Box 29">
              <a:extLst>
                <a:ext uri="{FF2B5EF4-FFF2-40B4-BE49-F238E27FC236}">
                  <a16:creationId xmlns:a16="http://schemas.microsoft.com/office/drawing/2014/main" id="{79027C25-C2EC-4A35-9C91-54C169C4B2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283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M</a:t>
              </a: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72A419D-BEF3-4B64-9FA3-BC3457735B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304800"/>
            <a:ext cx="7772400" cy="6858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 2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9821CA91-CF3F-4BE8-8F4A-CBA3F02D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6" name="Line 4">
            <a:extLst>
              <a:ext uri="{FF2B5EF4-FFF2-40B4-BE49-F238E27FC236}">
                <a16:creationId xmlns:a16="http://schemas.microsoft.com/office/drawing/2014/main" id="{B6EC533D-9A22-4F4D-96F7-FFDBDB4D2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0668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57B3356C-35B7-429F-88CA-3D8642849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66" y="1219201"/>
            <a:ext cx="11268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1) Vẽ ba điểm thẳng hàng E, F, K (E nằm giữa F và K).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FBD28E6C-3DA7-4FF0-BD4D-9462E726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12" y="1828800"/>
            <a:ext cx="9356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2) Vẽ hai điểm M, N thẳng hàng với E.</a:t>
            </a: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A51B94C1-860F-47FB-A913-7E72B2654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12" y="2436813"/>
            <a:ext cx="9356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3) Chỉ ra điểm nằm giữa hai điểm còn lại.</a:t>
            </a:r>
          </a:p>
        </p:txBody>
      </p:sp>
      <p:grpSp>
        <p:nvGrpSpPr>
          <p:cNvPr id="18441" name="Group 9">
            <a:extLst>
              <a:ext uri="{FF2B5EF4-FFF2-40B4-BE49-F238E27FC236}">
                <a16:creationId xmlns:a16="http://schemas.microsoft.com/office/drawing/2014/main" id="{8F874689-3B0C-4874-AF51-06B67C788A34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5715001"/>
            <a:ext cx="6858000" cy="727075"/>
            <a:chOff x="480" y="3600"/>
            <a:chExt cx="4320" cy="458"/>
          </a:xfrm>
        </p:grpSpPr>
        <p:sp>
          <p:nvSpPr>
            <p:cNvPr id="24604" name="Line 10">
              <a:extLst>
                <a:ext uri="{FF2B5EF4-FFF2-40B4-BE49-F238E27FC236}">
                  <a16:creationId xmlns:a16="http://schemas.microsoft.com/office/drawing/2014/main" id="{173D4FA6-761E-4B8A-9E5B-A4C89CD64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Oval 11">
              <a:extLst>
                <a:ext uri="{FF2B5EF4-FFF2-40B4-BE49-F238E27FC236}">
                  <a16:creationId xmlns:a16="http://schemas.microsoft.com/office/drawing/2014/main" id="{C1C2D2FA-F561-4758-80F5-2D1C0B84E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6" name="Oval 12">
              <a:extLst>
                <a:ext uri="{FF2B5EF4-FFF2-40B4-BE49-F238E27FC236}">
                  <a16:creationId xmlns:a16="http://schemas.microsoft.com/office/drawing/2014/main" id="{431D8454-C88C-42D6-932C-0A841DF7D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901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7" name="Oval 13">
              <a:extLst>
                <a:ext uri="{FF2B5EF4-FFF2-40B4-BE49-F238E27FC236}">
                  <a16:creationId xmlns:a16="http://schemas.microsoft.com/office/drawing/2014/main" id="{434B7221-D65C-40E4-9AC0-595DB1D86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8" name="Text Box 14">
              <a:extLst>
                <a:ext uri="{FF2B5EF4-FFF2-40B4-BE49-F238E27FC236}">
                  <a16:creationId xmlns:a16="http://schemas.microsoft.com/office/drawing/2014/main" id="{8C6EBE00-FBE2-4BB5-921D-16A046805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4609" name="Text Box 15">
              <a:extLst>
                <a:ext uri="{FF2B5EF4-FFF2-40B4-BE49-F238E27FC236}">
                  <a16:creationId xmlns:a16="http://schemas.microsoft.com/office/drawing/2014/main" id="{90825C46-15B0-4093-8B71-CE77B8E50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610" name="Text Box 16">
              <a:extLst>
                <a:ext uri="{FF2B5EF4-FFF2-40B4-BE49-F238E27FC236}">
                  <a16:creationId xmlns:a16="http://schemas.microsoft.com/office/drawing/2014/main" id="{8E7D2558-2E3F-49E4-8AC6-362300228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</p:grpSp>
      <p:grpSp>
        <p:nvGrpSpPr>
          <p:cNvPr id="18449" name="Group 17">
            <a:extLst>
              <a:ext uri="{FF2B5EF4-FFF2-40B4-BE49-F238E27FC236}">
                <a16:creationId xmlns:a16="http://schemas.microsoft.com/office/drawing/2014/main" id="{0B5E7927-F471-483A-8B31-4ADA598697C1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715001"/>
            <a:ext cx="1905000" cy="727075"/>
            <a:chOff x="2880" y="3600"/>
            <a:chExt cx="1200" cy="458"/>
          </a:xfrm>
        </p:grpSpPr>
        <p:sp>
          <p:nvSpPr>
            <p:cNvPr id="24600" name="Oval 18">
              <a:extLst>
                <a:ext uri="{FF2B5EF4-FFF2-40B4-BE49-F238E27FC236}">
                  <a16:creationId xmlns:a16="http://schemas.microsoft.com/office/drawing/2014/main" id="{0B07C5EC-A10C-4DB0-8AFB-742DD931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1" name="Oval 19">
              <a:extLst>
                <a:ext uri="{FF2B5EF4-FFF2-40B4-BE49-F238E27FC236}">
                  <a16:creationId xmlns:a16="http://schemas.microsoft.com/office/drawing/2014/main" id="{528E4770-E0D9-439C-AB86-F2BA8A0E2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913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2" name="Text Box 20">
              <a:extLst>
                <a:ext uri="{FF2B5EF4-FFF2-40B4-BE49-F238E27FC236}">
                  <a16:creationId xmlns:a16="http://schemas.microsoft.com/office/drawing/2014/main" id="{C119D693-D88A-40D2-90F6-42CF875DE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4603" name="Text Box 21">
              <a:extLst>
                <a:ext uri="{FF2B5EF4-FFF2-40B4-BE49-F238E27FC236}">
                  <a16:creationId xmlns:a16="http://schemas.microsoft.com/office/drawing/2014/main" id="{DE0FCE38-96B2-435F-8781-D7B72AB498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18454" name="Group 22">
            <a:extLst>
              <a:ext uri="{FF2B5EF4-FFF2-40B4-BE49-F238E27FC236}">
                <a16:creationId xmlns:a16="http://schemas.microsoft.com/office/drawing/2014/main" id="{295F2CCB-96A6-4181-95C8-015B8AB34A40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3733800"/>
            <a:ext cx="6553200" cy="666750"/>
            <a:chOff x="528" y="2304"/>
            <a:chExt cx="4128" cy="420"/>
          </a:xfrm>
        </p:grpSpPr>
        <p:sp>
          <p:nvSpPr>
            <p:cNvPr id="24593" name="Line 23">
              <a:extLst>
                <a:ext uri="{FF2B5EF4-FFF2-40B4-BE49-F238E27FC236}">
                  <a16:creationId xmlns:a16="http://schemas.microsoft.com/office/drawing/2014/main" id="{32631D05-793E-45D7-A951-6A470034BC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640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Oval 24">
              <a:extLst>
                <a:ext uri="{FF2B5EF4-FFF2-40B4-BE49-F238E27FC236}">
                  <a16:creationId xmlns:a16="http://schemas.microsoft.com/office/drawing/2014/main" id="{5D3DE7C9-D7A9-447C-8A37-5846A08D6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7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5" name="Oval 25">
              <a:extLst>
                <a:ext uri="{FF2B5EF4-FFF2-40B4-BE49-F238E27FC236}">
                  <a16:creationId xmlns:a16="http://schemas.microsoft.com/office/drawing/2014/main" id="{AB4A71BA-FC73-45AC-A0A7-8B69D9DCA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8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6" name="Text Box 26">
              <a:extLst>
                <a:ext uri="{FF2B5EF4-FFF2-40B4-BE49-F238E27FC236}">
                  <a16:creationId xmlns:a16="http://schemas.microsoft.com/office/drawing/2014/main" id="{1F500440-70B7-4F6F-8347-87E18848B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4597" name="Text Box 27">
              <a:extLst>
                <a:ext uri="{FF2B5EF4-FFF2-40B4-BE49-F238E27FC236}">
                  <a16:creationId xmlns:a16="http://schemas.microsoft.com/office/drawing/2014/main" id="{864181DC-7D61-41D0-9CE7-CAD4CBA4C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598" name="Text Box 28">
              <a:extLst>
                <a:ext uri="{FF2B5EF4-FFF2-40B4-BE49-F238E27FC236}">
                  <a16:creationId xmlns:a16="http://schemas.microsoft.com/office/drawing/2014/main" id="{4D9C9972-5578-42B8-B7F9-6D32A32897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4599" name="Oval 29">
              <a:extLst>
                <a:ext uri="{FF2B5EF4-FFF2-40B4-BE49-F238E27FC236}">
                  <a16:creationId xmlns:a16="http://schemas.microsoft.com/office/drawing/2014/main" id="{A36A4B12-636B-48FE-8D11-9C0238DF9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254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8462" name="Group 30">
            <a:extLst>
              <a:ext uri="{FF2B5EF4-FFF2-40B4-BE49-F238E27FC236}">
                <a16:creationId xmlns:a16="http://schemas.microsoft.com/office/drawing/2014/main" id="{EC854C97-9035-4A0C-9ED4-17200B6366B9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048000"/>
            <a:ext cx="1981200" cy="2286000"/>
            <a:chOff x="2112" y="1920"/>
            <a:chExt cx="1248" cy="1440"/>
          </a:xfrm>
        </p:grpSpPr>
        <p:sp>
          <p:nvSpPr>
            <p:cNvPr id="24588" name="Text Box 31">
              <a:extLst>
                <a:ext uri="{FF2B5EF4-FFF2-40B4-BE49-F238E27FC236}">
                  <a16:creationId xmlns:a16="http://schemas.microsoft.com/office/drawing/2014/main" id="{B858DFA3-D2CF-407C-A05F-540845CF0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192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4589" name="Text Box 32">
              <a:extLst>
                <a:ext uri="{FF2B5EF4-FFF2-40B4-BE49-F238E27FC236}">
                  <a16:creationId xmlns:a16="http://schemas.microsoft.com/office/drawing/2014/main" id="{42CD398A-3CED-4F20-85D1-CAFB6C744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4590" name="Line 33">
              <a:extLst>
                <a:ext uri="{FF2B5EF4-FFF2-40B4-BE49-F238E27FC236}">
                  <a16:creationId xmlns:a16="http://schemas.microsoft.com/office/drawing/2014/main" id="{F657C360-2195-4A02-8B2E-DD44D68C7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016"/>
              <a:ext cx="1056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Oval 34">
              <a:extLst>
                <a:ext uri="{FF2B5EF4-FFF2-40B4-BE49-F238E27FC236}">
                  <a16:creationId xmlns:a16="http://schemas.microsoft.com/office/drawing/2014/main" id="{942587DD-D988-4CE5-8A82-D1B03EA93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8" y="316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2" name="Oval 35">
              <a:extLst>
                <a:ext uri="{FF2B5EF4-FFF2-40B4-BE49-F238E27FC236}">
                  <a16:creationId xmlns:a16="http://schemas.microsoft.com/office/drawing/2014/main" id="{22410339-5BE7-418A-8DC9-9757A7997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8" grpId="0"/>
      <p:bldP spid="18439" grpId="0"/>
      <p:bldP spid="184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C6A0ADC8-6B4B-4095-84FB-8FFE44F38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9144000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CFB406C6-1ECB-4116-A0A1-1F675D747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757364"/>
            <a:ext cx="701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Ôn lại kiến thức trong bài.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CFDA3119-01CC-4F36-8ABF-A7E2D2A7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438401"/>
            <a:ext cx="701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1, 2, 3, 4, 5 trang 76 SGK. 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EFA3616F-D2F9-4369-ABA7-B1CB7B4E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5410200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7">
            <a:extLst>
              <a:ext uri="{FF2B5EF4-FFF2-40B4-BE49-F238E27FC236}">
                <a16:creationId xmlns:a16="http://schemas.microsoft.com/office/drawing/2014/main" id="{AE07567C-994B-4AB7-9549-94268630D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343401"/>
            <a:ext cx="541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  <p:pic>
        <p:nvPicPr>
          <p:cNvPr id="25607" name="Picture 10" descr="Hình ảnh bé trai đang ngồi học bài - PNG">
            <a:extLst>
              <a:ext uri="{FF2B5EF4-FFF2-40B4-BE49-F238E27FC236}">
                <a16:creationId xmlns:a16="http://schemas.microsoft.com/office/drawing/2014/main" id="{359AD764-D32D-479F-AB34-28494D0C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7" y="4195836"/>
            <a:ext cx="1981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59" grpId="0" autoUpdateAnimBg="0"/>
      <p:bldP spid="19460" grpId="0" autoUpdateAnimBg="0"/>
      <p:bldP spid="1946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3AC2F15F-5A8D-436D-979E-85CE2D2D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0AD9D24B-2C6D-4884-8C41-3C3E5E4EBB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-1016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798C146F-4422-4835-B070-6271807EE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2905577A-6FA7-4D4F-9E2A-A744CF83A9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06" y="504721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43DA0F03-805C-4070-AF07-9CCC9497D8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-1397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id="{CEA2EFCD-F112-49BE-8977-350CFBBEED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" y="49403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24437.mp3">
            <a:hlinkClick r:id="" action="ppaction://media"/>
            <a:extLst>
              <a:ext uri="{FF2B5EF4-FFF2-40B4-BE49-F238E27FC236}">
                <a16:creationId xmlns:a16="http://schemas.microsoft.com/office/drawing/2014/main" id="{309B1427-781E-45A6-9887-1F004503AD0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548" y="212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57E863AE-4F44-4905-B81B-455522E7C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WordArt 10">
            <a:extLst>
              <a:ext uri="{FF2B5EF4-FFF2-40B4-BE49-F238E27FC236}">
                <a16:creationId xmlns:a16="http://schemas.microsoft.com/office/drawing/2014/main" id="{3CCC04B9-68B3-4121-8161-03A2D9BD46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3094039"/>
            <a:ext cx="3048000" cy="676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b="1" kern="10"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4400" b="1" kern="10"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WordArt 11">
            <a:extLst>
              <a:ext uri="{FF2B5EF4-FFF2-40B4-BE49-F238E27FC236}">
                <a16:creationId xmlns:a16="http://schemas.microsoft.com/office/drawing/2014/main" id="{99B0EE3E-3172-4413-B46C-3AC563E54B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1" y="4267200"/>
            <a:ext cx="5457825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26636" name="Picture 12">
            <a:hlinkClick r:id="rId9" action="ppaction://hlinksldjump">
              <a:snd r:embed="rId10" name="push.wav"/>
            </a:hlinkClick>
            <a:extLst>
              <a:ext uri="{FF2B5EF4-FFF2-40B4-BE49-F238E27FC236}">
                <a16:creationId xmlns:a16="http://schemas.microsoft.com/office/drawing/2014/main" id="{E4EFD47B-9708-40D4-A926-1F07BB53B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>
            <a:extLst>
              <a:ext uri="{FF2B5EF4-FFF2-40B4-BE49-F238E27FC236}">
                <a16:creationId xmlns:a16="http://schemas.microsoft.com/office/drawing/2014/main" id="{C45740A5-A379-4F0B-B623-09405D89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4">
            <a:extLst>
              <a:ext uri="{FF2B5EF4-FFF2-40B4-BE49-F238E27FC236}">
                <a16:creationId xmlns:a16="http://schemas.microsoft.com/office/drawing/2014/main" id="{2115E9D9-2AD3-4A51-A4D5-43F53CD6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7" y="15875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5">
            <a:extLst>
              <a:ext uri="{FF2B5EF4-FFF2-40B4-BE49-F238E27FC236}">
                <a16:creationId xmlns:a16="http://schemas.microsoft.com/office/drawing/2014/main" id="{F350CFB2-FC73-42F9-8A24-EAC2166C35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597650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WordArt 21">
            <a:extLst>
              <a:ext uri="{FF2B5EF4-FFF2-40B4-BE49-F238E27FC236}">
                <a16:creationId xmlns:a16="http://schemas.microsoft.com/office/drawing/2014/main" id="{0A71801B-FC29-4B4E-8254-F9B1C6059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 flipV="1">
            <a:off x="12444413" y="5949951"/>
            <a:ext cx="250825" cy="9366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7200" kern="10" spc="-720">
                <a:ln w="1270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15"/>
                  <a:srcRect/>
                  <a:tile tx="0" ty="0" sx="100000" sy="100000" flip="none" algn="tl"/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.VnFree" panose="020B7200000000000000" pitchFamily="34" charset="0"/>
              </a:rPr>
              <a:t>!!!!!!!!!!!!!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92302809-949D-480E-90D3-C4D9DFDFB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980F9B8B-7FB5-4864-8014-77A4F13C0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06" y="-3889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0E701B7D-5F2A-49F5-8282-CCA3431A9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AB6B2567-1C35-4073-B78B-9C32102062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62" y="51435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105DAA95-E9AF-4D83-BD5B-52EDE24D5B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>
            <a:extLst>
              <a:ext uri="{FF2B5EF4-FFF2-40B4-BE49-F238E27FC236}">
                <a16:creationId xmlns:a16="http://schemas.microsoft.com/office/drawing/2014/main" id="{BF1EDDA8-21F4-4449-990F-4F855B872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9" y="517288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D7AE0F1B-B54A-4742-8F32-541395E9F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45862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>
            <a:extLst>
              <a:ext uri="{FF2B5EF4-FFF2-40B4-BE49-F238E27FC236}">
                <a16:creationId xmlns:a16="http://schemas.microsoft.com/office/drawing/2014/main" id="{618E7A91-DBEA-41BC-B2F9-F65089BB9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100" y="1493802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Line 11">
            <a:extLst>
              <a:ext uri="{FF2B5EF4-FFF2-40B4-BE49-F238E27FC236}">
                <a16:creationId xmlns:a16="http://schemas.microsoft.com/office/drawing/2014/main" id="{BBE40999-CBCC-4E06-B591-9DA7B7D83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9" name="WordArt 12">
            <a:extLst>
              <a:ext uri="{FF2B5EF4-FFF2-40B4-BE49-F238E27FC236}">
                <a16:creationId xmlns:a16="http://schemas.microsoft.com/office/drawing/2014/main" id="{95B9FA7A-C7F2-4A4A-ADE7-5ECABFC1BD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4" y="47625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9229" name="AutoShape 13">
            <a:hlinkClick r:id="rId7" action="ppaction://hlinksldjump"/>
            <a:extLst>
              <a:ext uri="{FF2B5EF4-FFF2-40B4-BE49-F238E27FC236}">
                <a16:creationId xmlns:a16="http://schemas.microsoft.com/office/drawing/2014/main" id="{5B00EEBC-4153-4CE7-B1D4-47DA03DB6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</a:t>
            </a:r>
          </a:p>
        </p:txBody>
      </p:sp>
      <p:sp>
        <p:nvSpPr>
          <p:cNvPr id="9230" name="AutoShape 14">
            <a:hlinkClick r:id="rId8" action="ppaction://hlinksldjump"/>
            <a:extLst>
              <a:ext uri="{FF2B5EF4-FFF2-40B4-BE49-F238E27FC236}">
                <a16:creationId xmlns:a16="http://schemas.microsoft.com/office/drawing/2014/main" id="{B6CFE664-1B2D-4FDF-A9DA-F3ABE8089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588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</a:p>
        </p:txBody>
      </p:sp>
      <p:sp>
        <p:nvSpPr>
          <p:cNvPr id="9231" name="AutoShape 15">
            <a:hlinkClick r:id="rId9" action="ppaction://hlinksldjump"/>
            <a:extLst>
              <a:ext uri="{FF2B5EF4-FFF2-40B4-BE49-F238E27FC236}">
                <a16:creationId xmlns:a16="http://schemas.microsoft.com/office/drawing/2014/main" id="{8D9B35E4-9BE1-464C-8425-BD00B314F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475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</a:t>
            </a:r>
          </a:p>
        </p:txBody>
      </p:sp>
      <p:sp>
        <p:nvSpPr>
          <p:cNvPr id="9232" name="AutoShape 16">
            <a:hlinkClick r:id="rId10" action="ppaction://hlinksldjump"/>
            <a:extLst>
              <a:ext uri="{FF2B5EF4-FFF2-40B4-BE49-F238E27FC236}">
                <a16:creationId xmlns:a16="http://schemas.microsoft.com/office/drawing/2014/main" id="{B9D4E1E1-78CE-4358-8D53-068F6E17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327660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4</a:t>
            </a:r>
          </a:p>
        </p:txBody>
      </p:sp>
      <p:sp>
        <p:nvSpPr>
          <p:cNvPr id="9233" name="AutoShape 17">
            <a:hlinkClick r:id="rId11" action="ppaction://hlinksldjump"/>
            <a:extLst>
              <a:ext uri="{FF2B5EF4-FFF2-40B4-BE49-F238E27FC236}">
                <a16:creationId xmlns:a16="http://schemas.microsoft.com/office/drawing/2014/main" id="{0D737224-E942-449C-A770-D966CA703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688" y="441960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8</a:t>
            </a:r>
          </a:p>
        </p:txBody>
      </p:sp>
      <p:sp>
        <p:nvSpPr>
          <p:cNvPr id="9238" name="AutoShape 22">
            <a:hlinkClick r:id="rId12" action="ppaction://hlinksldjump"/>
            <a:extLst>
              <a:ext uri="{FF2B5EF4-FFF2-40B4-BE49-F238E27FC236}">
                <a16:creationId xmlns:a16="http://schemas.microsoft.com/office/drawing/2014/main" id="{C3377254-95D1-4F81-BF1F-6F0303C3C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4403725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7</a:t>
            </a:r>
          </a:p>
        </p:txBody>
      </p:sp>
      <p:sp>
        <p:nvSpPr>
          <p:cNvPr id="9239" name="AutoShape 23">
            <a:hlinkClick r:id="rId13" action="ppaction://hlinksldjump"/>
            <a:extLst>
              <a:ext uri="{FF2B5EF4-FFF2-40B4-BE49-F238E27FC236}">
                <a16:creationId xmlns:a16="http://schemas.microsoft.com/office/drawing/2014/main" id="{FEE58D8A-6E98-44B6-8651-0824F91E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950" y="3344863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6</a:t>
            </a:r>
          </a:p>
        </p:txBody>
      </p:sp>
      <p:sp>
        <p:nvSpPr>
          <p:cNvPr id="9240" name="AutoShape 24">
            <a:hlinkClick r:id="rId14" action="ppaction://hlinksldjump"/>
            <a:extLst>
              <a:ext uri="{FF2B5EF4-FFF2-40B4-BE49-F238E27FC236}">
                <a16:creationId xmlns:a16="http://schemas.microsoft.com/office/drawing/2014/main" id="{C2112DEE-F883-4932-9EAD-437E0E49D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32972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</a:p>
        </p:txBody>
      </p:sp>
      <p:sp>
        <p:nvSpPr>
          <p:cNvPr id="9241" name="AutoShape 25">
            <a:hlinkClick r:id="rId15" action="ppaction://hlinksldjump"/>
            <a:extLst>
              <a:ext uri="{FF2B5EF4-FFF2-40B4-BE49-F238E27FC236}">
                <a16:creationId xmlns:a16="http://schemas.microsoft.com/office/drawing/2014/main" id="{89F0774E-B748-4BD3-9F59-74BD18120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8" y="5491163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9</a:t>
            </a:r>
          </a:p>
        </p:txBody>
      </p:sp>
      <p:sp>
        <p:nvSpPr>
          <p:cNvPr id="9244" name="AutoShape 28">
            <a:hlinkClick r:id="rId16" action="ppaction://hlinksldjump"/>
            <a:extLst>
              <a:ext uri="{FF2B5EF4-FFF2-40B4-BE49-F238E27FC236}">
                <a16:creationId xmlns:a16="http://schemas.microsoft.com/office/drawing/2014/main" id="{138CA72D-6E14-4B35-A1CB-C4A14CFBD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548005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10</a:t>
            </a:r>
          </a:p>
        </p:txBody>
      </p:sp>
      <p:pic>
        <p:nvPicPr>
          <p:cNvPr id="27670" name="Picture 33">
            <a:extLst>
              <a:ext uri="{FF2B5EF4-FFF2-40B4-BE49-F238E27FC236}">
                <a16:creationId xmlns:a16="http://schemas.microsoft.com/office/drawing/2014/main" id="{A6E014C0-22A9-46C3-8193-680E503FAA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8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0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4"/>
                  </p:tgtEl>
                </p:cond>
              </p:nextCondLst>
            </p:seq>
          </p:childTnLst>
        </p:cTn>
      </p:par>
    </p:tnLst>
    <p:bldLst>
      <p:bldP spid="9229" grpId="0" animBg="1"/>
      <p:bldP spid="9230" grpId="0" animBg="1"/>
      <p:bldP spid="9231" grpId="0" animBg="1"/>
      <p:bldP spid="9232" grpId="0" animBg="1"/>
      <p:bldP spid="9233" grpId="0" animBg="1"/>
      <p:bldP spid="9238" grpId="0" animBg="1"/>
      <p:bldP spid="9239" grpId="0" animBg="1"/>
      <p:bldP spid="9240" grpId="0" animBg="1"/>
      <p:bldP spid="9241" grpId="0" animBg="1"/>
      <p:bldP spid="92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2907171-6843-4079-8926-E771F544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063D65E6-9CFA-4BF3-B39A-E8644B0E7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5C46AB67-3DA0-4FDB-A911-B5ACF05B32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20D1999E-2156-4819-BB29-58E40E9B5D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92647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0BF78CB1-E950-4148-9535-5584FF0362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>
            <a:extLst>
              <a:ext uri="{FF2B5EF4-FFF2-40B4-BE49-F238E27FC236}">
                <a16:creationId xmlns:a16="http://schemas.microsoft.com/office/drawing/2014/main" id="{E0C47968-B41A-472D-98EC-C076932F0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" y="504795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46427C13-A4CB-4187-9BAB-9103E9AD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id="{A1CBCE23-BE6D-4A6B-A40A-874B0484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238" y="1401763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Line 11">
            <a:extLst>
              <a:ext uri="{FF2B5EF4-FFF2-40B4-BE49-F238E27FC236}">
                <a16:creationId xmlns:a16="http://schemas.microsoft.com/office/drawing/2014/main" id="{FC5E3288-CA3C-4A3B-8534-102164D9A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WordArt 12">
            <a:extLst>
              <a:ext uri="{FF2B5EF4-FFF2-40B4-BE49-F238E27FC236}">
                <a16:creationId xmlns:a16="http://schemas.microsoft.com/office/drawing/2014/main" id="{30532922-5562-4639-8460-361AD5EFC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4" y="549275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8684" name="WordArt 13">
            <a:extLst>
              <a:ext uri="{FF2B5EF4-FFF2-40B4-BE49-F238E27FC236}">
                <a16:creationId xmlns:a16="http://schemas.microsoft.com/office/drawing/2014/main" id="{68E64266-C0DA-4286-8C04-5742CEC318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0256" name="Rectangle 16">
            <a:extLst>
              <a:ext uri="{FF2B5EF4-FFF2-40B4-BE49-F238E27FC236}">
                <a16:creationId xmlns:a16="http://schemas.microsoft.com/office/drawing/2014/main" id="{C21931B8-4019-44A6-90DC-E75C5E385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0257" name="AutoShape 17">
            <a:extLst>
              <a:ext uri="{FF2B5EF4-FFF2-40B4-BE49-F238E27FC236}">
                <a16:creationId xmlns:a16="http://schemas.microsoft.com/office/drawing/2014/main" id="{4252CE67-30E5-49AE-8743-52818C506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725" y="4364038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D</a:t>
            </a:r>
          </a:p>
        </p:txBody>
      </p:sp>
      <p:sp>
        <p:nvSpPr>
          <p:cNvPr id="10258" name="Rectangle 18">
            <a:extLst>
              <a:ext uri="{FF2B5EF4-FFF2-40B4-BE49-F238E27FC236}">
                <a16:creationId xmlns:a16="http://schemas.microsoft.com/office/drawing/2014/main" id="{F5007E71-A78C-4877-9A01-40887502F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28688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3678CDC0-E21F-448F-B836-090BAE3338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20">
            <a:extLst>
              <a:ext uri="{FF2B5EF4-FFF2-40B4-BE49-F238E27FC236}">
                <a16:creationId xmlns:a16="http://schemas.microsoft.com/office/drawing/2014/main" id="{BE202315-C990-4E58-B72F-86D026D431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>
            <a:extLst>
              <a:ext uri="{FF2B5EF4-FFF2-40B4-BE49-F238E27FC236}">
                <a16:creationId xmlns:a16="http://schemas.microsoft.com/office/drawing/2014/main" id="{39EFFD95-C18B-4608-A0B5-7A6577433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4482906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2">
            <a:extLst>
              <a:ext uri="{FF2B5EF4-FFF2-40B4-BE49-F238E27FC236}">
                <a16:creationId xmlns:a16="http://schemas.microsoft.com/office/drawing/2014/main" id="{3009A8FC-CB21-4B84-9CF0-6B96B5F92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48313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3" name="Text Box 23">
            <a:extLst>
              <a:ext uri="{FF2B5EF4-FFF2-40B4-BE49-F238E27FC236}">
                <a16:creationId xmlns:a16="http://schemas.microsoft.com/office/drawing/2014/main" id="{1145CA40-E4E2-4F14-B0F3-8B1334B24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2200276"/>
            <a:ext cx="74295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ba điểm nào sau đây thẳng hàng?</a:t>
            </a:r>
          </a:p>
        </p:txBody>
      </p:sp>
      <p:grpSp>
        <p:nvGrpSpPr>
          <p:cNvPr id="28693" name="Group 9">
            <a:extLst>
              <a:ext uri="{FF2B5EF4-FFF2-40B4-BE49-F238E27FC236}">
                <a16:creationId xmlns:a16="http://schemas.microsoft.com/office/drawing/2014/main" id="{A46C6454-50E1-474C-807B-C6F7D76916A4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3038476"/>
            <a:ext cx="6858000" cy="771525"/>
            <a:chOff x="480" y="3572"/>
            <a:chExt cx="4320" cy="486"/>
          </a:xfrm>
        </p:grpSpPr>
        <p:sp>
          <p:nvSpPr>
            <p:cNvPr id="28696" name="Line 10">
              <a:extLst>
                <a:ext uri="{FF2B5EF4-FFF2-40B4-BE49-F238E27FC236}">
                  <a16:creationId xmlns:a16="http://schemas.microsoft.com/office/drawing/2014/main" id="{B6676D52-544C-4882-A95E-BC7C6B347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Oval 11">
              <a:extLst>
                <a:ext uri="{FF2B5EF4-FFF2-40B4-BE49-F238E27FC236}">
                  <a16:creationId xmlns:a16="http://schemas.microsoft.com/office/drawing/2014/main" id="{50BEE41D-B8BD-4D70-A64D-A2D691834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98" name="Oval 12">
              <a:extLst>
                <a:ext uri="{FF2B5EF4-FFF2-40B4-BE49-F238E27FC236}">
                  <a16:creationId xmlns:a16="http://schemas.microsoft.com/office/drawing/2014/main" id="{3210DFBB-BBFD-4B7C-9CF2-760A53856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99" name="Oval 13">
              <a:extLst>
                <a:ext uri="{FF2B5EF4-FFF2-40B4-BE49-F238E27FC236}">
                  <a16:creationId xmlns:a16="http://schemas.microsoft.com/office/drawing/2014/main" id="{B693BABE-AA6A-466B-B319-F100E7C65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00" name="Text Box 14">
              <a:extLst>
                <a:ext uri="{FF2B5EF4-FFF2-40B4-BE49-F238E27FC236}">
                  <a16:creationId xmlns:a16="http://schemas.microsoft.com/office/drawing/2014/main" id="{4D497E8D-46C7-43D2-A439-C99B060F8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8701" name="Text Box 15">
              <a:extLst>
                <a:ext uri="{FF2B5EF4-FFF2-40B4-BE49-F238E27FC236}">
                  <a16:creationId xmlns:a16="http://schemas.microsoft.com/office/drawing/2014/main" id="{12263614-56C4-4EDD-A9C4-6C2D8281D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8702" name="Text Box 16">
              <a:extLst>
                <a:ext uri="{FF2B5EF4-FFF2-40B4-BE49-F238E27FC236}">
                  <a16:creationId xmlns:a16="http://schemas.microsoft.com/office/drawing/2014/main" id="{5873CD93-B256-46C6-A43E-EE2B1FD73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" y="3572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8694" name="Oval 12">
            <a:extLst>
              <a:ext uri="{FF2B5EF4-FFF2-40B4-BE49-F238E27FC236}">
                <a16:creationId xmlns:a16="http://schemas.microsoft.com/office/drawing/2014/main" id="{32E5D78B-7A74-43CD-8A0E-D79FE3B1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2928938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95" name="Text Box 16">
            <a:extLst>
              <a:ext uri="{FF2B5EF4-FFF2-40B4-BE49-F238E27FC236}">
                <a16:creationId xmlns:a16="http://schemas.microsoft.com/office/drawing/2014/main" id="{C0592A75-CD24-4BAD-A92B-6CC62B4B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2743200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</p:spTree>
  </p:cSld>
  <p:clrMapOvr>
    <a:masterClrMapping/>
  </p:clrMapOvr>
  <p:transition>
    <p:zoom dir="in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0257" grpId="0" animBg="1"/>
      <p:bldP spid="102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98B8A73-971D-40AF-8FA4-43A437DFF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916ECF1-8C50-445F-A82D-09320CADDD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9369D9EB-CD97-4621-92B3-814267C69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7451D891-D569-4FCA-A676-862E14A5EA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8A1B6248-6F45-41C8-B6E4-23D6A1686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1900325D-0799-4809-8333-8733211EA2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3" y="4949034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>
            <a:extLst>
              <a:ext uri="{FF2B5EF4-FFF2-40B4-BE49-F238E27FC236}">
                <a16:creationId xmlns:a16="http://schemas.microsoft.com/office/drawing/2014/main" id="{3B95394B-994C-4EC2-8E6D-1521A1E211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201" y="-4286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>
            <a:extLst>
              <a:ext uri="{FF2B5EF4-FFF2-40B4-BE49-F238E27FC236}">
                <a16:creationId xmlns:a16="http://schemas.microsoft.com/office/drawing/2014/main" id="{FCA3B0EC-FC89-4A7E-92C0-AB2108F2B8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0" y="492978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>
            <a:extLst>
              <a:ext uri="{FF2B5EF4-FFF2-40B4-BE49-F238E27FC236}">
                <a16:creationId xmlns:a16="http://schemas.microsoft.com/office/drawing/2014/main" id="{E617EBB4-7A1B-407F-998D-2D9D2C306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4" y="1461477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>
            <a:extLst>
              <a:ext uri="{FF2B5EF4-FFF2-40B4-BE49-F238E27FC236}">
                <a16:creationId xmlns:a16="http://schemas.microsoft.com/office/drawing/2014/main" id="{76772F11-47C9-4B2A-937D-9EE2CC8A0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>
            <a:extLst>
              <a:ext uri="{FF2B5EF4-FFF2-40B4-BE49-F238E27FC236}">
                <a16:creationId xmlns:a16="http://schemas.microsoft.com/office/drawing/2014/main" id="{DD25C649-5286-4ED0-800B-9391507806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Line 13">
            <a:extLst>
              <a:ext uri="{FF2B5EF4-FFF2-40B4-BE49-F238E27FC236}">
                <a16:creationId xmlns:a16="http://schemas.microsoft.com/office/drawing/2014/main" id="{54DF1492-B7D1-4D61-9886-F620C6A05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WordArt 14">
            <a:extLst>
              <a:ext uri="{FF2B5EF4-FFF2-40B4-BE49-F238E27FC236}">
                <a16:creationId xmlns:a16="http://schemas.microsoft.com/office/drawing/2014/main" id="{015940B4-63B3-4C2E-8630-6448D2839F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9711" name="WordArt 15">
            <a:extLst>
              <a:ext uri="{FF2B5EF4-FFF2-40B4-BE49-F238E27FC236}">
                <a16:creationId xmlns:a16="http://schemas.microsoft.com/office/drawing/2014/main" id="{978E2D1B-6F2C-49CB-9C3C-0BC60F3078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1282" name="Text Box 18">
            <a:extLst>
              <a:ext uri="{FF2B5EF4-FFF2-40B4-BE49-F238E27FC236}">
                <a16:creationId xmlns:a16="http://schemas.microsoft.com/office/drawing/2014/main" id="{EC771FF0-C5BD-4764-9F00-A50067EC9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3" y="2254250"/>
            <a:ext cx="84645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bộ ba điểm không thẳng hàng.</a:t>
            </a:r>
          </a:p>
          <a:p>
            <a:pPr algn="ctr"/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83" name="AutoShape 19">
            <a:extLst>
              <a:ext uri="{FF2B5EF4-FFF2-40B4-BE49-F238E27FC236}">
                <a16:creationId xmlns:a16="http://schemas.microsoft.com/office/drawing/2014/main" id="{BABB29C0-5D1B-45F3-846D-D38902E1B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4465639"/>
            <a:ext cx="5014912" cy="9112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(B,A,C), (B,A,D), (B,C,D)</a:t>
            </a:r>
          </a:p>
        </p:txBody>
      </p:sp>
      <p:sp>
        <p:nvSpPr>
          <p:cNvPr id="11284" name="Rectangle 20">
            <a:extLst>
              <a:ext uri="{FF2B5EF4-FFF2-40B4-BE49-F238E27FC236}">
                <a16:creationId xmlns:a16="http://schemas.microsoft.com/office/drawing/2014/main" id="{40F80F91-8530-401B-B45D-C78B4BAC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1285" name="Rectangle 21">
            <a:extLst>
              <a:ext uri="{FF2B5EF4-FFF2-40B4-BE49-F238E27FC236}">
                <a16:creationId xmlns:a16="http://schemas.microsoft.com/office/drawing/2014/main" id="{2B333F07-9C10-4FFF-89FB-7B4FA7E9F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29716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B88AE554-EA63-4261-8E8C-6008C5B578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23">
            <a:extLst>
              <a:ext uri="{FF2B5EF4-FFF2-40B4-BE49-F238E27FC236}">
                <a16:creationId xmlns:a16="http://schemas.microsoft.com/office/drawing/2014/main" id="{22C74AD1-2243-4EC9-9FC2-0F6F347629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>
            <a:extLst>
              <a:ext uri="{FF2B5EF4-FFF2-40B4-BE49-F238E27FC236}">
                <a16:creationId xmlns:a16="http://schemas.microsoft.com/office/drawing/2014/main" id="{AB39524F-D66B-4A86-9F45-C2D7632519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4" y="4368741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>
            <a:extLst>
              <a:ext uri="{FF2B5EF4-FFF2-40B4-BE49-F238E27FC236}">
                <a16:creationId xmlns:a16="http://schemas.microsoft.com/office/drawing/2014/main" id="{57D2E55B-9EBC-43AB-B2A4-3C4A1BBC1B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316" y="4405234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20" name="Group 9">
            <a:extLst>
              <a:ext uri="{FF2B5EF4-FFF2-40B4-BE49-F238E27FC236}">
                <a16:creationId xmlns:a16="http://schemas.microsoft.com/office/drawing/2014/main" id="{4DC1497E-0782-44CF-B07A-CCB412D29A28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3209926"/>
            <a:ext cx="6858000" cy="771525"/>
            <a:chOff x="480" y="3572"/>
            <a:chExt cx="4320" cy="486"/>
          </a:xfrm>
        </p:grpSpPr>
        <p:sp>
          <p:nvSpPr>
            <p:cNvPr id="29723" name="Line 10">
              <a:extLst>
                <a:ext uri="{FF2B5EF4-FFF2-40B4-BE49-F238E27FC236}">
                  <a16:creationId xmlns:a16="http://schemas.microsoft.com/office/drawing/2014/main" id="{A50E01A7-84C9-4697-829B-CCDB04620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4" name="Oval 11">
              <a:extLst>
                <a:ext uri="{FF2B5EF4-FFF2-40B4-BE49-F238E27FC236}">
                  <a16:creationId xmlns:a16="http://schemas.microsoft.com/office/drawing/2014/main" id="{2C454B15-BFE7-4872-B640-BA07501C9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5" name="Oval 12">
              <a:extLst>
                <a:ext uri="{FF2B5EF4-FFF2-40B4-BE49-F238E27FC236}">
                  <a16:creationId xmlns:a16="http://schemas.microsoft.com/office/drawing/2014/main" id="{50CB87C1-D85C-4FC7-80AE-C225A27E5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6" name="Oval 13">
              <a:extLst>
                <a:ext uri="{FF2B5EF4-FFF2-40B4-BE49-F238E27FC236}">
                  <a16:creationId xmlns:a16="http://schemas.microsoft.com/office/drawing/2014/main" id="{791668AE-963B-473C-A24A-39AE6370F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7" name="Text Box 14">
              <a:extLst>
                <a:ext uri="{FF2B5EF4-FFF2-40B4-BE49-F238E27FC236}">
                  <a16:creationId xmlns:a16="http://schemas.microsoft.com/office/drawing/2014/main" id="{ECFE4E0F-26AC-452F-A43D-827D2B7407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9728" name="Text Box 15">
              <a:extLst>
                <a:ext uri="{FF2B5EF4-FFF2-40B4-BE49-F238E27FC236}">
                  <a16:creationId xmlns:a16="http://schemas.microsoft.com/office/drawing/2014/main" id="{087379F7-23A2-45A6-8CDB-9B869EFD4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9729" name="Text Box 16">
              <a:extLst>
                <a:ext uri="{FF2B5EF4-FFF2-40B4-BE49-F238E27FC236}">
                  <a16:creationId xmlns:a16="http://schemas.microsoft.com/office/drawing/2014/main" id="{DDFFEE61-F4DF-43BB-9A50-9779D62B7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" y="3572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9721" name="Oval 12">
            <a:extLst>
              <a:ext uri="{FF2B5EF4-FFF2-40B4-BE49-F238E27FC236}">
                <a16:creationId xmlns:a16="http://schemas.microsoft.com/office/drawing/2014/main" id="{3AEFEBBE-40EC-42CD-A747-85A439463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3005138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22" name="Text Box 16">
            <a:extLst>
              <a:ext uri="{FF2B5EF4-FFF2-40B4-BE49-F238E27FC236}">
                <a16:creationId xmlns:a16="http://schemas.microsoft.com/office/drawing/2014/main" id="{05056788-BB65-4AE8-B977-14BD43774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285908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82" grpId="0"/>
      <p:bldP spid="1128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D2BFD72-8EDC-45ED-8A97-AC8467677D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06B2BD7-2F62-44FA-B8E2-CF112D7E40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4EEAC433-D657-4090-A7EC-ECE7EFEA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8E7D1C9D-72CA-4F97-ABD3-C4D1331AA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23" y="-158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15EF9EA9-3BB6-4C59-ADA3-8C40A4F30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>
            <a:extLst>
              <a:ext uri="{FF2B5EF4-FFF2-40B4-BE49-F238E27FC236}">
                <a16:creationId xmlns:a16="http://schemas.microsoft.com/office/drawing/2014/main" id="{DDC4CDA0-5B0E-4509-9095-197DEC4B2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879" y="503554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>
            <a:extLst>
              <a:ext uri="{FF2B5EF4-FFF2-40B4-BE49-F238E27FC236}">
                <a16:creationId xmlns:a16="http://schemas.microsoft.com/office/drawing/2014/main" id="{D6BD6AD4-FBA2-4CAC-9D71-AAE2E7090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515" y="-11258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>
            <a:extLst>
              <a:ext uri="{FF2B5EF4-FFF2-40B4-BE49-F238E27FC236}">
                <a16:creationId xmlns:a16="http://schemas.microsoft.com/office/drawing/2014/main" id="{D099D5A5-A534-4C0E-9614-FC6A7C355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4" y="51577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>
            <a:extLst>
              <a:ext uri="{FF2B5EF4-FFF2-40B4-BE49-F238E27FC236}">
                <a16:creationId xmlns:a16="http://schemas.microsoft.com/office/drawing/2014/main" id="{5885AA58-97EC-4477-9B8F-B1243F85B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452489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>
            <a:extLst>
              <a:ext uri="{FF2B5EF4-FFF2-40B4-BE49-F238E27FC236}">
                <a16:creationId xmlns:a16="http://schemas.microsoft.com/office/drawing/2014/main" id="{D7A8EECB-6417-4ABE-ABC6-383061CB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154" y="148919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>
            <a:extLst>
              <a:ext uri="{FF2B5EF4-FFF2-40B4-BE49-F238E27FC236}">
                <a16:creationId xmlns:a16="http://schemas.microsoft.com/office/drawing/2014/main" id="{12C8C745-D682-404F-9D15-5512C2D39E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Line 13">
            <a:extLst>
              <a:ext uri="{FF2B5EF4-FFF2-40B4-BE49-F238E27FC236}">
                <a16:creationId xmlns:a16="http://schemas.microsoft.com/office/drawing/2014/main" id="{67735F15-FCCB-4DA7-9D85-E85B074A2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WordArt 14">
            <a:extLst>
              <a:ext uri="{FF2B5EF4-FFF2-40B4-BE49-F238E27FC236}">
                <a16:creationId xmlns:a16="http://schemas.microsoft.com/office/drawing/2014/main" id="{964805A1-7A3F-4C34-BBB0-BA64EADC5B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0735" name="WordArt 15">
            <a:extLst>
              <a:ext uri="{FF2B5EF4-FFF2-40B4-BE49-F238E27FC236}">
                <a16:creationId xmlns:a16="http://schemas.microsoft.com/office/drawing/2014/main" id="{508E8D16-0A65-4D41-AEF1-72BD2A50BE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30AC3D01-7635-4EB6-A1E9-6B48F7A1D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id="{A5296CAF-1D53-4B17-AA8C-64D438404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sp>
        <p:nvSpPr>
          <p:cNvPr id="12308" name="Text Box 20">
            <a:extLst>
              <a:ext uri="{FF2B5EF4-FFF2-40B4-BE49-F238E27FC236}">
                <a16:creationId xmlns:a16="http://schemas.microsoft.com/office/drawing/2014/main" id="{770259D6-E536-4103-BF31-8813A4745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88" y="2209801"/>
            <a:ext cx="64817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bộ ba điểm thẳng hàng.</a:t>
            </a:r>
          </a:p>
        </p:txBody>
      </p:sp>
      <p:sp>
        <p:nvSpPr>
          <p:cNvPr id="12309" name="AutoShape 21">
            <a:extLst>
              <a:ext uri="{FF2B5EF4-FFF2-40B4-BE49-F238E27FC236}">
                <a16:creationId xmlns:a16="http://schemas.microsoft.com/office/drawing/2014/main" id="{90601CC0-FE60-4C0A-B5C3-6EE267A5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5" y="4229100"/>
            <a:ext cx="68580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(A,B,C), (A,B,D), (A,C,D), (B,C,D)</a:t>
            </a:r>
          </a:p>
        </p:txBody>
      </p:sp>
      <p:pic>
        <p:nvPicPr>
          <p:cNvPr id="30740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15EB8C86-F035-44B2-9A37-222A547483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23">
            <a:extLst>
              <a:ext uri="{FF2B5EF4-FFF2-40B4-BE49-F238E27FC236}">
                <a16:creationId xmlns:a16="http://schemas.microsoft.com/office/drawing/2014/main" id="{F6A053FC-D015-4CF1-A990-768487F141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4">
            <a:extLst>
              <a:ext uri="{FF2B5EF4-FFF2-40B4-BE49-F238E27FC236}">
                <a16:creationId xmlns:a16="http://schemas.microsoft.com/office/drawing/2014/main" id="{8562C0FB-F181-41E7-B690-C99EE5877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77" y="4241802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5">
            <a:extLst>
              <a:ext uri="{FF2B5EF4-FFF2-40B4-BE49-F238E27FC236}">
                <a16:creationId xmlns:a16="http://schemas.microsoft.com/office/drawing/2014/main" id="{842DE70E-DCFF-4171-A3CA-8F8BAA475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15" y="419932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44" name="Group 9">
            <a:extLst>
              <a:ext uri="{FF2B5EF4-FFF2-40B4-BE49-F238E27FC236}">
                <a16:creationId xmlns:a16="http://schemas.microsoft.com/office/drawing/2014/main" id="{22A0FDA8-014A-46B0-B599-BA0CCCCCD8C9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0747" name="Line 10">
              <a:extLst>
                <a:ext uri="{FF2B5EF4-FFF2-40B4-BE49-F238E27FC236}">
                  <a16:creationId xmlns:a16="http://schemas.microsoft.com/office/drawing/2014/main" id="{54E7A9C9-8B1C-42EC-92B5-584DB1F43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8" name="Oval 11">
              <a:extLst>
                <a:ext uri="{FF2B5EF4-FFF2-40B4-BE49-F238E27FC236}">
                  <a16:creationId xmlns:a16="http://schemas.microsoft.com/office/drawing/2014/main" id="{125E92D1-80B7-4415-BBBE-626DCC825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49" name="Oval 12">
              <a:extLst>
                <a:ext uri="{FF2B5EF4-FFF2-40B4-BE49-F238E27FC236}">
                  <a16:creationId xmlns:a16="http://schemas.microsoft.com/office/drawing/2014/main" id="{1D6CBE17-A1C0-4830-862C-D2FA0AC47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50" name="Oval 13">
              <a:extLst>
                <a:ext uri="{FF2B5EF4-FFF2-40B4-BE49-F238E27FC236}">
                  <a16:creationId xmlns:a16="http://schemas.microsoft.com/office/drawing/2014/main" id="{EA1C32B9-224E-4F9D-B4F8-19D7439D2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51" name="Text Box 14">
              <a:extLst>
                <a:ext uri="{FF2B5EF4-FFF2-40B4-BE49-F238E27FC236}">
                  <a16:creationId xmlns:a16="http://schemas.microsoft.com/office/drawing/2014/main" id="{3718C840-35A9-408D-8BF9-3F492FE42B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0752" name="Text Box 15">
              <a:extLst>
                <a:ext uri="{FF2B5EF4-FFF2-40B4-BE49-F238E27FC236}">
                  <a16:creationId xmlns:a16="http://schemas.microsoft.com/office/drawing/2014/main" id="{BA54F2DE-B3BB-4EE8-9772-92597EDDA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0753" name="Text Box 16">
              <a:extLst>
                <a:ext uri="{FF2B5EF4-FFF2-40B4-BE49-F238E27FC236}">
                  <a16:creationId xmlns:a16="http://schemas.microsoft.com/office/drawing/2014/main" id="{45BCEBE7-8F66-42D8-A3BA-C9F8DE2F0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0745" name="Oval 12">
            <a:extLst>
              <a:ext uri="{FF2B5EF4-FFF2-40B4-BE49-F238E27FC236}">
                <a16:creationId xmlns:a16="http://schemas.microsoft.com/office/drawing/2014/main" id="{5F73132D-F98B-4758-9F2B-EB7D9CCE5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975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6" name="Text Box 16">
            <a:extLst>
              <a:ext uri="{FF2B5EF4-FFF2-40B4-BE49-F238E27FC236}">
                <a16:creationId xmlns:a16="http://schemas.microsoft.com/office/drawing/2014/main" id="{B05D2672-C726-4637-B414-46BFBA205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2855913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</p:childTnLst>
        </p:cTn>
      </p:par>
    </p:tnLst>
    <p:bldLst>
      <p:bldP spid="12308" grpId="0"/>
      <p:bldP spid="123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L01">
            <a:extLst>
              <a:ext uri="{FF2B5EF4-FFF2-40B4-BE49-F238E27FC236}">
                <a16:creationId xmlns:a16="http://schemas.microsoft.com/office/drawing/2014/main" id="{774D3E38-7059-41F9-A11E-F8037DCEB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6">
            <a:extLst>
              <a:ext uri="{FF2B5EF4-FFF2-40B4-BE49-F238E27FC236}">
                <a16:creationId xmlns:a16="http://schemas.microsoft.com/office/drawing/2014/main" id="{F1FCF4A3-90A9-454C-A11C-CBB2D9702D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14500" y="2438400"/>
            <a:ext cx="876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ĐIỂM THẲNG HÀNG.</a:t>
            </a:r>
          </a:p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ĐIỂM KHÔNG THẲNG HÀNG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56785A1E-31E3-413B-B1CC-593F2C44C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1543343"/>
            <a:ext cx="769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KITTY">
            <a:extLst>
              <a:ext uri="{FF2B5EF4-FFF2-40B4-BE49-F238E27FC236}">
                <a16:creationId xmlns:a16="http://schemas.microsoft.com/office/drawing/2014/main" id="{AC92CCF3-C4A4-45DC-B035-C3E33CB5E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98" y="4969416"/>
            <a:ext cx="152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281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4968559-356E-4CD5-ACEC-8A9F541B2B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091D8DC-2758-4ADC-8716-DA680D222A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41815B33-0636-4587-9899-D0E90308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08A28393-97FB-4750-91E5-4B2E497AB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-11668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A43AB32B-B04D-41D9-A7D9-1527ED3C94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id="{C277FA00-F2BE-4463-B80F-C23CB5498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0736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id="{64182B64-B266-40C3-BEDF-78E124748E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65" y="-4563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>
            <a:extLst>
              <a:ext uri="{FF2B5EF4-FFF2-40B4-BE49-F238E27FC236}">
                <a16:creationId xmlns:a16="http://schemas.microsoft.com/office/drawing/2014/main" id="{26CECBBC-238D-479D-B42C-5D63E99629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08793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>
            <a:extLst>
              <a:ext uri="{FF2B5EF4-FFF2-40B4-BE49-F238E27FC236}">
                <a16:creationId xmlns:a16="http://schemas.microsoft.com/office/drawing/2014/main" id="{1D2BEF9B-9645-4BDC-A1BE-FEE8F524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1371599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>
            <a:extLst>
              <a:ext uri="{FF2B5EF4-FFF2-40B4-BE49-F238E27FC236}">
                <a16:creationId xmlns:a16="http://schemas.microsoft.com/office/drawing/2014/main" id="{36EBEFFC-29BC-4BC1-860F-8719C417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275" y="141763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>
            <a:extLst>
              <a:ext uri="{FF2B5EF4-FFF2-40B4-BE49-F238E27FC236}">
                <a16:creationId xmlns:a16="http://schemas.microsoft.com/office/drawing/2014/main" id="{D1874CF1-94F0-4B77-8E29-4A296DDA87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Line 13">
            <a:extLst>
              <a:ext uri="{FF2B5EF4-FFF2-40B4-BE49-F238E27FC236}">
                <a16:creationId xmlns:a16="http://schemas.microsoft.com/office/drawing/2014/main" id="{ECA25C49-8DD8-408A-BE14-14AFF0E4EC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WordArt 14">
            <a:extLst>
              <a:ext uri="{FF2B5EF4-FFF2-40B4-BE49-F238E27FC236}">
                <a16:creationId xmlns:a16="http://schemas.microsoft.com/office/drawing/2014/main" id="{63EC854E-CF8F-4162-944F-52C12C726C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1759" name="WordArt 15">
            <a:extLst>
              <a:ext uri="{FF2B5EF4-FFF2-40B4-BE49-F238E27FC236}">
                <a16:creationId xmlns:a16="http://schemas.microsoft.com/office/drawing/2014/main" id="{775A3888-D2FE-472F-B1FB-A765F73923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id="{28C2FAAD-DDBF-4E80-A84C-7D0E04C87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5" y="2209801"/>
            <a:ext cx="87836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các điểm nằm giữa hai điểm M và N.</a:t>
            </a:r>
          </a:p>
        </p:txBody>
      </p:sp>
      <p:sp>
        <p:nvSpPr>
          <p:cNvPr id="13331" name="Rectangle 19">
            <a:extLst>
              <a:ext uri="{FF2B5EF4-FFF2-40B4-BE49-F238E27FC236}">
                <a16:creationId xmlns:a16="http://schemas.microsoft.com/office/drawing/2014/main" id="{A00C3C95-7296-4154-9406-D898359EA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3332" name="AutoShape 20">
            <a:extLst>
              <a:ext uri="{FF2B5EF4-FFF2-40B4-BE49-F238E27FC236}">
                <a16:creationId xmlns:a16="http://schemas.microsoft.com/office/drawing/2014/main" id="{E6DAB6A1-8FA4-4F68-8FE4-34B4F0C0B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363" y="4427538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 F, G</a:t>
            </a:r>
          </a:p>
        </p:txBody>
      </p:sp>
      <p:sp>
        <p:nvSpPr>
          <p:cNvPr id="13333" name="Rectangle 21">
            <a:extLst>
              <a:ext uri="{FF2B5EF4-FFF2-40B4-BE49-F238E27FC236}">
                <a16:creationId xmlns:a16="http://schemas.microsoft.com/office/drawing/2014/main" id="{A5C91475-FB3B-4268-9878-A734E55BE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31764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C9F71568-4604-466C-8FA0-41DE4504AD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23">
            <a:extLst>
              <a:ext uri="{FF2B5EF4-FFF2-40B4-BE49-F238E27FC236}">
                <a16:creationId xmlns:a16="http://schemas.microsoft.com/office/drawing/2014/main" id="{F4BE6322-2FF4-449B-98E2-453F1CC5F7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4">
            <a:extLst>
              <a:ext uri="{FF2B5EF4-FFF2-40B4-BE49-F238E27FC236}">
                <a16:creationId xmlns:a16="http://schemas.microsoft.com/office/drawing/2014/main" id="{844A3EC2-F3C0-4FD2-9E92-B0D21E0163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51119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5">
            <a:extLst>
              <a:ext uri="{FF2B5EF4-FFF2-40B4-BE49-F238E27FC236}">
                <a16:creationId xmlns:a16="http://schemas.microsoft.com/office/drawing/2014/main" id="{69843B73-E889-4DA2-975B-79CB518606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22" y="442818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68" name="Group 9">
            <a:extLst>
              <a:ext uri="{FF2B5EF4-FFF2-40B4-BE49-F238E27FC236}">
                <a16:creationId xmlns:a16="http://schemas.microsoft.com/office/drawing/2014/main" id="{2E5176EE-A5BF-496C-AB06-5322B3C19C6A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1773" name="Line 10">
              <a:extLst>
                <a:ext uri="{FF2B5EF4-FFF2-40B4-BE49-F238E27FC236}">
                  <a16:creationId xmlns:a16="http://schemas.microsoft.com/office/drawing/2014/main" id="{207C98F9-3649-4109-8C54-100E42D63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Oval 11">
              <a:extLst>
                <a:ext uri="{FF2B5EF4-FFF2-40B4-BE49-F238E27FC236}">
                  <a16:creationId xmlns:a16="http://schemas.microsoft.com/office/drawing/2014/main" id="{2690C5BB-B02F-4419-BB9F-1C46C84E9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5" name="Oval 12">
              <a:extLst>
                <a:ext uri="{FF2B5EF4-FFF2-40B4-BE49-F238E27FC236}">
                  <a16:creationId xmlns:a16="http://schemas.microsoft.com/office/drawing/2014/main" id="{3C7B6CD7-A05C-4EDF-9C5D-253F197B5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6" name="Oval 13">
              <a:extLst>
                <a:ext uri="{FF2B5EF4-FFF2-40B4-BE49-F238E27FC236}">
                  <a16:creationId xmlns:a16="http://schemas.microsoft.com/office/drawing/2014/main" id="{E551D8A7-3547-4C98-BBB0-278E273D4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7" name="Text Box 14">
              <a:extLst>
                <a:ext uri="{FF2B5EF4-FFF2-40B4-BE49-F238E27FC236}">
                  <a16:creationId xmlns:a16="http://schemas.microsoft.com/office/drawing/2014/main" id="{9559873B-2FC1-47AB-BDA6-AF3731DF0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1778" name="Text Box 15">
              <a:extLst>
                <a:ext uri="{FF2B5EF4-FFF2-40B4-BE49-F238E27FC236}">
                  <a16:creationId xmlns:a16="http://schemas.microsoft.com/office/drawing/2014/main" id="{3339B6D7-3584-4020-9B1B-2BAF0D73F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1779" name="Text Box 16">
              <a:extLst>
                <a:ext uri="{FF2B5EF4-FFF2-40B4-BE49-F238E27FC236}">
                  <a16:creationId xmlns:a16="http://schemas.microsoft.com/office/drawing/2014/main" id="{0D0D81CC-F04C-42DC-B902-12BD17029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31769" name="Oval 13">
            <a:extLst>
              <a:ext uri="{FF2B5EF4-FFF2-40B4-BE49-F238E27FC236}">
                <a16:creationId xmlns:a16="http://schemas.microsoft.com/office/drawing/2014/main" id="{21663C41-68E6-4606-9490-3376BBF13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70" name="Oval 13">
            <a:extLst>
              <a:ext uri="{FF2B5EF4-FFF2-40B4-BE49-F238E27FC236}">
                <a16:creationId xmlns:a16="http://schemas.microsoft.com/office/drawing/2014/main" id="{BD75A9B7-412C-45AB-B555-383ADE359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71" name="Text Box 15">
            <a:extLst>
              <a:ext uri="{FF2B5EF4-FFF2-40B4-BE49-F238E27FC236}">
                <a16:creationId xmlns:a16="http://schemas.microsoft.com/office/drawing/2014/main" id="{128809B1-62C7-4BF2-A8AA-993A97B89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1772" name="Text Box 15">
            <a:extLst>
              <a:ext uri="{FF2B5EF4-FFF2-40B4-BE49-F238E27FC236}">
                <a16:creationId xmlns:a16="http://schemas.microsoft.com/office/drawing/2014/main" id="{CE99D797-E801-4FAB-A03E-1121E75F3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3"/>
                  </p:tgtEl>
                </p:cond>
              </p:nextCondLst>
            </p:seq>
          </p:childTnLst>
        </p:cTn>
      </p:par>
    </p:tnLst>
    <p:bldLst>
      <p:bldP spid="13330" grpId="0"/>
      <p:bldP spid="133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C194B82-E594-4BFB-AC9C-49847408F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5E4FCB5-66E6-4076-9AB6-9E81609421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0CBCF077-B869-47DA-B50A-11C4E927A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CE53EBF3-4E60-4E0E-BDA3-CC925F8386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7" y="-8493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A923A68C-682A-42FA-8991-49D4941ED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B2616C5B-385A-43C0-A4C8-57D575F1D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697" y="499586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id="{FF9ABC3C-BEDB-435F-B2CD-5C8B9957A6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193" y="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>
            <a:extLst>
              <a:ext uri="{FF2B5EF4-FFF2-40B4-BE49-F238E27FC236}">
                <a16:creationId xmlns:a16="http://schemas.microsoft.com/office/drawing/2014/main" id="{6EC0498B-4D8E-4CEA-BBD8-55707FBAF0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79656799-A43C-4FEF-8E1D-E38EFA5F7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4" y="15875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>
            <a:extLst>
              <a:ext uri="{FF2B5EF4-FFF2-40B4-BE49-F238E27FC236}">
                <a16:creationId xmlns:a16="http://schemas.microsoft.com/office/drawing/2014/main" id="{CB61319E-0665-4293-BC41-4AD39A49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193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>
            <a:extLst>
              <a:ext uri="{FF2B5EF4-FFF2-40B4-BE49-F238E27FC236}">
                <a16:creationId xmlns:a16="http://schemas.microsoft.com/office/drawing/2014/main" id="{B001ED12-78BE-4BC5-8A61-30718CA0D4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Line 13">
            <a:extLst>
              <a:ext uri="{FF2B5EF4-FFF2-40B4-BE49-F238E27FC236}">
                <a16:creationId xmlns:a16="http://schemas.microsoft.com/office/drawing/2014/main" id="{13D16ED7-24EE-4143-9EA9-5B3CB6C28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WordArt 14">
            <a:extLst>
              <a:ext uri="{FF2B5EF4-FFF2-40B4-BE49-F238E27FC236}">
                <a16:creationId xmlns:a16="http://schemas.microsoft.com/office/drawing/2014/main" id="{B074A9CB-C825-4DB3-9279-49CBDEFBC6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2783" name="WordArt 15">
            <a:extLst>
              <a:ext uri="{FF2B5EF4-FFF2-40B4-BE49-F238E27FC236}">
                <a16:creationId xmlns:a16="http://schemas.microsoft.com/office/drawing/2014/main" id="{08B05A0C-17ED-4D5C-8A8F-734D5F35F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32784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78A667B1-AB89-45F4-A26A-1AD3186C5B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>
            <a:extLst>
              <a:ext uri="{FF2B5EF4-FFF2-40B4-BE49-F238E27FC236}">
                <a16:creationId xmlns:a16="http://schemas.microsoft.com/office/drawing/2014/main" id="{8BC11F9F-A072-4499-B822-C52ED190FB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" name="Text Box 20">
            <a:extLst>
              <a:ext uri="{FF2B5EF4-FFF2-40B4-BE49-F238E27FC236}">
                <a16:creationId xmlns:a16="http://schemas.microsoft.com/office/drawing/2014/main" id="{A4B3826D-392F-453C-A016-7E66985CD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1" y="2295526"/>
            <a:ext cx="82073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các điểm không nằm giữa E và G.</a:t>
            </a:r>
          </a:p>
        </p:txBody>
      </p:sp>
      <p:sp>
        <p:nvSpPr>
          <p:cNvPr id="14357" name="Rectangle 21">
            <a:extLst>
              <a:ext uri="{FF2B5EF4-FFF2-40B4-BE49-F238E27FC236}">
                <a16:creationId xmlns:a16="http://schemas.microsoft.com/office/drawing/2014/main" id="{80F6A40A-734A-4225-BA6C-FBF4DCEC7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4358" name="AutoShape 22">
            <a:extLst>
              <a:ext uri="{FF2B5EF4-FFF2-40B4-BE49-F238E27FC236}">
                <a16:creationId xmlns:a16="http://schemas.microsoft.com/office/drawing/2014/main" id="{EE93AE51-15AC-48EC-ABA6-63D81E953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3" y="4181475"/>
            <a:ext cx="222885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N</a:t>
            </a:r>
          </a:p>
        </p:txBody>
      </p:sp>
      <p:sp>
        <p:nvSpPr>
          <p:cNvPr id="14359" name="Rectangle 23">
            <a:extLst>
              <a:ext uri="{FF2B5EF4-FFF2-40B4-BE49-F238E27FC236}">
                <a16:creationId xmlns:a16="http://schemas.microsoft.com/office/drawing/2014/main" id="{29F11838-FE60-41AF-AAA4-5C166AEF3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4360" name="Picture 24">
            <a:extLst>
              <a:ext uri="{FF2B5EF4-FFF2-40B4-BE49-F238E27FC236}">
                <a16:creationId xmlns:a16="http://schemas.microsoft.com/office/drawing/2014/main" id="{917D372C-0482-4E67-80D0-E52F5A060D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783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5">
            <a:extLst>
              <a:ext uri="{FF2B5EF4-FFF2-40B4-BE49-F238E27FC236}">
                <a16:creationId xmlns:a16="http://schemas.microsoft.com/office/drawing/2014/main" id="{A0F1659E-4B16-44C6-8217-1126C072B4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417671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92" name="Group 9">
            <a:extLst>
              <a:ext uri="{FF2B5EF4-FFF2-40B4-BE49-F238E27FC236}">
                <a16:creationId xmlns:a16="http://schemas.microsoft.com/office/drawing/2014/main" id="{D8571913-0F95-4CFE-8466-089C276A811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2797" name="Line 10">
              <a:extLst>
                <a:ext uri="{FF2B5EF4-FFF2-40B4-BE49-F238E27FC236}">
                  <a16:creationId xmlns:a16="http://schemas.microsoft.com/office/drawing/2014/main" id="{E44A68CF-A269-4626-BFFA-927167A99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8" name="Oval 11">
              <a:extLst>
                <a:ext uri="{FF2B5EF4-FFF2-40B4-BE49-F238E27FC236}">
                  <a16:creationId xmlns:a16="http://schemas.microsoft.com/office/drawing/2014/main" id="{D06E6FB1-1B27-47D4-B4C7-58968920E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799" name="Oval 12">
              <a:extLst>
                <a:ext uri="{FF2B5EF4-FFF2-40B4-BE49-F238E27FC236}">
                  <a16:creationId xmlns:a16="http://schemas.microsoft.com/office/drawing/2014/main" id="{B0BF5606-95DB-45C5-9DFC-9B7EA6656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800" name="Oval 13">
              <a:extLst>
                <a:ext uri="{FF2B5EF4-FFF2-40B4-BE49-F238E27FC236}">
                  <a16:creationId xmlns:a16="http://schemas.microsoft.com/office/drawing/2014/main" id="{16DBC04B-9AA3-435D-9EDF-CDC522AF1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801" name="Text Box 14">
              <a:extLst>
                <a:ext uri="{FF2B5EF4-FFF2-40B4-BE49-F238E27FC236}">
                  <a16:creationId xmlns:a16="http://schemas.microsoft.com/office/drawing/2014/main" id="{B9C650AD-A2D5-4802-AE88-065165C2B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2802" name="Text Box 15">
              <a:extLst>
                <a:ext uri="{FF2B5EF4-FFF2-40B4-BE49-F238E27FC236}">
                  <a16:creationId xmlns:a16="http://schemas.microsoft.com/office/drawing/2014/main" id="{5F09A6B7-703F-4D0E-824E-998D4BD00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2803" name="Text Box 16">
              <a:extLst>
                <a:ext uri="{FF2B5EF4-FFF2-40B4-BE49-F238E27FC236}">
                  <a16:creationId xmlns:a16="http://schemas.microsoft.com/office/drawing/2014/main" id="{F5209739-85C2-4F96-A1AF-6D8DFDDC36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32793" name="Oval 13">
            <a:extLst>
              <a:ext uri="{FF2B5EF4-FFF2-40B4-BE49-F238E27FC236}">
                <a16:creationId xmlns:a16="http://schemas.microsoft.com/office/drawing/2014/main" id="{4025DC7C-FC88-403B-ABD8-20A0474F5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94" name="Oval 13">
            <a:extLst>
              <a:ext uri="{FF2B5EF4-FFF2-40B4-BE49-F238E27FC236}">
                <a16:creationId xmlns:a16="http://schemas.microsoft.com/office/drawing/2014/main" id="{BF93B030-0B03-4653-98F9-4EB16F6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95" name="Text Box 15">
            <a:extLst>
              <a:ext uri="{FF2B5EF4-FFF2-40B4-BE49-F238E27FC236}">
                <a16:creationId xmlns:a16="http://schemas.microsoft.com/office/drawing/2014/main" id="{BE677413-A62B-4B30-8EDC-3EA4FA90C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796" name="Text Box 15">
            <a:extLst>
              <a:ext uri="{FF2B5EF4-FFF2-40B4-BE49-F238E27FC236}">
                <a16:creationId xmlns:a16="http://schemas.microsoft.com/office/drawing/2014/main" id="{9A071F7B-F7C8-427B-B617-082259D9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9"/>
                  </p:tgtEl>
                </p:cond>
              </p:nextCondLst>
            </p:seq>
          </p:childTnLst>
        </p:cTn>
      </p:par>
    </p:tnLst>
    <p:bldLst>
      <p:bldP spid="14356" grpId="0"/>
      <p:bldP spid="143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6801AED-0446-462E-90F8-0C6DF8E4B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C5EDC27-6805-45BA-9B88-BE99A22D28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5B732C93-8E4D-4A4B-AE3C-BA87B6D3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9B6291A9-5B52-4B01-A506-80ACD8A2B8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6" y="-5927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CF4D58BD-0A43-4F22-99EF-E75C84405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>
            <a:extLst>
              <a:ext uri="{FF2B5EF4-FFF2-40B4-BE49-F238E27FC236}">
                <a16:creationId xmlns:a16="http://schemas.microsoft.com/office/drawing/2014/main" id="{082C41A0-FFA7-4C70-B9CB-C2ADB940F9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046" y="512603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>
            <a:extLst>
              <a:ext uri="{FF2B5EF4-FFF2-40B4-BE49-F238E27FC236}">
                <a16:creationId xmlns:a16="http://schemas.microsoft.com/office/drawing/2014/main" id="{6D86B19E-657E-4C5C-8E77-FD46AE1E82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-5927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>
            <a:extLst>
              <a:ext uri="{FF2B5EF4-FFF2-40B4-BE49-F238E27FC236}">
                <a16:creationId xmlns:a16="http://schemas.microsoft.com/office/drawing/2014/main" id="{CB534E48-C53E-417E-923C-7034B68F87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6" y="508555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>
            <a:extLst>
              <a:ext uri="{FF2B5EF4-FFF2-40B4-BE49-F238E27FC236}">
                <a16:creationId xmlns:a16="http://schemas.microsoft.com/office/drawing/2014/main" id="{74534F04-2366-4BD7-841B-793F5E91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63512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>
            <a:extLst>
              <a:ext uri="{FF2B5EF4-FFF2-40B4-BE49-F238E27FC236}">
                <a16:creationId xmlns:a16="http://schemas.microsoft.com/office/drawing/2014/main" id="{19C28DAB-CC8A-4107-8798-9E47AB74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276" y="16002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>
            <a:extLst>
              <a:ext uri="{FF2B5EF4-FFF2-40B4-BE49-F238E27FC236}">
                <a16:creationId xmlns:a16="http://schemas.microsoft.com/office/drawing/2014/main" id="{E02D45CD-A1D5-4704-84F7-66F74CBF76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Line 13">
            <a:extLst>
              <a:ext uri="{FF2B5EF4-FFF2-40B4-BE49-F238E27FC236}">
                <a16:creationId xmlns:a16="http://schemas.microsoft.com/office/drawing/2014/main" id="{108E4B7C-3F68-4105-957B-0701F94BF4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WordArt 14">
            <a:extLst>
              <a:ext uri="{FF2B5EF4-FFF2-40B4-BE49-F238E27FC236}">
                <a16:creationId xmlns:a16="http://schemas.microsoft.com/office/drawing/2014/main" id="{A78097D7-6222-4494-80CC-3DF52BC81F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3807" name="WordArt 15">
            <a:extLst>
              <a:ext uri="{FF2B5EF4-FFF2-40B4-BE49-F238E27FC236}">
                <a16:creationId xmlns:a16="http://schemas.microsoft.com/office/drawing/2014/main" id="{A87B485D-5EDC-4C19-AED3-2F16AF6BBC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33808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79E366A7-599F-43D9-8755-C17BC71F6F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>
            <a:extLst>
              <a:ext uri="{FF2B5EF4-FFF2-40B4-BE49-F238E27FC236}">
                <a16:creationId xmlns:a16="http://schemas.microsoft.com/office/drawing/2014/main" id="{6FDBF476-1C64-4BCF-8F59-0FF123F1C2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Text Box 18">
            <a:extLst>
              <a:ext uri="{FF2B5EF4-FFF2-40B4-BE49-F238E27FC236}">
                <a16:creationId xmlns:a16="http://schemas.microsoft.com/office/drawing/2014/main" id="{2E6F888A-E90B-4E22-9681-53D2AEC6D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6" y="2330451"/>
            <a:ext cx="71977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B nằm … đối với điểm C</a:t>
            </a:r>
          </a:p>
        </p:txBody>
      </p:sp>
      <p:sp>
        <p:nvSpPr>
          <p:cNvPr id="15379" name="Rectangle 19">
            <a:extLst>
              <a:ext uri="{FF2B5EF4-FFF2-40B4-BE49-F238E27FC236}">
                <a16:creationId xmlns:a16="http://schemas.microsoft.com/office/drawing/2014/main" id="{B8BD2037-5864-4B15-8017-4E950F40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5380" name="AutoShape 20">
            <a:extLst>
              <a:ext uri="{FF2B5EF4-FFF2-40B4-BE49-F238E27FC236}">
                <a16:creationId xmlns:a16="http://schemas.microsoft.com/office/drawing/2014/main" id="{96F34F02-0536-495F-8D20-EC69AB9B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45466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</a:p>
        </p:txBody>
      </p:sp>
      <p:sp>
        <p:nvSpPr>
          <p:cNvPr id="15381" name="Rectangle 21">
            <a:extLst>
              <a:ext uri="{FF2B5EF4-FFF2-40B4-BE49-F238E27FC236}">
                <a16:creationId xmlns:a16="http://schemas.microsoft.com/office/drawing/2014/main" id="{25242BE7-AA36-4627-9BD3-9ECFBE569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5382" name="Picture 22">
            <a:extLst>
              <a:ext uri="{FF2B5EF4-FFF2-40B4-BE49-F238E27FC236}">
                <a16:creationId xmlns:a16="http://schemas.microsoft.com/office/drawing/2014/main" id="{9DF5BFD4-CA85-4E33-8CB2-F98D079346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45847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>
            <a:extLst>
              <a:ext uri="{FF2B5EF4-FFF2-40B4-BE49-F238E27FC236}">
                <a16:creationId xmlns:a16="http://schemas.microsoft.com/office/drawing/2014/main" id="{AD09FB16-DF92-4233-9E54-9BB3902082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71" y="457676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16" name="Group 9">
            <a:extLst>
              <a:ext uri="{FF2B5EF4-FFF2-40B4-BE49-F238E27FC236}">
                <a16:creationId xmlns:a16="http://schemas.microsoft.com/office/drawing/2014/main" id="{0E6AD737-D11C-4CFE-893E-14FD2A7519CD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3819" name="Line 10">
              <a:extLst>
                <a:ext uri="{FF2B5EF4-FFF2-40B4-BE49-F238E27FC236}">
                  <a16:creationId xmlns:a16="http://schemas.microsoft.com/office/drawing/2014/main" id="{647BCB57-AA27-4BD9-8CED-01704A297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Oval 11">
              <a:extLst>
                <a:ext uri="{FF2B5EF4-FFF2-40B4-BE49-F238E27FC236}">
                  <a16:creationId xmlns:a16="http://schemas.microsoft.com/office/drawing/2014/main" id="{EFF15BC1-D3DA-40A5-BD60-4E8219EE7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1" name="Oval 12">
              <a:extLst>
                <a:ext uri="{FF2B5EF4-FFF2-40B4-BE49-F238E27FC236}">
                  <a16:creationId xmlns:a16="http://schemas.microsoft.com/office/drawing/2014/main" id="{3BDEA2F6-8535-445C-A90A-F9D139BDB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2" name="Oval 13">
              <a:extLst>
                <a:ext uri="{FF2B5EF4-FFF2-40B4-BE49-F238E27FC236}">
                  <a16:creationId xmlns:a16="http://schemas.microsoft.com/office/drawing/2014/main" id="{8BED992E-9133-4E1A-8C19-AD8C236A0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3" name="Text Box 14">
              <a:extLst>
                <a:ext uri="{FF2B5EF4-FFF2-40B4-BE49-F238E27FC236}">
                  <a16:creationId xmlns:a16="http://schemas.microsoft.com/office/drawing/2014/main" id="{81631C33-EA07-4D1E-90F1-4D4D354983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3824" name="Text Box 15">
              <a:extLst>
                <a:ext uri="{FF2B5EF4-FFF2-40B4-BE49-F238E27FC236}">
                  <a16:creationId xmlns:a16="http://schemas.microsoft.com/office/drawing/2014/main" id="{358CF5E3-27D7-49D0-9166-504325347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3825" name="Text Box 16">
              <a:extLst>
                <a:ext uri="{FF2B5EF4-FFF2-40B4-BE49-F238E27FC236}">
                  <a16:creationId xmlns:a16="http://schemas.microsoft.com/office/drawing/2014/main" id="{04BEB0A5-FA3E-4B77-895F-DAE525746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3817" name="Oval 12">
            <a:extLst>
              <a:ext uri="{FF2B5EF4-FFF2-40B4-BE49-F238E27FC236}">
                <a16:creationId xmlns:a16="http://schemas.microsoft.com/office/drawing/2014/main" id="{4A6C42F0-1844-4ACE-8527-3544E46B0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18" name="Text Box 16">
            <a:extLst>
              <a:ext uri="{FF2B5EF4-FFF2-40B4-BE49-F238E27FC236}">
                <a16:creationId xmlns:a16="http://schemas.microsoft.com/office/drawing/2014/main" id="{1A796DA6-37FB-42E4-9141-15BC6ABA8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81"/>
                  </p:tgtEl>
                </p:cond>
              </p:nextCondLst>
            </p:seq>
          </p:childTnLst>
        </p:cTn>
      </p:par>
    </p:tnLst>
    <p:bldLst>
      <p:bldP spid="15378" grpId="0"/>
      <p:bldP spid="153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66BE71E-826C-439D-99FD-6DC2B3C5ED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6E9DA89-3D4D-4777-BFCD-94576DFF23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09EE6122-2CB3-4A01-BB08-D982F679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D418B3C4-C578-499F-A006-E32734994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15" y="-3254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817C09C5-07B3-4D20-B68F-CD39459009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DA89D8DA-7B69-4939-BF9A-437E9F66EE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75" y="50736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id="{D1FBA8A6-7C9F-4679-8973-B394D60DDC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528" y="-3254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id="{A4EEA97A-F4DD-444F-9E6C-E39D8A4E0B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04348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>
            <a:extLst>
              <a:ext uri="{FF2B5EF4-FFF2-40B4-BE49-F238E27FC236}">
                <a16:creationId xmlns:a16="http://schemas.microsoft.com/office/drawing/2014/main" id="{69FB3877-7981-47BF-B2CD-ED9D8516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6" y="1692276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>
            <a:extLst>
              <a:ext uri="{FF2B5EF4-FFF2-40B4-BE49-F238E27FC236}">
                <a16:creationId xmlns:a16="http://schemas.microsoft.com/office/drawing/2014/main" id="{9CF6B97C-4EA5-4A4D-9874-68EF9A137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113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>
            <a:extLst>
              <a:ext uri="{FF2B5EF4-FFF2-40B4-BE49-F238E27FC236}">
                <a16:creationId xmlns:a16="http://schemas.microsoft.com/office/drawing/2014/main" id="{B5BDA54C-A2DF-4C2D-ABF6-E3CA4AACEB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Line 13">
            <a:extLst>
              <a:ext uri="{FF2B5EF4-FFF2-40B4-BE49-F238E27FC236}">
                <a16:creationId xmlns:a16="http://schemas.microsoft.com/office/drawing/2014/main" id="{5C2BFC1E-51C7-46BA-A442-30D2A0D2D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WordArt 14">
            <a:extLst>
              <a:ext uri="{FF2B5EF4-FFF2-40B4-BE49-F238E27FC236}">
                <a16:creationId xmlns:a16="http://schemas.microsoft.com/office/drawing/2014/main" id="{CAE57A41-22FA-4921-9507-879676477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4831" name="WordArt 15">
            <a:extLst>
              <a:ext uri="{FF2B5EF4-FFF2-40B4-BE49-F238E27FC236}">
                <a16:creationId xmlns:a16="http://schemas.microsoft.com/office/drawing/2014/main" id="{D655A8B5-3DA8-4FB3-8050-796CFBD39F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</a:p>
        </p:txBody>
      </p:sp>
      <p:pic>
        <p:nvPicPr>
          <p:cNvPr id="34832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6D2C72CB-924B-45D9-A5D6-E052A7E52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7">
            <a:extLst>
              <a:ext uri="{FF2B5EF4-FFF2-40B4-BE49-F238E27FC236}">
                <a16:creationId xmlns:a16="http://schemas.microsoft.com/office/drawing/2014/main" id="{8200A02A-AAC7-4727-AB4A-F17F9E0392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Text Box 20">
            <a:extLst>
              <a:ext uri="{FF2B5EF4-FFF2-40B4-BE49-F238E27FC236}">
                <a16:creationId xmlns:a16="http://schemas.microsoft.com/office/drawing/2014/main" id="{B65376EE-B6AB-4B69-B832-52D61F4B9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463" y="2347913"/>
            <a:ext cx="80962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… nằm cùng phía với điểm C</a:t>
            </a:r>
          </a:p>
        </p:txBody>
      </p:sp>
      <p:sp>
        <p:nvSpPr>
          <p:cNvPr id="16405" name="Rectangle 21">
            <a:extLst>
              <a:ext uri="{FF2B5EF4-FFF2-40B4-BE49-F238E27FC236}">
                <a16:creationId xmlns:a16="http://schemas.microsoft.com/office/drawing/2014/main" id="{359886B0-4C2D-4F24-8759-1952BB895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6406" name="AutoShape 22">
            <a:extLst>
              <a:ext uri="{FF2B5EF4-FFF2-40B4-BE49-F238E27FC236}">
                <a16:creationId xmlns:a16="http://schemas.microsoft.com/office/drawing/2014/main" id="{C51DF06E-C33F-48C6-A3FC-096CBFC37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225" y="448945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407" name="Rectangle 23">
            <a:extLst>
              <a:ext uri="{FF2B5EF4-FFF2-40B4-BE49-F238E27FC236}">
                <a16:creationId xmlns:a16="http://schemas.microsoft.com/office/drawing/2014/main" id="{F9C9FA85-ACDC-40E2-87CF-106CE803D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6408" name="Picture 24">
            <a:extLst>
              <a:ext uri="{FF2B5EF4-FFF2-40B4-BE49-F238E27FC236}">
                <a16:creationId xmlns:a16="http://schemas.microsoft.com/office/drawing/2014/main" id="{7B1FEFAC-7853-40DA-B822-F74147CCA5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460375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5">
            <a:extLst>
              <a:ext uri="{FF2B5EF4-FFF2-40B4-BE49-F238E27FC236}">
                <a16:creationId xmlns:a16="http://schemas.microsoft.com/office/drawing/2014/main" id="{8ECF0202-2445-4328-BA2E-818F4336D5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8" y="45720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40" name="Group 9">
            <a:extLst>
              <a:ext uri="{FF2B5EF4-FFF2-40B4-BE49-F238E27FC236}">
                <a16:creationId xmlns:a16="http://schemas.microsoft.com/office/drawing/2014/main" id="{C9FFCA19-F2EE-4B58-B617-1B33E4E4A0F7}"/>
              </a:ext>
            </a:extLst>
          </p:cNvPr>
          <p:cNvGrpSpPr>
            <a:grpSpLocks/>
          </p:cNvGrpSpPr>
          <p:nvPr/>
        </p:nvGrpSpPr>
        <p:grpSpPr bwMode="auto">
          <a:xfrm>
            <a:off x="2459038" y="3214688"/>
            <a:ext cx="6858000" cy="735012"/>
            <a:chOff x="480" y="3595"/>
            <a:chExt cx="4320" cy="463"/>
          </a:xfrm>
        </p:grpSpPr>
        <p:sp>
          <p:nvSpPr>
            <p:cNvPr id="34843" name="Line 10">
              <a:extLst>
                <a:ext uri="{FF2B5EF4-FFF2-40B4-BE49-F238E27FC236}">
                  <a16:creationId xmlns:a16="http://schemas.microsoft.com/office/drawing/2014/main" id="{65E970D3-DA3B-4192-A1C9-17B3B9FD2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4" name="Oval 11">
              <a:extLst>
                <a:ext uri="{FF2B5EF4-FFF2-40B4-BE49-F238E27FC236}">
                  <a16:creationId xmlns:a16="http://schemas.microsoft.com/office/drawing/2014/main" id="{11D9A239-B75C-4F2A-BC36-8FAB79C41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5" name="Oval 12">
              <a:extLst>
                <a:ext uri="{FF2B5EF4-FFF2-40B4-BE49-F238E27FC236}">
                  <a16:creationId xmlns:a16="http://schemas.microsoft.com/office/drawing/2014/main" id="{771BB51B-6BD3-4494-855E-AD0882411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6" name="Oval 13">
              <a:extLst>
                <a:ext uri="{FF2B5EF4-FFF2-40B4-BE49-F238E27FC236}">
                  <a16:creationId xmlns:a16="http://schemas.microsoft.com/office/drawing/2014/main" id="{28970A49-E072-4B41-9945-9DFF2EC7D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7" name="Text Box 14">
              <a:extLst>
                <a:ext uri="{FF2B5EF4-FFF2-40B4-BE49-F238E27FC236}">
                  <a16:creationId xmlns:a16="http://schemas.microsoft.com/office/drawing/2014/main" id="{06BACF83-5A0E-4DD9-B00D-8B4907CB5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4848" name="Text Box 15">
              <a:extLst>
                <a:ext uri="{FF2B5EF4-FFF2-40B4-BE49-F238E27FC236}">
                  <a16:creationId xmlns:a16="http://schemas.microsoft.com/office/drawing/2014/main" id="{8D1E6EB9-0E36-4B94-93D6-304B01314F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4849" name="Text Box 16">
              <a:extLst>
                <a:ext uri="{FF2B5EF4-FFF2-40B4-BE49-F238E27FC236}">
                  <a16:creationId xmlns:a16="http://schemas.microsoft.com/office/drawing/2014/main" id="{D6FFAD8E-93E7-41F3-91D7-39BDFC6C3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4841" name="Oval 12">
            <a:extLst>
              <a:ext uri="{FF2B5EF4-FFF2-40B4-BE49-F238E27FC236}">
                <a16:creationId xmlns:a16="http://schemas.microsoft.com/office/drawing/2014/main" id="{C6B127FC-896E-44F7-8E95-B574C1E03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413" y="37179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42" name="Text Box 16">
            <a:extLst>
              <a:ext uri="{FF2B5EF4-FFF2-40B4-BE49-F238E27FC236}">
                <a16:creationId xmlns:a16="http://schemas.microsoft.com/office/drawing/2014/main" id="{35FF0D78-D33F-47DE-B36D-A60C3E1F0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32210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7"/>
                  </p:tgtEl>
                </p:cond>
              </p:nextCondLst>
            </p:seq>
          </p:childTnLst>
        </p:cTn>
      </p:par>
    </p:tnLst>
    <p:bldLst>
      <p:bldP spid="16404" grpId="0"/>
      <p:bldP spid="1640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3D3CEB2-8F49-4483-87B4-00E365D19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D6B6DCC-4190-4F85-A90D-9A78B48147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45BF2DF2-E277-4CBB-A2B3-7319269E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6468A977-9354-46A6-A279-C934BF9895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" y="42595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C66413EA-C172-4C2B-B4AB-711F4374FC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80887F67-1F9F-4E29-A201-C768B8112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48" y="4948434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>
            <a:extLst>
              <a:ext uri="{FF2B5EF4-FFF2-40B4-BE49-F238E27FC236}">
                <a16:creationId xmlns:a16="http://schemas.microsoft.com/office/drawing/2014/main" id="{6C2EC3FA-86FA-4DCB-A7F2-625625F67C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618" y="-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>
            <a:extLst>
              <a:ext uri="{FF2B5EF4-FFF2-40B4-BE49-F238E27FC236}">
                <a16:creationId xmlns:a16="http://schemas.microsoft.com/office/drawing/2014/main" id="{F0C7DD40-7449-4BE0-8FB2-42283D8784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4" y="505856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extLst>
              <a:ext uri="{FF2B5EF4-FFF2-40B4-BE49-F238E27FC236}">
                <a16:creationId xmlns:a16="http://schemas.microsoft.com/office/drawing/2014/main" id="{C9183349-629F-4FAD-92F0-46A2B107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16002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>
            <a:extLst>
              <a:ext uri="{FF2B5EF4-FFF2-40B4-BE49-F238E27FC236}">
                <a16:creationId xmlns:a16="http://schemas.microsoft.com/office/drawing/2014/main" id="{3B6A4E8D-A107-4CCB-BE97-069CFDD9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950" y="152558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2">
            <a:extLst>
              <a:ext uri="{FF2B5EF4-FFF2-40B4-BE49-F238E27FC236}">
                <a16:creationId xmlns:a16="http://schemas.microsoft.com/office/drawing/2014/main" id="{4485D730-1559-4208-9FA8-216D2DE12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Line 13">
            <a:extLst>
              <a:ext uri="{FF2B5EF4-FFF2-40B4-BE49-F238E27FC236}">
                <a16:creationId xmlns:a16="http://schemas.microsoft.com/office/drawing/2014/main" id="{4CD39C70-7525-4CF8-B338-2D5744C9C5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WordArt 14">
            <a:extLst>
              <a:ext uri="{FF2B5EF4-FFF2-40B4-BE49-F238E27FC236}">
                <a16:creationId xmlns:a16="http://schemas.microsoft.com/office/drawing/2014/main" id="{EC966287-A1DC-4350-8164-2F96AFCF49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5855" name="WordArt 15">
            <a:extLst>
              <a:ext uri="{FF2B5EF4-FFF2-40B4-BE49-F238E27FC236}">
                <a16:creationId xmlns:a16="http://schemas.microsoft.com/office/drawing/2014/main" id="{5DB6BB95-E15E-43F4-93F6-15B10DD39D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</a:p>
        </p:txBody>
      </p:sp>
      <p:pic>
        <p:nvPicPr>
          <p:cNvPr id="35856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60F4E8CE-0D93-4C18-9181-F200002F78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7">
            <a:extLst>
              <a:ext uri="{FF2B5EF4-FFF2-40B4-BE49-F238E27FC236}">
                <a16:creationId xmlns:a16="http://schemas.microsoft.com/office/drawing/2014/main" id="{733F84FA-40AD-4695-B97C-28E3D0F4F3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Text Box 20">
            <a:extLst>
              <a:ext uri="{FF2B5EF4-FFF2-40B4-BE49-F238E27FC236}">
                <a16:creationId xmlns:a16="http://schemas.microsoft.com/office/drawing/2014/main" id="{3E72E673-F28D-442F-9299-083C89219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1" y="2438401"/>
            <a:ext cx="7248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và D nằm … đối với điểm C</a:t>
            </a:r>
          </a:p>
        </p:txBody>
      </p:sp>
      <p:sp>
        <p:nvSpPr>
          <p:cNvPr id="17429" name="Rectangle 21">
            <a:extLst>
              <a:ext uri="{FF2B5EF4-FFF2-40B4-BE49-F238E27FC236}">
                <a16:creationId xmlns:a16="http://schemas.microsoft.com/office/drawing/2014/main" id="{B8D69E51-CDB8-4BC7-B9DF-8396E6D85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7430" name="AutoShape 22">
            <a:extLst>
              <a:ext uri="{FF2B5EF4-FFF2-40B4-BE49-F238E27FC236}">
                <a16:creationId xmlns:a16="http://schemas.microsoft.com/office/drawing/2014/main" id="{A163666B-CAC4-4372-BCE1-80860D396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4410075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</a:p>
        </p:txBody>
      </p:sp>
      <p:sp>
        <p:nvSpPr>
          <p:cNvPr id="17431" name="Rectangle 23">
            <a:extLst>
              <a:ext uri="{FF2B5EF4-FFF2-40B4-BE49-F238E27FC236}">
                <a16:creationId xmlns:a16="http://schemas.microsoft.com/office/drawing/2014/main" id="{D7567CB0-029F-462B-848E-419AA7366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7432" name="Picture 24">
            <a:extLst>
              <a:ext uri="{FF2B5EF4-FFF2-40B4-BE49-F238E27FC236}">
                <a16:creationId xmlns:a16="http://schemas.microsoft.com/office/drawing/2014/main" id="{9212C354-4415-44FD-A13A-B7C9F16EF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44196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25">
            <a:extLst>
              <a:ext uri="{FF2B5EF4-FFF2-40B4-BE49-F238E27FC236}">
                <a16:creationId xmlns:a16="http://schemas.microsoft.com/office/drawing/2014/main" id="{5429C7CA-3D68-4C2C-B907-0C02AF0D8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4410075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64" name="Group 9">
            <a:extLst>
              <a:ext uri="{FF2B5EF4-FFF2-40B4-BE49-F238E27FC236}">
                <a16:creationId xmlns:a16="http://schemas.microsoft.com/office/drawing/2014/main" id="{BA222D1E-552F-4685-BB71-50290D3B2115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5867" name="Line 10">
              <a:extLst>
                <a:ext uri="{FF2B5EF4-FFF2-40B4-BE49-F238E27FC236}">
                  <a16:creationId xmlns:a16="http://schemas.microsoft.com/office/drawing/2014/main" id="{2B26B0AE-FB4E-427F-B500-81B96DE07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Oval 11">
              <a:extLst>
                <a:ext uri="{FF2B5EF4-FFF2-40B4-BE49-F238E27FC236}">
                  <a16:creationId xmlns:a16="http://schemas.microsoft.com/office/drawing/2014/main" id="{68EF1036-C0CD-4169-BF16-C02FDE7D7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69" name="Oval 12">
              <a:extLst>
                <a:ext uri="{FF2B5EF4-FFF2-40B4-BE49-F238E27FC236}">
                  <a16:creationId xmlns:a16="http://schemas.microsoft.com/office/drawing/2014/main" id="{9D2B3735-DF8D-4A0B-8F5C-8FCF5A72E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70" name="Oval 13">
              <a:extLst>
                <a:ext uri="{FF2B5EF4-FFF2-40B4-BE49-F238E27FC236}">
                  <a16:creationId xmlns:a16="http://schemas.microsoft.com/office/drawing/2014/main" id="{A7B678E0-760B-4498-A9B4-DB8E9C815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71" name="Text Box 14">
              <a:extLst>
                <a:ext uri="{FF2B5EF4-FFF2-40B4-BE49-F238E27FC236}">
                  <a16:creationId xmlns:a16="http://schemas.microsoft.com/office/drawing/2014/main" id="{57501476-EA37-49BF-8350-0730FEE7FA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5872" name="Text Box 15">
              <a:extLst>
                <a:ext uri="{FF2B5EF4-FFF2-40B4-BE49-F238E27FC236}">
                  <a16:creationId xmlns:a16="http://schemas.microsoft.com/office/drawing/2014/main" id="{77CAE836-8354-4F37-AC18-B0CA880EC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5873" name="Text Box 16">
              <a:extLst>
                <a:ext uri="{FF2B5EF4-FFF2-40B4-BE49-F238E27FC236}">
                  <a16:creationId xmlns:a16="http://schemas.microsoft.com/office/drawing/2014/main" id="{8D7CB50B-9C8E-47C4-BC2C-15BE67652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5865" name="Oval 12">
            <a:extLst>
              <a:ext uri="{FF2B5EF4-FFF2-40B4-BE49-F238E27FC236}">
                <a16:creationId xmlns:a16="http://schemas.microsoft.com/office/drawing/2014/main" id="{BA31DEEE-3D46-4D33-8D78-7758A986E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66" name="Text Box 16">
            <a:extLst>
              <a:ext uri="{FF2B5EF4-FFF2-40B4-BE49-F238E27FC236}">
                <a16:creationId xmlns:a16="http://schemas.microsoft.com/office/drawing/2014/main" id="{78DE1DB6-175D-45AB-B59F-9480E5393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1"/>
                  </p:tgtEl>
                </p:cond>
              </p:nextCondLst>
            </p:seq>
          </p:childTnLst>
        </p:cTn>
      </p:par>
    </p:tnLst>
    <p:bldLst>
      <p:bldP spid="17428" grpId="0"/>
      <p:bldP spid="174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DFF5A1F-0B26-4C07-9215-7E06743E1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D4597F9-235A-4C66-8386-D0C774A10B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BAF25316-95F5-40E3-B4EB-A4F25DF2B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72A672FD-97E0-4CFD-9BFE-1D622A66E8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0" y="-698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723D07F4-3903-4F5A-A835-108644217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>
            <a:extLst>
              <a:ext uri="{FF2B5EF4-FFF2-40B4-BE49-F238E27FC236}">
                <a16:creationId xmlns:a16="http://schemas.microsoft.com/office/drawing/2014/main" id="{14297073-D6CB-46AD-922C-780FF8FF32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232" y="504848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>
            <a:extLst>
              <a:ext uri="{FF2B5EF4-FFF2-40B4-BE49-F238E27FC236}">
                <a16:creationId xmlns:a16="http://schemas.microsoft.com/office/drawing/2014/main" id="{CAC8BCCE-B560-4232-AD5D-4CE88C8EEC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2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>
            <a:extLst>
              <a:ext uri="{FF2B5EF4-FFF2-40B4-BE49-F238E27FC236}">
                <a16:creationId xmlns:a16="http://schemas.microsoft.com/office/drawing/2014/main" id="{F52ED56E-EEC0-41BB-941B-6905D733F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0" y="504848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>
            <a:extLst>
              <a:ext uri="{FF2B5EF4-FFF2-40B4-BE49-F238E27FC236}">
                <a16:creationId xmlns:a16="http://schemas.microsoft.com/office/drawing/2014/main" id="{65C3D9BD-F523-4FE1-BBFF-0DC86150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6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1">
            <a:extLst>
              <a:ext uri="{FF2B5EF4-FFF2-40B4-BE49-F238E27FC236}">
                <a16:creationId xmlns:a16="http://schemas.microsoft.com/office/drawing/2014/main" id="{53CE610F-2511-4C45-8C30-0B80BFFD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837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>
            <a:extLst>
              <a:ext uri="{FF2B5EF4-FFF2-40B4-BE49-F238E27FC236}">
                <a16:creationId xmlns:a16="http://schemas.microsoft.com/office/drawing/2014/main" id="{321329C4-3D34-4AC1-A867-BD954262D1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Line 13">
            <a:extLst>
              <a:ext uri="{FF2B5EF4-FFF2-40B4-BE49-F238E27FC236}">
                <a16:creationId xmlns:a16="http://schemas.microsoft.com/office/drawing/2014/main" id="{6C4EE0D9-70F3-4E42-AD83-C4510A7DB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WordArt 14">
            <a:extLst>
              <a:ext uri="{FF2B5EF4-FFF2-40B4-BE49-F238E27FC236}">
                <a16:creationId xmlns:a16="http://schemas.microsoft.com/office/drawing/2014/main" id="{D02C5572-FC88-43F9-B918-00CB815E4E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6879" name="WordArt 15">
            <a:extLst>
              <a:ext uri="{FF2B5EF4-FFF2-40B4-BE49-F238E27FC236}">
                <a16:creationId xmlns:a16="http://schemas.microsoft.com/office/drawing/2014/main" id="{8043065E-5377-4049-8953-B89543294F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</a:p>
        </p:txBody>
      </p:sp>
      <p:pic>
        <p:nvPicPr>
          <p:cNvPr id="36880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07CC8CDF-24E3-456A-B833-E3F4F55F2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>
            <a:extLst>
              <a:ext uri="{FF2B5EF4-FFF2-40B4-BE49-F238E27FC236}">
                <a16:creationId xmlns:a16="http://schemas.microsoft.com/office/drawing/2014/main" id="{F02A1471-C240-4382-8C36-CC8CEE5B6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Text Box 20">
            <a:extLst>
              <a:ext uri="{FF2B5EF4-FFF2-40B4-BE49-F238E27FC236}">
                <a16:creationId xmlns:a16="http://schemas.microsoft.com/office/drawing/2014/main" id="{AFD4D76B-8B71-4499-8DBD-C834DBF2F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700" y="2336800"/>
            <a:ext cx="71981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D nằm … đối với điểm B</a:t>
            </a: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BAE60282-3DF1-4D02-9D77-CEFF548DF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8454" name="AutoShape 22">
            <a:extLst>
              <a:ext uri="{FF2B5EF4-FFF2-40B4-BE49-F238E27FC236}">
                <a16:creationId xmlns:a16="http://schemas.microsoft.com/office/drawing/2014/main" id="{6AF02D76-3997-400E-832B-CE84D896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4405313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</a:p>
        </p:txBody>
      </p:sp>
      <p:sp>
        <p:nvSpPr>
          <p:cNvPr id="18455" name="Rectangle 23">
            <a:extLst>
              <a:ext uri="{FF2B5EF4-FFF2-40B4-BE49-F238E27FC236}">
                <a16:creationId xmlns:a16="http://schemas.microsoft.com/office/drawing/2014/main" id="{E88FD0A0-6C49-4513-A2B3-EEBC5A39B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8456" name="Picture 24">
            <a:extLst>
              <a:ext uri="{FF2B5EF4-FFF2-40B4-BE49-F238E27FC236}">
                <a16:creationId xmlns:a16="http://schemas.microsoft.com/office/drawing/2014/main" id="{88CCE3FE-B606-4169-BFCE-3B6D7F371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24" y="438942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25">
            <a:extLst>
              <a:ext uri="{FF2B5EF4-FFF2-40B4-BE49-F238E27FC236}">
                <a16:creationId xmlns:a16="http://schemas.microsoft.com/office/drawing/2014/main" id="{034464E7-0C80-4BE9-B2C5-1D739C636A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19" y="440531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88" name="Group 9">
            <a:extLst>
              <a:ext uri="{FF2B5EF4-FFF2-40B4-BE49-F238E27FC236}">
                <a16:creationId xmlns:a16="http://schemas.microsoft.com/office/drawing/2014/main" id="{BF1A8074-9C62-4963-A80A-F9B98D00F2F4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6891" name="Line 10">
              <a:extLst>
                <a:ext uri="{FF2B5EF4-FFF2-40B4-BE49-F238E27FC236}">
                  <a16:creationId xmlns:a16="http://schemas.microsoft.com/office/drawing/2014/main" id="{45C334B2-B836-42CB-90B2-EE11EED30C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2" name="Oval 11">
              <a:extLst>
                <a:ext uri="{FF2B5EF4-FFF2-40B4-BE49-F238E27FC236}">
                  <a16:creationId xmlns:a16="http://schemas.microsoft.com/office/drawing/2014/main" id="{4277371C-3808-4F6A-9A5B-7F8CB3E1A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3" name="Oval 12">
              <a:extLst>
                <a:ext uri="{FF2B5EF4-FFF2-40B4-BE49-F238E27FC236}">
                  <a16:creationId xmlns:a16="http://schemas.microsoft.com/office/drawing/2014/main" id="{2EE7C4FA-78D3-4000-8BD3-D3C795991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4" name="Oval 13">
              <a:extLst>
                <a:ext uri="{FF2B5EF4-FFF2-40B4-BE49-F238E27FC236}">
                  <a16:creationId xmlns:a16="http://schemas.microsoft.com/office/drawing/2014/main" id="{FCF35E36-AF55-4394-A226-FA9C8541E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5" name="Text Box 14">
              <a:extLst>
                <a:ext uri="{FF2B5EF4-FFF2-40B4-BE49-F238E27FC236}">
                  <a16:creationId xmlns:a16="http://schemas.microsoft.com/office/drawing/2014/main" id="{90304B13-BFA2-4F7E-98B2-6CA2F93EA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6896" name="Text Box 15">
              <a:extLst>
                <a:ext uri="{FF2B5EF4-FFF2-40B4-BE49-F238E27FC236}">
                  <a16:creationId xmlns:a16="http://schemas.microsoft.com/office/drawing/2014/main" id="{FE475D04-2089-4621-BFD0-C28FE4D04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6897" name="Text Box 16">
              <a:extLst>
                <a:ext uri="{FF2B5EF4-FFF2-40B4-BE49-F238E27FC236}">
                  <a16:creationId xmlns:a16="http://schemas.microsoft.com/office/drawing/2014/main" id="{5703B955-C804-404A-96EE-D245927E5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6889" name="Oval 12">
            <a:extLst>
              <a:ext uri="{FF2B5EF4-FFF2-40B4-BE49-F238E27FC236}">
                <a16:creationId xmlns:a16="http://schemas.microsoft.com/office/drawing/2014/main" id="{153DD7C8-99B5-4895-8923-C006B1B7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90" name="Text Box 16">
            <a:extLst>
              <a:ext uri="{FF2B5EF4-FFF2-40B4-BE49-F238E27FC236}">
                <a16:creationId xmlns:a16="http://schemas.microsoft.com/office/drawing/2014/main" id="{DD6EB326-A863-4BC9-AF26-6C4DADD42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5"/>
                  </p:tgtEl>
                </p:cond>
              </p:nextCondLst>
            </p:seq>
          </p:childTnLst>
        </p:cTn>
      </p:par>
    </p:tnLst>
    <p:bldLst>
      <p:bldP spid="18452" grpId="0"/>
      <p:bldP spid="184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3F694BC-87A5-4103-84F9-B18D3E2FC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4BC326E-0A08-4A3E-90B9-869635354A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F1856C9D-6ED3-40E7-9E38-736B8844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38451769-C236-4641-B749-50F620A05A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34" y="5397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4B15E0A4-90D7-4E45-95B6-ED19AB13ED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>
            <a:extLst>
              <a:ext uri="{FF2B5EF4-FFF2-40B4-BE49-F238E27FC236}">
                <a16:creationId xmlns:a16="http://schemas.microsoft.com/office/drawing/2014/main" id="{2B0371DE-3F41-4FED-AF3F-B3E2DE3B06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099" y="499586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id="{FB582AC0-BB2F-4CC3-B382-5D9A37AB8B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17" y="-6349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>
            <a:extLst>
              <a:ext uri="{FF2B5EF4-FFF2-40B4-BE49-F238E27FC236}">
                <a16:creationId xmlns:a16="http://schemas.microsoft.com/office/drawing/2014/main" id="{4EA3BD29-91BD-427E-8D5C-0F8B4BF5A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154675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>
            <a:extLst>
              <a:ext uri="{FF2B5EF4-FFF2-40B4-BE49-F238E27FC236}">
                <a16:creationId xmlns:a16="http://schemas.microsoft.com/office/drawing/2014/main" id="{7D89A5CB-9A39-4D52-B727-FA9EA49E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3" y="16383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5AB339C1-719F-4B5F-8592-B5522B5D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01" y="1364142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>
            <a:extLst>
              <a:ext uri="{FF2B5EF4-FFF2-40B4-BE49-F238E27FC236}">
                <a16:creationId xmlns:a16="http://schemas.microsoft.com/office/drawing/2014/main" id="{B18D5F3A-9E0E-43F6-AAAA-627048DA52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Line 13">
            <a:extLst>
              <a:ext uri="{FF2B5EF4-FFF2-40B4-BE49-F238E27FC236}">
                <a16:creationId xmlns:a16="http://schemas.microsoft.com/office/drawing/2014/main" id="{D870992B-4129-4E53-9586-6A9FDCD53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WordArt 14">
            <a:extLst>
              <a:ext uri="{FF2B5EF4-FFF2-40B4-BE49-F238E27FC236}">
                <a16:creationId xmlns:a16="http://schemas.microsoft.com/office/drawing/2014/main" id="{6FCB9565-52D3-4CAB-9E00-391E1C3DF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7903" name="WordArt 15">
            <a:extLst>
              <a:ext uri="{FF2B5EF4-FFF2-40B4-BE49-F238E27FC236}">
                <a16:creationId xmlns:a16="http://schemas.microsoft.com/office/drawing/2014/main" id="{AC3141DD-ADA1-444C-ADEA-A49748F22E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10</a:t>
            </a:r>
          </a:p>
        </p:txBody>
      </p:sp>
      <p:pic>
        <p:nvPicPr>
          <p:cNvPr id="37904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8BEC81A8-46C8-43EE-83A7-88F9BB786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>
            <a:extLst>
              <a:ext uri="{FF2B5EF4-FFF2-40B4-BE49-F238E27FC236}">
                <a16:creationId xmlns:a16="http://schemas.microsoft.com/office/drawing/2014/main" id="{BBEE6471-1C42-4672-A224-D9E9F7E6F2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Text Box 20">
            <a:extLst>
              <a:ext uri="{FF2B5EF4-FFF2-40B4-BE49-F238E27FC236}">
                <a16:creationId xmlns:a16="http://schemas.microsoft.com/office/drawing/2014/main" id="{194315AB-D01E-4BF7-939A-DCA38ADC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228850"/>
            <a:ext cx="10242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cặp điểm nằm khác phía đối với điểm C</a:t>
            </a:r>
          </a:p>
        </p:txBody>
      </p:sp>
      <p:sp>
        <p:nvSpPr>
          <p:cNvPr id="19477" name="Rectangle 21">
            <a:extLst>
              <a:ext uri="{FF2B5EF4-FFF2-40B4-BE49-F238E27FC236}">
                <a16:creationId xmlns:a16="http://schemas.microsoft.com/office/drawing/2014/main" id="{D2A174E6-92E2-4C7D-84FC-B24F52DAC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9478" name="AutoShape 22">
            <a:extLst>
              <a:ext uri="{FF2B5EF4-FFF2-40B4-BE49-F238E27FC236}">
                <a16:creationId xmlns:a16="http://schemas.microsoft.com/office/drawing/2014/main" id="{0BD46764-5D86-4904-8FA6-24465CDB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6" y="4648200"/>
            <a:ext cx="3597275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và D), (B và D)</a:t>
            </a:r>
          </a:p>
        </p:txBody>
      </p:sp>
      <p:sp>
        <p:nvSpPr>
          <p:cNvPr id="19479" name="Rectangle 23">
            <a:extLst>
              <a:ext uri="{FF2B5EF4-FFF2-40B4-BE49-F238E27FC236}">
                <a16:creationId xmlns:a16="http://schemas.microsoft.com/office/drawing/2014/main" id="{27FD6738-4ED6-4108-B626-AB5783DE4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9480" name="Picture 24">
            <a:extLst>
              <a:ext uri="{FF2B5EF4-FFF2-40B4-BE49-F238E27FC236}">
                <a16:creationId xmlns:a16="http://schemas.microsoft.com/office/drawing/2014/main" id="{5B03E79C-7D6E-4F1E-B520-43EB0E7AFB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661095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Picture 25">
            <a:extLst>
              <a:ext uri="{FF2B5EF4-FFF2-40B4-BE49-F238E27FC236}">
                <a16:creationId xmlns:a16="http://schemas.microsoft.com/office/drawing/2014/main" id="{A343B996-533A-40A3-90A8-FC087B85F6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49" y="46863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912" name="Group 9">
            <a:extLst>
              <a:ext uri="{FF2B5EF4-FFF2-40B4-BE49-F238E27FC236}">
                <a16:creationId xmlns:a16="http://schemas.microsoft.com/office/drawing/2014/main" id="{EE41AAF5-6214-4158-A9DD-A669A11652F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3532188"/>
            <a:ext cx="6858000" cy="735012"/>
            <a:chOff x="480" y="3595"/>
            <a:chExt cx="4320" cy="463"/>
          </a:xfrm>
        </p:grpSpPr>
        <p:sp>
          <p:nvSpPr>
            <p:cNvPr id="37915" name="Line 10">
              <a:extLst>
                <a:ext uri="{FF2B5EF4-FFF2-40B4-BE49-F238E27FC236}">
                  <a16:creationId xmlns:a16="http://schemas.microsoft.com/office/drawing/2014/main" id="{DF160DC6-78A0-45D6-8896-4BE2E8302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6" name="Oval 11">
              <a:extLst>
                <a:ext uri="{FF2B5EF4-FFF2-40B4-BE49-F238E27FC236}">
                  <a16:creationId xmlns:a16="http://schemas.microsoft.com/office/drawing/2014/main" id="{21EEB356-1E7B-4503-9F5C-25F4017D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7" name="Oval 12">
              <a:extLst>
                <a:ext uri="{FF2B5EF4-FFF2-40B4-BE49-F238E27FC236}">
                  <a16:creationId xmlns:a16="http://schemas.microsoft.com/office/drawing/2014/main" id="{9223D618-7781-4429-A309-4C41E5155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8" name="Oval 13">
              <a:extLst>
                <a:ext uri="{FF2B5EF4-FFF2-40B4-BE49-F238E27FC236}">
                  <a16:creationId xmlns:a16="http://schemas.microsoft.com/office/drawing/2014/main" id="{EAFC180E-0AFA-48EF-83D8-2776CD2BF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9" name="Text Box 14">
              <a:extLst>
                <a:ext uri="{FF2B5EF4-FFF2-40B4-BE49-F238E27FC236}">
                  <a16:creationId xmlns:a16="http://schemas.microsoft.com/office/drawing/2014/main" id="{C3F2EE37-302B-4A9D-AE49-3AC8D5E94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7920" name="Text Box 15">
              <a:extLst>
                <a:ext uri="{FF2B5EF4-FFF2-40B4-BE49-F238E27FC236}">
                  <a16:creationId xmlns:a16="http://schemas.microsoft.com/office/drawing/2014/main" id="{677325A0-256C-484F-A3B0-F2B3E8A07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7921" name="Text Box 16">
              <a:extLst>
                <a:ext uri="{FF2B5EF4-FFF2-40B4-BE49-F238E27FC236}">
                  <a16:creationId xmlns:a16="http://schemas.microsoft.com/office/drawing/2014/main" id="{D037A50D-A85B-4D40-881A-90E4D3E290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7913" name="Oval 12">
            <a:extLst>
              <a:ext uri="{FF2B5EF4-FFF2-40B4-BE49-F238E27FC236}">
                <a16:creationId xmlns:a16="http://schemas.microsoft.com/office/drawing/2014/main" id="{C9A24970-37D2-42F0-A68B-E849BDD3D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40354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914" name="Text Box 16">
            <a:extLst>
              <a:ext uri="{FF2B5EF4-FFF2-40B4-BE49-F238E27FC236}">
                <a16:creationId xmlns:a16="http://schemas.microsoft.com/office/drawing/2014/main" id="{4E921205-FB21-4FBC-ABE7-7C5E9B01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5" y="35385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9"/>
                  </p:tgtEl>
                </p:cond>
              </p:nextCondLst>
            </p:seq>
          </p:childTnLst>
        </p:cTn>
      </p:par>
    </p:tnLst>
    <p:bldLst>
      <p:bldP spid="19476" grpId="0"/>
      <p:bldP spid="1947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BCAE2A78-38DE-434D-B4FF-C447428F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CBCCE345-1940-4D05-AFDC-6AF799E3BB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73389096-5578-43FC-B931-B92582429F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BA7E2518-A566-4F24-8717-8CE4FEDB47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165DA454-DDCD-4E23-BDC6-A03D6BE56F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D74C6EBB-7CB2-49C2-AF27-00703D9919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>
            <a:extLst>
              <a:ext uri="{FF2B5EF4-FFF2-40B4-BE49-F238E27FC236}">
                <a16:creationId xmlns:a16="http://schemas.microsoft.com/office/drawing/2014/main" id="{C93F9439-76EB-489A-9FE1-87FDB810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" y="162877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9">
            <a:extLst>
              <a:ext uri="{FF2B5EF4-FFF2-40B4-BE49-F238E27FC236}">
                <a16:creationId xmlns:a16="http://schemas.microsoft.com/office/drawing/2014/main" id="{4916A9E2-4044-4EEC-AE5A-91FA9EC9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7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>
            <a:extLst>
              <a:ext uri="{FF2B5EF4-FFF2-40B4-BE49-F238E27FC236}">
                <a16:creationId xmlns:a16="http://schemas.microsoft.com/office/drawing/2014/main" id="{DB6153A7-13AB-41ED-9805-B96E755DEB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981075"/>
            <a:ext cx="2971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1">
            <a:extLst>
              <a:ext uri="{FF2B5EF4-FFF2-40B4-BE49-F238E27FC236}">
                <a16:creationId xmlns:a16="http://schemas.microsoft.com/office/drawing/2014/main" id="{694B642B-1689-458E-9B2C-C510A3F3ED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WordArt 12">
            <a:extLst>
              <a:ext uri="{FF2B5EF4-FFF2-40B4-BE49-F238E27FC236}">
                <a16:creationId xmlns:a16="http://schemas.microsoft.com/office/drawing/2014/main" id="{B306CB70-4A04-4B8B-A241-B684393C82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1" y="3733800"/>
            <a:ext cx="4714875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pic>
        <p:nvPicPr>
          <p:cNvPr id="38925" name="Picture 16">
            <a:extLst>
              <a:ext uri="{FF2B5EF4-FFF2-40B4-BE49-F238E27FC236}">
                <a16:creationId xmlns:a16="http://schemas.microsoft.com/office/drawing/2014/main" id="{99D5B89F-4AAB-43FA-B721-CC63C8DD4F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16113"/>
            <a:ext cx="800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7">
            <a:extLst>
              <a:ext uri="{FF2B5EF4-FFF2-40B4-BE49-F238E27FC236}">
                <a16:creationId xmlns:a16="http://schemas.microsoft.com/office/drawing/2014/main" id="{27705CD6-E586-4FFE-A3DD-4C0E6B865B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916113"/>
            <a:ext cx="800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8">
            <a:hlinkClick r:id="" action="ppaction://noaction"/>
            <a:extLst>
              <a:ext uri="{FF2B5EF4-FFF2-40B4-BE49-F238E27FC236}">
                <a16:creationId xmlns:a16="http://schemas.microsoft.com/office/drawing/2014/main" id="{B0BF3E52-AF43-4401-B8D0-72D9AB548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400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24437.mp3">
            <a:hlinkClick r:id="" action="ppaction://media"/>
            <a:extLst>
              <a:ext uri="{FF2B5EF4-FFF2-40B4-BE49-F238E27FC236}">
                <a16:creationId xmlns:a16="http://schemas.microsoft.com/office/drawing/2014/main" id="{4D72EF9C-8B7C-4518-A92E-C28CDC7414E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5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53" fill="hold"/>
                                        <p:tgtEl>
                                          <p:spTgt spid="29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39" name="Picture 2" descr="Cọc tiêu giao thông - Định nghĩa, phân loại và báo giá - Công Ty TNHH TM XD  Công Trình Đồng Tâm">
            <a:extLst>
              <a:ext uri="{FF2B5EF4-FFF2-40B4-BE49-F238E27FC236}">
                <a16:creationId xmlns:a16="http://schemas.microsoft.com/office/drawing/2014/main" id="{E2D97E8D-C646-43DC-A1B8-15905CB1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/>
          <a:stretch>
            <a:fillRect/>
          </a:stretch>
        </p:blipFill>
        <p:spPr bwMode="auto">
          <a:xfrm>
            <a:off x="0" y="471813"/>
            <a:ext cx="12191999" cy="63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0" name="Picture 4" descr="Những hàng cây xanh mướt thẳng tắp ở đầu cầu Thanh Trì">
            <a:extLst>
              <a:ext uri="{FF2B5EF4-FFF2-40B4-BE49-F238E27FC236}">
                <a16:creationId xmlns:a16="http://schemas.microsoft.com/office/drawing/2014/main" id="{1C80490A-8B85-478A-8AEC-AD4618AF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797"/>
            <a:ext cx="12192000" cy="61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03554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20C44E-AD04-40C1-99B8-0E97A6F96C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370351"/>
              </p:ext>
            </p:extLst>
          </p:nvPr>
        </p:nvGraphicFramePr>
        <p:xfrm>
          <a:off x="3200399" y="838200"/>
          <a:ext cx="8447649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3" name="TextBox 1">
            <a:extLst>
              <a:ext uri="{FF2B5EF4-FFF2-40B4-BE49-F238E27FC236}">
                <a16:creationId xmlns:a16="http://schemas.microsoft.com/office/drawing/2014/main" id="{7B0F873E-D4D2-4A31-97E2-C8A6395E9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1401764"/>
            <a:ext cx="5715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5124" name="TextBox 4">
            <a:extLst>
              <a:ext uri="{FF2B5EF4-FFF2-40B4-BE49-F238E27FC236}">
                <a16:creationId xmlns:a16="http://schemas.microsoft.com/office/drawing/2014/main" id="{25F2F342-9811-46F6-8733-54CF849D8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788" y="2587625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5125" name="TextBox 5">
            <a:extLst>
              <a:ext uri="{FF2B5EF4-FFF2-40B4-BE49-F238E27FC236}">
                <a16:creationId xmlns:a16="http://schemas.microsoft.com/office/drawing/2014/main" id="{6FB24CA5-79CB-4592-B802-C879B79DA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841750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5126" name="TextBox 8">
            <a:extLst>
              <a:ext uri="{FF2B5EF4-FFF2-40B4-BE49-F238E27FC236}">
                <a16:creationId xmlns:a16="http://schemas.microsoft.com/office/drawing/2014/main" id="{F2F33712-93CA-4664-8592-7EC47272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5060950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C72B1-0B23-455E-99D1-BB8DA2701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6" y="2434431"/>
            <a:ext cx="237331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1" name="Picture 6" descr="Pin on Nghệ thuật tự nhiên và kiến trúc">
            <a:extLst>
              <a:ext uri="{FF2B5EF4-FFF2-40B4-BE49-F238E27FC236}">
                <a16:creationId xmlns:a16="http://schemas.microsoft.com/office/drawing/2014/main" id="{F482DE60-0379-45E4-A32F-0BA0703E8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3089"/>
            <a:ext cx="12192000" cy="627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6956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2" name="Picture 8" descr="Hàng trăm người xem cảnh rước dâu bằng 100 xe máy Dream thắt nơ đỏ -  VietNamNet">
            <a:extLst>
              <a:ext uri="{FF2B5EF4-FFF2-40B4-BE49-F238E27FC236}">
                <a16:creationId xmlns:a16="http://schemas.microsoft.com/office/drawing/2014/main" id="{CF859424-83BA-4F40-B625-4A9A930C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774"/>
            <a:ext cx="12192000" cy="625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64405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>
            <a:extLst>
              <a:ext uri="{FF2B5EF4-FFF2-40B4-BE49-F238E27FC236}">
                <a16:creationId xmlns:a16="http://schemas.microsoft.com/office/drawing/2014/main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40965" name="Picture 6" descr="Lệnh&amp;quot; của Thủ tướng Việt Nam - Sputnik Việt Nam">
            <a:extLst>
              <a:ext uri="{FF2B5EF4-FFF2-40B4-BE49-F238E27FC236}">
                <a16:creationId xmlns:a16="http://schemas.microsoft.com/office/drawing/2014/main" id="{4FB34B78-11D9-4769-86A4-7A57B5402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" y="571499"/>
            <a:ext cx="12157529" cy="629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>
            <a:extLst>
              <a:ext uri="{FF2B5EF4-FFF2-40B4-BE49-F238E27FC236}">
                <a16:creationId xmlns:a16="http://schemas.microsoft.com/office/drawing/2014/main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40964" name="Picture 4" descr="Vui, khoẻ với múa dân vũ">
            <a:extLst>
              <a:ext uri="{FF2B5EF4-FFF2-40B4-BE49-F238E27FC236}">
                <a16:creationId xmlns:a16="http://schemas.microsoft.com/office/drawing/2014/main" id="{FE27341B-71C6-40C3-AAB9-678FD494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9"/>
            <a:ext cx="12192000" cy="627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09095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5 hành tinh thẳng hàng ở Việt Nam - Thời Báo">
            <a:extLst>
              <a:ext uri="{FF2B5EF4-FFF2-40B4-BE49-F238E27FC236}">
                <a16:creationId xmlns:a16="http://schemas.microsoft.com/office/drawing/2014/main" id="{2741B3FF-D12B-493E-9A65-5AB41D42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060"/>
            <a:ext cx="12192000" cy="628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>
            <a:extLst>
              <a:ext uri="{FF2B5EF4-FFF2-40B4-BE49-F238E27FC236}">
                <a16:creationId xmlns:a16="http://schemas.microsoft.com/office/drawing/2014/main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</p:spTree>
    <p:extLst>
      <p:ext uri="{BB962C8B-B14F-4D97-AF65-F5344CB8AC3E}">
        <p14:creationId xmlns:p14="http://schemas.microsoft.com/office/powerpoint/2010/main" val="24159003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id="{304DADB9-F5DC-4366-8E50-9AA79668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347662"/>
            <a:ext cx="807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điểm thẳng hàng: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4E1A62F5-8ABF-4314-AE4B-8587A3B1B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993775"/>
            <a:ext cx="1092317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Ba điểm phân biệt A, B, C cùng thuộc một đường thẳng được gọi là ba điểm thẳng hàng.</a:t>
            </a:r>
          </a:p>
        </p:txBody>
      </p:sp>
      <p:grpSp>
        <p:nvGrpSpPr>
          <p:cNvPr id="6150" name="Group 6">
            <a:extLst>
              <a:ext uri="{FF2B5EF4-FFF2-40B4-BE49-F238E27FC236}">
                <a16:creationId xmlns:a16="http://schemas.microsoft.com/office/drawing/2014/main" id="{3D8BB2F0-0A93-4F69-A60A-56DD1F7E8CED}"/>
              </a:ext>
            </a:extLst>
          </p:cNvPr>
          <p:cNvGrpSpPr>
            <a:grpSpLocks/>
          </p:cNvGrpSpPr>
          <p:nvPr/>
        </p:nvGrpSpPr>
        <p:grpSpPr bwMode="auto">
          <a:xfrm>
            <a:off x="2870200" y="2408238"/>
            <a:ext cx="5791200" cy="812800"/>
            <a:chOff x="816" y="1776"/>
            <a:chExt cx="3648" cy="512"/>
          </a:xfrm>
        </p:grpSpPr>
        <p:sp>
          <p:nvSpPr>
            <p:cNvPr id="6158" name="Line 7">
              <a:extLst>
                <a:ext uri="{FF2B5EF4-FFF2-40B4-BE49-F238E27FC236}">
                  <a16:creationId xmlns:a16="http://schemas.microsoft.com/office/drawing/2014/main" id="{8CE26AAF-9FB7-4A1E-B882-FAA07AA2DB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72"/>
              <a:ext cx="36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Oval 8">
              <a:extLst>
                <a:ext uri="{FF2B5EF4-FFF2-40B4-BE49-F238E27FC236}">
                  <a16:creationId xmlns:a16="http://schemas.microsoft.com/office/drawing/2014/main" id="{DA4AD692-0F22-47B3-BE67-A5E302614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0" name="Oval 9">
              <a:extLst>
                <a:ext uri="{FF2B5EF4-FFF2-40B4-BE49-F238E27FC236}">
                  <a16:creationId xmlns:a16="http://schemas.microsoft.com/office/drawing/2014/main" id="{80A6A8EA-3E3D-4A43-ACBF-5645BA515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1" name="Oval 10">
              <a:extLst>
                <a:ext uri="{FF2B5EF4-FFF2-40B4-BE49-F238E27FC236}">
                  <a16:creationId xmlns:a16="http://schemas.microsoft.com/office/drawing/2014/main" id="{2445A1E1-BED5-44D0-81ED-F518EC208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2" name="Text Box 11">
              <a:extLst>
                <a:ext uri="{FF2B5EF4-FFF2-40B4-BE49-F238E27FC236}">
                  <a16:creationId xmlns:a16="http://schemas.microsoft.com/office/drawing/2014/main" id="{D712884D-FF96-48B8-A868-06AECBF59A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6163" name="Text Box 12">
              <a:extLst>
                <a:ext uri="{FF2B5EF4-FFF2-40B4-BE49-F238E27FC236}">
                  <a16:creationId xmlns:a16="http://schemas.microsoft.com/office/drawing/2014/main" id="{2152D234-0D09-44A7-A53A-B37910FEA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164" name="Text Box 13">
              <a:extLst>
                <a:ext uri="{FF2B5EF4-FFF2-40B4-BE49-F238E27FC236}">
                  <a16:creationId xmlns:a16="http://schemas.microsoft.com/office/drawing/2014/main" id="{85C91B2C-4B8D-4500-BFA5-DF46C457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159" name="Group 15">
            <a:extLst>
              <a:ext uri="{FF2B5EF4-FFF2-40B4-BE49-F238E27FC236}">
                <a16:creationId xmlns:a16="http://schemas.microsoft.com/office/drawing/2014/main" id="{5EB153AD-C692-4777-8611-72079B5EB6D1}"/>
              </a:ext>
            </a:extLst>
          </p:cNvPr>
          <p:cNvGrpSpPr>
            <a:grpSpLocks/>
          </p:cNvGrpSpPr>
          <p:nvPr/>
        </p:nvGrpSpPr>
        <p:grpSpPr bwMode="auto">
          <a:xfrm>
            <a:off x="2870200" y="4805363"/>
            <a:ext cx="5791200" cy="1498600"/>
            <a:chOff x="816" y="2640"/>
            <a:chExt cx="3648" cy="944"/>
          </a:xfrm>
        </p:grpSpPr>
        <p:sp>
          <p:nvSpPr>
            <p:cNvPr id="6151" name="Line 16">
              <a:extLst>
                <a:ext uri="{FF2B5EF4-FFF2-40B4-BE49-F238E27FC236}">
                  <a16:creationId xmlns:a16="http://schemas.microsoft.com/office/drawing/2014/main" id="{17B956DE-77E5-42EE-A5D9-CE5AD4D9F8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168"/>
              <a:ext cx="36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Oval 17">
              <a:extLst>
                <a:ext uri="{FF2B5EF4-FFF2-40B4-BE49-F238E27FC236}">
                  <a16:creationId xmlns:a16="http://schemas.microsoft.com/office/drawing/2014/main" id="{DE15A6A3-98BD-46FC-98EA-A2E559BBD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07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3" name="Oval 18">
              <a:extLst>
                <a:ext uri="{FF2B5EF4-FFF2-40B4-BE49-F238E27FC236}">
                  <a16:creationId xmlns:a16="http://schemas.microsoft.com/office/drawing/2014/main" id="{0FD87C6D-A878-42A8-81EE-C63D49EE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73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4" name="Oval 19">
              <a:extLst>
                <a:ext uri="{FF2B5EF4-FFF2-40B4-BE49-F238E27FC236}">
                  <a16:creationId xmlns:a16="http://schemas.microsoft.com/office/drawing/2014/main" id="{C04B6643-8BE7-4B34-BAAE-AAB8FE7FA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7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5" name="Text Box 20">
              <a:extLst>
                <a:ext uri="{FF2B5EF4-FFF2-40B4-BE49-F238E27FC236}">
                  <a16:creationId xmlns:a16="http://schemas.microsoft.com/office/drawing/2014/main" id="{C86FB4CF-1807-432C-97C7-B9595944D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21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6156" name="Text Box 21">
              <a:extLst>
                <a:ext uri="{FF2B5EF4-FFF2-40B4-BE49-F238E27FC236}">
                  <a16:creationId xmlns:a16="http://schemas.microsoft.com/office/drawing/2014/main" id="{620743DA-6FEA-4DC2-9B96-56F8E5E58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264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6157" name="Text Box 22">
              <a:extLst>
                <a:ext uri="{FF2B5EF4-FFF2-40B4-BE49-F238E27FC236}">
                  <a16:creationId xmlns:a16="http://schemas.microsoft.com/office/drawing/2014/main" id="{1EC0992E-79A0-4EFD-A278-91C8D1BA7B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21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p:sp>
        <p:nvSpPr>
          <p:cNvPr id="6167" name="Text Box 23">
            <a:extLst>
              <a:ext uri="{FF2B5EF4-FFF2-40B4-BE49-F238E27FC236}">
                <a16:creationId xmlns:a16="http://schemas.microsoft.com/office/drawing/2014/main" id="{475D2BA3-EF5C-4591-8D40-11DB9BCB2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317" y="3371851"/>
            <a:ext cx="1081805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Ba điểm D, E, F không cùng thuộc bất kì một đường thẳng nào được gọi là  ba điểm không thẳng hàng.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  <p:bldP spid="61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C2606FB0-F071-4092-B580-3522998F0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69698DDD-5C2A-4F9D-937D-E6794DD47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13" y="38100"/>
            <a:ext cx="1119788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vẽ ba điểm thẳng hàng, ta nên làm như thế nào?</a:t>
            </a:r>
          </a:p>
        </p:txBody>
      </p:sp>
      <p:grpSp>
        <p:nvGrpSpPr>
          <p:cNvPr id="7173" name="Group 5">
            <a:extLst>
              <a:ext uri="{FF2B5EF4-FFF2-40B4-BE49-F238E27FC236}">
                <a16:creationId xmlns:a16="http://schemas.microsoft.com/office/drawing/2014/main" id="{E0A321F2-82FF-4EF9-BC53-EE97615305BD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685930"/>
            <a:ext cx="6324600" cy="2733680"/>
            <a:chOff x="768" y="2166"/>
            <a:chExt cx="3984" cy="1722"/>
          </a:xfrm>
        </p:grpSpPr>
        <p:sp>
          <p:nvSpPr>
            <p:cNvPr id="7183" name="Line 6">
              <a:extLst>
                <a:ext uri="{FF2B5EF4-FFF2-40B4-BE49-F238E27FC236}">
                  <a16:creationId xmlns:a16="http://schemas.microsoft.com/office/drawing/2014/main" id="{BD827EDD-8904-4F80-A9A4-EDBC7FFDBE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448"/>
              <a:ext cx="3984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Text Box 7">
              <a:extLst>
                <a:ext uri="{FF2B5EF4-FFF2-40B4-BE49-F238E27FC236}">
                  <a16:creationId xmlns:a16="http://schemas.microsoft.com/office/drawing/2014/main" id="{40925CF3-F8B8-46B4-A4DB-47B13AE69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2166"/>
              <a:ext cx="43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5083CF2A-5FE6-404D-B65C-59EE28F81BEC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352800"/>
            <a:ext cx="609600" cy="889000"/>
            <a:chOff x="2976" y="3216"/>
            <a:chExt cx="384" cy="560"/>
          </a:xfrm>
        </p:grpSpPr>
        <p:sp>
          <p:nvSpPr>
            <p:cNvPr id="7181" name="Oval 9">
              <a:extLst>
                <a:ext uri="{FF2B5EF4-FFF2-40B4-BE49-F238E27FC236}">
                  <a16:creationId xmlns:a16="http://schemas.microsoft.com/office/drawing/2014/main" id="{C6F82FCA-23E7-46AD-9ACA-4794B2302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2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CF86CDBE-D034-430B-8DA7-9B2C80DDA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40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BFA4E0D9-3E7B-496D-8528-FCBCA407EAFA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214575"/>
            <a:ext cx="609600" cy="757240"/>
            <a:chOff x="1872" y="2499"/>
            <a:chExt cx="384" cy="477"/>
          </a:xfrm>
        </p:grpSpPr>
        <p:sp>
          <p:nvSpPr>
            <p:cNvPr id="3" name="Oval 12">
              <a:extLst>
                <a:ext uri="{FF2B5EF4-FFF2-40B4-BE49-F238E27FC236}">
                  <a16:creationId xmlns:a16="http://schemas.microsoft.com/office/drawing/2014/main" id="{D653A496-97E9-451D-A962-5BF7740EA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7180" name="Text Box 13">
              <a:extLst>
                <a:ext uri="{FF2B5EF4-FFF2-40B4-BE49-F238E27FC236}">
                  <a16:creationId xmlns:a16="http://schemas.microsoft.com/office/drawing/2014/main" id="{6FE2BA2E-C508-45E8-8D33-6F907D67F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2499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2DD60E58-4764-472B-AEFC-24312F24A0A1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2514600"/>
            <a:ext cx="685800" cy="762000"/>
            <a:chOff x="2448" y="2688"/>
            <a:chExt cx="432" cy="480"/>
          </a:xfrm>
        </p:grpSpPr>
        <p:sp>
          <p:nvSpPr>
            <p:cNvPr id="7177" name="Oval 15">
              <a:extLst>
                <a:ext uri="{FF2B5EF4-FFF2-40B4-BE49-F238E27FC236}">
                  <a16:creationId xmlns:a16="http://schemas.microsoft.com/office/drawing/2014/main" id="{B7703635-31E9-456C-AC15-413A22E69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7178" name="Text Box 16">
              <a:extLst>
                <a:ext uri="{FF2B5EF4-FFF2-40B4-BE49-F238E27FC236}">
                  <a16:creationId xmlns:a16="http://schemas.microsoft.com/office/drawing/2014/main" id="{5734229E-B21D-45CB-9485-4A2425D45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7185" name="Text Box 17">
            <a:extLst>
              <a:ext uri="{FF2B5EF4-FFF2-40B4-BE49-F238E27FC236}">
                <a16:creationId xmlns:a16="http://schemas.microsoft.com/office/drawing/2014/main" id="{B7379462-2DBF-4810-94E0-1CE706C5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14" y="5029200"/>
            <a:ext cx="10888394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ba điểm thẳng hàng: vẽ đường thẳng rồi lấy 3 điểm thuộc đường thẳng đó.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764E8FF3-B037-417D-A10D-D5A63244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92CDFC25-77AB-412E-8AAC-ABCC5309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57" y="68264"/>
            <a:ext cx="11451101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vẽ ba điểm không thẳng hàng, ta nên làm như thế nào?</a:t>
            </a:r>
          </a:p>
        </p:txBody>
      </p:sp>
      <p:grpSp>
        <p:nvGrpSpPr>
          <p:cNvPr id="8197" name="Group 5">
            <a:extLst>
              <a:ext uri="{FF2B5EF4-FFF2-40B4-BE49-F238E27FC236}">
                <a16:creationId xmlns:a16="http://schemas.microsoft.com/office/drawing/2014/main" id="{A8BCBEFE-E5A0-4717-9F4A-E93E7463B80D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674813"/>
            <a:ext cx="6324600" cy="2744788"/>
            <a:chOff x="768" y="2159"/>
            <a:chExt cx="3984" cy="1729"/>
          </a:xfrm>
        </p:grpSpPr>
        <p:sp>
          <p:nvSpPr>
            <p:cNvPr id="8207" name="Line 6">
              <a:extLst>
                <a:ext uri="{FF2B5EF4-FFF2-40B4-BE49-F238E27FC236}">
                  <a16:creationId xmlns:a16="http://schemas.microsoft.com/office/drawing/2014/main" id="{60D032D9-2E21-43E8-95E8-C1EDD38771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448"/>
              <a:ext cx="3984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Text Box 7">
              <a:extLst>
                <a:ext uri="{FF2B5EF4-FFF2-40B4-BE49-F238E27FC236}">
                  <a16:creationId xmlns:a16="http://schemas.microsoft.com/office/drawing/2014/main" id="{698C5671-7294-4811-A845-0AECC5FB5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" y="2159"/>
              <a:ext cx="43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0C6059BB-7BAE-4602-9C50-E456273EDB71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352800"/>
            <a:ext cx="609600" cy="889000"/>
            <a:chOff x="2976" y="3216"/>
            <a:chExt cx="384" cy="560"/>
          </a:xfrm>
        </p:grpSpPr>
        <p:sp>
          <p:nvSpPr>
            <p:cNvPr id="8205" name="Oval 9">
              <a:extLst>
                <a:ext uri="{FF2B5EF4-FFF2-40B4-BE49-F238E27FC236}">
                  <a16:creationId xmlns:a16="http://schemas.microsoft.com/office/drawing/2014/main" id="{7735279E-1B2C-43F4-8CE2-9936A346D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2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5210C31C-8465-4FFB-AAA5-2BE293941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40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BD658FAA-B65C-454D-8390-59684E288D2D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200275"/>
            <a:ext cx="609600" cy="771525"/>
            <a:chOff x="1872" y="2490"/>
            <a:chExt cx="384" cy="486"/>
          </a:xfrm>
        </p:grpSpPr>
        <p:sp>
          <p:nvSpPr>
            <p:cNvPr id="3" name="Oval 12">
              <a:extLst>
                <a:ext uri="{FF2B5EF4-FFF2-40B4-BE49-F238E27FC236}">
                  <a16:creationId xmlns:a16="http://schemas.microsoft.com/office/drawing/2014/main" id="{53F9159B-6255-4D45-9BB6-7D884EC6B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8204" name="Text Box 13">
              <a:extLst>
                <a:ext uri="{FF2B5EF4-FFF2-40B4-BE49-F238E27FC236}">
                  <a16:creationId xmlns:a16="http://schemas.microsoft.com/office/drawing/2014/main" id="{1394CB30-3DFB-4E36-9E46-2E510D06A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249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8206" name="Group 14">
            <a:extLst>
              <a:ext uri="{FF2B5EF4-FFF2-40B4-BE49-F238E27FC236}">
                <a16:creationId xmlns:a16="http://schemas.microsoft.com/office/drawing/2014/main" id="{ECBE57A1-F392-4FFA-8BDE-0897298E27C7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3657600"/>
            <a:ext cx="685800" cy="762000"/>
            <a:chOff x="2448" y="2688"/>
            <a:chExt cx="432" cy="480"/>
          </a:xfrm>
        </p:grpSpPr>
        <p:sp>
          <p:nvSpPr>
            <p:cNvPr id="8201" name="Oval 15">
              <a:extLst>
                <a:ext uri="{FF2B5EF4-FFF2-40B4-BE49-F238E27FC236}">
                  <a16:creationId xmlns:a16="http://schemas.microsoft.com/office/drawing/2014/main" id="{64774B69-6282-44BD-8D32-CF441F0D1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8202" name="Text Box 16">
              <a:extLst>
                <a:ext uri="{FF2B5EF4-FFF2-40B4-BE49-F238E27FC236}">
                  <a16:creationId xmlns:a16="http://schemas.microsoft.com/office/drawing/2014/main" id="{EAFFC65F-A4CE-4BA4-99AF-3D6C1C466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209" name="Text Box 17">
            <a:extLst>
              <a:ext uri="{FF2B5EF4-FFF2-40B4-BE49-F238E27FC236}">
                <a16:creationId xmlns:a16="http://schemas.microsoft.com/office/drawing/2014/main" id="{CDD56F38-D826-4C3E-9DEE-3C544E1B8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37" y="5008563"/>
            <a:ext cx="11071274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ba điểm không thẳng hàng: vẽ đường thẳng trước; rồi lấy 2 điểm thuộc đường thẳng; 1 điểm không thuộc đường thẳng đó</a:t>
            </a: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2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5205D9CF-0E08-4790-9781-29B55E48C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2" y="0"/>
            <a:ext cx="11507373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100" b="1">
                <a:solidFill>
                  <a:srgbClr val="FF0000"/>
                </a:solidFill>
                <a:latin typeface="VNI-Times" pitchFamily="2" charset="0"/>
              </a:rPr>
              <a:t>Ñeå nhaän bieát 3 ñieåm cho tröôùc coù thaúng haøng hay khoâng ta laøm theá naøo?</a:t>
            </a:r>
          </a:p>
        </p:txBody>
      </p:sp>
      <p:grpSp>
        <p:nvGrpSpPr>
          <p:cNvPr id="9219" name="Group 3">
            <a:extLst>
              <a:ext uri="{FF2B5EF4-FFF2-40B4-BE49-F238E27FC236}">
                <a16:creationId xmlns:a16="http://schemas.microsoft.com/office/drawing/2014/main" id="{3F2A194B-6ACC-4740-8B85-3F9769C03A89}"/>
              </a:ext>
            </a:extLst>
          </p:cNvPr>
          <p:cNvGrpSpPr>
            <a:grpSpLocks/>
          </p:cNvGrpSpPr>
          <p:nvPr/>
        </p:nvGrpSpPr>
        <p:grpSpPr bwMode="auto">
          <a:xfrm>
            <a:off x="7810500" y="2006600"/>
            <a:ext cx="723900" cy="584200"/>
            <a:chOff x="3528" y="976"/>
            <a:chExt cx="456" cy="368"/>
          </a:xfrm>
        </p:grpSpPr>
        <p:sp>
          <p:nvSpPr>
            <p:cNvPr id="9227" name="Oval 4">
              <a:extLst>
                <a:ext uri="{FF2B5EF4-FFF2-40B4-BE49-F238E27FC236}">
                  <a16:creationId xmlns:a16="http://schemas.microsoft.com/office/drawing/2014/main" id="{393570B6-CAB6-4140-81A1-4487A97FB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20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" name="Text Box 5">
              <a:extLst>
                <a:ext uri="{FF2B5EF4-FFF2-40B4-BE49-F238E27FC236}">
                  <a16:creationId xmlns:a16="http://schemas.microsoft.com/office/drawing/2014/main" id="{12E7A8FB-853D-4C34-81B9-31B23367B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" y="97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9222" name="Group 6">
            <a:extLst>
              <a:ext uri="{FF2B5EF4-FFF2-40B4-BE49-F238E27FC236}">
                <a16:creationId xmlns:a16="http://schemas.microsoft.com/office/drawing/2014/main" id="{9C2D09DA-3DFD-4AFC-97B8-27653EB04902}"/>
              </a:ext>
            </a:extLst>
          </p:cNvPr>
          <p:cNvGrpSpPr>
            <a:grpSpLocks/>
          </p:cNvGrpSpPr>
          <p:nvPr/>
        </p:nvGrpSpPr>
        <p:grpSpPr bwMode="auto">
          <a:xfrm>
            <a:off x="5800725" y="3495675"/>
            <a:ext cx="609600" cy="771525"/>
            <a:chOff x="1734" y="2490"/>
            <a:chExt cx="384" cy="486"/>
          </a:xfrm>
        </p:grpSpPr>
        <p:sp>
          <p:nvSpPr>
            <p:cNvPr id="3" name="Oval 7">
              <a:extLst>
                <a:ext uri="{FF2B5EF4-FFF2-40B4-BE49-F238E27FC236}">
                  <a16:creationId xmlns:a16="http://schemas.microsoft.com/office/drawing/2014/main" id="{149A98D6-9906-4B46-97C9-D2300CC04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9226" name="Text Box 8">
              <a:extLst>
                <a:ext uri="{FF2B5EF4-FFF2-40B4-BE49-F238E27FC236}">
                  <a16:creationId xmlns:a16="http://schemas.microsoft.com/office/drawing/2014/main" id="{B9B38127-DC2F-49C2-ACC2-30ACA01DA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4" y="249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9225" name="Group 9">
            <a:extLst>
              <a:ext uri="{FF2B5EF4-FFF2-40B4-BE49-F238E27FC236}">
                <a16:creationId xmlns:a16="http://schemas.microsoft.com/office/drawing/2014/main" id="{3294BAB9-0A60-4004-8C2C-39DFA0E19F29}"/>
              </a:ext>
            </a:extLst>
          </p:cNvPr>
          <p:cNvGrpSpPr>
            <a:grpSpLocks/>
          </p:cNvGrpSpPr>
          <p:nvPr/>
        </p:nvGrpSpPr>
        <p:grpSpPr bwMode="auto">
          <a:xfrm>
            <a:off x="3695700" y="5130800"/>
            <a:ext cx="609600" cy="812800"/>
            <a:chOff x="2328" y="2656"/>
            <a:chExt cx="384" cy="512"/>
          </a:xfrm>
        </p:grpSpPr>
        <p:sp>
          <p:nvSpPr>
            <p:cNvPr id="9223" name="Oval 10">
              <a:extLst>
                <a:ext uri="{FF2B5EF4-FFF2-40B4-BE49-F238E27FC236}">
                  <a16:creationId xmlns:a16="http://schemas.microsoft.com/office/drawing/2014/main" id="{14F5410B-2466-4EDF-BAC9-450DD1CE5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9224" name="Text Box 11">
              <a:extLst>
                <a:ext uri="{FF2B5EF4-FFF2-40B4-BE49-F238E27FC236}">
                  <a16:creationId xmlns:a16="http://schemas.microsoft.com/office/drawing/2014/main" id="{7A6A6D18-6A13-4D4F-998D-BB83E237F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8" y="265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9228" name="Rectangle 12">
            <a:extLst>
              <a:ext uri="{FF2B5EF4-FFF2-40B4-BE49-F238E27FC236}">
                <a16:creationId xmlns:a16="http://schemas.microsoft.com/office/drawing/2014/main" id="{D678EBAB-9134-468E-9BD6-334036F8BA8C}"/>
              </a:ext>
            </a:extLst>
          </p:cNvPr>
          <p:cNvSpPr>
            <a:spLocks noChangeArrowheads="1"/>
          </p:cNvSpPr>
          <p:nvPr/>
        </p:nvSpPr>
        <p:spPr bwMode="auto">
          <a:xfrm rot="19352593">
            <a:off x="2971800" y="4038600"/>
            <a:ext cx="7315200" cy="304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C56FE4A-E46C-4FA1-A95E-9EB1949E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74389041"/>
</p:tagLst>
</file>

<file path=ppt/theme/theme1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E4F2FE4D-A3D2-4DB7-84C2-67AECF5B1795}" vid="{1DEC1C10-87CC-47D4-85A9-C140EEEFC0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1427</TotalTime>
  <Words>1352</Words>
  <Application>Microsoft Office PowerPoint</Application>
  <PresentationFormat>Widescreen</PresentationFormat>
  <Paragraphs>418</Paragraphs>
  <Slides>44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.VnFree</vt:lpstr>
      <vt:lpstr>Arial</vt:lpstr>
      <vt:lpstr>Arial Black</vt:lpstr>
      <vt:lpstr>Calibri</vt:lpstr>
      <vt:lpstr>Times New Roman</vt:lpstr>
      <vt:lpstr>UTM Azuki</vt:lpstr>
      <vt:lpstr>VNI-Times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CỦNG CỐ 1</vt:lpstr>
      <vt:lpstr>PowerPoint Presentation</vt:lpstr>
      <vt:lpstr>BÀI TẬP CỦNG CỐ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THẲNG HÀNG TRONG THỰC TẾ</vt:lpstr>
      <vt:lpstr>MỘT SỐ HÌNH ẢNH THẲNG HÀNG TRONG THỰC TẾ</vt:lpstr>
      <vt:lpstr>MỘT SỐ HÌNH ẢNH THẲNG HÀNG TRONG THỰC TẾ</vt:lpstr>
      <vt:lpstr>MỘT SỐ HÌNH ẢNH THẲNG HÀNG TRONG THỰC TẾ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Hau Trinh Xuan</dc:creator>
  <cp:lastModifiedBy>Thuong Tran Thi Hoa</cp:lastModifiedBy>
  <cp:revision>90</cp:revision>
  <dcterms:created xsi:type="dcterms:W3CDTF">2018-03-13T07:52:57Z</dcterms:created>
  <dcterms:modified xsi:type="dcterms:W3CDTF">2021-08-25T13:53:48Z</dcterms:modified>
</cp:coreProperties>
</file>