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9.xml" ContentType="application/vnd.openxmlformats-officedocument.theme+xml"/>
  <Override PartName="/ppt/slideLayouts/slideLayout76.xml" ContentType="application/vnd.openxmlformats-officedocument.presentationml.slideLayout+xml"/>
  <Override PartName="/ppt/theme/theme10.xml" ContentType="application/vnd.openxmlformats-officedocument.theme+xml"/>
  <Override PartName="/ppt/slideLayouts/slideLayout77.xml" ContentType="application/vnd.openxmlformats-officedocument.presentationml.slideLayout+xml"/>
  <Override PartName="/ppt/theme/theme11.xml" ContentType="application/vnd.openxmlformats-officedocument.theme+xml"/>
  <Override PartName="/ppt/slideLayouts/slideLayout78.xml" ContentType="application/vnd.openxmlformats-officedocument.presentationml.slideLayout+xml"/>
  <Override PartName="/ppt/theme/theme12.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3.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4.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5.xml" ContentType="application/vnd.openxmlformats-officedocument.theme+xml"/>
  <Override PartName="/ppt/slideLayouts/slideLayout115.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63" r:id="rId1"/>
    <p:sldMasterId id="2147483764" r:id="rId2"/>
    <p:sldMasterId id="2147483765" r:id="rId3"/>
    <p:sldMasterId id="2147483766" r:id="rId4"/>
    <p:sldMasterId id="2147483767" r:id="rId5"/>
    <p:sldMasterId id="2147483768" r:id="rId6"/>
    <p:sldMasterId id="2147483769" r:id="rId7"/>
    <p:sldMasterId id="2147483770" r:id="rId8"/>
    <p:sldMasterId id="2147483771" r:id="rId9"/>
    <p:sldMasterId id="2147483772" r:id="rId10"/>
    <p:sldMasterId id="2147483773" r:id="rId11"/>
    <p:sldMasterId id="2147483774" r:id="rId12"/>
    <p:sldMasterId id="2147483775" r:id="rId13"/>
    <p:sldMasterId id="2147483776" r:id="rId14"/>
    <p:sldMasterId id="2147483777" r:id="rId15"/>
    <p:sldMasterId id="2147483778" r:id="rId16"/>
  </p:sldMasterIdLst>
  <p:notesMasterIdLst>
    <p:notesMasterId r:id="rId40"/>
  </p:notesMasterIdLst>
  <p:sldIdLst>
    <p:sldId id="256" r:id="rId17"/>
    <p:sldId id="257" r:id="rId18"/>
    <p:sldId id="258" r:id="rId19"/>
    <p:sldId id="259" r:id="rId20"/>
    <p:sldId id="260" r:id="rId21"/>
    <p:sldId id="261" r:id="rId22"/>
    <p:sldId id="262"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 id="277" r:id="rId38"/>
    <p:sldId id="278" r:id="rId39"/>
  </p:sldIdLst>
  <p:sldSz cx="9144000" cy="6858000" type="screen4x3"/>
  <p:notesSz cx="6858000" cy="9144000"/>
  <p:embeddedFontLst>
    <p:embeddedFont>
      <p:font typeface="Century Gothic"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6D34EFFA-05AD-443C-86E6-C39F1293297A}">
  <a:tblStyle styleId="{6D34EFFA-05AD-443C-86E6-C39F1293297A}"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6" d="100"/>
          <a:sy n="76" d="100"/>
        </p:scale>
        <p:origin x="-1200" y="1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font" Target="fonts/font2.fntdata"/><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notesMaster" Target="notesMasters/notesMaster1.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font" Target="fonts/font3.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a:p>
        </p:txBody>
      </p:sp>
    </p:spTree>
    <p:extLst>
      <p:ext uri="{BB962C8B-B14F-4D97-AF65-F5344CB8AC3E}">
        <p14:creationId xmlns:p14="http://schemas.microsoft.com/office/powerpoint/2010/main" val="84491414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6" name="Google Shape;92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1" name="Google Shape;1021;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p1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11</a:t>
            </a:fld>
            <a:endParaRPr/>
          </a:p>
        </p:txBody>
      </p:sp>
      <p:sp>
        <p:nvSpPr>
          <p:cNvPr id="1027" name="Google Shape;1027;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28" name="Google Shape;1028;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8" name="Google Shape;103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4" name="Google Shape;105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2" name="Google Shape;1062;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1" name="Google Shape;1071;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8" name="Google Shape;1078;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7" name="Google Shape;1087;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3" name="Google Shape;1093;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2" name="Google Shape;1102;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8" name="Google Shape;938;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8" name="Google Shape;1128;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8" name="Google Shape;1138;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5" name="Google Shape;1155;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2" name="Google Shape;1162;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3: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3</a:t>
            </a:fld>
            <a:endParaRPr/>
          </a:p>
        </p:txBody>
      </p:sp>
      <p:sp>
        <p:nvSpPr>
          <p:cNvPr id="956" name="Google Shape;956;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7" name="Google Shape;957;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6" name="Google Shape;966;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5" name="Google Shape;975;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6</a:t>
            </a:fld>
            <a:endParaRPr/>
          </a:p>
        </p:txBody>
      </p:sp>
      <p:sp>
        <p:nvSpPr>
          <p:cNvPr id="982" name="Google Shape;982;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3" name="Google Shape;98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4" name="Google Shape;994;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9" name="Google Shape;1009;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5" name="Google Shape;1015;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91"/>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8" name="Google Shape;18;p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9"/>
        <p:cNvGrpSpPr/>
        <p:nvPr/>
      </p:nvGrpSpPr>
      <p:grpSpPr>
        <a:xfrm>
          <a:off x="0" y="0"/>
          <a:ext cx="0" cy="0"/>
          <a:chOff x="0" y="0"/>
          <a:chExt cx="0" cy="0"/>
        </a:xfrm>
      </p:grpSpPr>
      <p:sp>
        <p:nvSpPr>
          <p:cNvPr id="70" name="Google Shape;70;p1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1" name="Google Shape;71;p1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14"/>
        <p:cNvGrpSpPr/>
        <p:nvPr/>
      </p:nvGrpSpPr>
      <p:grpSpPr>
        <a:xfrm>
          <a:off x="0" y="0"/>
          <a:ext cx="0" cy="0"/>
          <a:chOff x="0" y="0"/>
          <a:chExt cx="0" cy="0"/>
        </a:xfrm>
      </p:grpSpPr>
      <p:sp>
        <p:nvSpPr>
          <p:cNvPr id="815" name="Google Shape;815;p114"/>
          <p:cNvSpPr txBox="1">
            <a:spLocks noGrp="1"/>
          </p:cNvSpPr>
          <p:nvPr>
            <p:ph type="title"/>
          </p:nvPr>
        </p:nvSpPr>
        <p:spPr>
          <a:xfrm>
            <a:off x="722313" y="4406922"/>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16" name="Google Shape;816;p11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817" name="Google Shape;817;p11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8" name="Google Shape;818;p11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9" name="Google Shape;819;p11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20"/>
        <p:cNvGrpSpPr/>
        <p:nvPr/>
      </p:nvGrpSpPr>
      <p:grpSpPr>
        <a:xfrm>
          <a:off x="0" y="0"/>
          <a:ext cx="0" cy="0"/>
          <a:chOff x="0" y="0"/>
          <a:chExt cx="0" cy="0"/>
        </a:xfrm>
      </p:grpSpPr>
      <p:sp>
        <p:nvSpPr>
          <p:cNvPr id="821" name="Google Shape;821;p11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22" name="Google Shape;822;p11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23" name="Google Shape;823;p11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4" name="Google Shape;824;p11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5" name="Google Shape;825;p11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26"/>
        <p:cNvGrpSpPr/>
        <p:nvPr/>
      </p:nvGrpSpPr>
      <p:grpSpPr>
        <a:xfrm>
          <a:off x="0" y="0"/>
          <a:ext cx="0" cy="0"/>
          <a:chOff x="0" y="0"/>
          <a:chExt cx="0" cy="0"/>
        </a:xfrm>
      </p:grpSpPr>
      <p:sp>
        <p:nvSpPr>
          <p:cNvPr id="827" name="Google Shape;827;p116"/>
          <p:cNvSpPr txBox="1">
            <a:spLocks noGrp="1"/>
          </p:cNvSpPr>
          <p:nvPr>
            <p:ph type="ctrTitle"/>
          </p:nvPr>
        </p:nvSpPr>
        <p:spPr>
          <a:xfrm>
            <a:off x="685800" y="2130447"/>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28" name="Google Shape;828;p11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829" name="Google Shape;829;p11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0" name="Google Shape;830;p11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1" name="Google Shape;831;p11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838"/>
        <p:cNvGrpSpPr/>
        <p:nvPr/>
      </p:nvGrpSpPr>
      <p:grpSpPr>
        <a:xfrm>
          <a:off x="0" y="0"/>
          <a:ext cx="0" cy="0"/>
          <a:chOff x="0" y="0"/>
          <a:chExt cx="0" cy="0"/>
        </a:xfrm>
      </p:grpSpPr>
      <p:sp>
        <p:nvSpPr>
          <p:cNvPr id="839" name="Google Shape;839;p118"/>
          <p:cNvSpPr txBox="1">
            <a:spLocks noGrp="1"/>
          </p:cNvSpPr>
          <p:nvPr>
            <p:ph type="body" idx="1"/>
          </p:nvPr>
        </p:nvSpPr>
        <p:spPr>
          <a:xfrm>
            <a:off x="457200" y="274660"/>
            <a:ext cx="8229600" cy="585152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40" name="Google Shape;840;p11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1" name="Google Shape;841;p11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2" name="Google Shape;842;p11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3"/>
        <p:cNvGrpSpPr/>
        <p:nvPr/>
      </p:nvGrpSpPr>
      <p:grpSpPr>
        <a:xfrm>
          <a:off x="0" y="0"/>
          <a:ext cx="0" cy="0"/>
          <a:chOff x="0" y="0"/>
          <a:chExt cx="0" cy="0"/>
        </a:xfrm>
      </p:grpSpPr>
      <p:sp>
        <p:nvSpPr>
          <p:cNvPr id="844" name="Google Shape;844;p119"/>
          <p:cNvSpPr txBox="1">
            <a:spLocks noGrp="1"/>
          </p:cNvSpPr>
          <p:nvPr>
            <p:ph type="title"/>
          </p:nvPr>
        </p:nvSpPr>
        <p:spPr>
          <a:xfrm rot="5400000">
            <a:off x="4732337" y="2171723"/>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45" name="Google Shape;845;p119"/>
          <p:cNvSpPr txBox="1">
            <a:spLocks noGrp="1"/>
          </p:cNvSpPr>
          <p:nvPr>
            <p:ph type="body" idx="1"/>
          </p:nvPr>
        </p:nvSpPr>
        <p:spPr>
          <a:xfrm rot="5400000">
            <a:off x="541338" y="190523"/>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46" name="Google Shape;846;p11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7" name="Google Shape;847;p11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8" name="Google Shape;848;p11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49"/>
        <p:cNvGrpSpPr/>
        <p:nvPr/>
      </p:nvGrpSpPr>
      <p:grpSpPr>
        <a:xfrm>
          <a:off x="0" y="0"/>
          <a:ext cx="0" cy="0"/>
          <a:chOff x="0" y="0"/>
          <a:chExt cx="0" cy="0"/>
        </a:xfrm>
      </p:grpSpPr>
      <p:sp>
        <p:nvSpPr>
          <p:cNvPr id="850" name="Google Shape;850;p12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51" name="Google Shape;851;p120"/>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52" name="Google Shape;852;p12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3" name="Google Shape;853;p12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4" name="Google Shape;854;p12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55"/>
        <p:cNvGrpSpPr/>
        <p:nvPr/>
      </p:nvGrpSpPr>
      <p:grpSpPr>
        <a:xfrm>
          <a:off x="0" y="0"/>
          <a:ext cx="0" cy="0"/>
          <a:chOff x="0" y="0"/>
          <a:chExt cx="0" cy="0"/>
        </a:xfrm>
      </p:grpSpPr>
      <p:sp>
        <p:nvSpPr>
          <p:cNvPr id="856" name="Google Shape;856;p12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57" name="Google Shape;857;p121"/>
          <p:cNvSpPr>
            <a:spLocks noGrp="1"/>
          </p:cNvSpPr>
          <p:nvPr>
            <p:ph type="pic" idx="2"/>
          </p:nvPr>
        </p:nvSpPr>
        <p:spPr>
          <a:xfrm>
            <a:off x="1792288" y="612775"/>
            <a:ext cx="5486400" cy="4114800"/>
          </a:xfrm>
          <a:prstGeom prst="rect">
            <a:avLst/>
          </a:prstGeom>
          <a:noFill/>
          <a:ln>
            <a:noFill/>
          </a:ln>
        </p:spPr>
      </p:sp>
      <p:sp>
        <p:nvSpPr>
          <p:cNvPr id="858" name="Google Shape;858;p12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859" name="Google Shape;859;p12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0" name="Google Shape;860;p12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1" name="Google Shape;861;p12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62"/>
        <p:cNvGrpSpPr/>
        <p:nvPr/>
      </p:nvGrpSpPr>
      <p:grpSpPr>
        <a:xfrm>
          <a:off x="0" y="0"/>
          <a:ext cx="0" cy="0"/>
          <a:chOff x="0" y="0"/>
          <a:chExt cx="0" cy="0"/>
        </a:xfrm>
      </p:grpSpPr>
      <p:sp>
        <p:nvSpPr>
          <p:cNvPr id="863" name="Google Shape;863;p122"/>
          <p:cNvSpPr txBox="1">
            <a:spLocks noGrp="1"/>
          </p:cNvSpPr>
          <p:nvPr>
            <p:ph type="title"/>
          </p:nvPr>
        </p:nvSpPr>
        <p:spPr>
          <a:xfrm>
            <a:off x="457202"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64" name="Google Shape;864;p122"/>
          <p:cNvSpPr txBox="1">
            <a:spLocks noGrp="1"/>
          </p:cNvSpPr>
          <p:nvPr>
            <p:ph type="body" idx="1"/>
          </p:nvPr>
        </p:nvSpPr>
        <p:spPr>
          <a:xfrm>
            <a:off x="3575050" y="273072"/>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865" name="Google Shape;865;p122"/>
          <p:cNvSpPr txBox="1">
            <a:spLocks noGrp="1"/>
          </p:cNvSpPr>
          <p:nvPr>
            <p:ph type="body" idx="2"/>
          </p:nvPr>
        </p:nvSpPr>
        <p:spPr>
          <a:xfrm>
            <a:off x="457202" y="1435103"/>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866" name="Google Shape;866;p12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7" name="Google Shape;867;p12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8" name="Google Shape;868;p12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9"/>
        <p:cNvGrpSpPr/>
        <p:nvPr/>
      </p:nvGrpSpPr>
      <p:grpSpPr>
        <a:xfrm>
          <a:off x="0" y="0"/>
          <a:ext cx="0" cy="0"/>
          <a:chOff x="0" y="0"/>
          <a:chExt cx="0" cy="0"/>
        </a:xfrm>
      </p:grpSpPr>
      <p:sp>
        <p:nvSpPr>
          <p:cNvPr id="870" name="Google Shape;870;p12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1" name="Google Shape;871;p12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2" name="Google Shape;872;p12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73"/>
        <p:cNvGrpSpPr/>
        <p:nvPr/>
      </p:nvGrpSpPr>
      <p:grpSpPr>
        <a:xfrm>
          <a:off x="0" y="0"/>
          <a:ext cx="0" cy="0"/>
          <a:chOff x="0" y="0"/>
          <a:chExt cx="0" cy="0"/>
        </a:xfrm>
      </p:grpSpPr>
      <p:sp>
        <p:nvSpPr>
          <p:cNvPr id="874" name="Google Shape;874;p12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75" name="Google Shape;875;p12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6" name="Google Shape;876;p12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7" name="Google Shape;877;p12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6" name="Google Shape;76;p1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77" name="Google Shape;77;p1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78" name="Google Shape;78;p12"/>
          <p:cNvSpPr txBox="1">
            <a:spLocks noGrp="1"/>
          </p:cNvSpPr>
          <p:nvPr>
            <p:ph type="body" idx="3"/>
          </p:nvPr>
        </p:nvSpPr>
        <p:spPr>
          <a:xfrm>
            <a:off x="4645058"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79" name="Google Shape;79;p12"/>
          <p:cNvSpPr txBox="1">
            <a:spLocks noGrp="1"/>
          </p:cNvSpPr>
          <p:nvPr>
            <p:ph type="body" idx="4"/>
          </p:nvPr>
        </p:nvSpPr>
        <p:spPr>
          <a:xfrm>
            <a:off x="4645058"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80" name="Google Shape;80;p1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78"/>
        <p:cNvGrpSpPr/>
        <p:nvPr/>
      </p:nvGrpSpPr>
      <p:grpSpPr>
        <a:xfrm>
          <a:off x="0" y="0"/>
          <a:ext cx="0" cy="0"/>
          <a:chOff x="0" y="0"/>
          <a:chExt cx="0" cy="0"/>
        </a:xfrm>
      </p:grpSpPr>
      <p:sp>
        <p:nvSpPr>
          <p:cNvPr id="879" name="Google Shape;879;p12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80" name="Google Shape;880;p12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881" name="Google Shape;881;p12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882" name="Google Shape;882;p125"/>
          <p:cNvSpPr txBox="1">
            <a:spLocks noGrp="1"/>
          </p:cNvSpPr>
          <p:nvPr>
            <p:ph type="body" idx="3"/>
          </p:nvPr>
        </p:nvSpPr>
        <p:spPr>
          <a:xfrm>
            <a:off x="4645036"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883" name="Google Shape;883;p125"/>
          <p:cNvSpPr txBox="1">
            <a:spLocks noGrp="1"/>
          </p:cNvSpPr>
          <p:nvPr>
            <p:ph type="body" idx="4"/>
          </p:nvPr>
        </p:nvSpPr>
        <p:spPr>
          <a:xfrm>
            <a:off x="4645036"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884" name="Google Shape;884;p12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5" name="Google Shape;885;p12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6" name="Google Shape;886;p12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87"/>
        <p:cNvGrpSpPr/>
        <p:nvPr/>
      </p:nvGrpSpPr>
      <p:grpSpPr>
        <a:xfrm>
          <a:off x="0" y="0"/>
          <a:ext cx="0" cy="0"/>
          <a:chOff x="0" y="0"/>
          <a:chExt cx="0" cy="0"/>
        </a:xfrm>
      </p:grpSpPr>
      <p:sp>
        <p:nvSpPr>
          <p:cNvPr id="888" name="Google Shape;888;p12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89" name="Google Shape;889;p126"/>
          <p:cNvSpPr txBox="1">
            <a:spLocks noGrp="1"/>
          </p:cNvSpPr>
          <p:nvPr>
            <p:ph type="body" idx="1"/>
          </p:nvPr>
        </p:nvSpPr>
        <p:spPr>
          <a:xfrm>
            <a:off x="457200" y="1600206"/>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890" name="Google Shape;890;p126"/>
          <p:cNvSpPr txBox="1">
            <a:spLocks noGrp="1"/>
          </p:cNvSpPr>
          <p:nvPr>
            <p:ph type="body" idx="2"/>
          </p:nvPr>
        </p:nvSpPr>
        <p:spPr>
          <a:xfrm>
            <a:off x="4648200" y="1600206"/>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891" name="Google Shape;891;p12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2" name="Google Shape;892;p12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3" name="Google Shape;893;p12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4"/>
        <p:cNvGrpSpPr/>
        <p:nvPr/>
      </p:nvGrpSpPr>
      <p:grpSpPr>
        <a:xfrm>
          <a:off x="0" y="0"/>
          <a:ext cx="0" cy="0"/>
          <a:chOff x="0" y="0"/>
          <a:chExt cx="0" cy="0"/>
        </a:xfrm>
      </p:grpSpPr>
      <p:sp>
        <p:nvSpPr>
          <p:cNvPr id="895" name="Google Shape;895;p127"/>
          <p:cNvSpPr txBox="1">
            <a:spLocks noGrp="1"/>
          </p:cNvSpPr>
          <p:nvPr>
            <p:ph type="title"/>
          </p:nvPr>
        </p:nvSpPr>
        <p:spPr>
          <a:xfrm>
            <a:off x="722313" y="4406922"/>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96" name="Google Shape;896;p12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897" name="Google Shape;897;p12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8" name="Google Shape;898;p12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9" name="Google Shape;899;p12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0"/>
        <p:cNvGrpSpPr/>
        <p:nvPr/>
      </p:nvGrpSpPr>
      <p:grpSpPr>
        <a:xfrm>
          <a:off x="0" y="0"/>
          <a:ext cx="0" cy="0"/>
          <a:chOff x="0" y="0"/>
          <a:chExt cx="0" cy="0"/>
        </a:xfrm>
      </p:grpSpPr>
      <p:sp>
        <p:nvSpPr>
          <p:cNvPr id="901" name="Google Shape;901;p128"/>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02" name="Google Shape;902;p128"/>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03" name="Google Shape;903;p12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4" name="Google Shape;904;p12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5" name="Google Shape;905;p12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6"/>
        <p:cNvGrpSpPr/>
        <p:nvPr/>
      </p:nvGrpSpPr>
      <p:grpSpPr>
        <a:xfrm>
          <a:off x="0" y="0"/>
          <a:ext cx="0" cy="0"/>
          <a:chOff x="0" y="0"/>
          <a:chExt cx="0" cy="0"/>
        </a:xfrm>
      </p:grpSpPr>
      <p:sp>
        <p:nvSpPr>
          <p:cNvPr id="907" name="Google Shape;907;p129"/>
          <p:cNvSpPr txBox="1">
            <a:spLocks noGrp="1"/>
          </p:cNvSpPr>
          <p:nvPr>
            <p:ph type="ctrTitle"/>
          </p:nvPr>
        </p:nvSpPr>
        <p:spPr>
          <a:xfrm>
            <a:off x="685800" y="2130447"/>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08" name="Google Shape;908;p12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909" name="Google Shape;909;p12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0" name="Google Shape;910;p12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1" name="Google Shape;911;p12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18"/>
        <p:cNvGrpSpPr/>
        <p:nvPr/>
      </p:nvGrpSpPr>
      <p:grpSpPr>
        <a:xfrm>
          <a:off x="0" y="0"/>
          <a:ext cx="0" cy="0"/>
          <a:chOff x="0" y="0"/>
          <a:chExt cx="0" cy="0"/>
        </a:xfrm>
      </p:grpSpPr>
      <p:sp>
        <p:nvSpPr>
          <p:cNvPr id="919" name="Google Shape;919;p13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20" name="Google Shape;920;p131"/>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21" name="Google Shape;921;p13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2" name="Google Shape;922;p13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3" name="Google Shape;923;p13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a:xfrm>
            <a:off x="722313" y="4406966"/>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5" name="Google Shape;85;p1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86" name="Google Shape;86;p1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5"/>
        <p:cNvGrpSpPr/>
        <p:nvPr/>
      </p:nvGrpSpPr>
      <p:grpSpPr>
        <a:xfrm>
          <a:off x="0" y="0"/>
          <a:ext cx="0" cy="0"/>
          <a:chOff x="0" y="0"/>
          <a:chExt cx="0" cy="0"/>
        </a:xfrm>
      </p:grpSpPr>
      <p:sp>
        <p:nvSpPr>
          <p:cNvPr id="96" name="Google Shape;96;p1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7" name="Google Shape;97;p1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8" name="Google Shape;98;p1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1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101"/>
        <p:cNvGrpSpPr/>
        <p:nvPr/>
      </p:nvGrpSpPr>
      <p:grpSpPr>
        <a:xfrm>
          <a:off x="0" y="0"/>
          <a:ext cx="0" cy="0"/>
          <a:chOff x="0" y="0"/>
          <a:chExt cx="0" cy="0"/>
        </a:xfrm>
      </p:grpSpPr>
      <p:sp>
        <p:nvSpPr>
          <p:cNvPr id="102" name="Google Shape;102;p16"/>
          <p:cNvSpPr txBox="1">
            <a:spLocks noGrp="1"/>
          </p:cNvSpPr>
          <p:nvPr>
            <p:ph type="body" idx="1"/>
          </p:nvPr>
        </p:nvSpPr>
        <p:spPr>
          <a:xfrm>
            <a:off x="457200" y="274704"/>
            <a:ext cx="8229600" cy="585152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3" name="Google Shape;103;p1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1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1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6"/>
        <p:cNvGrpSpPr/>
        <p:nvPr/>
      </p:nvGrpSpPr>
      <p:grpSpPr>
        <a:xfrm>
          <a:off x="0" y="0"/>
          <a:ext cx="0" cy="0"/>
          <a:chOff x="0" y="0"/>
          <a:chExt cx="0" cy="0"/>
        </a:xfrm>
      </p:grpSpPr>
      <p:sp>
        <p:nvSpPr>
          <p:cNvPr id="107" name="Google Shape;107;p17"/>
          <p:cNvSpPr txBox="1">
            <a:spLocks noGrp="1"/>
          </p:cNvSpPr>
          <p:nvPr>
            <p:ph type="title"/>
          </p:nvPr>
        </p:nvSpPr>
        <p:spPr>
          <a:xfrm rot="5400000">
            <a:off x="4732337" y="2171767"/>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8" name="Google Shape;108;p17"/>
          <p:cNvSpPr txBox="1">
            <a:spLocks noGrp="1"/>
          </p:cNvSpPr>
          <p:nvPr>
            <p:ph type="body" idx="1"/>
          </p:nvPr>
        </p:nvSpPr>
        <p:spPr>
          <a:xfrm rot="5400000">
            <a:off x="541338" y="190567"/>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9" name="Google Shape;109;p1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1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1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2"/>
        <p:cNvGrpSpPr/>
        <p:nvPr/>
      </p:nvGrpSpPr>
      <p:grpSpPr>
        <a:xfrm>
          <a:off x="0" y="0"/>
          <a:ext cx="0" cy="0"/>
          <a:chOff x="0" y="0"/>
          <a:chExt cx="0" cy="0"/>
        </a:xfrm>
      </p:grpSpPr>
      <p:sp>
        <p:nvSpPr>
          <p:cNvPr id="113" name="Google Shape;113;p18"/>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4" name="Google Shape;114;p18"/>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5" name="Google Shape;115;p1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1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1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8"/>
        <p:cNvGrpSpPr/>
        <p:nvPr/>
      </p:nvGrpSpPr>
      <p:grpSpPr>
        <a:xfrm>
          <a:off x="0" y="0"/>
          <a:ext cx="0" cy="0"/>
          <a:chOff x="0" y="0"/>
          <a:chExt cx="0" cy="0"/>
        </a:xfrm>
      </p:grpSpPr>
      <p:sp>
        <p:nvSpPr>
          <p:cNvPr id="119" name="Google Shape;119;p1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0" name="Google Shape;120;p19"/>
          <p:cNvSpPr>
            <a:spLocks noGrp="1"/>
          </p:cNvSpPr>
          <p:nvPr>
            <p:ph type="pic" idx="2"/>
          </p:nvPr>
        </p:nvSpPr>
        <p:spPr>
          <a:xfrm>
            <a:off x="1792288" y="612775"/>
            <a:ext cx="5486400" cy="4114800"/>
          </a:xfrm>
          <a:prstGeom prst="rect">
            <a:avLst/>
          </a:prstGeom>
          <a:noFill/>
          <a:ln>
            <a:noFill/>
          </a:ln>
        </p:spPr>
      </p:sp>
      <p:sp>
        <p:nvSpPr>
          <p:cNvPr id="121" name="Google Shape;121;p1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122" name="Google Shape;122;p1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1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1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457202"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7" name="Google Shape;127;p20"/>
          <p:cNvSpPr txBox="1">
            <a:spLocks noGrp="1"/>
          </p:cNvSpPr>
          <p:nvPr>
            <p:ph type="body" idx="1"/>
          </p:nvPr>
        </p:nvSpPr>
        <p:spPr>
          <a:xfrm>
            <a:off x="3575050" y="273116"/>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128" name="Google Shape;128;p20"/>
          <p:cNvSpPr txBox="1">
            <a:spLocks noGrp="1"/>
          </p:cNvSpPr>
          <p:nvPr>
            <p:ph type="body" idx="2"/>
          </p:nvPr>
        </p:nvSpPr>
        <p:spPr>
          <a:xfrm>
            <a:off x="457202" y="1435103"/>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129" name="Google Shape;129;p2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2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2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2"/>
        <p:cNvGrpSpPr/>
        <p:nvPr/>
      </p:nvGrpSpPr>
      <p:grpSpPr>
        <a:xfrm>
          <a:off x="0" y="0"/>
          <a:ext cx="0" cy="0"/>
          <a:chOff x="0" y="0"/>
          <a:chExt cx="0" cy="0"/>
        </a:xfrm>
      </p:grpSpPr>
      <p:sp>
        <p:nvSpPr>
          <p:cNvPr id="133" name="Google Shape;133;p2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2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2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6"/>
        <p:cNvGrpSpPr/>
        <p:nvPr/>
      </p:nvGrpSpPr>
      <p:grpSpPr>
        <a:xfrm>
          <a:off x="0" y="0"/>
          <a:ext cx="0" cy="0"/>
          <a:chOff x="0" y="0"/>
          <a:chExt cx="0" cy="0"/>
        </a:xfrm>
      </p:grpSpPr>
      <p:sp>
        <p:nvSpPr>
          <p:cNvPr id="137" name="Google Shape;137;p2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8" name="Google Shape;138;p2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2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2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1"/>
        <p:cNvGrpSpPr/>
        <p:nvPr/>
      </p:nvGrpSpPr>
      <p:grpSpPr>
        <a:xfrm>
          <a:off x="0" y="0"/>
          <a:ext cx="0" cy="0"/>
          <a:chOff x="0" y="0"/>
          <a:chExt cx="0" cy="0"/>
        </a:xfrm>
      </p:grpSpPr>
      <p:sp>
        <p:nvSpPr>
          <p:cNvPr id="142" name="Google Shape;142;p2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3" name="Google Shape;143;p2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144" name="Google Shape;144;p2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145" name="Google Shape;145;p23"/>
          <p:cNvSpPr txBox="1">
            <a:spLocks noGrp="1"/>
          </p:cNvSpPr>
          <p:nvPr>
            <p:ph type="body" idx="3"/>
          </p:nvPr>
        </p:nvSpPr>
        <p:spPr>
          <a:xfrm>
            <a:off x="4645058"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146" name="Google Shape;146;p23"/>
          <p:cNvSpPr txBox="1">
            <a:spLocks noGrp="1"/>
          </p:cNvSpPr>
          <p:nvPr>
            <p:ph type="body" idx="4"/>
          </p:nvPr>
        </p:nvSpPr>
        <p:spPr>
          <a:xfrm>
            <a:off x="4645058"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147" name="Google Shape;147;p2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2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2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0"/>
        <p:cNvGrpSpPr/>
        <p:nvPr/>
      </p:nvGrpSpPr>
      <p:grpSpPr>
        <a:xfrm>
          <a:off x="0" y="0"/>
          <a:ext cx="0" cy="0"/>
          <a:chOff x="0" y="0"/>
          <a:chExt cx="0" cy="0"/>
        </a:xfrm>
      </p:grpSpPr>
      <p:sp>
        <p:nvSpPr>
          <p:cNvPr id="151" name="Google Shape;151;p2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2" name="Google Shape;152;p24"/>
          <p:cNvSpPr txBox="1">
            <a:spLocks noGrp="1"/>
          </p:cNvSpPr>
          <p:nvPr>
            <p:ph type="body" idx="1"/>
          </p:nvPr>
        </p:nvSpPr>
        <p:spPr>
          <a:xfrm>
            <a:off x="457200" y="1600206"/>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153" name="Google Shape;153;p24"/>
          <p:cNvSpPr txBox="1">
            <a:spLocks noGrp="1"/>
          </p:cNvSpPr>
          <p:nvPr>
            <p:ph type="body" idx="2"/>
          </p:nvPr>
        </p:nvSpPr>
        <p:spPr>
          <a:xfrm>
            <a:off x="4648200" y="1600206"/>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154" name="Google Shape;154;p2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2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2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7"/>
        <p:cNvGrpSpPr/>
        <p:nvPr/>
      </p:nvGrpSpPr>
      <p:grpSpPr>
        <a:xfrm>
          <a:off x="0" y="0"/>
          <a:ext cx="0" cy="0"/>
          <a:chOff x="0" y="0"/>
          <a:chExt cx="0" cy="0"/>
        </a:xfrm>
      </p:grpSpPr>
      <p:sp>
        <p:nvSpPr>
          <p:cNvPr id="158" name="Google Shape;158;p25"/>
          <p:cNvSpPr txBox="1">
            <a:spLocks noGrp="1"/>
          </p:cNvSpPr>
          <p:nvPr>
            <p:ph type="title"/>
          </p:nvPr>
        </p:nvSpPr>
        <p:spPr>
          <a:xfrm>
            <a:off x="722313" y="4406966"/>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9" name="Google Shape;159;p2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160" name="Google Shape;160;p2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2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2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3"/>
        <p:cNvGrpSpPr/>
        <p:nvPr/>
      </p:nvGrpSpPr>
      <p:grpSpPr>
        <a:xfrm>
          <a:off x="0" y="0"/>
          <a:ext cx="0" cy="0"/>
          <a:chOff x="0" y="0"/>
          <a:chExt cx="0" cy="0"/>
        </a:xfrm>
      </p:grpSpPr>
      <p:sp>
        <p:nvSpPr>
          <p:cNvPr id="164" name="Google Shape;164;p26"/>
          <p:cNvSpPr txBox="1">
            <a:spLocks noGrp="1"/>
          </p:cNvSpPr>
          <p:nvPr>
            <p:ph type="ctrTitle"/>
          </p:nvPr>
        </p:nvSpPr>
        <p:spPr>
          <a:xfrm>
            <a:off x="685800" y="2130491"/>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5" name="Google Shape;165;p2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66" name="Google Shape;166;p2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2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2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5"/>
        <p:cNvGrpSpPr/>
        <p:nvPr/>
      </p:nvGrpSpPr>
      <p:grpSpPr>
        <a:xfrm>
          <a:off x="0" y="0"/>
          <a:ext cx="0" cy="0"/>
          <a:chOff x="0" y="0"/>
          <a:chExt cx="0" cy="0"/>
        </a:xfrm>
      </p:grpSpPr>
      <p:sp>
        <p:nvSpPr>
          <p:cNvPr id="176" name="Google Shape;176;p28"/>
          <p:cNvSpPr txBox="1">
            <a:spLocks noGrp="1"/>
          </p:cNvSpPr>
          <p:nvPr>
            <p:ph type="ctrTitle"/>
          </p:nvPr>
        </p:nvSpPr>
        <p:spPr>
          <a:xfrm>
            <a:off x="685800" y="2130491"/>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7" name="Google Shape;177;p2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78" name="Google Shape;178;p2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2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2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181"/>
        <p:cNvGrpSpPr/>
        <p:nvPr/>
      </p:nvGrpSpPr>
      <p:grpSpPr>
        <a:xfrm>
          <a:off x="0" y="0"/>
          <a:ext cx="0" cy="0"/>
          <a:chOff x="0" y="0"/>
          <a:chExt cx="0" cy="0"/>
        </a:xfrm>
      </p:grpSpPr>
      <p:sp>
        <p:nvSpPr>
          <p:cNvPr id="182" name="Google Shape;182;p29"/>
          <p:cNvSpPr txBox="1">
            <a:spLocks noGrp="1"/>
          </p:cNvSpPr>
          <p:nvPr>
            <p:ph type="body" idx="1"/>
          </p:nvPr>
        </p:nvSpPr>
        <p:spPr>
          <a:xfrm>
            <a:off x="457200" y="274704"/>
            <a:ext cx="8229600" cy="585152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3" name="Google Shape;183;p2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p2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2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6"/>
        <p:cNvGrpSpPr/>
        <p:nvPr/>
      </p:nvGrpSpPr>
      <p:grpSpPr>
        <a:xfrm>
          <a:off x="0" y="0"/>
          <a:ext cx="0" cy="0"/>
          <a:chOff x="0" y="0"/>
          <a:chExt cx="0" cy="0"/>
        </a:xfrm>
      </p:grpSpPr>
      <p:sp>
        <p:nvSpPr>
          <p:cNvPr id="187" name="Google Shape;187;p30"/>
          <p:cNvSpPr txBox="1">
            <a:spLocks noGrp="1"/>
          </p:cNvSpPr>
          <p:nvPr>
            <p:ph type="title"/>
          </p:nvPr>
        </p:nvSpPr>
        <p:spPr>
          <a:xfrm rot="5400000">
            <a:off x="4732337" y="2171767"/>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8" name="Google Shape;188;p30"/>
          <p:cNvSpPr txBox="1">
            <a:spLocks noGrp="1"/>
          </p:cNvSpPr>
          <p:nvPr>
            <p:ph type="body" idx="1"/>
          </p:nvPr>
        </p:nvSpPr>
        <p:spPr>
          <a:xfrm rot="5400000">
            <a:off x="541338" y="190567"/>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9" name="Google Shape;189;p3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3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3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2"/>
        <p:cNvGrpSpPr/>
        <p:nvPr/>
      </p:nvGrpSpPr>
      <p:grpSpPr>
        <a:xfrm>
          <a:off x="0" y="0"/>
          <a:ext cx="0" cy="0"/>
          <a:chOff x="0" y="0"/>
          <a:chExt cx="0" cy="0"/>
        </a:xfrm>
      </p:grpSpPr>
      <p:sp>
        <p:nvSpPr>
          <p:cNvPr id="193" name="Google Shape;193;p3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4" name="Google Shape;194;p31"/>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5" name="Google Shape;195;p3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3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3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8"/>
        <p:cNvGrpSpPr/>
        <p:nvPr/>
      </p:nvGrpSpPr>
      <p:grpSpPr>
        <a:xfrm>
          <a:off x="0" y="0"/>
          <a:ext cx="0" cy="0"/>
          <a:chOff x="0" y="0"/>
          <a:chExt cx="0" cy="0"/>
        </a:xfrm>
      </p:grpSpPr>
      <p:sp>
        <p:nvSpPr>
          <p:cNvPr id="199" name="Google Shape;199;p3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0" name="Google Shape;200;p32"/>
          <p:cNvSpPr>
            <a:spLocks noGrp="1"/>
          </p:cNvSpPr>
          <p:nvPr>
            <p:ph type="pic" idx="2"/>
          </p:nvPr>
        </p:nvSpPr>
        <p:spPr>
          <a:xfrm>
            <a:off x="1792288" y="612775"/>
            <a:ext cx="5486400" cy="4114800"/>
          </a:xfrm>
          <a:prstGeom prst="rect">
            <a:avLst/>
          </a:prstGeom>
          <a:noFill/>
          <a:ln>
            <a:noFill/>
          </a:ln>
        </p:spPr>
      </p:sp>
      <p:sp>
        <p:nvSpPr>
          <p:cNvPr id="201" name="Google Shape;201;p3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202" name="Google Shape;202;p3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3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3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457200" y="1600206"/>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0" name="Google Shape;30;p4"/>
          <p:cNvSpPr txBox="1">
            <a:spLocks noGrp="1"/>
          </p:cNvSpPr>
          <p:nvPr>
            <p:ph type="body" idx="2"/>
          </p:nvPr>
        </p:nvSpPr>
        <p:spPr>
          <a:xfrm>
            <a:off x="4648200" y="1600206"/>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1" name="Google Shape;31;p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5"/>
        <p:cNvGrpSpPr/>
        <p:nvPr/>
      </p:nvGrpSpPr>
      <p:grpSpPr>
        <a:xfrm>
          <a:off x="0" y="0"/>
          <a:ext cx="0" cy="0"/>
          <a:chOff x="0" y="0"/>
          <a:chExt cx="0" cy="0"/>
        </a:xfrm>
      </p:grpSpPr>
      <p:sp>
        <p:nvSpPr>
          <p:cNvPr id="206" name="Google Shape;206;p33"/>
          <p:cNvSpPr txBox="1">
            <a:spLocks noGrp="1"/>
          </p:cNvSpPr>
          <p:nvPr>
            <p:ph type="title"/>
          </p:nvPr>
        </p:nvSpPr>
        <p:spPr>
          <a:xfrm>
            <a:off x="457202"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7" name="Google Shape;207;p33"/>
          <p:cNvSpPr txBox="1">
            <a:spLocks noGrp="1"/>
          </p:cNvSpPr>
          <p:nvPr>
            <p:ph type="body" idx="1"/>
          </p:nvPr>
        </p:nvSpPr>
        <p:spPr>
          <a:xfrm>
            <a:off x="3575050" y="273116"/>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208" name="Google Shape;208;p33"/>
          <p:cNvSpPr txBox="1">
            <a:spLocks noGrp="1"/>
          </p:cNvSpPr>
          <p:nvPr>
            <p:ph type="body" idx="2"/>
          </p:nvPr>
        </p:nvSpPr>
        <p:spPr>
          <a:xfrm>
            <a:off x="457202" y="1435103"/>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209" name="Google Shape;209;p3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0" name="Google Shape;210;p3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p3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2"/>
        <p:cNvGrpSpPr/>
        <p:nvPr/>
      </p:nvGrpSpPr>
      <p:grpSpPr>
        <a:xfrm>
          <a:off x="0" y="0"/>
          <a:ext cx="0" cy="0"/>
          <a:chOff x="0" y="0"/>
          <a:chExt cx="0" cy="0"/>
        </a:xfrm>
      </p:grpSpPr>
      <p:sp>
        <p:nvSpPr>
          <p:cNvPr id="213" name="Google Shape;213;p3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3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p3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6"/>
        <p:cNvGrpSpPr/>
        <p:nvPr/>
      </p:nvGrpSpPr>
      <p:grpSpPr>
        <a:xfrm>
          <a:off x="0" y="0"/>
          <a:ext cx="0" cy="0"/>
          <a:chOff x="0" y="0"/>
          <a:chExt cx="0" cy="0"/>
        </a:xfrm>
      </p:grpSpPr>
      <p:sp>
        <p:nvSpPr>
          <p:cNvPr id="217" name="Google Shape;217;p3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8" name="Google Shape;218;p3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9" name="Google Shape;219;p3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3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21"/>
        <p:cNvGrpSpPr/>
        <p:nvPr/>
      </p:nvGrpSpPr>
      <p:grpSpPr>
        <a:xfrm>
          <a:off x="0" y="0"/>
          <a:ext cx="0" cy="0"/>
          <a:chOff x="0" y="0"/>
          <a:chExt cx="0" cy="0"/>
        </a:xfrm>
      </p:grpSpPr>
      <p:sp>
        <p:nvSpPr>
          <p:cNvPr id="222" name="Google Shape;222;p3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3" name="Google Shape;223;p3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224" name="Google Shape;224;p3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225" name="Google Shape;225;p36"/>
          <p:cNvSpPr txBox="1">
            <a:spLocks noGrp="1"/>
          </p:cNvSpPr>
          <p:nvPr>
            <p:ph type="body" idx="3"/>
          </p:nvPr>
        </p:nvSpPr>
        <p:spPr>
          <a:xfrm>
            <a:off x="4645058"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226" name="Google Shape;226;p36"/>
          <p:cNvSpPr txBox="1">
            <a:spLocks noGrp="1"/>
          </p:cNvSpPr>
          <p:nvPr>
            <p:ph type="body" idx="4"/>
          </p:nvPr>
        </p:nvSpPr>
        <p:spPr>
          <a:xfrm>
            <a:off x="4645058"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227" name="Google Shape;227;p3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8" name="Google Shape;228;p3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p3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0"/>
        <p:cNvGrpSpPr/>
        <p:nvPr/>
      </p:nvGrpSpPr>
      <p:grpSpPr>
        <a:xfrm>
          <a:off x="0" y="0"/>
          <a:ext cx="0" cy="0"/>
          <a:chOff x="0" y="0"/>
          <a:chExt cx="0" cy="0"/>
        </a:xfrm>
      </p:grpSpPr>
      <p:sp>
        <p:nvSpPr>
          <p:cNvPr id="231" name="Google Shape;231;p3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2" name="Google Shape;232;p37"/>
          <p:cNvSpPr txBox="1">
            <a:spLocks noGrp="1"/>
          </p:cNvSpPr>
          <p:nvPr>
            <p:ph type="body" idx="1"/>
          </p:nvPr>
        </p:nvSpPr>
        <p:spPr>
          <a:xfrm>
            <a:off x="457200" y="1600206"/>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233" name="Google Shape;233;p37"/>
          <p:cNvSpPr txBox="1">
            <a:spLocks noGrp="1"/>
          </p:cNvSpPr>
          <p:nvPr>
            <p:ph type="body" idx="2"/>
          </p:nvPr>
        </p:nvSpPr>
        <p:spPr>
          <a:xfrm>
            <a:off x="4648200" y="1600206"/>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234" name="Google Shape;234;p3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5" name="Google Shape;235;p3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3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7"/>
        <p:cNvGrpSpPr/>
        <p:nvPr/>
      </p:nvGrpSpPr>
      <p:grpSpPr>
        <a:xfrm>
          <a:off x="0" y="0"/>
          <a:ext cx="0" cy="0"/>
          <a:chOff x="0" y="0"/>
          <a:chExt cx="0" cy="0"/>
        </a:xfrm>
      </p:grpSpPr>
      <p:sp>
        <p:nvSpPr>
          <p:cNvPr id="238" name="Google Shape;238;p38"/>
          <p:cNvSpPr txBox="1">
            <a:spLocks noGrp="1"/>
          </p:cNvSpPr>
          <p:nvPr>
            <p:ph type="title"/>
          </p:nvPr>
        </p:nvSpPr>
        <p:spPr>
          <a:xfrm>
            <a:off x="722313" y="4406966"/>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9" name="Google Shape;239;p3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240" name="Google Shape;240;p3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1" name="Google Shape;241;p3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2" name="Google Shape;242;p3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3"/>
        <p:cNvGrpSpPr/>
        <p:nvPr/>
      </p:nvGrpSpPr>
      <p:grpSpPr>
        <a:xfrm>
          <a:off x="0" y="0"/>
          <a:ext cx="0" cy="0"/>
          <a:chOff x="0" y="0"/>
          <a:chExt cx="0" cy="0"/>
        </a:xfrm>
      </p:grpSpPr>
      <p:sp>
        <p:nvSpPr>
          <p:cNvPr id="244" name="Google Shape;244;p3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5" name="Google Shape;245;p39"/>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6" name="Google Shape;246;p3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7" name="Google Shape;247;p3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8" name="Google Shape;248;p3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3"/>
        <p:cNvGrpSpPr/>
        <p:nvPr/>
      </p:nvGrpSpPr>
      <p:grpSpPr>
        <a:xfrm>
          <a:off x="0" y="0"/>
          <a:ext cx="0" cy="0"/>
          <a:chOff x="0" y="0"/>
          <a:chExt cx="0" cy="0"/>
        </a:xfrm>
      </p:grpSpPr>
      <p:sp>
        <p:nvSpPr>
          <p:cNvPr id="284" name="Google Shape;284;p41"/>
          <p:cNvSpPr txBox="1">
            <a:spLocks noGrp="1"/>
          </p:cNvSpPr>
          <p:nvPr>
            <p:ph type="title"/>
          </p:nvPr>
        </p:nvSpPr>
        <p:spPr>
          <a:xfrm>
            <a:off x="1944708" y="624110"/>
            <a:ext cx="6683765" cy="128089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41"/>
          <p:cNvSpPr txBox="1">
            <a:spLocks noGrp="1"/>
          </p:cNvSpPr>
          <p:nvPr>
            <p:ph type="body" idx="1"/>
          </p:nvPr>
        </p:nvSpPr>
        <p:spPr>
          <a:xfrm>
            <a:off x="1941909" y="2133600"/>
            <a:ext cx="6686550" cy="3777622"/>
          </a:xfrm>
          <a:prstGeom prst="rect">
            <a:avLst/>
          </a:prstGeom>
          <a:noFill/>
          <a:ln>
            <a:noFill/>
          </a:ln>
        </p:spPr>
        <p:txBody>
          <a:bodyPr spcFirstLastPara="1" wrap="square" lIns="91425" tIns="45700" rIns="91425" bIns="45700" anchor="t" anchorCtr="0">
            <a:no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286" name="Google Shape;286;p41"/>
          <p:cNvSpPr txBox="1">
            <a:spLocks noGrp="1"/>
          </p:cNvSpPr>
          <p:nvPr>
            <p:ph type="dt" idx="10"/>
          </p:nvPr>
        </p:nvSpPr>
        <p:spPr>
          <a:xfrm>
            <a:off x="7770812" y="6130925"/>
            <a:ext cx="860425" cy="369887"/>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7" name="Google Shape;287;p41"/>
          <p:cNvSpPr txBox="1">
            <a:spLocks noGrp="1"/>
          </p:cNvSpPr>
          <p:nvPr>
            <p:ph type="ftr" idx="11"/>
          </p:nvPr>
        </p:nvSpPr>
        <p:spPr>
          <a:xfrm>
            <a:off x="1941512" y="6135687"/>
            <a:ext cx="57150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8" name="Google Shape;288;p41"/>
          <p:cNvSpPr txBox="1">
            <a:spLocks noGrp="1"/>
          </p:cNvSpPr>
          <p:nvPr>
            <p:ph type="sldNum" idx="12"/>
          </p:nvPr>
        </p:nvSpPr>
        <p:spPr>
          <a:xfrm>
            <a:off x="398462" y="787400"/>
            <a:ext cx="58578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1pPr>
            <a:lvl2pPr marL="0" marR="0" lvl="1" indent="0" algn="r">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2pPr>
            <a:lvl3pPr marL="0" marR="0" lvl="2" indent="0" algn="r">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3pPr>
            <a:lvl4pPr marL="0" marR="0" lvl="3" indent="0" algn="r">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4pPr>
            <a:lvl5pPr marL="0" marR="0" lvl="4" indent="0" algn="r">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5pPr>
            <a:lvl6pPr marL="0" marR="0" lvl="5" indent="0" algn="r">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6pPr>
            <a:lvl7pPr marL="0" marR="0" lvl="6" indent="0" algn="r">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7pPr>
            <a:lvl8pPr marL="0" marR="0" lvl="7" indent="0" algn="r">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8pPr>
            <a:lvl9pPr marL="0" marR="0" lvl="8" indent="0" algn="r">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3"/>
        <p:cNvGrpSpPr/>
        <p:nvPr/>
      </p:nvGrpSpPr>
      <p:grpSpPr>
        <a:xfrm>
          <a:off x="0" y="0"/>
          <a:ext cx="0" cy="0"/>
          <a:chOff x="0" y="0"/>
          <a:chExt cx="0" cy="0"/>
        </a:xfrm>
      </p:grpSpPr>
      <p:sp>
        <p:nvSpPr>
          <p:cNvPr id="324" name="Google Shape;324;p43"/>
          <p:cNvSpPr txBox="1">
            <a:spLocks noGrp="1"/>
          </p:cNvSpPr>
          <p:nvPr>
            <p:ph type="title"/>
          </p:nvPr>
        </p:nvSpPr>
        <p:spPr>
          <a:xfrm>
            <a:off x="1944708" y="624110"/>
            <a:ext cx="6683765" cy="128089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43"/>
          <p:cNvSpPr txBox="1">
            <a:spLocks noGrp="1"/>
          </p:cNvSpPr>
          <p:nvPr>
            <p:ph type="body" idx="1"/>
          </p:nvPr>
        </p:nvSpPr>
        <p:spPr>
          <a:xfrm>
            <a:off x="1941909" y="2133600"/>
            <a:ext cx="6686550" cy="3777622"/>
          </a:xfrm>
          <a:prstGeom prst="rect">
            <a:avLst/>
          </a:prstGeom>
          <a:noFill/>
          <a:ln>
            <a:noFill/>
          </a:ln>
        </p:spPr>
        <p:txBody>
          <a:bodyPr spcFirstLastPara="1" wrap="square" lIns="91425" tIns="45700" rIns="91425" bIns="45700" anchor="t" anchorCtr="0">
            <a:no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326" name="Google Shape;326;p43"/>
          <p:cNvSpPr txBox="1">
            <a:spLocks noGrp="1"/>
          </p:cNvSpPr>
          <p:nvPr>
            <p:ph type="dt" idx="10"/>
          </p:nvPr>
        </p:nvSpPr>
        <p:spPr>
          <a:xfrm>
            <a:off x="7770812" y="6130925"/>
            <a:ext cx="860425" cy="369887"/>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7" name="Google Shape;327;p43"/>
          <p:cNvSpPr txBox="1">
            <a:spLocks noGrp="1"/>
          </p:cNvSpPr>
          <p:nvPr>
            <p:ph type="ftr" idx="11"/>
          </p:nvPr>
        </p:nvSpPr>
        <p:spPr>
          <a:xfrm>
            <a:off x="1941512" y="6135687"/>
            <a:ext cx="57150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8" name="Google Shape;328;p43"/>
          <p:cNvSpPr txBox="1">
            <a:spLocks noGrp="1"/>
          </p:cNvSpPr>
          <p:nvPr>
            <p:ph type="sldNum" idx="12"/>
          </p:nvPr>
        </p:nvSpPr>
        <p:spPr>
          <a:xfrm>
            <a:off x="398462" y="787400"/>
            <a:ext cx="58578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1pPr>
            <a:lvl2pPr marL="0" marR="0" lvl="1" indent="0" algn="r">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2pPr>
            <a:lvl3pPr marL="0" marR="0" lvl="2" indent="0" algn="r">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3pPr>
            <a:lvl4pPr marL="0" marR="0" lvl="3" indent="0" algn="r">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4pPr>
            <a:lvl5pPr marL="0" marR="0" lvl="4" indent="0" algn="r">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5pPr>
            <a:lvl6pPr marL="0" marR="0" lvl="5" indent="0" algn="r">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6pPr>
            <a:lvl7pPr marL="0" marR="0" lvl="6" indent="0" algn="r">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7pPr>
            <a:lvl8pPr marL="0" marR="0" lvl="7" indent="0" algn="r">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8pPr>
            <a:lvl9pPr marL="0" marR="0" lvl="8" indent="0" algn="r">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5"/>
        <p:cNvGrpSpPr/>
        <p:nvPr/>
      </p:nvGrpSpPr>
      <p:grpSpPr>
        <a:xfrm>
          <a:off x="0" y="0"/>
          <a:ext cx="0" cy="0"/>
          <a:chOff x="0" y="0"/>
          <a:chExt cx="0" cy="0"/>
        </a:xfrm>
      </p:grpSpPr>
      <p:sp>
        <p:nvSpPr>
          <p:cNvPr id="336" name="Google Shape;336;p4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7" name="Google Shape;337;p4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8" name="Google Shape;338;p4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9" name="Google Shape;339;p4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0" name="Google Shape;340;p4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34"/>
        <p:cNvGrpSpPr/>
        <p:nvPr/>
      </p:nvGrpSpPr>
      <p:grpSpPr>
        <a:xfrm>
          <a:off x="0" y="0"/>
          <a:ext cx="0" cy="0"/>
          <a:chOff x="0" y="0"/>
          <a:chExt cx="0" cy="0"/>
        </a:xfrm>
      </p:grpSpPr>
      <p:sp>
        <p:nvSpPr>
          <p:cNvPr id="35" name="Google Shape;35;p5"/>
          <p:cNvSpPr txBox="1">
            <a:spLocks noGrp="1"/>
          </p:cNvSpPr>
          <p:nvPr>
            <p:ph type="body" idx="1"/>
          </p:nvPr>
        </p:nvSpPr>
        <p:spPr>
          <a:xfrm>
            <a:off x="457200" y="274704"/>
            <a:ext cx="8229600" cy="585152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341"/>
        <p:cNvGrpSpPr/>
        <p:nvPr/>
      </p:nvGrpSpPr>
      <p:grpSpPr>
        <a:xfrm>
          <a:off x="0" y="0"/>
          <a:ext cx="0" cy="0"/>
          <a:chOff x="0" y="0"/>
          <a:chExt cx="0" cy="0"/>
        </a:xfrm>
      </p:grpSpPr>
      <p:sp>
        <p:nvSpPr>
          <p:cNvPr id="342" name="Google Shape;342;p46"/>
          <p:cNvSpPr txBox="1">
            <a:spLocks noGrp="1"/>
          </p:cNvSpPr>
          <p:nvPr>
            <p:ph type="body" idx="1"/>
          </p:nvPr>
        </p:nvSpPr>
        <p:spPr>
          <a:xfrm>
            <a:off x="457200" y="274678"/>
            <a:ext cx="8229600" cy="585152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3" name="Google Shape;343;p4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4" name="Google Shape;344;p4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5" name="Google Shape;345;p4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46"/>
        <p:cNvGrpSpPr/>
        <p:nvPr/>
      </p:nvGrpSpPr>
      <p:grpSpPr>
        <a:xfrm>
          <a:off x="0" y="0"/>
          <a:ext cx="0" cy="0"/>
          <a:chOff x="0" y="0"/>
          <a:chExt cx="0" cy="0"/>
        </a:xfrm>
      </p:grpSpPr>
      <p:sp>
        <p:nvSpPr>
          <p:cNvPr id="347" name="Google Shape;347;p47"/>
          <p:cNvSpPr txBox="1">
            <a:spLocks noGrp="1"/>
          </p:cNvSpPr>
          <p:nvPr>
            <p:ph type="title"/>
          </p:nvPr>
        </p:nvSpPr>
        <p:spPr>
          <a:xfrm rot="5400000">
            <a:off x="4732337" y="2171741"/>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8" name="Google Shape;348;p47"/>
          <p:cNvSpPr txBox="1">
            <a:spLocks noGrp="1"/>
          </p:cNvSpPr>
          <p:nvPr>
            <p:ph type="body" idx="1"/>
          </p:nvPr>
        </p:nvSpPr>
        <p:spPr>
          <a:xfrm rot="5400000">
            <a:off x="541338" y="19054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9" name="Google Shape;349;p4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0" name="Google Shape;350;p4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1" name="Google Shape;351;p4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52"/>
        <p:cNvGrpSpPr/>
        <p:nvPr/>
      </p:nvGrpSpPr>
      <p:grpSpPr>
        <a:xfrm>
          <a:off x="0" y="0"/>
          <a:ext cx="0" cy="0"/>
          <a:chOff x="0" y="0"/>
          <a:chExt cx="0" cy="0"/>
        </a:xfrm>
      </p:grpSpPr>
      <p:sp>
        <p:nvSpPr>
          <p:cNvPr id="353" name="Google Shape;353;p48"/>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4" name="Google Shape;354;p48"/>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5" name="Google Shape;355;p4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6" name="Google Shape;356;p4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7" name="Google Shape;357;p4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58"/>
        <p:cNvGrpSpPr/>
        <p:nvPr/>
      </p:nvGrpSpPr>
      <p:grpSpPr>
        <a:xfrm>
          <a:off x="0" y="0"/>
          <a:ext cx="0" cy="0"/>
          <a:chOff x="0" y="0"/>
          <a:chExt cx="0" cy="0"/>
        </a:xfrm>
      </p:grpSpPr>
      <p:sp>
        <p:nvSpPr>
          <p:cNvPr id="359" name="Google Shape;359;p4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0" name="Google Shape;360;p49"/>
          <p:cNvSpPr>
            <a:spLocks noGrp="1"/>
          </p:cNvSpPr>
          <p:nvPr>
            <p:ph type="pic" idx="2"/>
          </p:nvPr>
        </p:nvSpPr>
        <p:spPr>
          <a:xfrm>
            <a:off x="1792288" y="612775"/>
            <a:ext cx="5486400" cy="4114800"/>
          </a:xfrm>
          <a:prstGeom prst="rect">
            <a:avLst/>
          </a:prstGeom>
          <a:noFill/>
          <a:ln>
            <a:noFill/>
          </a:ln>
        </p:spPr>
      </p:sp>
      <p:sp>
        <p:nvSpPr>
          <p:cNvPr id="361" name="Google Shape;361;p4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362" name="Google Shape;362;p4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3" name="Google Shape;363;p4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4" name="Google Shape;364;p4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65"/>
        <p:cNvGrpSpPr/>
        <p:nvPr/>
      </p:nvGrpSpPr>
      <p:grpSpPr>
        <a:xfrm>
          <a:off x="0" y="0"/>
          <a:ext cx="0" cy="0"/>
          <a:chOff x="0" y="0"/>
          <a:chExt cx="0" cy="0"/>
        </a:xfrm>
      </p:grpSpPr>
      <p:sp>
        <p:nvSpPr>
          <p:cNvPr id="366" name="Google Shape;366;p50"/>
          <p:cNvSpPr txBox="1">
            <a:spLocks noGrp="1"/>
          </p:cNvSpPr>
          <p:nvPr>
            <p:ph type="title"/>
          </p:nvPr>
        </p:nvSpPr>
        <p:spPr>
          <a:xfrm>
            <a:off x="457202"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7" name="Google Shape;367;p50"/>
          <p:cNvSpPr txBox="1">
            <a:spLocks noGrp="1"/>
          </p:cNvSpPr>
          <p:nvPr>
            <p:ph type="body" idx="1"/>
          </p:nvPr>
        </p:nvSpPr>
        <p:spPr>
          <a:xfrm>
            <a:off x="3575050" y="27309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368" name="Google Shape;368;p50"/>
          <p:cNvSpPr txBox="1">
            <a:spLocks noGrp="1"/>
          </p:cNvSpPr>
          <p:nvPr>
            <p:ph type="body" idx="2"/>
          </p:nvPr>
        </p:nvSpPr>
        <p:spPr>
          <a:xfrm>
            <a:off x="457202" y="1435103"/>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369" name="Google Shape;369;p5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0" name="Google Shape;370;p5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1" name="Google Shape;371;p5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2"/>
        <p:cNvGrpSpPr/>
        <p:nvPr/>
      </p:nvGrpSpPr>
      <p:grpSpPr>
        <a:xfrm>
          <a:off x="0" y="0"/>
          <a:ext cx="0" cy="0"/>
          <a:chOff x="0" y="0"/>
          <a:chExt cx="0" cy="0"/>
        </a:xfrm>
      </p:grpSpPr>
      <p:sp>
        <p:nvSpPr>
          <p:cNvPr id="373" name="Google Shape;373;p5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4" name="Google Shape;374;p5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5" name="Google Shape;375;p5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6"/>
        <p:cNvGrpSpPr/>
        <p:nvPr/>
      </p:nvGrpSpPr>
      <p:grpSpPr>
        <a:xfrm>
          <a:off x="0" y="0"/>
          <a:ext cx="0" cy="0"/>
          <a:chOff x="0" y="0"/>
          <a:chExt cx="0" cy="0"/>
        </a:xfrm>
      </p:grpSpPr>
      <p:sp>
        <p:nvSpPr>
          <p:cNvPr id="377" name="Google Shape;377;p5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8" name="Google Shape;378;p5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9" name="Google Shape;379;p5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0" name="Google Shape;380;p5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1"/>
        <p:cNvGrpSpPr/>
        <p:nvPr/>
      </p:nvGrpSpPr>
      <p:grpSpPr>
        <a:xfrm>
          <a:off x="0" y="0"/>
          <a:ext cx="0" cy="0"/>
          <a:chOff x="0" y="0"/>
          <a:chExt cx="0" cy="0"/>
        </a:xfrm>
      </p:grpSpPr>
      <p:sp>
        <p:nvSpPr>
          <p:cNvPr id="382" name="Google Shape;382;p5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3" name="Google Shape;383;p5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84" name="Google Shape;384;p5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85" name="Google Shape;385;p53"/>
          <p:cNvSpPr txBox="1">
            <a:spLocks noGrp="1"/>
          </p:cNvSpPr>
          <p:nvPr>
            <p:ph type="body" idx="3"/>
          </p:nvPr>
        </p:nvSpPr>
        <p:spPr>
          <a:xfrm>
            <a:off x="464504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386" name="Google Shape;386;p53"/>
          <p:cNvSpPr txBox="1">
            <a:spLocks noGrp="1"/>
          </p:cNvSpPr>
          <p:nvPr>
            <p:ph type="body" idx="4"/>
          </p:nvPr>
        </p:nvSpPr>
        <p:spPr>
          <a:xfrm>
            <a:off x="464504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387" name="Google Shape;387;p5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8" name="Google Shape;388;p5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9" name="Google Shape;389;p5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0"/>
        <p:cNvGrpSpPr/>
        <p:nvPr/>
      </p:nvGrpSpPr>
      <p:grpSpPr>
        <a:xfrm>
          <a:off x="0" y="0"/>
          <a:ext cx="0" cy="0"/>
          <a:chOff x="0" y="0"/>
          <a:chExt cx="0" cy="0"/>
        </a:xfrm>
      </p:grpSpPr>
      <p:sp>
        <p:nvSpPr>
          <p:cNvPr id="391" name="Google Shape;391;p5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2" name="Google Shape;392;p54"/>
          <p:cNvSpPr txBox="1">
            <a:spLocks noGrp="1"/>
          </p:cNvSpPr>
          <p:nvPr>
            <p:ph type="body" idx="1"/>
          </p:nvPr>
        </p:nvSpPr>
        <p:spPr>
          <a:xfrm>
            <a:off x="457200" y="1600206"/>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93" name="Google Shape;393;p54"/>
          <p:cNvSpPr txBox="1">
            <a:spLocks noGrp="1"/>
          </p:cNvSpPr>
          <p:nvPr>
            <p:ph type="body" idx="2"/>
          </p:nvPr>
        </p:nvSpPr>
        <p:spPr>
          <a:xfrm>
            <a:off x="4648200" y="1600206"/>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94" name="Google Shape;394;p5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5" name="Google Shape;395;p5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6" name="Google Shape;396;p5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7"/>
        <p:cNvGrpSpPr/>
        <p:nvPr/>
      </p:nvGrpSpPr>
      <p:grpSpPr>
        <a:xfrm>
          <a:off x="0" y="0"/>
          <a:ext cx="0" cy="0"/>
          <a:chOff x="0" y="0"/>
          <a:chExt cx="0" cy="0"/>
        </a:xfrm>
      </p:grpSpPr>
      <p:sp>
        <p:nvSpPr>
          <p:cNvPr id="398" name="Google Shape;398;p55"/>
          <p:cNvSpPr txBox="1">
            <a:spLocks noGrp="1"/>
          </p:cNvSpPr>
          <p:nvPr>
            <p:ph type="title"/>
          </p:nvPr>
        </p:nvSpPr>
        <p:spPr>
          <a:xfrm>
            <a:off x="722313" y="440694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9" name="Google Shape;399;p5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400" name="Google Shape;400;p5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1" name="Google Shape;401;p5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2" name="Google Shape;402;p5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rot="5400000">
            <a:off x="4732337" y="2171767"/>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 name="Google Shape;41;p6"/>
          <p:cNvSpPr txBox="1">
            <a:spLocks noGrp="1"/>
          </p:cNvSpPr>
          <p:nvPr>
            <p:ph type="body" idx="1"/>
          </p:nvPr>
        </p:nvSpPr>
        <p:spPr>
          <a:xfrm rot="5400000">
            <a:off x="541338" y="190567"/>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03"/>
        <p:cNvGrpSpPr/>
        <p:nvPr/>
      </p:nvGrpSpPr>
      <p:grpSpPr>
        <a:xfrm>
          <a:off x="0" y="0"/>
          <a:ext cx="0" cy="0"/>
          <a:chOff x="0" y="0"/>
          <a:chExt cx="0" cy="0"/>
        </a:xfrm>
      </p:grpSpPr>
      <p:sp>
        <p:nvSpPr>
          <p:cNvPr id="404" name="Google Shape;404;p56"/>
          <p:cNvSpPr txBox="1">
            <a:spLocks noGrp="1"/>
          </p:cNvSpPr>
          <p:nvPr>
            <p:ph type="ctrTitle"/>
          </p:nvPr>
        </p:nvSpPr>
        <p:spPr>
          <a:xfrm>
            <a:off x="685800" y="213046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5" name="Google Shape;405;p5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406" name="Google Shape;406;p5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7" name="Google Shape;407;p5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8" name="Google Shape;408;p5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43"/>
        <p:cNvGrpSpPr/>
        <p:nvPr/>
      </p:nvGrpSpPr>
      <p:grpSpPr>
        <a:xfrm>
          <a:off x="0" y="0"/>
          <a:ext cx="0" cy="0"/>
          <a:chOff x="0" y="0"/>
          <a:chExt cx="0" cy="0"/>
        </a:xfrm>
      </p:grpSpPr>
      <p:sp>
        <p:nvSpPr>
          <p:cNvPr id="444" name="Google Shape;444;p58"/>
          <p:cNvSpPr txBox="1">
            <a:spLocks noGrp="1"/>
          </p:cNvSpPr>
          <p:nvPr>
            <p:ph type="title"/>
          </p:nvPr>
        </p:nvSpPr>
        <p:spPr>
          <a:xfrm>
            <a:off x="1944708" y="624110"/>
            <a:ext cx="6683765" cy="128089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5" name="Google Shape;445;p58"/>
          <p:cNvSpPr txBox="1">
            <a:spLocks noGrp="1"/>
          </p:cNvSpPr>
          <p:nvPr>
            <p:ph type="body" idx="1"/>
          </p:nvPr>
        </p:nvSpPr>
        <p:spPr>
          <a:xfrm>
            <a:off x="1941909" y="2133600"/>
            <a:ext cx="6686550" cy="3777622"/>
          </a:xfrm>
          <a:prstGeom prst="rect">
            <a:avLst/>
          </a:prstGeom>
          <a:noFill/>
          <a:ln>
            <a:noFill/>
          </a:ln>
        </p:spPr>
        <p:txBody>
          <a:bodyPr spcFirstLastPara="1" wrap="square" lIns="91425" tIns="45700" rIns="91425" bIns="45700" anchor="t" anchorCtr="0">
            <a:no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446" name="Google Shape;446;p58"/>
          <p:cNvSpPr txBox="1">
            <a:spLocks noGrp="1"/>
          </p:cNvSpPr>
          <p:nvPr>
            <p:ph type="dt" idx="10"/>
          </p:nvPr>
        </p:nvSpPr>
        <p:spPr>
          <a:xfrm>
            <a:off x="7770812" y="6130925"/>
            <a:ext cx="860425" cy="369887"/>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7" name="Google Shape;447;p58"/>
          <p:cNvSpPr txBox="1">
            <a:spLocks noGrp="1"/>
          </p:cNvSpPr>
          <p:nvPr>
            <p:ph type="ftr" idx="11"/>
          </p:nvPr>
        </p:nvSpPr>
        <p:spPr>
          <a:xfrm>
            <a:off x="1941512" y="6135687"/>
            <a:ext cx="57150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8" name="Google Shape;448;p58"/>
          <p:cNvSpPr txBox="1">
            <a:spLocks noGrp="1"/>
          </p:cNvSpPr>
          <p:nvPr>
            <p:ph type="sldNum" idx="12"/>
          </p:nvPr>
        </p:nvSpPr>
        <p:spPr>
          <a:xfrm>
            <a:off x="398462" y="787400"/>
            <a:ext cx="58578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1pPr>
            <a:lvl2pPr marL="0" marR="0" lvl="1" indent="0" algn="r">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2pPr>
            <a:lvl3pPr marL="0" marR="0" lvl="2" indent="0" algn="r">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3pPr>
            <a:lvl4pPr marL="0" marR="0" lvl="3" indent="0" algn="r">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4pPr>
            <a:lvl5pPr marL="0" marR="0" lvl="4" indent="0" algn="r">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5pPr>
            <a:lvl6pPr marL="0" marR="0" lvl="5" indent="0" algn="r">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6pPr>
            <a:lvl7pPr marL="0" marR="0" lvl="6" indent="0" algn="r">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7pPr>
            <a:lvl8pPr marL="0" marR="0" lvl="7" indent="0" algn="r">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8pPr>
            <a:lvl9pPr marL="0" marR="0" lvl="8" indent="0" algn="r">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55"/>
        <p:cNvGrpSpPr/>
        <p:nvPr/>
      </p:nvGrpSpPr>
      <p:grpSpPr>
        <a:xfrm>
          <a:off x="0" y="0"/>
          <a:ext cx="0" cy="0"/>
          <a:chOff x="0" y="0"/>
          <a:chExt cx="0" cy="0"/>
        </a:xfrm>
      </p:grpSpPr>
      <p:sp>
        <p:nvSpPr>
          <p:cNvPr id="456" name="Google Shape;456;p60"/>
          <p:cNvSpPr txBox="1">
            <a:spLocks noGrp="1"/>
          </p:cNvSpPr>
          <p:nvPr>
            <p:ph type="ctrTitle"/>
          </p:nvPr>
        </p:nvSpPr>
        <p:spPr>
          <a:xfrm>
            <a:off x="685800" y="2130491"/>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57" name="Google Shape;457;p6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458" name="Google Shape;458;p6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9" name="Google Shape;459;p6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0" name="Google Shape;460;p6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461"/>
        <p:cNvGrpSpPr/>
        <p:nvPr/>
      </p:nvGrpSpPr>
      <p:grpSpPr>
        <a:xfrm>
          <a:off x="0" y="0"/>
          <a:ext cx="0" cy="0"/>
          <a:chOff x="0" y="0"/>
          <a:chExt cx="0" cy="0"/>
        </a:xfrm>
      </p:grpSpPr>
      <p:sp>
        <p:nvSpPr>
          <p:cNvPr id="462" name="Google Shape;462;p61"/>
          <p:cNvSpPr txBox="1">
            <a:spLocks noGrp="1"/>
          </p:cNvSpPr>
          <p:nvPr>
            <p:ph type="body" idx="1"/>
          </p:nvPr>
        </p:nvSpPr>
        <p:spPr>
          <a:xfrm>
            <a:off x="457200" y="274704"/>
            <a:ext cx="8229600" cy="585152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63" name="Google Shape;463;p6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4" name="Google Shape;464;p6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5" name="Google Shape;465;p6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66"/>
        <p:cNvGrpSpPr/>
        <p:nvPr/>
      </p:nvGrpSpPr>
      <p:grpSpPr>
        <a:xfrm>
          <a:off x="0" y="0"/>
          <a:ext cx="0" cy="0"/>
          <a:chOff x="0" y="0"/>
          <a:chExt cx="0" cy="0"/>
        </a:xfrm>
      </p:grpSpPr>
      <p:sp>
        <p:nvSpPr>
          <p:cNvPr id="467" name="Google Shape;467;p62"/>
          <p:cNvSpPr txBox="1">
            <a:spLocks noGrp="1"/>
          </p:cNvSpPr>
          <p:nvPr>
            <p:ph type="title"/>
          </p:nvPr>
        </p:nvSpPr>
        <p:spPr>
          <a:xfrm rot="5400000">
            <a:off x="4732337" y="2171767"/>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8" name="Google Shape;468;p62"/>
          <p:cNvSpPr txBox="1">
            <a:spLocks noGrp="1"/>
          </p:cNvSpPr>
          <p:nvPr>
            <p:ph type="body" idx="1"/>
          </p:nvPr>
        </p:nvSpPr>
        <p:spPr>
          <a:xfrm rot="5400000">
            <a:off x="541338" y="190567"/>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69" name="Google Shape;469;p6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0" name="Google Shape;470;p6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1" name="Google Shape;471;p6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72"/>
        <p:cNvGrpSpPr/>
        <p:nvPr/>
      </p:nvGrpSpPr>
      <p:grpSpPr>
        <a:xfrm>
          <a:off x="0" y="0"/>
          <a:ext cx="0" cy="0"/>
          <a:chOff x="0" y="0"/>
          <a:chExt cx="0" cy="0"/>
        </a:xfrm>
      </p:grpSpPr>
      <p:sp>
        <p:nvSpPr>
          <p:cNvPr id="473" name="Google Shape;473;p6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4" name="Google Shape;474;p63"/>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75" name="Google Shape;475;p6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6" name="Google Shape;476;p6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7" name="Google Shape;477;p6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78"/>
        <p:cNvGrpSpPr/>
        <p:nvPr/>
      </p:nvGrpSpPr>
      <p:grpSpPr>
        <a:xfrm>
          <a:off x="0" y="0"/>
          <a:ext cx="0" cy="0"/>
          <a:chOff x="0" y="0"/>
          <a:chExt cx="0" cy="0"/>
        </a:xfrm>
      </p:grpSpPr>
      <p:sp>
        <p:nvSpPr>
          <p:cNvPr id="479" name="Google Shape;479;p6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0" name="Google Shape;480;p64"/>
          <p:cNvSpPr>
            <a:spLocks noGrp="1"/>
          </p:cNvSpPr>
          <p:nvPr>
            <p:ph type="pic" idx="2"/>
          </p:nvPr>
        </p:nvSpPr>
        <p:spPr>
          <a:xfrm>
            <a:off x="1792288" y="612775"/>
            <a:ext cx="5486400" cy="4114800"/>
          </a:xfrm>
          <a:prstGeom prst="rect">
            <a:avLst/>
          </a:prstGeom>
          <a:noFill/>
          <a:ln>
            <a:noFill/>
          </a:ln>
        </p:spPr>
      </p:sp>
      <p:sp>
        <p:nvSpPr>
          <p:cNvPr id="481" name="Google Shape;481;p6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482" name="Google Shape;482;p6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3" name="Google Shape;483;p6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4" name="Google Shape;484;p6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85"/>
        <p:cNvGrpSpPr/>
        <p:nvPr/>
      </p:nvGrpSpPr>
      <p:grpSpPr>
        <a:xfrm>
          <a:off x="0" y="0"/>
          <a:ext cx="0" cy="0"/>
          <a:chOff x="0" y="0"/>
          <a:chExt cx="0" cy="0"/>
        </a:xfrm>
      </p:grpSpPr>
      <p:sp>
        <p:nvSpPr>
          <p:cNvPr id="486" name="Google Shape;486;p65"/>
          <p:cNvSpPr txBox="1">
            <a:spLocks noGrp="1"/>
          </p:cNvSpPr>
          <p:nvPr>
            <p:ph type="title"/>
          </p:nvPr>
        </p:nvSpPr>
        <p:spPr>
          <a:xfrm>
            <a:off x="457202"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7" name="Google Shape;487;p65"/>
          <p:cNvSpPr txBox="1">
            <a:spLocks noGrp="1"/>
          </p:cNvSpPr>
          <p:nvPr>
            <p:ph type="body" idx="1"/>
          </p:nvPr>
        </p:nvSpPr>
        <p:spPr>
          <a:xfrm>
            <a:off x="3575050" y="273116"/>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488" name="Google Shape;488;p65"/>
          <p:cNvSpPr txBox="1">
            <a:spLocks noGrp="1"/>
          </p:cNvSpPr>
          <p:nvPr>
            <p:ph type="body" idx="2"/>
          </p:nvPr>
        </p:nvSpPr>
        <p:spPr>
          <a:xfrm>
            <a:off x="457202" y="1435103"/>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489" name="Google Shape;489;p6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0" name="Google Shape;490;p6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1" name="Google Shape;491;p6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2"/>
        <p:cNvGrpSpPr/>
        <p:nvPr/>
      </p:nvGrpSpPr>
      <p:grpSpPr>
        <a:xfrm>
          <a:off x="0" y="0"/>
          <a:ext cx="0" cy="0"/>
          <a:chOff x="0" y="0"/>
          <a:chExt cx="0" cy="0"/>
        </a:xfrm>
      </p:grpSpPr>
      <p:sp>
        <p:nvSpPr>
          <p:cNvPr id="493" name="Google Shape;493;p6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4" name="Google Shape;494;p6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5" name="Google Shape;495;p6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6"/>
        <p:cNvGrpSpPr/>
        <p:nvPr/>
      </p:nvGrpSpPr>
      <p:grpSpPr>
        <a:xfrm>
          <a:off x="0" y="0"/>
          <a:ext cx="0" cy="0"/>
          <a:chOff x="0" y="0"/>
          <a:chExt cx="0" cy="0"/>
        </a:xfrm>
      </p:grpSpPr>
      <p:sp>
        <p:nvSpPr>
          <p:cNvPr id="497" name="Google Shape;497;p6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98" name="Google Shape;498;p6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9" name="Google Shape;499;p6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0" name="Google Shape;500;p6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 name="Google Shape;47;p7"/>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8" name="Google Shape;48;p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1"/>
        <p:cNvGrpSpPr/>
        <p:nvPr/>
      </p:nvGrpSpPr>
      <p:grpSpPr>
        <a:xfrm>
          <a:off x="0" y="0"/>
          <a:ext cx="0" cy="0"/>
          <a:chOff x="0" y="0"/>
          <a:chExt cx="0" cy="0"/>
        </a:xfrm>
      </p:grpSpPr>
      <p:sp>
        <p:nvSpPr>
          <p:cNvPr id="502" name="Google Shape;502;p68"/>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03" name="Google Shape;503;p6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504" name="Google Shape;504;p6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505" name="Google Shape;505;p68"/>
          <p:cNvSpPr txBox="1">
            <a:spLocks noGrp="1"/>
          </p:cNvSpPr>
          <p:nvPr>
            <p:ph type="body" idx="3"/>
          </p:nvPr>
        </p:nvSpPr>
        <p:spPr>
          <a:xfrm>
            <a:off x="4645058"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506" name="Google Shape;506;p68"/>
          <p:cNvSpPr txBox="1">
            <a:spLocks noGrp="1"/>
          </p:cNvSpPr>
          <p:nvPr>
            <p:ph type="body" idx="4"/>
          </p:nvPr>
        </p:nvSpPr>
        <p:spPr>
          <a:xfrm>
            <a:off x="4645058"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507" name="Google Shape;507;p6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8" name="Google Shape;508;p6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9" name="Google Shape;509;p6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0"/>
        <p:cNvGrpSpPr/>
        <p:nvPr/>
      </p:nvGrpSpPr>
      <p:grpSpPr>
        <a:xfrm>
          <a:off x="0" y="0"/>
          <a:ext cx="0" cy="0"/>
          <a:chOff x="0" y="0"/>
          <a:chExt cx="0" cy="0"/>
        </a:xfrm>
      </p:grpSpPr>
      <p:sp>
        <p:nvSpPr>
          <p:cNvPr id="511" name="Google Shape;511;p6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2" name="Google Shape;512;p69"/>
          <p:cNvSpPr txBox="1">
            <a:spLocks noGrp="1"/>
          </p:cNvSpPr>
          <p:nvPr>
            <p:ph type="body" idx="1"/>
          </p:nvPr>
        </p:nvSpPr>
        <p:spPr>
          <a:xfrm>
            <a:off x="457200" y="1600206"/>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513" name="Google Shape;513;p69"/>
          <p:cNvSpPr txBox="1">
            <a:spLocks noGrp="1"/>
          </p:cNvSpPr>
          <p:nvPr>
            <p:ph type="body" idx="2"/>
          </p:nvPr>
        </p:nvSpPr>
        <p:spPr>
          <a:xfrm>
            <a:off x="4648200" y="1600206"/>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514" name="Google Shape;514;p6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5" name="Google Shape;515;p6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6" name="Google Shape;516;p6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17"/>
        <p:cNvGrpSpPr/>
        <p:nvPr/>
      </p:nvGrpSpPr>
      <p:grpSpPr>
        <a:xfrm>
          <a:off x="0" y="0"/>
          <a:ext cx="0" cy="0"/>
          <a:chOff x="0" y="0"/>
          <a:chExt cx="0" cy="0"/>
        </a:xfrm>
      </p:grpSpPr>
      <p:sp>
        <p:nvSpPr>
          <p:cNvPr id="518" name="Google Shape;518;p70"/>
          <p:cNvSpPr txBox="1">
            <a:spLocks noGrp="1"/>
          </p:cNvSpPr>
          <p:nvPr>
            <p:ph type="title"/>
          </p:nvPr>
        </p:nvSpPr>
        <p:spPr>
          <a:xfrm>
            <a:off x="722313" y="4406966"/>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9" name="Google Shape;519;p7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520" name="Google Shape;520;p7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1" name="Google Shape;521;p7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2" name="Google Shape;522;p7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23"/>
        <p:cNvGrpSpPr/>
        <p:nvPr/>
      </p:nvGrpSpPr>
      <p:grpSpPr>
        <a:xfrm>
          <a:off x="0" y="0"/>
          <a:ext cx="0" cy="0"/>
          <a:chOff x="0" y="0"/>
          <a:chExt cx="0" cy="0"/>
        </a:xfrm>
      </p:grpSpPr>
      <p:sp>
        <p:nvSpPr>
          <p:cNvPr id="524" name="Google Shape;524;p7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25" name="Google Shape;525;p71"/>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6" name="Google Shape;526;p7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7" name="Google Shape;527;p7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8" name="Google Shape;528;p7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535"/>
        <p:cNvGrpSpPr/>
        <p:nvPr/>
      </p:nvGrpSpPr>
      <p:grpSpPr>
        <a:xfrm>
          <a:off x="0" y="0"/>
          <a:ext cx="0" cy="0"/>
          <a:chOff x="0" y="0"/>
          <a:chExt cx="0" cy="0"/>
        </a:xfrm>
      </p:grpSpPr>
      <p:sp>
        <p:nvSpPr>
          <p:cNvPr id="536" name="Google Shape;536;p73"/>
          <p:cNvSpPr txBox="1">
            <a:spLocks noGrp="1"/>
          </p:cNvSpPr>
          <p:nvPr>
            <p:ph type="body" idx="1"/>
          </p:nvPr>
        </p:nvSpPr>
        <p:spPr>
          <a:xfrm>
            <a:off x="457200" y="274704"/>
            <a:ext cx="8229600" cy="585152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37" name="Google Shape;537;p7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8" name="Google Shape;538;p7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9" name="Google Shape;539;p7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40"/>
        <p:cNvGrpSpPr/>
        <p:nvPr/>
      </p:nvGrpSpPr>
      <p:grpSpPr>
        <a:xfrm>
          <a:off x="0" y="0"/>
          <a:ext cx="0" cy="0"/>
          <a:chOff x="0" y="0"/>
          <a:chExt cx="0" cy="0"/>
        </a:xfrm>
      </p:grpSpPr>
      <p:sp>
        <p:nvSpPr>
          <p:cNvPr id="541" name="Google Shape;541;p74"/>
          <p:cNvSpPr txBox="1">
            <a:spLocks noGrp="1"/>
          </p:cNvSpPr>
          <p:nvPr>
            <p:ph type="title"/>
          </p:nvPr>
        </p:nvSpPr>
        <p:spPr>
          <a:xfrm rot="5400000">
            <a:off x="4732337" y="2171767"/>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42" name="Google Shape;542;p74"/>
          <p:cNvSpPr txBox="1">
            <a:spLocks noGrp="1"/>
          </p:cNvSpPr>
          <p:nvPr>
            <p:ph type="body" idx="1"/>
          </p:nvPr>
        </p:nvSpPr>
        <p:spPr>
          <a:xfrm rot="5400000">
            <a:off x="541338" y="190567"/>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43" name="Google Shape;543;p7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4" name="Google Shape;544;p7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5" name="Google Shape;545;p7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46"/>
        <p:cNvGrpSpPr/>
        <p:nvPr/>
      </p:nvGrpSpPr>
      <p:grpSpPr>
        <a:xfrm>
          <a:off x="0" y="0"/>
          <a:ext cx="0" cy="0"/>
          <a:chOff x="0" y="0"/>
          <a:chExt cx="0" cy="0"/>
        </a:xfrm>
      </p:grpSpPr>
      <p:sp>
        <p:nvSpPr>
          <p:cNvPr id="547" name="Google Shape;547;p7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48" name="Google Shape;548;p75"/>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49" name="Google Shape;549;p7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0" name="Google Shape;550;p7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1" name="Google Shape;551;p7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52"/>
        <p:cNvGrpSpPr/>
        <p:nvPr/>
      </p:nvGrpSpPr>
      <p:grpSpPr>
        <a:xfrm>
          <a:off x="0" y="0"/>
          <a:ext cx="0" cy="0"/>
          <a:chOff x="0" y="0"/>
          <a:chExt cx="0" cy="0"/>
        </a:xfrm>
      </p:grpSpPr>
      <p:sp>
        <p:nvSpPr>
          <p:cNvPr id="553" name="Google Shape;553;p7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4" name="Google Shape;554;p76"/>
          <p:cNvSpPr>
            <a:spLocks noGrp="1"/>
          </p:cNvSpPr>
          <p:nvPr>
            <p:ph type="pic" idx="2"/>
          </p:nvPr>
        </p:nvSpPr>
        <p:spPr>
          <a:xfrm>
            <a:off x="1792288" y="612775"/>
            <a:ext cx="5486400" cy="4114800"/>
          </a:xfrm>
          <a:prstGeom prst="rect">
            <a:avLst/>
          </a:prstGeom>
          <a:noFill/>
          <a:ln>
            <a:noFill/>
          </a:ln>
        </p:spPr>
      </p:sp>
      <p:sp>
        <p:nvSpPr>
          <p:cNvPr id="555" name="Google Shape;555;p7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556" name="Google Shape;556;p7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7" name="Google Shape;557;p7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8" name="Google Shape;558;p7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9"/>
        <p:cNvGrpSpPr/>
        <p:nvPr/>
      </p:nvGrpSpPr>
      <p:grpSpPr>
        <a:xfrm>
          <a:off x="0" y="0"/>
          <a:ext cx="0" cy="0"/>
          <a:chOff x="0" y="0"/>
          <a:chExt cx="0" cy="0"/>
        </a:xfrm>
      </p:grpSpPr>
      <p:sp>
        <p:nvSpPr>
          <p:cNvPr id="560" name="Google Shape;560;p77"/>
          <p:cNvSpPr txBox="1">
            <a:spLocks noGrp="1"/>
          </p:cNvSpPr>
          <p:nvPr>
            <p:ph type="title"/>
          </p:nvPr>
        </p:nvSpPr>
        <p:spPr>
          <a:xfrm>
            <a:off x="457202"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61" name="Google Shape;561;p77"/>
          <p:cNvSpPr txBox="1">
            <a:spLocks noGrp="1"/>
          </p:cNvSpPr>
          <p:nvPr>
            <p:ph type="body" idx="1"/>
          </p:nvPr>
        </p:nvSpPr>
        <p:spPr>
          <a:xfrm>
            <a:off x="3575050" y="273116"/>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562" name="Google Shape;562;p77"/>
          <p:cNvSpPr txBox="1">
            <a:spLocks noGrp="1"/>
          </p:cNvSpPr>
          <p:nvPr>
            <p:ph type="body" idx="2"/>
          </p:nvPr>
        </p:nvSpPr>
        <p:spPr>
          <a:xfrm>
            <a:off x="457202" y="1435103"/>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563" name="Google Shape;563;p7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4" name="Google Shape;564;p7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5" name="Google Shape;565;p7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6"/>
        <p:cNvGrpSpPr/>
        <p:nvPr/>
      </p:nvGrpSpPr>
      <p:grpSpPr>
        <a:xfrm>
          <a:off x="0" y="0"/>
          <a:ext cx="0" cy="0"/>
          <a:chOff x="0" y="0"/>
          <a:chExt cx="0" cy="0"/>
        </a:xfrm>
      </p:grpSpPr>
      <p:sp>
        <p:nvSpPr>
          <p:cNvPr id="567" name="Google Shape;567;p7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8" name="Google Shape;568;p7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9" name="Google Shape;569;p7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3" name="Google Shape;53;p8"/>
          <p:cNvSpPr>
            <a:spLocks noGrp="1"/>
          </p:cNvSpPr>
          <p:nvPr>
            <p:ph type="pic" idx="2"/>
          </p:nvPr>
        </p:nvSpPr>
        <p:spPr>
          <a:xfrm>
            <a:off x="1792288" y="612775"/>
            <a:ext cx="5486400" cy="4114800"/>
          </a:xfrm>
          <a:prstGeom prst="rect">
            <a:avLst/>
          </a:prstGeom>
          <a:noFill/>
          <a:ln>
            <a:noFill/>
          </a:ln>
        </p:spPr>
      </p:sp>
      <p:sp>
        <p:nvSpPr>
          <p:cNvPr id="54" name="Google Shape;54;p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55" name="Google Shape;55;p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0"/>
        <p:cNvGrpSpPr/>
        <p:nvPr/>
      </p:nvGrpSpPr>
      <p:grpSpPr>
        <a:xfrm>
          <a:off x="0" y="0"/>
          <a:ext cx="0" cy="0"/>
          <a:chOff x="0" y="0"/>
          <a:chExt cx="0" cy="0"/>
        </a:xfrm>
      </p:grpSpPr>
      <p:sp>
        <p:nvSpPr>
          <p:cNvPr id="571" name="Google Shape;571;p7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72" name="Google Shape;572;p7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3" name="Google Shape;573;p7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4" name="Google Shape;574;p7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75"/>
        <p:cNvGrpSpPr/>
        <p:nvPr/>
      </p:nvGrpSpPr>
      <p:grpSpPr>
        <a:xfrm>
          <a:off x="0" y="0"/>
          <a:ext cx="0" cy="0"/>
          <a:chOff x="0" y="0"/>
          <a:chExt cx="0" cy="0"/>
        </a:xfrm>
      </p:grpSpPr>
      <p:sp>
        <p:nvSpPr>
          <p:cNvPr id="576" name="Google Shape;576;p8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77" name="Google Shape;577;p8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578" name="Google Shape;578;p8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579" name="Google Shape;579;p80"/>
          <p:cNvSpPr txBox="1">
            <a:spLocks noGrp="1"/>
          </p:cNvSpPr>
          <p:nvPr>
            <p:ph type="body" idx="3"/>
          </p:nvPr>
        </p:nvSpPr>
        <p:spPr>
          <a:xfrm>
            <a:off x="4645058"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580" name="Google Shape;580;p80"/>
          <p:cNvSpPr txBox="1">
            <a:spLocks noGrp="1"/>
          </p:cNvSpPr>
          <p:nvPr>
            <p:ph type="body" idx="4"/>
          </p:nvPr>
        </p:nvSpPr>
        <p:spPr>
          <a:xfrm>
            <a:off x="4645058"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581" name="Google Shape;581;p8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2" name="Google Shape;582;p8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3" name="Google Shape;583;p8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84"/>
        <p:cNvGrpSpPr/>
        <p:nvPr/>
      </p:nvGrpSpPr>
      <p:grpSpPr>
        <a:xfrm>
          <a:off x="0" y="0"/>
          <a:ext cx="0" cy="0"/>
          <a:chOff x="0" y="0"/>
          <a:chExt cx="0" cy="0"/>
        </a:xfrm>
      </p:grpSpPr>
      <p:sp>
        <p:nvSpPr>
          <p:cNvPr id="585" name="Google Shape;585;p8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86" name="Google Shape;586;p81"/>
          <p:cNvSpPr txBox="1">
            <a:spLocks noGrp="1"/>
          </p:cNvSpPr>
          <p:nvPr>
            <p:ph type="body" idx="1"/>
          </p:nvPr>
        </p:nvSpPr>
        <p:spPr>
          <a:xfrm>
            <a:off x="457200" y="1600206"/>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587" name="Google Shape;587;p81"/>
          <p:cNvSpPr txBox="1">
            <a:spLocks noGrp="1"/>
          </p:cNvSpPr>
          <p:nvPr>
            <p:ph type="body" idx="2"/>
          </p:nvPr>
        </p:nvSpPr>
        <p:spPr>
          <a:xfrm>
            <a:off x="4648200" y="1600206"/>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588" name="Google Shape;588;p8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9" name="Google Shape;589;p8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0" name="Google Shape;590;p8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91"/>
        <p:cNvGrpSpPr/>
        <p:nvPr/>
      </p:nvGrpSpPr>
      <p:grpSpPr>
        <a:xfrm>
          <a:off x="0" y="0"/>
          <a:ext cx="0" cy="0"/>
          <a:chOff x="0" y="0"/>
          <a:chExt cx="0" cy="0"/>
        </a:xfrm>
      </p:grpSpPr>
      <p:sp>
        <p:nvSpPr>
          <p:cNvPr id="592" name="Google Shape;592;p82"/>
          <p:cNvSpPr txBox="1">
            <a:spLocks noGrp="1"/>
          </p:cNvSpPr>
          <p:nvPr>
            <p:ph type="title"/>
          </p:nvPr>
        </p:nvSpPr>
        <p:spPr>
          <a:xfrm>
            <a:off x="722313" y="4406966"/>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93" name="Google Shape;593;p8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594" name="Google Shape;594;p8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5" name="Google Shape;595;p8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6" name="Google Shape;596;p8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97"/>
        <p:cNvGrpSpPr/>
        <p:nvPr/>
      </p:nvGrpSpPr>
      <p:grpSpPr>
        <a:xfrm>
          <a:off x="0" y="0"/>
          <a:ext cx="0" cy="0"/>
          <a:chOff x="0" y="0"/>
          <a:chExt cx="0" cy="0"/>
        </a:xfrm>
      </p:grpSpPr>
      <p:sp>
        <p:nvSpPr>
          <p:cNvPr id="598" name="Google Shape;598;p8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99" name="Google Shape;599;p83"/>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00" name="Google Shape;600;p8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1" name="Google Shape;601;p8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2" name="Google Shape;602;p8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3"/>
        <p:cNvGrpSpPr/>
        <p:nvPr/>
      </p:nvGrpSpPr>
      <p:grpSpPr>
        <a:xfrm>
          <a:off x="0" y="0"/>
          <a:ext cx="0" cy="0"/>
          <a:chOff x="0" y="0"/>
          <a:chExt cx="0" cy="0"/>
        </a:xfrm>
      </p:grpSpPr>
      <p:sp>
        <p:nvSpPr>
          <p:cNvPr id="604" name="Google Shape;604;p84"/>
          <p:cNvSpPr txBox="1">
            <a:spLocks noGrp="1"/>
          </p:cNvSpPr>
          <p:nvPr>
            <p:ph type="ctrTitle"/>
          </p:nvPr>
        </p:nvSpPr>
        <p:spPr>
          <a:xfrm>
            <a:off x="685800" y="2130491"/>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5" name="Google Shape;605;p8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606" name="Google Shape;606;p8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7" name="Google Shape;607;p8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8" name="Google Shape;608;p8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15"/>
        <p:cNvGrpSpPr/>
        <p:nvPr/>
      </p:nvGrpSpPr>
      <p:grpSpPr>
        <a:xfrm>
          <a:off x="0" y="0"/>
          <a:ext cx="0" cy="0"/>
          <a:chOff x="0" y="0"/>
          <a:chExt cx="0" cy="0"/>
        </a:xfrm>
      </p:grpSpPr>
      <p:sp>
        <p:nvSpPr>
          <p:cNvPr id="616" name="Google Shape;616;p8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17" name="Google Shape;617;p8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18" name="Google Shape;618;p8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9" name="Google Shape;619;p8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0" name="Google Shape;620;p8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627"/>
        <p:cNvGrpSpPr/>
        <p:nvPr/>
      </p:nvGrpSpPr>
      <p:grpSpPr>
        <a:xfrm>
          <a:off x="0" y="0"/>
          <a:ext cx="0" cy="0"/>
          <a:chOff x="0" y="0"/>
          <a:chExt cx="0" cy="0"/>
        </a:xfrm>
      </p:grpSpPr>
      <p:sp>
        <p:nvSpPr>
          <p:cNvPr id="628" name="Google Shape;628;p88"/>
          <p:cNvSpPr txBox="1">
            <a:spLocks noGrp="1"/>
          </p:cNvSpPr>
          <p:nvPr>
            <p:ph type="body" idx="1"/>
          </p:nvPr>
        </p:nvSpPr>
        <p:spPr>
          <a:xfrm>
            <a:off x="457200" y="274660"/>
            <a:ext cx="8229600" cy="585152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29" name="Google Shape;629;p8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0" name="Google Shape;630;p8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1" name="Google Shape;631;p8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6"/>
        <p:cNvGrpSpPr/>
        <p:nvPr/>
      </p:nvGrpSpPr>
      <p:grpSpPr>
        <a:xfrm>
          <a:off x="0" y="0"/>
          <a:ext cx="0" cy="0"/>
          <a:chOff x="0" y="0"/>
          <a:chExt cx="0" cy="0"/>
        </a:xfrm>
      </p:grpSpPr>
      <p:sp>
        <p:nvSpPr>
          <p:cNvPr id="667" name="Google Shape;667;p90"/>
          <p:cNvSpPr txBox="1">
            <a:spLocks noGrp="1"/>
          </p:cNvSpPr>
          <p:nvPr>
            <p:ph type="title"/>
          </p:nvPr>
        </p:nvSpPr>
        <p:spPr>
          <a:xfrm>
            <a:off x="1944705" y="624110"/>
            <a:ext cx="6683765" cy="128089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8" name="Google Shape;668;p90"/>
          <p:cNvSpPr txBox="1">
            <a:spLocks noGrp="1"/>
          </p:cNvSpPr>
          <p:nvPr>
            <p:ph type="body" idx="1"/>
          </p:nvPr>
        </p:nvSpPr>
        <p:spPr>
          <a:xfrm>
            <a:off x="1941909" y="2133600"/>
            <a:ext cx="6686550" cy="3777622"/>
          </a:xfrm>
          <a:prstGeom prst="rect">
            <a:avLst/>
          </a:prstGeom>
          <a:noFill/>
          <a:ln>
            <a:noFill/>
          </a:ln>
        </p:spPr>
        <p:txBody>
          <a:bodyPr spcFirstLastPara="1" wrap="square" lIns="91425" tIns="45700" rIns="91425" bIns="45700" anchor="t" anchorCtr="0">
            <a:no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669" name="Google Shape;669;p90"/>
          <p:cNvSpPr txBox="1">
            <a:spLocks noGrp="1"/>
          </p:cNvSpPr>
          <p:nvPr>
            <p:ph type="dt" idx="10"/>
          </p:nvPr>
        </p:nvSpPr>
        <p:spPr>
          <a:xfrm>
            <a:off x="7770812" y="6130925"/>
            <a:ext cx="860425" cy="369887"/>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0" name="Google Shape;670;p90"/>
          <p:cNvSpPr txBox="1">
            <a:spLocks noGrp="1"/>
          </p:cNvSpPr>
          <p:nvPr>
            <p:ph type="ftr" idx="11"/>
          </p:nvPr>
        </p:nvSpPr>
        <p:spPr>
          <a:xfrm>
            <a:off x="1941512" y="6135687"/>
            <a:ext cx="57150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1" name="Google Shape;671;p90"/>
          <p:cNvSpPr txBox="1">
            <a:spLocks noGrp="1"/>
          </p:cNvSpPr>
          <p:nvPr>
            <p:ph type="sldNum" idx="12"/>
          </p:nvPr>
        </p:nvSpPr>
        <p:spPr>
          <a:xfrm>
            <a:off x="398462" y="787400"/>
            <a:ext cx="58578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1pPr>
            <a:lvl2pPr marL="0" marR="0" lvl="1" indent="0" algn="r">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2pPr>
            <a:lvl3pPr marL="0" marR="0" lvl="2" indent="0" algn="r">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3pPr>
            <a:lvl4pPr marL="0" marR="0" lvl="3" indent="0" algn="r">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4pPr>
            <a:lvl5pPr marL="0" marR="0" lvl="4" indent="0" algn="r">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5pPr>
            <a:lvl6pPr marL="0" marR="0" lvl="5" indent="0" algn="r">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6pPr>
            <a:lvl7pPr marL="0" marR="0" lvl="6" indent="0" algn="r">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7pPr>
            <a:lvl8pPr marL="0" marR="0" lvl="7" indent="0" algn="r">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8pPr>
            <a:lvl9pPr marL="0" marR="0" lvl="8" indent="0" algn="r">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78"/>
        <p:cNvGrpSpPr/>
        <p:nvPr/>
      </p:nvGrpSpPr>
      <p:grpSpPr>
        <a:xfrm>
          <a:off x="0" y="0"/>
          <a:ext cx="0" cy="0"/>
          <a:chOff x="0" y="0"/>
          <a:chExt cx="0" cy="0"/>
        </a:xfrm>
      </p:grpSpPr>
      <p:sp>
        <p:nvSpPr>
          <p:cNvPr id="679" name="Google Shape;679;p92"/>
          <p:cNvSpPr txBox="1">
            <a:spLocks noGrp="1"/>
          </p:cNvSpPr>
          <p:nvPr>
            <p:ph type="ctrTitle"/>
          </p:nvPr>
        </p:nvSpPr>
        <p:spPr>
          <a:xfrm>
            <a:off x="685800" y="2130491"/>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80" name="Google Shape;680;p9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681" name="Google Shape;681;p9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2" name="Google Shape;682;p9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3" name="Google Shape;683;p9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2"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116"/>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61" name="Google Shape;61;p9"/>
          <p:cNvSpPr txBox="1">
            <a:spLocks noGrp="1"/>
          </p:cNvSpPr>
          <p:nvPr>
            <p:ph type="body" idx="2"/>
          </p:nvPr>
        </p:nvSpPr>
        <p:spPr>
          <a:xfrm>
            <a:off x="457202" y="1435103"/>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2" name="Google Shape;62;p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684"/>
        <p:cNvGrpSpPr/>
        <p:nvPr/>
      </p:nvGrpSpPr>
      <p:grpSpPr>
        <a:xfrm>
          <a:off x="0" y="0"/>
          <a:ext cx="0" cy="0"/>
          <a:chOff x="0" y="0"/>
          <a:chExt cx="0" cy="0"/>
        </a:xfrm>
      </p:grpSpPr>
      <p:sp>
        <p:nvSpPr>
          <p:cNvPr id="685" name="Google Shape;685;p93"/>
          <p:cNvSpPr txBox="1">
            <a:spLocks noGrp="1"/>
          </p:cNvSpPr>
          <p:nvPr>
            <p:ph type="body" idx="1"/>
          </p:nvPr>
        </p:nvSpPr>
        <p:spPr>
          <a:xfrm>
            <a:off x="457200" y="274704"/>
            <a:ext cx="8229600" cy="585152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86" name="Google Shape;686;p9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7" name="Google Shape;687;p9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8" name="Google Shape;688;p9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89"/>
        <p:cNvGrpSpPr/>
        <p:nvPr/>
      </p:nvGrpSpPr>
      <p:grpSpPr>
        <a:xfrm>
          <a:off x="0" y="0"/>
          <a:ext cx="0" cy="0"/>
          <a:chOff x="0" y="0"/>
          <a:chExt cx="0" cy="0"/>
        </a:xfrm>
      </p:grpSpPr>
      <p:sp>
        <p:nvSpPr>
          <p:cNvPr id="690" name="Google Shape;690;p94"/>
          <p:cNvSpPr txBox="1">
            <a:spLocks noGrp="1"/>
          </p:cNvSpPr>
          <p:nvPr>
            <p:ph type="title"/>
          </p:nvPr>
        </p:nvSpPr>
        <p:spPr>
          <a:xfrm rot="5400000">
            <a:off x="4732337" y="2171767"/>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91" name="Google Shape;691;p94"/>
          <p:cNvSpPr txBox="1">
            <a:spLocks noGrp="1"/>
          </p:cNvSpPr>
          <p:nvPr>
            <p:ph type="body" idx="1"/>
          </p:nvPr>
        </p:nvSpPr>
        <p:spPr>
          <a:xfrm rot="5400000">
            <a:off x="541338" y="190567"/>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92" name="Google Shape;692;p9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3" name="Google Shape;693;p9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4" name="Google Shape;694;p9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5"/>
        <p:cNvGrpSpPr/>
        <p:nvPr/>
      </p:nvGrpSpPr>
      <p:grpSpPr>
        <a:xfrm>
          <a:off x="0" y="0"/>
          <a:ext cx="0" cy="0"/>
          <a:chOff x="0" y="0"/>
          <a:chExt cx="0" cy="0"/>
        </a:xfrm>
      </p:grpSpPr>
      <p:sp>
        <p:nvSpPr>
          <p:cNvPr id="696" name="Google Shape;696;p9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97" name="Google Shape;697;p95"/>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98" name="Google Shape;698;p9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9" name="Google Shape;699;p9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0" name="Google Shape;700;p9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1"/>
        <p:cNvGrpSpPr/>
        <p:nvPr/>
      </p:nvGrpSpPr>
      <p:grpSpPr>
        <a:xfrm>
          <a:off x="0" y="0"/>
          <a:ext cx="0" cy="0"/>
          <a:chOff x="0" y="0"/>
          <a:chExt cx="0" cy="0"/>
        </a:xfrm>
      </p:grpSpPr>
      <p:sp>
        <p:nvSpPr>
          <p:cNvPr id="702" name="Google Shape;702;p9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03" name="Google Shape;703;p96"/>
          <p:cNvSpPr>
            <a:spLocks noGrp="1"/>
          </p:cNvSpPr>
          <p:nvPr>
            <p:ph type="pic" idx="2"/>
          </p:nvPr>
        </p:nvSpPr>
        <p:spPr>
          <a:xfrm>
            <a:off x="1792288" y="612775"/>
            <a:ext cx="5486400" cy="4114800"/>
          </a:xfrm>
          <a:prstGeom prst="rect">
            <a:avLst/>
          </a:prstGeom>
          <a:noFill/>
          <a:ln>
            <a:noFill/>
          </a:ln>
        </p:spPr>
      </p:sp>
      <p:sp>
        <p:nvSpPr>
          <p:cNvPr id="704" name="Google Shape;704;p9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705" name="Google Shape;705;p9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6" name="Google Shape;706;p9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7" name="Google Shape;707;p9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8"/>
        <p:cNvGrpSpPr/>
        <p:nvPr/>
      </p:nvGrpSpPr>
      <p:grpSpPr>
        <a:xfrm>
          <a:off x="0" y="0"/>
          <a:ext cx="0" cy="0"/>
          <a:chOff x="0" y="0"/>
          <a:chExt cx="0" cy="0"/>
        </a:xfrm>
      </p:grpSpPr>
      <p:sp>
        <p:nvSpPr>
          <p:cNvPr id="709" name="Google Shape;709;p97"/>
          <p:cNvSpPr txBox="1">
            <a:spLocks noGrp="1"/>
          </p:cNvSpPr>
          <p:nvPr>
            <p:ph type="title"/>
          </p:nvPr>
        </p:nvSpPr>
        <p:spPr>
          <a:xfrm>
            <a:off x="457202"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10" name="Google Shape;710;p97"/>
          <p:cNvSpPr txBox="1">
            <a:spLocks noGrp="1"/>
          </p:cNvSpPr>
          <p:nvPr>
            <p:ph type="body" idx="1"/>
          </p:nvPr>
        </p:nvSpPr>
        <p:spPr>
          <a:xfrm>
            <a:off x="3575050" y="273116"/>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711" name="Google Shape;711;p97"/>
          <p:cNvSpPr txBox="1">
            <a:spLocks noGrp="1"/>
          </p:cNvSpPr>
          <p:nvPr>
            <p:ph type="body" idx="2"/>
          </p:nvPr>
        </p:nvSpPr>
        <p:spPr>
          <a:xfrm>
            <a:off x="457202" y="1435103"/>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712" name="Google Shape;712;p9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3" name="Google Shape;713;p9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4" name="Google Shape;714;p9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15"/>
        <p:cNvGrpSpPr/>
        <p:nvPr/>
      </p:nvGrpSpPr>
      <p:grpSpPr>
        <a:xfrm>
          <a:off x="0" y="0"/>
          <a:ext cx="0" cy="0"/>
          <a:chOff x="0" y="0"/>
          <a:chExt cx="0" cy="0"/>
        </a:xfrm>
      </p:grpSpPr>
      <p:sp>
        <p:nvSpPr>
          <p:cNvPr id="716" name="Google Shape;716;p9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7" name="Google Shape;717;p9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8" name="Google Shape;718;p9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9"/>
        <p:cNvGrpSpPr/>
        <p:nvPr/>
      </p:nvGrpSpPr>
      <p:grpSpPr>
        <a:xfrm>
          <a:off x="0" y="0"/>
          <a:ext cx="0" cy="0"/>
          <a:chOff x="0" y="0"/>
          <a:chExt cx="0" cy="0"/>
        </a:xfrm>
      </p:grpSpPr>
      <p:sp>
        <p:nvSpPr>
          <p:cNvPr id="720" name="Google Shape;720;p9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21" name="Google Shape;721;p9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2" name="Google Shape;722;p9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3" name="Google Shape;723;p9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24"/>
        <p:cNvGrpSpPr/>
        <p:nvPr/>
      </p:nvGrpSpPr>
      <p:grpSpPr>
        <a:xfrm>
          <a:off x="0" y="0"/>
          <a:ext cx="0" cy="0"/>
          <a:chOff x="0" y="0"/>
          <a:chExt cx="0" cy="0"/>
        </a:xfrm>
      </p:grpSpPr>
      <p:sp>
        <p:nvSpPr>
          <p:cNvPr id="725" name="Google Shape;725;p10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26" name="Google Shape;726;p10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727" name="Google Shape;727;p10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728" name="Google Shape;728;p100"/>
          <p:cNvSpPr txBox="1">
            <a:spLocks noGrp="1"/>
          </p:cNvSpPr>
          <p:nvPr>
            <p:ph type="body" idx="3"/>
          </p:nvPr>
        </p:nvSpPr>
        <p:spPr>
          <a:xfrm>
            <a:off x="4645058"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729" name="Google Shape;729;p100"/>
          <p:cNvSpPr txBox="1">
            <a:spLocks noGrp="1"/>
          </p:cNvSpPr>
          <p:nvPr>
            <p:ph type="body" idx="4"/>
          </p:nvPr>
        </p:nvSpPr>
        <p:spPr>
          <a:xfrm>
            <a:off x="4645058"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730" name="Google Shape;730;p10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1" name="Google Shape;731;p10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2" name="Google Shape;732;p10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33"/>
        <p:cNvGrpSpPr/>
        <p:nvPr/>
      </p:nvGrpSpPr>
      <p:grpSpPr>
        <a:xfrm>
          <a:off x="0" y="0"/>
          <a:ext cx="0" cy="0"/>
          <a:chOff x="0" y="0"/>
          <a:chExt cx="0" cy="0"/>
        </a:xfrm>
      </p:grpSpPr>
      <p:sp>
        <p:nvSpPr>
          <p:cNvPr id="734" name="Google Shape;734;p10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35" name="Google Shape;735;p101"/>
          <p:cNvSpPr txBox="1">
            <a:spLocks noGrp="1"/>
          </p:cNvSpPr>
          <p:nvPr>
            <p:ph type="body" idx="1"/>
          </p:nvPr>
        </p:nvSpPr>
        <p:spPr>
          <a:xfrm>
            <a:off x="457200" y="1600206"/>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736" name="Google Shape;736;p101"/>
          <p:cNvSpPr txBox="1">
            <a:spLocks noGrp="1"/>
          </p:cNvSpPr>
          <p:nvPr>
            <p:ph type="body" idx="2"/>
          </p:nvPr>
        </p:nvSpPr>
        <p:spPr>
          <a:xfrm>
            <a:off x="4648200" y="1600206"/>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737" name="Google Shape;737;p10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8" name="Google Shape;738;p10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9" name="Google Shape;739;p10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40"/>
        <p:cNvGrpSpPr/>
        <p:nvPr/>
      </p:nvGrpSpPr>
      <p:grpSpPr>
        <a:xfrm>
          <a:off x="0" y="0"/>
          <a:ext cx="0" cy="0"/>
          <a:chOff x="0" y="0"/>
          <a:chExt cx="0" cy="0"/>
        </a:xfrm>
      </p:grpSpPr>
      <p:sp>
        <p:nvSpPr>
          <p:cNvPr id="741" name="Google Shape;741;p102"/>
          <p:cNvSpPr txBox="1">
            <a:spLocks noGrp="1"/>
          </p:cNvSpPr>
          <p:nvPr>
            <p:ph type="title"/>
          </p:nvPr>
        </p:nvSpPr>
        <p:spPr>
          <a:xfrm>
            <a:off x="722313" y="4406966"/>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2" name="Google Shape;742;p10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743" name="Google Shape;743;p10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4" name="Google Shape;744;p10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5" name="Google Shape;745;p10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
        <p:cNvGrpSpPr/>
        <p:nvPr/>
      </p:nvGrpSpPr>
      <p:grpSpPr>
        <a:xfrm>
          <a:off x="0" y="0"/>
          <a:ext cx="0" cy="0"/>
          <a:chOff x="0" y="0"/>
          <a:chExt cx="0" cy="0"/>
        </a:xfrm>
      </p:grpSpPr>
      <p:sp>
        <p:nvSpPr>
          <p:cNvPr id="66" name="Google Shape;66;p1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46"/>
        <p:cNvGrpSpPr/>
        <p:nvPr/>
      </p:nvGrpSpPr>
      <p:grpSpPr>
        <a:xfrm>
          <a:off x="0" y="0"/>
          <a:ext cx="0" cy="0"/>
          <a:chOff x="0" y="0"/>
          <a:chExt cx="0" cy="0"/>
        </a:xfrm>
      </p:grpSpPr>
      <p:sp>
        <p:nvSpPr>
          <p:cNvPr id="747" name="Google Shape;747;p10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8" name="Google Shape;748;p103"/>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49" name="Google Shape;749;p10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0" name="Google Shape;750;p10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1" name="Google Shape;751;p10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758"/>
        <p:cNvGrpSpPr/>
        <p:nvPr/>
      </p:nvGrpSpPr>
      <p:grpSpPr>
        <a:xfrm>
          <a:off x="0" y="0"/>
          <a:ext cx="0" cy="0"/>
          <a:chOff x="0" y="0"/>
          <a:chExt cx="0" cy="0"/>
        </a:xfrm>
      </p:grpSpPr>
      <p:sp>
        <p:nvSpPr>
          <p:cNvPr id="759" name="Google Shape;759;p105"/>
          <p:cNvSpPr txBox="1">
            <a:spLocks noGrp="1"/>
          </p:cNvSpPr>
          <p:nvPr>
            <p:ph type="body" idx="1"/>
          </p:nvPr>
        </p:nvSpPr>
        <p:spPr>
          <a:xfrm>
            <a:off x="457200" y="274660"/>
            <a:ext cx="8229600" cy="585152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60" name="Google Shape;760;p10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1" name="Google Shape;761;p10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2" name="Google Shape;762;p10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63"/>
        <p:cNvGrpSpPr/>
        <p:nvPr/>
      </p:nvGrpSpPr>
      <p:grpSpPr>
        <a:xfrm>
          <a:off x="0" y="0"/>
          <a:ext cx="0" cy="0"/>
          <a:chOff x="0" y="0"/>
          <a:chExt cx="0" cy="0"/>
        </a:xfrm>
      </p:grpSpPr>
      <p:sp>
        <p:nvSpPr>
          <p:cNvPr id="764" name="Google Shape;764;p106"/>
          <p:cNvSpPr txBox="1">
            <a:spLocks noGrp="1"/>
          </p:cNvSpPr>
          <p:nvPr>
            <p:ph type="title"/>
          </p:nvPr>
        </p:nvSpPr>
        <p:spPr>
          <a:xfrm rot="5400000">
            <a:off x="4732337" y="2171723"/>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65" name="Google Shape;765;p106"/>
          <p:cNvSpPr txBox="1">
            <a:spLocks noGrp="1"/>
          </p:cNvSpPr>
          <p:nvPr>
            <p:ph type="body" idx="1"/>
          </p:nvPr>
        </p:nvSpPr>
        <p:spPr>
          <a:xfrm rot="5400000">
            <a:off x="541338" y="190523"/>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66" name="Google Shape;766;p10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7" name="Google Shape;767;p10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8" name="Google Shape;768;p10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9"/>
        <p:cNvGrpSpPr/>
        <p:nvPr/>
      </p:nvGrpSpPr>
      <p:grpSpPr>
        <a:xfrm>
          <a:off x="0" y="0"/>
          <a:ext cx="0" cy="0"/>
          <a:chOff x="0" y="0"/>
          <a:chExt cx="0" cy="0"/>
        </a:xfrm>
      </p:grpSpPr>
      <p:sp>
        <p:nvSpPr>
          <p:cNvPr id="770" name="Google Shape;770;p10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71" name="Google Shape;771;p107"/>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2" name="Google Shape;772;p10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3" name="Google Shape;773;p10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4" name="Google Shape;774;p10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75"/>
        <p:cNvGrpSpPr/>
        <p:nvPr/>
      </p:nvGrpSpPr>
      <p:grpSpPr>
        <a:xfrm>
          <a:off x="0" y="0"/>
          <a:ext cx="0" cy="0"/>
          <a:chOff x="0" y="0"/>
          <a:chExt cx="0" cy="0"/>
        </a:xfrm>
      </p:grpSpPr>
      <p:sp>
        <p:nvSpPr>
          <p:cNvPr id="776" name="Google Shape;776;p10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77" name="Google Shape;777;p108"/>
          <p:cNvSpPr>
            <a:spLocks noGrp="1"/>
          </p:cNvSpPr>
          <p:nvPr>
            <p:ph type="pic" idx="2"/>
          </p:nvPr>
        </p:nvSpPr>
        <p:spPr>
          <a:xfrm>
            <a:off x="1792288" y="612775"/>
            <a:ext cx="5486400" cy="4114800"/>
          </a:xfrm>
          <a:prstGeom prst="rect">
            <a:avLst/>
          </a:prstGeom>
          <a:noFill/>
          <a:ln>
            <a:noFill/>
          </a:ln>
        </p:spPr>
      </p:sp>
      <p:sp>
        <p:nvSpPr>
          <p:cNvPr id="778" name="Google Shape;778;p10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779" name="Google Shape;779;p10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0" name="Google Shape;780;p10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1" name="Google Shape;781;p10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82"/>
        <p:cNvGrpSpPr/>
        <p:nvPr/>
      </p:nvGrpSpPr>
      <p:grpSpPr>
        <a:xfrm>
          <a:off x="0" y="0"/>
          <a:ext cx="0" cy="0"/>
          <a:chOff x="0" y="0"/>
          <a:chExt cx="0" cy="0"/>
        </a:xfrm>
      </p:grpSpPr>
      <p:sp>
        <p:nvSpPr>
          <p:cNvPr id="783" name="Google Shape;783;p109"/>
          <p:cNvSpPr txBox="1">
            <a:spLocks noGrp="1"/>
          </p:cNvSpPr>
          <p:nvPr>
            <p:ph type="title"/>
          </p:nvPr>
        </p:nvSpPr>
        <p:spPr>
          <a:xfrm>
            <a:off x="457202"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84" name="Google Shape;784;p109"/>
          <p:cNvSpPr txBox="1">
            <a:spLocks noGrp="1"/>
          </p:cNvSpPr>
          <p:nvPr>
            <p:ph type="body" idx="1"/>
          </p:nvPr>
        </p:nvSpPr>
        <p:spPr>
          <a:xfrm>
            <a:off x="3575050" y="273072"/>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785" name="Google Shape;785;p109"/>
          <p:cNvSpPr txBox="1">
            <a:spLocks noGrp="1"/>
          </p:cNvSpPr>
          <p:nvPr>
            <p:ph type="body" idx="2"/>
          </p:nvPr>
        </p:nvSpPr>
        <p:spPr>
          <a:xfrm>
            <a:off x="457202" y="1435103"/>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786" name="Google Shape;786;p10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7" name="Google Shape;787;p10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8" name="Google Shape;788;p10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9"/>
        <p:cNvGrpSpPr/>
        <p:nvPr/>
      </p:nvGrpSpPr>
      <p:grpSpPr>
        <a:xfrm>
          <a:off x="0" y="0"/>
          <a:ext cx="0" cy="0"/>
          <a:chOff x="0" y="0"/>
          <a:chExt cx="0" cy="0"/>
        </a:xfrm>
      </p:grpSpPr>
      <p:sp>
        <p:nvSpPr>
          <p:cNvPr id="790" name="Google Shape;790;p11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1" name="Google Shape;791;p11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2" name="Google Shape;792;p11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93"/>
        <p:cNvGrpSpPr/>
        <p:nvPr/>
      </p:nvGrpSpPr>
      <p:grpSpPr>
        <a:xfrm>
          <a:off x="0" y="0"/>
          <a:ext cx="0" cy="0"/>
          <a:chOff x="0" y="0"/>
          <a:chExt cx="0" cy="0"/>
        </a:xfrm>
      </p:grpSpPr>
      <p:sp>
        <p:nvSpPr>
          <p:cNvPr id="794" name="Google Shape;794;p11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95" name="Google Shape;795;p11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6" name="Google Shape;796;p11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7" name="Google Shape;797;p11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98"/>
        <p:cNvGrpSpPr/>
        <p:nvPr/>
      </p:nvGrpSpPr>
      <p:grpSpPr>
        <a:xfrm>
          <a:off x="0" y="0"/>
          <a:ext cx="0" cy="0"/>
          <a:chOff x="0" y="0"/>
          <a:chExt cx="0" cy="0"/>
        </a:xfrm>
      </p:grpSpPr>
      <p:sp>
        <p:nvSpPr>
          <p:cNvPr id="799" name="Google Shape;799;p11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0" name="Google Shape;800;p11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801" name="Google Shape;801;p11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802" name="Google Shape;802;p112"/>
          <p:cNvSpPr txBox="1">
            <a:spLocks noGrp="1"/>
          </p:cNvSpPr>
          <p:nvPr>
            <p:ph type="body" idx="3"/>
          </p:nvPr>
        </p:nvSpPr>
        <p:spPr>
          <a:xfrm>
            <a:off x="4645036"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803" name="Google Shape;803;p112"/>
          <p:cNvSpPr txBox="1">
            <a:spLocks noGrp="1"/>
          </p:cNvSpPr>
          <p:nvPr>
            <p:ph type="body" idx="4"/>
          </p:nvPr>
        </p:nvSpPr>
        <p:spPr>
          <a:xfrm>
            <a:off x="4645036"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804" name="Google Shape;804;p11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5" name="Google Shape;805;p11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6" name="Google Shape;806;p11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07"/>
        <p:cNvGrpSpPr/>
        <p:nvPr/>
      </p:nvGrpSpPr>
      <p:grpSpPr>
        <a:xfrm>
          <a:off x="0" y="0"/>
          <a:ext cx="0" cy="0"/>
          <a:chOff x="0" y="0"/>
          <a:chExt cx="0" cy="0"/>
        </a:xfrm>
      </p:grpSpPr>
      <p:sp>
        <p:nvSpPr>
          <p:cNvPr id="808" name="Google Shape;808;p11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9" name="Google Shape;809;p113"/>
          <p:cNvSpPr txBox="1">
            <a:spLocks noGrp="1"/>
          </p:cNvSpPr>
          <p:nvPr>
            <p:ph type="body" idx="1"/>
          </p:nvPr>
        </p:nvSpPr>
        <p:spPr>
          <a:xfrm>
            <a:off x="457200" y="1600206"/>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810" name="Google Shape;810;p113"/>
          <p:cNvSpPr txBox="1">
            <a:spLocks noGrp="1"/>
          </p:cNvSpPr>
          <p:nvPr>
            <p:ph type="body" idx="2"/>
          </p:nvPr>
        </p:nvSpPr>
        <p:spPr>
          <a:xfrm>
            <a:off x="4648200" y="1600206"/>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811" name="Google Shape;811;p11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2" name="Google Shape;812;p11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3" name="Google Shape;813;p11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76.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77.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2.xml"/><Relationship Id="rId1" Type="http://schemas.openxmlformats.org/officeDocument/2006/relationships/slideLayout" Target="../slideLayouts/slideLayout7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13.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14.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5.xml"/><Relationship Id="rId1"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7.xml"/><Relationship Id="rId1"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8.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9.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9"/>
        <p:cNvGrpSpPr/>
        <p:nvPr/>
      </p:nvGrpSpPr>
      <p:grpSpPr>
        <a:xfrm>
          <a:off x="0" y="0"/>
          <a:ext cx="0" cy="0"/>
          <a:chOff x="0" y="0"/>
          <a:chExt cx="0" cy="0"/>
        </a:xfrm>
      </p:grpSpPr>
      <p:sp>
        <p:nvSpPr>
          <p:cNvPr id="610" name="Google Shape;610;p8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11" name="Google Shape;611;p8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12" name="Google Shape;612;p8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3" name="Google Shape;613;p8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4" name="Google Shape;614;p8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1"/>
        <p:cNvGrpSpPr/>
        <p:nvPr/>
      </p:nvGrpSpPr>
      <p:grpSpPr>
        <a:xfrm>
          <a:off x="0" y="0"/>
          <a:ext cx="0" cy="0"/>
          <a:chOff x="0" y="0"/>
          <a:chExt cx="0" cy="0"/>
        </a:xfrm>
      </p:grpSpPr>
      <p:sp>
        <p:nvSpPr>
          <p:cNvPr id="622" name="Google Shape;622;p8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23" name="Google Shape;623;p87"/>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24" name="Google Shape;624;p8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25" name="Google Shape;625;p8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26" name="Google Shape;626;p8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2"/>
        <p:cNvGrpSpPr/>
        <p:nvPr/>
      </p:nvGrpSpPr>
      <p:grpSpPr>
        <a:xfrm>
          <a:off x="0" y="0"/>
          <a:ext cx="0" cy="0"/>
          <a:chOff x="0" y="0"/>
          <a:chExt cx="0" cy="0"/>
        </a:xfrm>
      </p:grpSpPr>
      <p:grpSp>
        <p:nvGrpSpPr>
          <p:cNvPr id="633" name="Google Shape;633;p89"/>
          <p:cNvGrpSpPr/>
          <p:nvPr/>
        </p:nvGrpSpPr>
        <p:grpSpPr>
          <a:xfrm>
            <a:off x="0" y="228600"/>
            <a:ext cx="2138362" cy="6638925"/>
            <a:chOff x="2487613" y="285750"/>
            <a:chExt cx="2428875" cy="5654676"/>
          </a:xfrm>
        </p:grpSpPr>
        <p:sp>
          <p:nvSpPr>
            <p:cNvPr id="634" name="Google Shape;634;p89"/>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35" name="Google Shape;635;p89"/>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36" name="Google Shape;636;p89"/>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37" name="Google Shape;637;p89"/>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38" name="Google Shape;638;p89"/>
            <p:cNvSpPr/>
            <p:nvPr/>
          </p:nvSpPr>
          <p:spPr>
            <a:xfrm>
              <a:off x="2573338" y="2817813"/>
              <a:ext cx="700088" cy="2835275"/>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39" name="Google Shape;639;p89"/>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40" name="Google Shape;640;p89"/>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41" name="Google Shape;641;p89"/>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42" name="Google Shape;642;p89"/>
            <p:cNvSpPr/>
            <p:nvPr/>
          </p:nvSpPr>
          <p:spPr>
            <a:xfrm>
              <a:off x="3148013" y="1282700"/>
              <a:ext cx="1768475" cy="3448050"/>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43" name="Google Shape;643;p89"/>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44" name="Google Shape;644;p89"/>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45" name="Google Shape;645;p89"/>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646" name="Google Shape;646;p89"/>
          <p:cNvGrpSpPr/>
          <p:nvPr/>
        </p:nvGrpSpPr>
        <p:grpSpPr>
          <a:xfrm>
            <a:off x="20637" y="0"/>
            <a:ext cx="1766887" cy="6853237"/>
            <a:chOff x="6627813" y="194833"/>
            <a:chExt cx="1952625" cy="5678918"/>
          </a:xfrm>
        </p:grpSpPr>
        <p:sp>
          <p:nvSpPr>
            <p:cNvPr id="647" name="Google Shape;647;p89"/>
            <p:cNvSpPr/>
            <p:nvPr/>
          </p:nvSpPr>
          <p:spPr>
            <a:xfrm>
              <a:off x="6627813" y="194833"/>
              <a:ext cx="409575" cy="3646488"/>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48" name="Google Shape;648;p89"/>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49" name="Google Shape;649;p89"/>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50" name="Google Shape;650;p89"/>
            <p:cNvSpPr/>
            <p:nvPr/>
          </p:nvSpPr>
          <p:spPr>
            <a:xfrm>
              <a:off x="7037388" y="3811588"/>
              <a:ext cx="457200" cy="1852613"/>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51" name="Google Shape;651;p89"/>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52" name="Google Shape;652;p89"/>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53" name="Google Shape;653;p89"/>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54" name="Google Shape;654;p89"/>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55" name="Google Shape;655;p89"/>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56" name="Google Shape;656;p89"/>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57" name="Google Shape;657;p89"/>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58" name="Google Shape;658;p89"/>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659" name="Google Shape;659;p89"/>
          <p:cNvSpPr/>
          <p:nvPr/>
        </p:nvSpPr>
        <p:spPr>
          <a:xfrm>
            <a:off x="0" y="0"/>
            <a:ext cx="136525" cy="68580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60" name="Google Shape;660;p89"/>
          <p:cNvSpPr/>
          <p:nvPr/>
        </p:nvSpPr>
        <p:spPr>
          <a:xfrm rot="10800000" flipH="1">
            <a:off x="-3175" y="714375"/>
            <a:ext cx="1192212"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61" name="Google Shape;661;p89"/>
          <p:cNvSpPr txBox="1">
            <a:spLocks noGrp="1"/>
          </p:cNvSpPr>
          <p:nvPr>
            <p:ph type="title"/>
          </p:nvPr>
        </p:nvSpPr>
        <p:spPr>
          <a:xfrm>
            <a:off x="1944687" y="623887"/>
            <a:ext cx="6683375" cy="128111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2pPr>
            <a:lvl3pPr marR="0" lvl="2"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3pPr>
            <a:lvl4pPr marR="0" lvl="3"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4pPr>
            <a:lvl5pPr marR="0" lvl="4"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662" name="Google Shape;662;p89"/>
          <p:cNvSpPr txBox="1">
            <a:spLocks noGrp="1"/>
          </p:cNvSpPr>
          <p:nvPr>
            <p:ph type="body" idx="1"/>
          </p:nvPr>
        </p:nvSpPr>
        <p:spPr>
          <a:xfrm>
            <a:off x="1941512" y="2133600"/>
            <a:ext cx="6686550" cy="3886200"/>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404040"/>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404040"/>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404040"/>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404040"/>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404040"/>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663" name="Google Shape;663;p89"/>
          <p:cNvSpPr txBox="1">
            <a:spLocks noGrp="1"/>
          </p:cNvSpPr>
          <p:nvPr>
            <p:ph type="dt" idx="10"/>
          </p:nvPr>
        </p:nvSpPr>
        <p:spPr>
          <a:xfrm>
            <a:off x="7770812" y="6130925"/>
            <a:ext cx="860425" cy="369887"/>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900" b="0" i="0" u="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64" name="Google Shape;664;p89"/>
          <p:cNvSpPr txBox="1">
            <a:spLocks noGrp="1"/>
          </p:cNvSpPr>
          <p:nvPr>
            <p:ph type="ftr" idx="11"/>
          </p:nvPr>
        </p:nvSpPr>
        <p:spPr>
          <a:xfrm>
            <a:off x="1941512" y="6135687"/>
            <a:ext cx="57150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65" name="Google Shape;665;p89"/>
          <p:cNvSpPr txBox="1">
            <a:spLocks noGrp="1"/>
          </p:cNvSpPr>
          <p:nvPr>
            <p:ph type="sldNum" idx="12"/>
          </p:nvPr>
        </p:nvSpPr>
        <p:spPr>
          <a:xfrm>
            <a:off x="398462" y="787400"/>
            <a:ext cx="58578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1pPr>
            <a:lvl2pPr marL="0" marR="0" lvl="1" indent="0" algn="r" rtl="0">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2pPr>
            <a:lvl3pPr marL="0" marR="0" lvl="2" indent="0" algn="r" rtl="0">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3pPr>
            <a:lvl4pPr marL="0" marR="0" lvl="3" indent="0" algn="r" rtl="0">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4pPr>
            <a:lvl5pPr marL="0" marR="0" lvl="4" indent="0" algn="r" rtl="0">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5pPr>
            <a:lvl6pPr marL="0" marR="0" lvl="5" indent="0" algn="r" rtl="0">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6pPr>
            <a:lvl7pPr marL="0" marR="0" lvl="6" indent="0" algn="r" rtl="0">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7pPr>
            <a:lvl8pPr marL="0" marR="0" lvl="7" indent="0" algn="r" rtl="0">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8pPr>
            <a:lvl9pPr marL="0" marR="0" lvl="8" indent="0" algn="r" rtl="0">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72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2"/>
        <p:cNvGrpSpPr/>
        <p:nvPr/>
      </p:nvGrpSpPr>
      <p:grpSpPr>
        <a:xfrm>
          <a:off x="0" y="0"/>
          <a:ext cx="0" cy="0"/>
          <a:chOff x="0" y="0"/>
          <a:chExt cx="0" cy="0"/>
        </a:xfrm>
      </p:grpSpPr>
      <p:sp>
        <p:nvSpPr>
          <p:cNvPr id="673" name="Google Shape;673;p9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74" name="Google Shape;674;p91"/>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75" name="Google Shape;675;p9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76" name="Google Shape;676;p9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77" name="Google Shape;677;p9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2"/>
        <p:cNvGrpSpPr/>
        <p:nvPr/>
      </p:nvGrpSpPr>
      <p:grpSpPr>
        <a:xfrm>
          <a:off x="0" y="0"/>
          <a:ext cx="0" cy="0"/>
          <a:chOff x="0" y="0"/>
          <a:chExt cx="0" cy="0"/>
        </a:xfrm>
      </p:grpSpPr>
      <p:sp>
        <p:nvSpPr>
          <p:cNvPr id="753" name="Google Shape;753;p10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54" name="Google Shape;754;p104"/>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55" name="Google Shape;755;p10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56" name="Google Shape;756;p10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57" name="Google Shape;757;p10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2"/>
        <p:cNvGrpSpPr/>
        <p:nvPr/>
      </p:nvGrpSpPr>
      <p:grpSpPr>
        <a:xfrm>
          <a:off x="0" y="0"/>
          <a:ext cx="0" cy="0"/>
          <a:chOff x="0" y="0"/>
          <a:chExt cx="0" cy="0"/>
        </a:xfrm>
      </p:grpSpPr>
      <p:sp>
        <p:nvSpPr>
          <p:cNvPr id="833" name="Google Shape;833;p11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34" name="Google Shape;834;p117"/>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35" name="Google Shape;835;p11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36" name="Google Shape;836;p11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37" name="Google Shape;837;p11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2"/>
        <p:cNvGrpSpPr/>
        <p:nvPr/>
      </p:nvGrpSpPr>
      <p:grpSpPr>
        <a:xfrm>
          <a:off x="0" y="0"/>
          <a:ext cx="0" cy="0"/>
          <a:chOff x="0" y="0"/>
          <a:chExt cx="0" cy="0"/>
        </a:xfrm>
      </p:grpSpPr>
      <p:sp>
        <p:nvSpPr>
          <p:cNvPr id="913" name="Google Shape;913;p13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14" name="Google Shape;914;p130"/>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15" name="Google Shape;915;p13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16" name="Google Shape;916;p13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17" name="Google Shape;917;p13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6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1" name="Google Shape;91;p14"/>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2" name="Google Shape;92;p1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3" name="Google Shape;93;p1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4" name="Google Shape;94;p1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9"/>
        <p:cNvGrpSpPr/>
        <p:nvPr/>
      </p:nvGrpSpPr>
      <p:grpSpPr>
        <a:xfrm>
          <a:off x="0" y="0"/>
          <a:ext cx="0" cy="0"/>
          <a:chOff x="0" y="0"/>
          <a:chExt cx="0" cy="0"/>
        </a:xfrm>
      </p:grpSpPr>
      <p:sp>
        <p:nvSpPr>
          <p:cNvPr id="170" name="Google Shape;170;p2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1" name="Google Shape;171;p27"/>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2" name="Google Shape;172;p2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3" name="Google Shape;173;p2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4" name="Google Shape;174;p2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9"/>
        <p:cNvGrpSpPr/>
        <p:nvPr/>
      </p:nvGrpSpPr>
      <p:grpSpPr>
        <a:xfrm>
          <a:off x="0" y="0"/>
          <a:ext cx="0" cy="0"/>
          <a:chOff x="0" y="0"/>
          <a:chExt cx="0" cy="0"/>
        </a:xfrm>
      </p:grpSpPr>
      <p:grpSp>
        <p:nvGrpSpPr>
          <p:cNvPr id="250" name="Google Shape;250;p40"/>
          <p:cNvGrpSpPr/>
          <p:nvPr/>
        </p:nvGrpSpPr>
        <p:grpSpPr>
          <a:xfrm>
            <a:off x="0" y="228600"/>
            <a:ext cx="2138362" cy="6638925"/>
            <a:chOff x="2487613" y="285750"/>
            <a:chExt cx="2428875" cy="5654676"/>
          </a:xfrm>
        </p:grpSpPr>
        <p:sp>
          <p:nvSpPr>
            <p:cNvPr id="251" name="Google Shape;251;p40"/>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52" name="Google Shape;252;p40"/>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53" name="Google Shape;253;p40"/>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54" name="Google Shape;254;p40"/>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55" name="Google Shape;255;p40"/>
            <p:cNvSpPr/>
            <p:nvPr/>
          </p:nvSpPr>
          <p:spPr>
            <a:xfrm>
              <a:off x="2573338" y="2817813"/>
              <a:ext cx="700088" cy="2835275"/>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56" name="Google Shape;256;p40"/>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57" name="Google Shape;257;p40"/>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58" name="Google Shape;258;p40"/>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59" name="Google Shape;259;p40"/>
            <p:cNvSpPr/>
            <p:nvPr/>
          </p:nvSpPr>
          <p:spPr>
            <a:xfrm>
              <a:off x="3148013" y="1282700"/>
              <a:ext cx="1768475" cy="3448050"/>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60" name="Google Shape;260;p40"/>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61" name="Google Shape;261;p40"/>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62" name="Google Shape;262;p40"/>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263" name="Google Shape;263;p40"/>
          <p:cNvGrpSpPr/>
          <p:nvPr/>
        </p:nvGrpSpPr>
        <p:grpSpPr>
          <a:xfrm>
            <a:off x="20637" y="0"/>
            <a:ext cx="1766887" cy="6853237"/>
            <a:chOff x="6627813" y="194833"/>
            <a:chExt cx="1952625" cy="5678918"/>
          </a:xfrm>
        </p:grpSpPr>
        <p:sp>
          <p:nvSpPr>
            <p:cNvPr id="264" name="Google Shape;264;p40"/>
            <p:cNvSpPr/>
            <p:nvPr/>
          </p:nvSpPr>
          <p:spPr>
            <a:xfrm>
              <a:off x="6627813" y="194833"/>
              <a:ext cx="409575" cy="3646488"/>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65" name="Google Shape;265;p40"/>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66" name="Google Shape;266;p40"/>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67" name="Google Shape;267;p40"/>
            <p:cNvSpPr/>
            <p:nvPr/>
          </p:nvSpPr>
          <p:spPr>
            <a:xfrm>
              <a:off x="7037388" y="3811588"/>
              <a:ext cx="457200" cy="1852613"/>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68" name="Google Shape;268;p40"/>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69" name="Google Shape;269;p40"/>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70" name="Google Shape;270;p40"/>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71" name="Google Shape;271;p40"/>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72" name="Google Shape;272;p40"/>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73" name="Google Shape;273;p40"/>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74" name="Google Shape;274;p40"/>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75" name="Google Shape;275;p40"/>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276" name="Google Shape;276;p40"/>
          <p:cNvSpPr/>
          <p:nvPr/>
        </p:nvSpPr>
        <p:spPr>
          <a:xfrm>
            <a:off x="0" y="0"/>
            <a:ext cx="136525" cy="68580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77" name="Google Shape;277;p40"/>
          <p:cNvSpPr/>
          <p:nvPr/>
        </p:nvSpPr>
        <p:spPr>
          <a:xfrm rot="10800000" flipH="1">
            <a:off x="-3175" y="714375"/>
            <a:ext cx="1192212"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78" name="Google Shape;278;p40"/>
          <p:cNvSpPr txBox="1">
            <a:spLocks noGrp="1"/>
          </p:cNvSpPr>
          <p:nvPr>
            <p:ph type="title"/>
          </p:nvPr>
        </p:nvSpPr>
        <p:spPr>
          <a:xfrm>
            <a:off x="1944687" y="623887"/>
            <a:ext cx="6683375" cy="128111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2pPr>
            <a:lvl3pPr marR="0" lvl="2"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3pPr>
            <a:lvl4pPr marR="0" lvl="3"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4pPr>
            <a:lvl5pPr marR="0" lvl="4"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79" name="Google Shape;279;p40"/>
          <p:cNvSpPr txBox="1">
            <a:spLocks noGrp="1"/>
          </p:cNvSpPr>
          <p:nvPr>
            <p:ph type="body" idx="1"/>
          </p:nvPr>
        </p:nvSpPr>
        <p:spPr>
          <a:xfrm>
            <a:off x="1941512" y="2133600"/>
            <a:ext cx="6686550" cy="3886200"/>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404040"/>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404040"/>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404040"/>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404040"/>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404040"/>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280" name="Google Shape;280;p40"/>
          <p:cNvSpPr txBox="1">
            <a:spLocks noGrp="1"/>
          </p:cNvSpPr>
          <p:nvPr>
            <p:ph type="dt" idx="10"/>
          </p:nvPr>
        </p:nvSpPr>
        <p:spPr>
          <a:xfrm>
            <a:off x="7770812" y="6130925"/>
            <a:ext cx="860425" cy="369887"/>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900" b="0" i="0" u="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1" name="Google Shape;281;p40"/>
          <p:cNvSpPr txBox="1">
            <a:spLocks noGrp="1"/>
          </p:cNvSpPr>
          <p:nvPr>
            <p:ph type="ftr" idx="11"/>
          </p:nvPr>
        </p:nvSpPr>
        <p:spPr>
          <a:xfrm>
            <a:off x="1941512" y="6135687"/>
            <a:ext cx="57150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2" name="Google Shape;282;p40"/>
          <p:cNvSpPr txBox="1">
            <a:spLocks noGrp="1"/>
          </p:cNvSpPr>
          <p:nvPr>
            <p:ph type="sldNum" idx="12"/>
          </p:nvPr>
        </p:nvSpPr>
        <p:spPr>
          <a:xfrm>
            <a:off x="398462" y="787400"/>
            <a:ext cx="58578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1pPr>
            <a:lvl2pPr marL="0" marR="0" lvl="1" indent="0" algn="r" rtl="0">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2pPr>
            <a:lvl3pPr marL="0" marR="0" lvl="2" indent="0" algn="r" rtl="0">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3pPr>
            <a:lvl4pPr marL="0" marR="0" lvl="3" indent="0" algn="r" rtl="0">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4pPr>
            <a:lvl5pPr marL="0" marR="0" lvl="4" indent="0" algn="r" rtl="0">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5pPr>
            <a:lvl6pPr marL="0" marR="0" lvl="5" indent="0" algn="r" rtl="0">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6pPr>
            <a:lvl7pPr marL="0" marR="0" lvl="6" indent="0" algn="r" rtl="0">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7pPr>
            <a:lvl8pPr marL="0" marR="0" lvl="7" indent="0" algn="r" rtl="0">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8pPr>
            <a:lvl9pPr marL="0" marR="0" lvl="8" indent="0" algn="r" rtl="0">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8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9"/>
        <p:cNvGrpSpPr/>
        <p:nvPr/>
      </p:nvGrpSpPr>
      <p:grpSpPr>
        <a:xfrm>
          <a:off x="0" y="0"/>
          <a:ext cx="0" cy="0"/>
          <a:chOff x="0" y="0"/>
          <a:chExt cx="0" cy="0"/>
        </a:xfrm>
      </p:grpSpPr>
      <p:grpSp>
        <p:nvGrpSpPr>
          <p:cNvPr id="290" name="Google Shape;290;p42"/>
          <p:cNvGrpSpPr/>
          <p:nvPr/>
        </p:nvGrpSpPr>
        <p:grpSpPr>
          <a:xfrm>
            <a:off x="0" y="228600"/>
            <a:ext cx="2138362" cy="6638925"/>
            <a:chOff x="2487613" y="285750"/>
            <a:chExt cx="2428875" cy="5654676"/>
          </a:xfrm>
        </p:grpSpPr>
        <p:sp>
          <p:nvSpPr>
            <p:cNvPr id="291" name="Google Shape;291;p42"/>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92" name="Google Shape;292;p42"/>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93" name="Google Shape;293;p42"/>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94" name="Google Shape;294;p42"/>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95" name="Google Shape;295;p42"/>
            <p:cNvSpPr/>
            <p:nvPr/>
          </p:nvSpPr>
          <p:spPr>
            <a:xfrm>
              <a:off x="2573338" y="2817813"/>
              <a:ext cx="700088" cy="2835275"/>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96" name="Google Shape;296;p42"/>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97" name="Google Shape;297;p42"/>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98" name="Google Shape;298;p42"/>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99" name="Google Shape;299;p42"/>
            <p:cNvSpPr/>
            <p:nvPr/>
          </p:nvSpPr>
          <p:spPr>
            <a:xfrm>
              <a:off x="3148013" y="1282700"/>
              <a:ext cx="1768475" cy="3448050"/>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00" name="Google Shape;300;p42"/>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01" name="Google Shape;301;p42"/>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02" name="Google Shape;302;p42"/>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303" name="Google Shape;303;p42"/>
          <p:cNvGrpSpPr/>
          <p:nvPr/>
        </p:nvGrpSpPr>
        <p:grpSpPr>
          <a:xfrm>
            <a:off x="20637" y="0"/>
            <a:ext cx="1766887" cy="6853237"/>
            <a:chOff x="6627813" y="194833"/>
            <a:chExt cx="1952625" cy="5678918"/>
          </a:xfrm>
        </p:grpSpPr>
        <p:sp>
          <p:nvSpPr>
            <p:cNvPr id="304" name="Google Shape;304;p42"/>
            <p:cNvSpPr/>
            <p:nvPr/>
          </p:nvSpPr>
          <p:spPr>
            <a:xfrm>
              <a:off x="6627813" y="194833"/>
              <a:ext cx="409575" cy="3646488"/>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05" name="Google Shape;305;p42"/>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06" name="Google Shape;306;p42"/>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07" name="Google Shape;307;p42"/>
            <p:cNvSpPr/>
            <p:nvPr/>
          </p:nvSpPr>
          <p:spPr>
            <a:xfrm>
              <a:off x="7037388" y="3811588"/>
              <a:ext cx="457200" cy="1852613"/>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08" name="Google Shape;308;p42"/>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09" name="Google Shape;309;p42"/>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10" name="Google Shape;310;p42"/>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11" name="Google Shape;311;p42"/>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12" name="Google Shape;312;p42"/>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13" name="Google Shape;313;p42"/>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14" name="Google Shape;314;p42"/>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15" name="Google Shape;315;p42"/>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316" name="Google Shape;316;p42"/>
          <p:cNvSpPr/>
          <p:nvPr/>
        </p:nvSpPr>
        <p:spPr>
          <a:xfrm>
            <a:off x="0" y="0"/>
            <a:ext cx="136525" cy="68580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17" name="Google Shape;317;p42"/>
          <p:cNvSpPr/>
          <p:nvPr/>
        </p:nvSpPr>
        <p:spPr>
          <a:xfrm rot="10800000" flipH="1">
            <a:off x="-3175" y="714375"/>
            <a:ext cx="1192212"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18" name="Google Shape;318;p42"/>
          <p:cNvSpPr txBox="1">
            <a:spLocks noGrp="1"/>
          </p:cNvSpPr>
          <p:nvPr>
            <p:ph type="title"/>
          </p:nvPr>
        </p:nvSpPr>
        <p:spPr>
          <a:xfrm>
            <a:off x="1944687" y="623887"/>
            <a:ext cx="6683375" cy="128111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2pPr>
            <a:lvl3pPr marR="0" lvl="2"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3pPr>
            <a:lvl4pPr marR="0" lvl="3"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4pPr>
            <a:lvl5pPr marR="0" lvl="4"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19" name="Google Shape;319;p42"/>
          <p:cNvSpPr txBox="1">
            <a:spLocks noGrp="1"/>
          </p:cNvSpPr>
          <p:nvPr>
            <p:ph type="body" idx="1"/>
          </p:nvPr>
        </p:nvSpPr>
        <p:spPr>
          <a:xfrm>
            <a:off x="1941512" y="2133600"/>
            <a:ext cx="6686550" cy="3886200"/>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404040"/>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404040"/>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404040"/>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404040"/>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404040"/>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20" name="Google Shape;320;p42"/>
          <p:cNvSpPr txBox="1">
            <a:spLocks noGrp="1"/>
          </p:cNvSpPr>
          <p:nvPr>
            <p:ph type="dt" idx="10"/>
          </p:nvPr>
        </p:nvSpPr>
        <p:spPr>
          <a:xfrm>
            <a:off x="7770812" y="6130925"/>
            <a:ext cx="860425" cy="369887"/>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900" b="0" i="0" u="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21" name="Google Shape;321;p42"/>
          <p:cNvSpPr txBox="1">
            <a:spLocks noGrp="1"/>
          </p:cNvSpPr>
          <p:nvPr>
            <p:ph type="ftr" idx="11"/>
          </p:nvPr>
        </p:nvSpPr>
        <p:spPr>
          <a:xfrm>
            <a:off x="1941512" y="6135687"/>
            <a:ext cx="57150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22" name="Google Shape;322;p42"/>
          <p:cNvSpPr txBox="1">
            <a:spLocks noGrp="1"/>
          </p:cNvSpPr>
          <p:nvPr>
            <p:ph type="sldNum" idx="12"/>
          </p:nvPr>
        </p:nvSpPr>
        <p:spPr>
          <a:xfrm>
            <a:off x="398462" y="787400"/>
            <a:ext cx="58578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1pPr>
            <a:lvl2pPr marL="0" marR="0" lvl="1" indent="0" algn="r" rtl="0">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2pPr>
            <a:lvl3pPr marL="0" marR="0" lvl="2" indent="0" algn="r" rtl="0">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3pPr>
            <a:lvl4pPr marL="0" marR="0" lvl="3" indent="0" algn="r" rtl="0">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4pPr>
            <a:lvl5pPr marL="0" marR="0" lvl="4" indent="0" algn="r" rtl="0">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5pPr>
            <a:lvl6pPr marL="0" marR="0" lvl="5" indent="0" algn="r" rtl="0">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6pPr>
            <a:lvl7pPr marL="0" marR="0" lvl="6" indent="0" algn="r" rtl="0">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7pPr>
            <a:lvl8pPr marL="0" marR="0" lvl="7" indent="0" algn="r" rtl="0">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8pPr>
            <a:lvl9pPr marL="0" marR="0" lvl="8" indent="0" algn="r" rtl="0">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8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9"/>
        <p:cNvGrpSpPr/>
        <p:nvPr/>
      </p:nvGrpSpPr>
      <p:grpSpPr>
        <a:xfrm>
          <a:off x="0" y="0"/>
          <a:ext cx="0" cy="0"/>
          <a:chOff x="0" y="0"/>
          <a:chExt cx="0" cy="0"/>
        </a:xfrm>
      </p:grpSpPr>
      <p:sp>
        <p:nvSpPr>
          <p:cNvPr id="330" name="Google Shape;330;p4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31" name="Google Shape;331;p44"/>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32" name="Google Shape;332;p4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33" name="Google Shape;333;p4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34" name="Google Shape;334;p4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9"/>
        <p:cNvGrpSpPr/>
        <p:nvPr/>
      </p:nvGrpSpPr>
      <p:grpSpPr>
        <a:xfrm>
          <a:off x="0" y="0"/>
          <a:ext cx="0" cy="0"/>
          <a:chOff x="0" y="0"/>
          <a:chExt cx="0" cy="0"/>
        </a:xfrm>
      </p:grpSpPr>
      <p:grpSp>
        <p:nvGrpSpPr>
          <p:cNvPr id="410" name="Google Shape;410;p57"/>
          <p:cNvGrpSpPr/>
          <p:nvPr/>
        </p:nvGrpSpPr>
        <p:grpSpPr>
          <a:xfrm>
            <a:off x="0" y="228600"/>
            <a:ext cx="2138362" cy="6638925"/>
            <a:chOff x="2487613" y="285750"/>
            <a:chExt cx="2428875" cy="5654676"/>
          </a:xfrm>
        </p:grpSpPr>
        <p:sp>
          <p:nvSpPr>
            <p:cNvPr id="411" name="Google Shape;411;p57"/>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12" name="Google Shape;412;p57"/>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13" name="Google Shape;413;p57"/>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14" name="Google Shape;414;p57"/>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15" name="Google Shape;415;p57"/>
            <p:cNvSpPr/>
            <p:nvPr/>
          </p:nvSpPr>
          <p:spPr>
            <a:xfrm>
              <a:off x="2573338" y="2817813"/>
              <a:ext cx="700088" cy="2835275"/>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16" name="Google Shape;416;p57"/>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17" name="Google Shape;417;p57"/>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18" name="Google Shape;418;p57"/>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19" name="Google Shape;419;p57"/>
            <p:cNvSpPr/>
            <p:nvPr/>
          </p:nvSpPr>
          <p:spPr>
            <a:xfrm>
              <a:off x="3148013" y="1282700"/>
              <a:ext cx="1768475" cy="3448050"/>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20" name="Google Shape;420;p57"/>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21" name="Google Shape;421;p57"/>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22" name="Google Shape;422;p57"/>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1960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423" name="Google Shape;423;p57"/>
          <p:cNvGrpSpPr/>
          <p:nvPr/>
        </p:nvGrpSpPr>
        <p:grpSpPr>
          <a:xfrm>
            <a:off x="20637" y="0"/>
            <a:ext cx="1766887" cy="6853237"/>
            <a:chOff x="6627813" y="194833"/>
            <a:chExt cx="1952625" cy="5678918"/>
          </a:xfrm>
        </p:grpSpPr>
        <p:sp>
          <p:nvSpPr>
            <p:cNvPr id="424" name="Google Shape;424;p57"/>
            <p:cNvSpPr/>
            <p:nvPr/>
          </p:nvSpPr>
          <p:spPr>
            <a:xfrm>
              <a:off x="6627813" y="194833"/>
              <a:ext cx="409575" cy="3646488"/>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25" name="Google Shape;425;p57"/>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26" name="Google Shape;426;p57"/>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27" name="Google Shape;427;p57"/>
            <p:cNvSpPr/>
            <p:nvPr/>
          </p:nvSpPr>
          <p:spPr>
            <a:xfrm>
              <a:off x="7037388" y="3811588"/>
              <a:ext cx="457200" cy="1852613"/>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28" name="Google Shape;428;p57"/>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29" name="Google Shape;429;p57"/>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30" name="Google Shape;430;p57"/>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31" name="Google Shape;431;p57"/>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32" name="Google Shape;432;p57"/>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33" name="Google Shape;433;p57"/>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34" name="Google Shape;434;p57"/>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35" name="Google Shape;435;p57"/>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436" name="Google Shape;436;p57"/>
          <p:cNvSpPr/>
          <p:nvPr/>
        </p:nvSpPr>
        <p:spPr>
          <a:xfrm>
            <a:off x="0" y="0"/>
            <a:ext cx="136525" cy="68580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37" name="Google Shape;437;p57"/>
          <p:cNvSpPr/>
          <p:nvPr/>
        </p:nvSpPr>
        <p:spPr>
          <a:xfrm rot="10800000" flipH="1">
            <a:off x="-3175" y="714375"/>
            <a:ext cx="1192212" cy="508000"/>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38" name="Google Shape;438;p57"/>
          <p:cNvSpPr txBox="1">
            <a:spLocks noGrp="1"/>
          </p:cNvSpPr>
          <p:nvPr>
            <p:ph type="title"/>
          </p:nvPr>
        </p:nvSpPr>
        <p:spPr>
          <a:xfrm>
            <a:off x="1944687" y="623887"/>
            <a:ext cx="6683375" cy="128111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1pPr>
            <a:lvl2pPr marR="0" lvl="1"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2pPr>
            <a:lvl3pPr marR="0" lvl="2"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3pPr>
            <a:lvl4pPr marR="0" lvl="3"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4pPr>
            <a:lvl5pPr marR="0" lvl="4" algn="l" rtl="0">
              <a:spcBef>
                <a:spcPts val="0"/>
              </a:spcBef>
              <a:spcAft>
                <a:spcPts val="0"/>
              </a:spcAft>
              <a:buSzPts val="1400"/>
              <a:buNone/>
              <a:defRPr sz="3600" b="0" i="0" u="none" strike="noStrike" cap="none">
                <a:solidFill>
                  <a:srgbClr val="262626"/>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39" name="Google Shape;439;p57"/>
          <p:cNvSpPr txBox="1">
            <a:spLocks noGrp="1"/>
          </p:cNvSpPr>
          <p:nvPr>
            <p:ph type="body" idx="1"/>
          </p:nvPr>
        </p:nvSpPr>
        <p:spPr>
          <a:xfrm>
            <a:off x="1941512" y="2133600"/>
            <a:ext cx="6686550" cy="3886200"/>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404040"/>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404040"/>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404040"/>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404040"/>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404040"/>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440" name="Google Shape;440;p57"/>
          <p:cNvSpPr txBox="1">
            <a:spLocks noGrp="1"/>
          </p:cNvSpPr>
          <p:nvPr>
            <p:ph type="dt" idx="10"/>
          </p:nvPr>
        </p:nvSpPr>
        <p:spPr>
          <a:xfrm>
            <a:off x="7770812" y="6130925"/>
            <a:ext cx="860425" cy="369887"/>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900" b="0" i="0" u="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41" name="Google Shape;441;p57"/>
          <p:cNvSpPr txBox="1">
            <a:spLocks noGrp="1"/>
          </p:cNvSpPr>
          <p:nvPr>
            <p:ph type="ftr" idx="11"/>
          </p:nvPr>
        </p:nvSpPr>
        <p:spPr>
          <a:xfrm>
            <a:off x="1941512" y="6135687"/>
            <a:ext cx="57150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42" name="Google Shape;442;p57"/>
          <p:cNvSpPr txBox="1">
            <a:spLocks noGrp="1"/>
          </p:cNvSpPr>
          <p:nvPr>
            <p:ph type="sldNum" idx="12"/>
          </p:nvPr>
        </p:nvSpPr>
        <p:spPr>
          <a:xfrm>
            <a:off x="398462" y="787400"/>
            <a:ext cx="58578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1pPr>
            <a:lvl2pPr marL="0" marR="0" lvl="1" indent="0" algn="r" rtl="0">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2pPr>
            <a:lvl3pPr marL="0" marR="0" lvl="2" indent="0" algn="r" rtl="0">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3pPr>
            <a:lvl4pPr marL="0" marR="0" lvl="3" indent="0" algn="r" rtl="0">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4pPr>
            <a:lvl5pPr marL="0" marR="0" lvl="4" indent="0" algn="r" rtl="0">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5pPr>
            <a:lvl6pPr marL="0" marR="0" lvl="5" indent="0" algn="r" rtl="0">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6pPr>
            <a:lvl7pPr marL="0" marR="0" lvl="6" indent="0" algn="r" rtl="0">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7pPr>
            <a:lvl8pPr marL="0" marR="0" lvl="7" indent="0" algn="r" rtl="0">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8pPr>
            <a:lvl9pPr marL="0" marR="0" lvl="8" indent="0" algn="r" rtl="0">
              <a:lnSpc>
                <a:spcPct val="100000"/>
              </a:lnSpc>
              <a:spcBef>
                <a:spcPts val="0"/>
              </a:spcBef>
              <a:spcAft>
                <a:spcPts val="0"/>
              </a:spcAft>
              <a:buClr>
                <a:srgbClr val="FEFFFF"/>
              </a:buClr>
              <a:buSzPts val="2000"/>
              <a:buFont typeface="Arial"/>
              <a:buNone/>
              <a:defRPr sz="2000" b="0" i="0" u="none">
                <a:solidFill>
                  <a:srgbClr val="FE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9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9"/>
        <p:cNvGrpSpPr/>
        <p:nvPr/>
      </p:nvGrpSpPr>
      <p:grpSpPr>
        <a:xfrm>
          <a:off x="0" y="0"/>
          <a:ext cx="0" cy="0"/>
          <a:chOff x="0" y="0"/>
          <a:chExt cx="0" cy="0"/>
        </a:xfrm>
      </p:grpSpPr>
      <p:sp>
        <p:nvSpPr>
          <p:cNvPr id="450" name="Google Shape;450;p5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51" name="Google Shape;451;p59"/>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52" name="Google Shape;452;p5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53" name="Google Shape;453;p5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54" name="Google Shape;454;p5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9"/>
        <p:cNvGrpSpPr/>
        <p:nvPr/>
      </p:nvGrpSpPr>
      <p:grpSpPr>
        <a:xfrm>
          <a:off x="0" y="0"/>
          <a:ext cx="0" cy="0"/>
          <a:chOff x="0" y="0"/>
          <a:chExt cx="0" cy="0"/>
        </a:xfrm>
      </p:grpSpPr>
      <p:sp>
        <p:nvSpPr>
          <p:cNvPr id="530" name="Google Shape;530;p7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31" name="Google Shape;531;p72"/>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32" name="Google Shape;532;p7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33" name="Google Shape;533;p7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34" name="Google Shape;534;p7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6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76.xml"/><Relationship Id="rId5" Type="http://schemas.openxmlformats.org/officeDocument/2006/relationships/image" Target="../media/image21.jp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77.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78.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9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0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15.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8.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9.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pic>
        <p:nvPicPr>
          <p:cNvPr id="928" name="Google Shape;928;p132" descr="tieu de 01"/>
          <p:cNvPicPr preferRelativeResize="0"/>
          <p:nvPr/>
        </p:nvPicPr>
        <p:blipFill rotWithShape="1">
          <a:blip r:embed="rId3">
            <a:alphaModFix/>
          </a:blip>
          <a:srcRect/>
          <a:stretch/>
        </p:blipFill>
        <p:spPr>
          <a:xfrm>
            <a:off x="0" y="0"/>
            <a:ext cx="9144000" cy="6705600"/>
          </a:xfrm>
          <a:prstGeom prst="rect">
            <a:avLst/>
          </a:prstGeom>
          <a:noFill/>
          <a:ln>
            <a:noFill/>
          </a:ln>
        </p:spPr>
      </p:pic>
      <p:pic>
        <p:nvPicPr>
          <p:cNvPr id="929" name="Google Shape;929;p132" descr="POINSET2"/>
          <p:cNvPicPr preferRelativeResize="0"/>
          <p:nvPr/>
        </p:nvPicPr>
        <p:blipFill rotWithShape="1">
          <a:blip r:embed="rId4">
            <a:alphaModFix/>
          </a:blip>
          <a:srcRect/>
          <a:stretch/>
        </p:blipFill>
        <p:spPr>
          <a:xfrm>
            <a:off x="0" y="0"/>
            <a:ext cx="3276600" cy="2505075"/>
          </a:xfrm>
          <a:prstGeom prst="rect">
            <a:avLst/>
          </a:prstGeom>
          <a:noFill/>
          <a:ln>
            <a:noFill/>
          </a:ln>
        </p:spPr>
      </p:pic>
      <p:pic>
        <p:nvPicPr>
          <p:cNvPr id="930" name="Google Shape;930;p132" descr="POINSET3"/>
          <p:cNvPicPr preferRelativeResize="0"/>
          <p:nvPr/>
        </p:nvPicPr>
        <p:blipFill rotWithShape="1">
          <a:blip r:embed="rId5">
            <a:alphaModFix/>
          </a:blip>
          <a:srcRect/>
          <a:stretch/>
        </p:blipFill>
        <p:spPr>
          <a:xfrm>
            <a:off x="2895600" y="5026025"/>
            <a:ext cx="2667000" cy="1831975"/>
          </a:xfrm>
          <a:prstGeom prst="rect">
            <a:avLst/>
          </a:prstGeom>
          <a:noFill/>
          <a:ln>
            <a:noFill/>
          </a:ln>
        </p:spPr>
      </p:pic>
      <p:pic>
        <p:nvPicPr>
          <p:cNvPr id="931" name="Google Shape;931;p132" descr="POINSET2"/>
          <p:cNvPicPr preferRelativeResize="0"/>
          <p:nvPr/>
        </p:nvPicPr>
        <p:blipFill rotWithShape="1">
          <a:blip r:embed="rId6">
            <a:alphaModFix/>
          </a:blip>
          <a:srcRect/>
          <a:stretch/>
        </p:blipFill>
        <p:spPr>
          <a:xfrm rot="5400000">
            <a:off x="6438900" y="-190500"/>
            <a:ext cx="2514600" cy="2895600"/>
          </a:xfrm>
          <a:prstGeom prst="rect">
            <a:avLst/>
          </a:prstGeom>
          <a:noFill/>
          <a:ln>
            <a:noFill/>
          </a:ln>
        </p:spPr>
      </p:pic>
      <p:pic>
        <p:nvPicPr>
          <p:cNvPr id="932" name="Google Shape;932;p132" descr="15"/>
          <p:cNvPicPr preferRelativeResize="0"/>
          <p:nvPr/>
        </p:nvPicPr>
        <p:blipFill rotWithShape="1">
          <a:blip r:embed="rId7">
            <a:alphaModFix/>
          </a:blip>
          <a:srcRect/>
          <a:stretch/>
        </p:blipFill>
        <p:spPr>
          <a:xfrm>
            <a:off x="3505200" y="0"/>
            <a:ext cx="2667000" cy="1447800"/>
          </a:xfrm>
          <a:prstGeom prst="rect">
            <a:avLst/>
          </a:prstGeom>
          <a:noFill/>
          <a:ln>
            <a:noFill/>
          </a:ln>
        </p:spPr>
      </p:pic>
      <p:sp>
        <p:nvSpPr>
          <p:cNvPr id="933" name="Google Shape;933;p132"/>
          <p:cNvSpPr txBox="1"/>
          <p:nvPr/>
        </p:nvSpPr>
        <p:spPr>
          <a:xfrm>
            <a:off x="2743200" y="1447800"/>
            <a:ext cx="4038600" cy="366712"/>
          </a:xfrm>
          <a:prstGeom prst="rect">
            <a:avLst/>
          </a:prstGeom>
          <a:solidFill>
            <a:srgbClr val="ECF8A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Times New Roman"/>
              <a:buNone/>
            </a:pPr>
            <a:r>
              <a:rPr lang="en-US" sz="1800" b="1" i="0" u="none" strike="noStrike" cap="none">
                <a:solidFill>
                  <a:schemeClr val="dk1"/>
                </a:solidFill>
                <a:latin typeface="Times New Roman"/>
                <a:ea typeface="Times New Roman"/>
                <a:cs typeface="Times New Roman"/>
                <a:sym typeface="Times New Roman"/>
              </a:rPr>
              <a:t>PHÒNG GD &amp; ĐT QUẬN GÒ VẤP</a:t>
            </a:r>
            <a:endParaRPr/>
          </a:p>
        </p:txBody>
      </p:sp>
      <p:sp>
        <p:nvSpPr>
          <p:cNvPr id="934" name="Google Shape;934;p132"/>
          <p:cNvSpPr/>
          <p:nvPr/>
        </p:nvSpPr>
        <p:spPr>
          <a:xfrm>
            <a:off x="1089764" y="3810000"/>
            <a:ext cx="6911236" cy="1066800"/>
          </a:xfrm>
          <a:prstGeom prst="flowChartTerminator">
            <a:avLst/>
          </a:prstGeom>
          <a:solidFill>
            <a:srgbClr val="F0F2AC"/>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0000"/>
              </a:buClr>
              <a:buSzPts val="1800"/>
              <a:buFont typeface="Times New Roman"/>
              <a:buNone/>
            </a:pPr>
            <a:r>
              <a:rPr lang="en-US" sz="1800" b="1" i="0" u="none" strike="noStrike" cap="none" dirty="0">
                <a:solidFill>
                  <a:srgbClr val="FF0000"/>
                </a:solidFill>
                <a:latin typeface="Times New Roman"/>
                <a:ea typeface="Times New Roman"/>
                <a:cs typeface="Times New Roman"/>
                <a:sym typeface="Times New Roman"/>
              </a:rPr>
              <a:t>       </a:t>
            </a:r>
            <a:r>
              <a:rPr lang="en-US" sz="3600" b="1" i="0" u="none" strike="noStrike" cap="none" dirty="0">
                <a:solidFill>
                  <a:srgbClr val="FF0000"/>
                </a:solidFill>
                <a:latin typeface="Times New Roman"/>
                <a:ea typeface="Times New Roman"/>
                <a:cs typeface="Times New Roman"/>
                <a:sym typeface="Times New Roman"/>
              </a:rPr>
              <a:t>BÀI 2: KHÍ HẬU CHÂU Á</a:t>
            </a:r>
            <a:endParaRPr dirty="0"/>
          </a:p>
        </p:txBody>
      </p:sp>
      <p:sp>
        <p:nvSpPr>
          <p:cNvPr id="935" name="Google Shape;935;p132"/>
          <p:cNvSpPr txBox="1"/>
          <p:nvPr/>
        </p:nvSpPr>
        <p:spPr>
          <a:xfrm>
            <a:off x="2719387" y="2209800"/>
            <a:ext cx="4038600" cy="1169987"/>
          </a:xfrm>
          <a:prstGeom prst="rect">
            <a:avLst/>
          </a:prstGeom>
          <a:solidFill>
            <a:srgbClr val="ECF8A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2800"/>
              <a:buFont typeface="Times New Roman"/>
              <a:buNone/>
            </a:pPr>
            <a:r>
              <a:rPr lang="en-US" sz="2800" b="1" i="0" u="none" strike="noStrike" cap="none">
                <a:solidFill>
                  <a:srgbClr val="0070C0"/>
                </a:solidFill>
                <a:latin typeface="Times New Roman"/>
                <a:ea typeface="Times New Roman"/>
                <a:cs typeface="Times New Roman"/>
                <a:sym typeface="Times New Roman"/>
              </a:rPr>
              <a:t>BÀI GIẢNG</a:t>
            </a:r>
            <a:endParaRPr/>
          </a:p>
          <a:p>
            <a:pPr marL="0" marR="0" lvl="0" indent="0" algn="ctr" rtl="0">
              <a:lnSpc>
                <a:spcPct val="100000"/>
              </a:lnSpc>
              <a:spcBef>
                <a:spcPts val="1400"/>
              </a:spcBef>
              <a:spcAft>
                <a:spcPts val="0"/>
              </a:spcAft>
              <a:buClr>
                <a:srgbClr val="0070C0"/>
              </a:buClr>
              <a:buSzPts val="2800"/>
              <a:buFont typeface="Times New Roman"/>
              <a:buNone/>
            </a:pPr>
            <a:r>
              <a:rPr lang="en-US" sz="2800" b="1" i="0" u="none" strike="noStrike" cap="none">
                <a:solidFill>
                  <a:srgbClr val="0070C0"/>
                </a:solidFill>
                <a:latin typeface="Times New Roman"/>
                <a:ea typeface="Times New Roman"/>
                <a:cs typeface="Times New Roman"/>
                <a:sym typeface="Times New Roman"/>
              </a:rPr>
              <a:t>MÔN ĐỊA LÍ 9</a:t>
            </a: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graphicFrame>
        <p:nvGraphicFramePr>
          <p:cNvPr id="1023" name="Google Shape;1023;p141"/>
          <p:cNvGraphicFramePr/>
          <p:nvPr/>
        </p:nvGraphicFramePr>
        <p:xfrm>
          <a:off x="0" y="990600"/>
          <a:ext cx="9067775" cy="5867375"/>
        </p:xfrm>
        <a:graphic>
          <a:graphicData uri="http://schemas.openxmlformats.org/drawingml/2006/table">
            <a:tbl>
              <a:tblPr>
                <a:noFill/>
                <a:tableStyleId>{6D34EFFA-05AD-443C-86E6-C39F1293297A}</a:tableStyleId>
              </a:tblPr>
              <a:tblGrid>
                <a:gridCol w="1878000"/>
                <a:gridCol w="3287700"/>
                <a:gridCol w="3902075"/>
              </a:tblGrid>
              <a:tr h="1146175">
                <a:tc>
                  <a:txBody>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txBody>
                  <a:tcPr marL="68575" marR="685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FFFFFF"/>
                        </a:buClr>
                        <a:buSzPts val="3200"/>
                        <a:buFont typeface="Times New Roman"/>
                        <a:buNone/>
                      </a:pPr>
                      <a:r>
                        <a:rPr lang="en-US" sz="3200" b="1" i="0" u="none">
                          <a:solidFill>
                            <a:srgbClr val="FFFFFF"/>
                          </a:solidFill>
                          <a:latin typeface="Times New Roman"/>
                          <a:ea typeface="Times New Roman"/>
                          <a:cs typeface="Times New Roman"/>
                          <a:sym typeface="Times New Roman"/>
                        </a:rPr>
                        <a:t>Các kiểu khí hậu gió mùa</a:t>
                      </a:r>
                      <a:endParaRPr/>
                    </a:p>
                  </a:txBody>
                  <a:tcPr marL="68575" marR="685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FFFFFF"/>
                        </a:buClr>
                        <a:buSzPts val="3200"/>
                        <a:buFont typeface="Times New Roman"/>
                        <a:buNone/>
                      </a:pPr>
                      <a:r>
                        <a:rPr lang="en-US" sz="3200" b="1" i="0" u="none">
                          <a:solidFill>
                            <a:srgbClr val="FFFFFF"/>
                          </a:solidFill>
                          <a:latin typeface="Times New Roman"/>
                          <a:ea typeface="Times New Roman"/>
                          <a:cs typeface="Times New Roman"/>
                          <a:sym typeface="Times New Roman"/>
                        </a:rPr>
                        <a:t>Các kiểu khí hậu lục địa</a:t>
                      </a:r>
                      <a:endParaRPr/>
                    </a:p>
                  </a:txBody>
                  <a:tcPr marL="68575" marR="685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r>
              <a:tr h="1617650">
                <a:tc>
                  <a:txBody>
                    <a:bodyPr/>
                    <a:lstStyle/>
                    <a:p>
                      <a:pPr marL="0" marR="0" lvl="0" indent="0" algn="l" rtl="0">
                        <a:lnSpc>
                          <a:spcPct val="100000"/>
                        </a:lnSpc>
                        <a:spcBef>
                          <a:spcPts val="0"/>
                        </a:spcBef>
                        <a:spcAft>
                          <a:spcPts val="0"/>
                        </a:spcAft>
                        <a:buClr>
                          <a:srgbClr val="000000"/>
                        </a:buClr>
                        <a:buSzPts val="3200"/>
                        <a:buFont typeface="Times New Roman"/>
                        <a:buNone/>
                      </a:pPr>
                      <a:r>
                        <a:rPr lang="en-US" sz="3200" b="0" i="0" u="none">
                          <a:solidFill>
                            <a:srgbClr val="000000"/>
                          </a:solidFill>
                          <a:latin typeface="Times New Roman"/>
                          <a:ea typeface="Times New Roman"/>
                          <a:cs typeface="Times New Roman"/>
                          <a:sym typeface="Times New Roman"/>
                        </a:rPr>
                        <a:t>Phân bố</a:t>
                      </a:r>
                      <a:endParaRPr/>
                    </a:p>
                  </a:txBody>
                  <a:tcPr marL="68575" marR="685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CDCC"/>
                    </a:solidFill>
                  </a:tcPr>
                </a:tc>
                <a:tc>
                  <a:txBody>
                    <a:bodyPr/>
                    <a:lstStyle/>
                    <a:p>
                      <a:pPr marL="0" marR="0" lvl="0" indent="0" algn="l" rtl="0">
                        <a:lnSpc>
                          <a:spcPct val="100000"/>
                        </a:lnSpc>
                        <a:spcBef>
                          <a:spcPts val="0"/>
                        </a:spcBef>
                        <a:spcAft>
                          <a:spcPts val="0"/>
                        </a:spcAft>
                        <a:buClr>
                          <a:srgbClr val="0000FF"/>
                        </a:buClr>
                        <a:buSzPts val="3200"/>
                        <a:buFont typeface="Times New Roman"/>
                        <a:buNone/>
                      </a:pPr>
                      <a:r>
                        <a:rPr lang="en-US" sz="3200" b="0" i="0" u="none">
                          <a:solidFill>
                            <a:srgbClr val="0000FF"/>
                          </a:solidFill>
                          <a:latin typeface="Times New Roman"/>
                          <a:ea typeface="Times New Roman"/>
                          <a:cs typeface="Times New Roman"/>
                          <a:sym typeface="Times New Roman"/>
                        </a:rPr>
                        <a:t>Đông Á, Đông Nam Á, Nam Á</a:t>
                      </a:r>
                      <a:endParaRPr/>
                    </a:p>
                  </a:txBody>
                  <a:tcPr marL="68575" marR="685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CDCC"/>
                    </a:solidFill>
                  </a:tcPr>
                </a:tc>
                <a:tc>
                  <a:txBody>
                    <a:bodyPr/>
                    <a:lstStyle/>
                    <a:p>
                      <a:pPr marL="0" marR="0" lvl="0" indent="0" algn="l" rtl="0">
                        <a:lnSpc>
                          <a:spcPct val="100000"/>
                        </a:lnSpc>
                        <a:spcBef>
                          <a:spcPts val="0"/>
                        </a:spcBef>
                        <a:spcAft>
                          <a:spcPts val="0"/>
                        </a:spcAft>
                        <a:buClr>
                          <a:srgbClr val="0000FF"/>
                        </a:buClr>
                        <a:buSzPts val="3200"/>
                        <a:buFont typeface="Times New Roman"/>
                        <a:buNone/>
                      </a:pPr>
                      <a:r>
                        <a:rPr lang="en-US" sz="3200" b="0" i="0" u="none">
                          <a:solidFill>
                            <a:srgbClr val="0000FF"/>
                          </a:solidFill>
                          <a:latin typeface="Times New Roman"/>
                          <a:ea typeface="Times New Roman"/>
                          <a:cs typeface="Times New Roman"/>
                          <a:sym typeface="Times New Roman"/>
                        </a:rPr>
                        <a:t>Vùng nội địa và khu vực Tây Nam Á</a:t>
                      </a:r>
                      <a:endParaRPr/>
                    </a:p>
                    <a:p>
                      <a:pPr marL="0" marR="0" lvl="0" indent="0" algn="l" rtl="0">
                        <a:spcBef>
                          <a:spcPts val="0"/>
                        </a:spcBef>
                        <a:spcAft>
                          <a:spcPts val="0"/>
                        </a:spcAft>
                        <a:buNone/>
                      </a:pPr>
                      <a:endParaRPr sz="3200" b="0" i="0" u="none">
                        <a:solidFill>
                          <a:srgbClr val="0000FF"/>
                        </a:solidFill>
                        <a:latin typeface="Times New Roman"/>
                        <a:ea typeface="Times New Roman"/>
                        <a:cs typeface="Times New Roman"/>
                        <a:sym typeface="Times New Roman"/>
                      </a:endParaRPr>
                    </a:p>
                  </a:txBody>
                  <a:tcPr marL="68575" marR="685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CDCC"/>
                    </a:solidFill>
                  </a:tcPr>
                </a:tc>
              </a:tr>
              <a:tr h="3103550">
                <a:tc>
                  <a:txBody>
                    <a:bodyPr/>
                    <a:lstStyle/>
                    <a:p>
                      <a:pPr marL="0" marR="0" lvl="0" indent="0" algn="l" rtl="0">
                        <a:lnSpc>
                          <a:spcPct val="100000"/>
                        </a:lnSpc>
                        <a:spcBef>
                          <a:spcPts val="0"/>
                        </a:spcBef>
                        <a:spcAft>
                          <a:spcPts val="0"/>
                        </a:spcAft>
                        <a:buClr>
                          <a:srgbClr val="000000"/>
                        </a:buClr>
                        <a:buSzPts val="3200"/>
                        <a:buFont typeface="Times New Roman"/>
                        <a:buNone/>
                      </a:pPr>
                      <a:r>
                        <a:rPr lang="en-US" sz="3200" b="0" i="0" u="none">
                          <a:solidFill>
                            <a:srgbClr val="000000"/>
                          </a:solidFill>
                          <a:latin typeface="Times New Roman"/>
                          <a:ea typeface="Times New Roman"/>
                          <a:cs typeface="Times New Roman"/>
                          <a:sym typeface="Times New Roman"/>
                        </a:rPr>
                        <a:t>Đặc điểm</a:t>
                      </a:r>
                      <a:endParaRPr/>
                    </a:p>
                  </a:txBody>
                  <a:tcPr marL="68575" marR="685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E8E7"/>
                    </a:solidFill>
                  </a:tcPr>
                </a:tc>
                <a:tc>
                  <a:txBody>
                    <a:bodyPr/>
                    <a:lstStyle/>
                    <a:p>
                      <a:pPr marL="0" marR="0" lvl="0" indent="0" algn="just" rtl="0">
                        <a:lnSpc>
                          <a:spcPct val="100000"/>
                        </a:lnSpc>
                        <a:spcBef>
                          <a:spcPts val="0"/>
                        </a:spcBef>
                        <a:spcAft>
                          <a:spcPts val="0"/>
                        </a:spcAft>
                        <a:buClr>
                          <a:srgbClr val="0000FF"/>
                        </a:buClr>
                        <a:buSzPts val="3200"/>
                        <a:buFont typeface="Times New Roman"/>
                        <a:buNone/>
                      </a:pPr>
                      <a:r>
                        <a:rPr lang="en-US" sz="3200" b="0" i="0" u="none">
                          <a:solidFill>
                            <a:srgbClr val="0000FF"/>
                          </a:solidFill>
                          <a:latin typeface="Times New Roman"/>
                          <a:ea typeface="Times New Roman"/>
                          <a:cs typeface="Times New Roman"/>
                          <a:sym typeface="Times New Roman"/>
                        </a:rPr>
                        <a:t>- Mùa đông khô, lạnh, ít mưa</a:t>
                      </a:r>
                      <a:endParaRPr/>
                    </a:p>
                    <a:p>
                      <a:pPr marL="0" marR="0" lvl="0" indent="0" algn="just" rtl="0">
                        <a:lnSpc>
                          <a:spcPct val="100000"/>
                        </a:lnSpc>
                        <a:spcBef>
                          <a:spcPts val="640"/>
                        </a:spcBef>
                        <a:spcAft>
                          <a:spcPts val="0"/>
                        </a:spcAft>
                        <a:buClr>
                          <a:srgbClr val="0000FF"/>
                        </a:buClr>
                        <a:buSzPts val="3200"/>
                        <a:buFont typeface="Times New Roman"/>
                        <a:buNone/>
                      </a:pPr>
                      <a:r>
                        <a:rPr lang="en-US" sz="3200" b="0" i="0" u="none">
                          <a:solidFill>
                            <a:srgbClr val="0000FF"/>
                          </a:solidFill>
                          <a:latin typeface="Times New Roman"/>
                          <a:ea typeface="Times New Roman"/>
                          <a:cs typeface="Times New Roman"/>
                          <a:sym typeface="Times New Roman"/>
                        </a:rPr>
                        <a:t>- Mùa hạ nóng, ẩm, mưa nhiều.</a:t>
                      </a:r>
                      <a:endParaRPr/>
                    </a:p>
                    <a:p>
                      <a:pPr marL="0" marR="0" lvl="0" indent="0" algn="l" rtl="0">
                        <a:spcBef>
                          <a:spcPts val="0"/>
                        </a:spcBef>
                        <a:spcAft>
                          <a:spcPts val="0"/>
                        </a:spcAft>
                        <a:buNone/>
                      </a:pPr>
                      <a:endParaRPr sz="3200" b="0" i="0" u="none">
                        <a:solidFill>
                          <a:srgbClr val="0000FF"/>
                        </a:solidFill>
                        <a:latin typeface="Times New Roman"/>
                        <a:ea typeface="Times New Roman"/>
                        <a:cs typeface="Times New Roman"/>
                        <a:sym typeface="Times New Roman"/>
                      </a:endParaRPr>
                    </a:p>
                  </a:txBody>
                  <a:tcPr marL="68575" marR="685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E8E7"/>
                    </a:solidFill>
                  </a:tcPr>
                </a:tc>
                <a:tc>
                  <a:txBody>
                    <a:bodyPr/>
                    <a:lstStyle/>
                    <a:p>
                      <a:pPr marL="0" marR="0" lvl="0" indent="0" algn="just" rtl="0">
                        <a:lnSpc>
                          <a:spcPct val="100000"/>
                        </a:lnSpc>
                        <a:spcBef>
                          <a:spcPts val="0"/>
                        </a:spcBef>
                        <a:spcAft>
                          <a:spcPts val="0"/>
                        </a:spcAft>
                        <a:buClr>
                          <a:srgbClr val="0000FF"/>
                        </a:buClr>
                        <a:buSzPts val="3200"/>
                        <a:buFont typeface="Times New Roman"/>
                        <a:buNone/>
                      </a:pPr>
                      <a:r>
                        <a:rPr lang="en-US" sz="3200" b="0" i="0" u="none">
                          <a:solidFill>
                            <a:srgbClr val="0000FF"/>
                          </a:solidFill>
                          <a:latin typeface="Times New Roman"/>
                          <a:ea typeface="Times New Roman"/>
                          <a:cs typeface="Times New Roman"/>
                          <a:sym typeface="Times New Roman"/>
                        </a:rPr>
                        <a:t>- Mùa đông khô, lạnh</a:t>
                      </a:r>
                      <a:endParaRPr/>
                    </a:p>
                    <a:p>
                      <a:pPr marL="0" marR="0" lvl="0" indent="0" algn="just" rtl="0">
                        <a:lnSpc>
                          <a:spcPct val="100000"/>
                        </a:lnSpc>
                        <a:spcBef>
                          <a:spcPts val="640"/>
                        </a:spcBef>
                        <a:spcAft>
                          <a:spcPts val="0"/>
                        </a:spcAft>
                        <a:buClr>
                          <a:srgbClr val="0000FF"/>
                        </a:buClr>
                        <a:buSzPts val="3200"/>
                        <a:buFont typeface="Times New Roman"/>
                        <a:buNone/>
                      </a:pPr>
                      <a:r>
                        <a:rPr lang="en-US" sz="3200" b="0" i="0" u="none">
                          <a:solidFill>
                            <a:srgbClr val="0000FF"/>
                          </a:solidFill>
                          <a:latin typeface="Times New Roman"/>
                          <a:ea typeface="Times New Roman"/>
                          <a:cs typeface="Times New Roman"/>
                          <a:sym typeface="Times New Roman"/>
                        </a:rPr>
                        <a:t>- Mùa hạ khô và nóng</a:t>
                      </a:r>
                      <a:endParaRPr/>
                    </a:p>
                    <a:p>
                      <a:pPr marL="0" marR="0" lvl="0" indent="0" algn="l" rtl="0">
                        <a:spcBef>
                          <a:spcPts val="0"/>
                        </a:spcBef>
                        <a:spcAft>
                          <a:spcPts val="0"/>
                        </a:spcAft>
                        <a:buNone/>
                      </a:pPr>
                      <a:endParaRPr sz="3200" b="0" i="0" u="none">
                        <a:solidFill>
                          <a:srgbClr val="0000FF"/>
                        </a:solidFill>
                        <a:latin typeface="Times New Roman"/>
                        <a:ea typeface="Times New Roman"/>
                        <a:cs typeface="Times New Roman"/>
                        <a:sym typeface="Times New Roman"/>
                      </a:endParaRPr>
                    </a:p>
                  </a:txBody>
                  <a:tcPr marL="68575" marR="685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E8E7"/>
                    </a:solidFill>
                  </a:tcPr>
                </a:tc>
              </a:tr>
            </a:tbl>
          </a:graphicData>
        </a:graphic>
      </p:graphicFrame>
      <p:sp>
        <p:nvSpPr>
          <p:cNvPr id="1024" name="Google Shape;1024;p141"/>
          <p:cNvSpPr txBox="1"/>
          <p:nvPr/>
        </p:nvSpPr>
        <p:spPr>
          <a:xfrm flipH="1">
            <a:off x="0" y="66675"/>
            <a:ext cx="9144000" cy="95408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800"/>
              <a:buFont typeface="Times New Roman"/>
              <a:buNone/>
            </a:pPr>
            <a:r>
              <a:rPr lang="en-US" sz="2800" b="1" i="0" u="none">
                <a:solidFill>
                  <a:srgbClr val="FF0000"/>
                </a:solidFill>
                <a:latin typeface="Times New Roman"/>
                <a:ea typeface="Times New Roman"/>
                <a:cs typeface="Times New Roman"/>
                <a:sym typeface="Times New Roman"/>
              </a:rPr>
              <a:t>Bảng so sánh: các kiểu khí hậu gió mùa và  các kiểu khí hậu lục địa</a:t>
            </a:r>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142"/>
          <p:cNvSpPr/>
          <p:nvPr/>
        </p:nvSpPr>
        <p:spPr>
          <a:xfrm>
            <a:off x="0" y="76200"/>
            <a:ext cx="9144000" cy="685800"/>
          </a:xfrm>
          <a:prstGeom prst="flowChartTerminator">
            <a:avLst/>
          </a:prstGeom>
          <a:solidFill>
            <a:srgbClr val="C2F7A7"/>
          </a:solidFill>
          <a:ln w="9525" cap="flat" cmpd="sng">
            <a:solidFill>
              <a:srgbClr val="0000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031" name="Google Shape;1031;p142"/>
          <p:cNvSpPr txBox="1"/>
          <p:nvPr/>
        </p:nvSpPr>
        <p:spPr>
          <a:xfrm>
            <a:off x="685800" y="152400"/>
            <a:ext cx="7696200"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FF"/>
              </a:buClr>
              <a:buSzPts val="2400"/>
              <a:buFont typeface="Times New Roman"/>
              <a:buNone/>
            </a:pPr>
            <a:r>
              <a:rPr lang="en-US" sz="2400" b="1" i="0" u="none">
                <a:solidFill>
                  <a:srgbClr val="0000FF"/>
                </a:solidFill>
                <a:latin typeface="Times New Roman"/>
                <a:ea typeface="Times New Roman"/>
                <a:cs typeface="Times New Roman"/>
                <a:sym typeface="Times New Roman"/>
              </a:rPr>
              <a:t>Tuần 2- Tiết 2</a:t>
            </a:r>
            <a:r>
              <a:rPr lang="en-US" sz="1800" b="0" i="0" u="none">
                <a:solidFill>
                  <a:srgbClr val="FF0000"/>
                </a:solidFill>
                <a:latin typeface="Times New Roman"/>
                <a:ea typeface="Times New Roman"/>
                <a:cs typeface="Times New Roman"/>
                <a:sym typeface="Times New Roman"/>
              </a:rPr>
              <a:t>                 </a:t>
            </a:r>
            <a:r>
              <a:rPr lang="en-US" sz="2800" b="1" i="0" u="none">
                <a:solidFill>
                  <a:srgbClr val="FF0000"/>
                </a:solidFill>
                <a:latin typeface="Times New Roman"/>
                <a:ea typeface="Times New Roman"/>
                <a:cs typeface="Times New Roman"/>
                <a:sym typeface="Times New Roman"/>
              </a:rPr>
              <a:t>BÀI 2: KHÍ HẬU CHÂU Á</a:t>
            </a:r>
            <a:endParaRPr/>
          </a:p>
        </p:txBody>
      </p:sp>
      <p:sp>
        <p:nvSpPr>
          <p:cNvPr id="1032" name="Google Shape;1032;p142"/>
          <p:cNvSpPr txBox="1"/>
          <p:nvPr/>
        </p:nvSpPr>
        <p:spPr>
          <a:xfrm>
            <a:off x="228600" y="838200"/>
            <a:ext cx="5867400" cy="46196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400"/>
              <a:buFont typeface="Times New Roman"/>
              <a:buNone/>
            </a:pPr>
            <a:r>
              <a:rPr lang="en-US" sz="2400" b="1" i="0" u="none">
                <a:solidFill>
                  <a:srgbClr val="FF0000"/>
                </a:solidFill>
                <a:latin typeface="Times New Roman"/>
                <a:ea typeface="Times New Roman"/>
                <a:cs typeface="Times New Roman"/>
                <a:sym typeface="Times New Roman"/>
              </a:rPr>
              <a:t>I. Khí hậu Châu Á phân hóa rất đa dạng</a:t>
            </a:r>
            <a:endParaRPr/>
          </a:p>
        </p:txBody>
      </p:sp>
      <p:pic>
        <p:nvPicPr>
          <p:cNvPr id="1033" name="Google Shape;1033;p142" descr="Welcome Hand Writing Sticker - Welcome Hand Writing Youre Welcome -  Discover &amp;amp; Share GIFs"/>
          <p:cNvPicPr preferRelativeResize="0"/>
          <p:nvPr/>
        </p:nvPicPr>
        <p:blipFill rotWithShape="1">
          <a:blip r:embed="rId3">
            <a:alphaModFix/>
          </a:blip>
          <a:srcRect/>
          <a:stretch/>
        </p:blipFill>
        <p:spPr>
          <a:xfrm>
            <a:off x="76200" y="1295400"/>
            <a:ext cx="914400" cy="457200"/>
          </a:xfrm>
          <a:prstGeom prst="rect">
            <a:avLst/>
          </a:prstGeom>
          <a:noFill/>
          <a:ln>
            <a:noFill/>
          </a:ln>
        </p:spPr>
      </p:pic>
      <p:sp>
        <p:nvSpPr>
          <p:cNvPr id="1034" name="Google Shape;1034;p142"/>
          <p:cNvSpPr txBox="1"/>
          <p:nvPr/>
        </p:nvSpPr>
        <p:spPr>
          <a:xfrm>
            <a:off x="228600" y="1752600"/>
            <a:ext cx="8534400" cy="83026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400"/>
              <a:buFont typeface="Times New Roman"/>
              <a:buNone/>
            </a:pPr>
            <a:r>
              <a:rPr lang="en-US" sz="2400" b="1" i="0" u="none">
                <a:solidFill>
                  <a:srgbClr val="FF0000"/>
                </a:solidFill>
                <a:latin typeface="Times New Roman"/>
                <a:ea typeface="Times New Roman"/>
                <a:cs typeface="Times New Roman"/>
                <a:sym typeface="Times New Roman"/>
              </a:rPr>
              <a:t>II. Khí hậu Châu Á phổ biến là các kiểu khí hậu gió mùa và các kiểu khí hậu lục địa </a:t>
            </a:r>
            <a:endParaRPr/>
          </a:p>
        </p:txBody>
      </p:sp>
      <p:graphicFrame>
        <p:nvGraphicFramePr>
          <p:cNvPr id="1035" name="Google Shape;1035;p142"/>
          <p:cNvGraphicFramePr/>
          <p:nvPr/>
        </p:nvGraphicFramePr>
        <p:xfrm>
          <a:off x="228600" y="2743200"/>
          <a:ext cx="8763000" cy="3841725"/>
        </p:xfrm>
        <a:graphic>
          <a:graphicData uri="http://schemas.openxmlformats.org/drawingml/2006/table">
            <a:tbl>
              <a:tblPr>
                <a:noFill/>
                <a:tableStyleId>{6D34EFFA-05AD-443C-86E6-C39F1293297A}</a:tableStyleId>
              </a:tblPr>
              <a:tblGrid>
                <a:gridCol w="1447800"/>
                <a:gridCol w="3651250"/>
                <a:gridCol w="3663950"/>
              </a:tblGrid>
              <a:tr h="1106475">
                <a:tc>
                  <a:txBody>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a:txBody>
                  <a:tcPr marL="91450" marR="91450"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Các kiểu khí hậu gió mùa</a:t>
                      </a:r>
                      <a:endParaRPr/>
                    </a:p>
                    <a:p>
                      <a:pPr marL="0" marR="0" lvl="0" indent="0" algn="l" rtl="0">
                        <a:spcBef>
                          <a:spcPts val="0"/>
                        </a:spcBef>
                        <a:spcAft>
                          <a:spcPts val="0"/>
                        </a:spcAft>
                        <a:buNone/>
                      </a:pPr>
                      <a:endParaRPr sz="2400" b="1" i="0" u="none">
                        <a:solidFill>
                          <a:schemeClr val="dk1"/>
                        </a:solidFill>
                        <a:latin typeface="Times New Roman"/>
                        <a:ea typeface="Times New Roman"/>
                        <a:cs typeface="Times New Roman"/>
                        <a:sym typeface="Times New Roman"/>
                      </a:endParaRPr>
                    </a:p>
                  </a:txBody>
                  <a:tcPr marL="91450" marR="91450"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Các kiểu khí hậu lục địa</a:t>
                      </a:r>
                      <a:endParaRPr/>
                    </a:p>
                    <a:p>
                      <a:pPr marL="0" marR="0" lvl="0" indent="0" algn="l" rtl="0">
                        <a:spcBef>
                          <a:spcPts val="0"/>
                        </a:spcBef>
                        <a:spcAft>
                          <a:spcPts val="0"/>
                        </a:spcAft>
                        <a:buNone/>
                      </a:pPr>
                      <a:endParaRPr sz="2400" b="1" i="0" u="none">
                        <a:solidFill>
                          <a:schemeClr val="dk1"/>
                        </a:solidFill>
                        <a:latin typeface="Times New Roman"/>
                        <a:ea typeface="Times New Roman"/>
                        <a:cs typeface="Times New Roman"/>
                        <a:sym typeface="Times New Roman"/>
                      </a:endParaRPr>
                    </a:p>
                  </a:txBody>
                  <a:tcPr marL="91450" marR="91450"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r>
              <a:tr h="1108075">
                <a:tc>
                  <a:txBody>
                    <a:bodyPr/>
                    <a:lstStyle/>
                    <a:p>
                      <a:pPr marL="0" marR="0" lvl="0" indent="0" algn="l" rtl="0">
                        <a:lnSpc>
                          <a:spcPct val="100000"/>
                        </a:lnSpc>
                        <a:spcBef>
                          <a:spcPts val="0"/>
                        </a:spcBef>
                        <a:spcAft>
                          <a:spcPts val="0"/>
                        </a:spcAft>
                        <a:buClr>
                          <a:srgbClr val="000000"/>
                        </a:buClr>
                        <a:buSzPts val="2400"/>
                        <a:buFont typeface="Times New Roman"/>
                        <a:buNone/>
                      </a:pPr>
                      <a:r>
                        <a:rPr lang="en-US" sz="2400" b="0" i="0" u="none">
                          <a:solidFill>
                            <a:srgbClr val="000000"/>
                          </a:solidFill>
                          <a:latin typeface="Times New Roman"/>
                          <a:ea typeface="Times New Roman"/>
                          <a:cs typeface="Times New Roman"/>
                          <a:sym typeface="Times New Roman"/>
                        </a:rPr>
                        <a:t>Phân bố</a:t>
                      </a:r>
                      <a:endParaRPr/>
                    </a:p>
                  </a:txBody>
                  <a:tcPr marL="68575" marR="68575"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7F3F4"/>
                    </a:solidFill>
                  </a:tcPr>
                </a:tc>
                <a:tc>
                  <a:txBody>
                    <a:bodyPr/>
                    <a:lstStyle/>
                    <a:p>
                      <a:pPr marL="0" marR="0" lvl="0" indent="0" algn="l" rtl="0">
                        <a:lnSpc>
                          <a:spcPct val="100000"/>
                        </a:lnSpc>
                        <a:spcBef>
                          <a:spcPts val="0"/>
                        </a:spcBef>
                        <a:spcAft>
                          <a:spcPts val="0"/>
                        </a:spcAft>
                        <a:buClr>
                          <a:schemeClr val="dk1"/>
                        </a:buClr>
                        <a:buSzPts val="2400"/>
                        <a:buFont typeface="Times New Roman"/>
                        <a:buNone/>
                      </a:pPr>
                      <a:r>
                        <a:rPr lang="en-US" sz="2400" b="0" i="0" u="none">
                          <a:solidFill>
                            <a:schemeClr val="dk1"/>
                          </a:solidFill>
                          <a:latin typeface="Times New Roman"/>
                          <a:ea typeface="Times New Roman"/>
                          <a:cs typeface="Times New Roman"/>
                          <a:sym typeface="Times New Roman"/>
                        </a:rPr>
                        <a:t>Đông Á, Đông Nam Á, Nam Á</a:t>
                      </a:r>
                      <a:endParaRPr/>
                    </a:p>
                  </a:txBody>
                  <a:tcPr marL="68575" marR="68575"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7F3F4"/>
                    </a:solidFill>
                  </a:tcPr>
                </a:tc>
                <a:tc>
                  <a:txBody>
                    <a:bodyPr/>
                    <a:lstStyle/>
                    <a:p>
                      <a:pPr marL="0" marR="0" lvl="0" indent="0" algn="l" rtl="0">
                        <a:lnSpc>
                          <a:spcPct val="100000"/>
                        </a:lnSpc>
                        <a:spcBef>
                          <a:spcPts val="0"/>
                        </a:spcBef>
                        <a:spcAft>
                          <a:spcPts val="0"/>
                        </a:spcAft>
                        <a:buClr>
                          <a:schemeClr val="dk1"/>
                        </a:buClr>
                        <a:buSzPts val="2400"/>
                        <a:buFont typeface="Times New Roman"/>
                        <a:buNone/>
                      </a:pPr>
                      <a:r>
                        <a:rPr lang="en-US" sz="2400" b="0" i="0" u="none">
                          <a:solidFill>
                            <a:schemeClr val="dk1"/>
                          </a:solidFill>
                          <a:latin typeface="Times New Roman"/>
                          <a:ea typeface="Times New Roman"/>
                          <a:cs typeface="Times New Roman"/>
                          <a:sym typeface="Times New Roman"/>
                        </a:rPr>
                        <a:t>Vùng nội địa và khu vực Tây Nam Á</a:t>
                      </a:r>
                      <a:endParaRPr/>
                    </a:p>
                  </a:txBody>
                  <a:tcPr marL="68575" marR="68575"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7F3F4"/>
                    </a:solidFill>
                  </a:tcPr>
                </a:tc>
              </a:tr>
              <a:tr h="1627175">
                <a:tc>
                  <a:txBody>
                    <a:bodyPr/>
                    <a:lstStyle/>
                    <a:p>
                      <a:pPr marL="0" marR="0" lvl="0" indent="0" algn="l" rtl="0">
                        <a:lnSpc>
                          <a:spcPct val="100000"/>
                        </a:lnSpc>
                        <a:spcBef>
                          <a:spcPts val="0"/>
                        </a:spcBef>
                        <a:spcAft>
                          <a:spcPts val="0"/>
                        </a:spcAft>
                        <a:buClr>
                          <a:srgbClr val="000000"/>
                        </a:buClr>
                        <a:buSzPts val="2400"/>
                        <a:buFont typeface="Times New Roman"/>
                        <a:buNone/>
                      </a:pPr>
                      <a:r>
                        <a:rPr lang="en-US" sz="2400" b="0" i="0" u="none">
                          <a:solidFill>
                            <a:srgbClr val="000000"/>
                          </a:solidFill>
                          <a:latin typeface="Times New Roman"/>
                          <a:ea typeface="Times New Roman"/>
                          <a:cs typeface="Times New Roman"/>
                          <a:sym typeface="Times New Roman"/>
                        </a:rPr>
                        <a:t>Đặc điểm</a:t>
                      </a:r>
                      <a:endParaRPr/>
                    </a:p>
                  </a:txBody>
                  <a:tcPr marL="68575" marR="68575"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9FA"/>
                    </a:solidFill>
                  </a:tcPr>
                </a:tc>
                <a:tc>
                  <a:txBody>
                    <a:bodyPr/>
                    <a:lstStyle/>
                    <a:p>
                      <a:pPr marL="0" marR="0" lvl="0" indent="0" algn="just" rtl="0">
                        <a:lnSpc>
                          <a:spcPct val="100000"/>
                        </a:lnSpc>
                        <a:spcBef>
                          <a:spcPts val="0"/>
                        </a:spcBef>
                        <a:spcAft>
                          <a:spcPts val="0"/>
                        </a:spcAft>
                        <a:buClr>
                          <a:schemeClr val="dk1"/>
                        </a:buClr>
                        <a:buSzPts val="2400"/>
                        <a:buFont typeface="Times New Roman"/>
                        <a:buNone/>
                      </a:pPr>
                      <a:r>
                        <a:rPr lang="en-US" sz="2400" b="0" i="0" u="none">
                          <a:solidFill>
                            <a:schemeClr val="dk1"/>
                          </a:solidFill>
                          <a:latin typeface="Times New Roman"/>
                          <a:ea typeface="Times New Roman"/>
                          <a:cs typeface="Times New Roman"/>
                          <a:sym typeface="Times New Roman"/>
                        </a:rPr>
                        <a:t>- Mùa đông khô, lạnh, ít mưa</a:t>
                      </a:r>
                      <a:endParaRPr/>
                    </a:p>
                    <a:p>
                      <a:pPr marL="0" marR="0" lvl="0" indent="0" algn="just" rtl="0">
                        <a:lnSpc>
                          <a:spcPct val="100000"/>
                        </a:lnSpc>
                        <a:spcBef>
                          <a:spcPts val="480"/>
                        </a:spcBef>
                        <a:spcAft>
                          <a:spcPts val="0"/>
                        </a:spcAft>
                        <a:buClr>
                          <a:schemeClr val="dk1"/>
                        </a:buClr>
                        <a:buSzPts val="2400"/>
                        <a:buFont typeface="Times New Roman"/>
                        <a:buNone/>
                      </a:pPr>
                      <a:r>
                        <a:rPr lang="en-US" sz="2400" b="0" i="0" u="none">
                          <a:solidFill>
                            <a:schemeClr val="dk1"/>
                          </a:solidFill>
                          <a:latin typeface="Times New Roman"/>
                          <a:ea typeface="Times New Roman"/>
                          <a:cs typeface="Times New Roman"/>
                          <a:sym typeface="Times New Roman"/>
                        </a:rPr>
                        <a:t>- Mùa hạ nóng, ẩm, mưa nhiều.</a:t>
                      </a:r>
                      <a:endParaRPr/>
                    </a:p>
                  </a:txBody>
                  <a:tcPr marL="68575" marR="68575"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9FA"/>
                    </a:solidFill>
                  </a:tcPr>
                </a:tc>
                <a:tc>
                  <a:txBody>
                    <a:bodyPr/>
                    <a:lstStyle/>
                    <a:p>
                      <a:pPr marL="457200" marR="0" lvl="0" indent="-457200" algn="just" rtl="0">
                        <a:lnSpc>
                          <a:spcPct val="100000"/>
                        </a:lnSpc>
                        <a:spcBef>
                          <a:spcPts val="0"/>
                        </a:spcBef>
                        <a:spcAft>
                          <a:spcPts val="0"/>
                        </a:spcAft>
                        <a:buClr>
                          <a:schemeClr val="dk1"/>
                        </a:buClr>
                        <a:buSzPts val="2400"/>
                        <a:buFont typeface="Times New Roman"/>
                        <a:buChar char="-"/>
                      </a:pPr>
                      <a:r>
                        <a:rPr lang="en-US" sz="2400" b="0" i="0" u="none">
                          <a:solidFill>
                            <a:schemeClr val="dk1"/>
                          </a:solidFill>
                          <a:latin typeface="Times New Roman"/>
                          <a:ea typeface="Times New Roman"/>
                          <a:cs typeface="Times New Roman"/>
                          <a:sym typeface="Times New Roman"/>
                        </a:rPr>
                        <a:t>Mùa đông khô, lạnh</a:t>
                      </a:r>
                      <a:endParaRPr/>
                    </a:p>
                    <a:p>
                      <a:pPr marL="457200" marR="0" lvl="0" indent="-457200" algn="just" rtl="0">
                        <a:lnSpc>
                          <a:spcPct val="100000"/>
                        </a:lnSpc>
                        <a:spcBef>
                          <a:spcPts val="480"/>
                        </a:spcBef>
                        <a:spcAft>
                          <a:spcPts val="0"/>
                        </a:spcAft>
                        <a:buClr>
                          <a:schemeClr val="dk1"/>
                        </a:buClr>
                        <a:buSzPts val="2400"/>
                        <a:buFont typeface="Times New Roman"/>
                        <a:buNone/>
                      </a:pPr>
                      <a:r>
                        <a:rPr lang="en-US" sz="2400" b="0" i="0" u="none">
                          <a:solidFill>
                            <a:schemeClr val="dk1"/>
                          </a:solidFill>
                          <a:latin typeface="Times New Roman"/>
                          <a:ea typeface="Times New Roman"/>
                          <a:cs typeface="Times New Roman"/>
                          <a:sym typeface="Times New Roman"/>
                        </a:rPr>
                        <a:t>- Mùa hạ khô và nóng</a:t>
                      </a:r>
                      <a:endParaRPr/>
                    </a:p>
                  </a:txBody>
                  <a:tcPr marL="68575" marR="68575"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9FA"/>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3"/>
                                        </p:tgtEl>
                                        <p:attrNameLst>
                                          <p:attrName>style.visibility</p:attrName>
                                        </p:attrNameLst>
                                      </p:cBhvr>
                                      <p:to>
                                        <p:strVal val="visible"/>
                                      </p:to>
                                    </p:set>
                                    <p:animEffect transition="in" filter="fade">
                                      <p:cBhvr>
                                        <p:cTn id="7" dur="500"/>
                                        <p:tgtEl>
                                          <p:spTgt spid="1033"/>
                                        </p:tgtEl>
                                      </p:cBhvr>
                                    </p:animEffect>
                                  </p:childTnLst>
                                </p:cTn>
                              </p:par>
                              <p:par>
                                <p:cTn id="8" presetID="10" presetClass="entr" presetSubtype="0" fill="hold" nodeType="withEffect">
                                  <p:stCondLst>
                                    <p:cond delay="0"/>
                                  </p:stCondLst>
                                  <p:childTnLst>
                                    <p:set>
                                      <p:cBhvr>
                                        <p:cTn id="9" dur="1" fill="hold">
                                          <p:stCondLst>
                                            <p:cond delay="0"/>
                                          </p:stCondLst>
                                        </p:cTn>
                                        <p:tgtEl>
                                          <p:spTgt spid="1034"/>
                                        </p:tgtEl>
                                        <p:attrNameLst>
                                          <p:attrName>style.visibility</p:attrName>
                                        </p:attrNameLst>
                                      </p:cBhvr>
                                      <p:to>
                                        <p:strVal val="visible"/>
                                      </p:to>
                                    </p:set>
                                    <p:animEffect transition="in" filter="fade">
                                      <p:cBhvr>
                                        <p:cTn id="10" dur="10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pic>
        <p:nvPicPr>
          <p:cNvPr id="1040" name="Google Shape;1040;p143" descr="1235393809_flower_-_white_rose_for_"/>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1041" name="Google Shape;1041;p143" descr="Luoc do cac doi khi hau chau A"/>
          <p:cNvPicPr preferRelativeResize="0"/>
          <p:nvPr/>
        </p:nvPicPr>
        <p:blipFill rotWithShape="1">
          <a:blip r:embed="rId4">
            <a:alphaModFix/>
          </a:blip>
          <a:srcRect/>
          <a:stretch/>
        </p:blipFill>
        <p:spPr>
          <a:xfrm>
            <a:off x="0" y="20637"/>
            <a:ext cx="9144000" cy="4322762"/>
          </a:xfrm>
          <a:prstGeom prst="rect">
            <a:avLst/>
          </a:prstGeom>
          <a:noFill/>
          <a:ln>
            <a:noFill/>
          </a:ln>
        </p:spPr>
      </p:pic>
      <p:pic>
        <p:nvPicPr>
          <p:cNvPr id="1042" name="Google Shape;1042;p143" descr="Bieu do nhiet do va luong mua"/>
          <p:cNvPicPr preferRelativeResize="0"/>
          <p:nvPr/>
        </p:nvPicPr>
        <p:blipFill rotWithShape="1">
          <a:blip r:embed="rId5">
            <a:alphaModFix/>
          </a:blip>
          <a:srcRect/>
          <a:stretch/>
        </p:blipFill>
        <p:spPr>
          <a:xfrm>
            <a:off x="0" y="4322762"/>
            <a:ext cx="9144000" cy="2535237"/>
          </a:xfrm>
          <a:prstGeom prst="rect">
            <a:avLst/>
          </a:prstGeom>
          <a:noFill/>
          <a:ln>
            <a:noFill/>
          </a:ln>
        </p:spPr>
      </p:pic>
      <p:sp>
        <p:nvSpPr>
          <p:cNvPr id="1043" name="Google Shape;1043;p143"/>
          <p:cNvSpPr/>
          <p:nvPr/>
        </p:nvSpPr>
        <p:spPr>
          <a:xfrm flipH="1">
            <a:off x="3810000" y="3276600"/>
            <a:ext cx="76200" cy="76200"/>
          </a:xfrm>
          <a:prstGeom prst="flowChartConnector">
            <a:avLst/>
          </a:prstGeom>
          <a:solidFill>
            <a:srgbClr val="FF00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044" name="Google Shape;1044;p143"/>
          <p:cNvSpPr/>
          <p:nvPr/>
        </p:nvSpPr>
        <p:spPr>
          <a:xfrm flipH="1">
            <a:off x="914400" y="2514600"/>
            <a:ext cx="76200" cy="76200"/>
          </a:xfrm>
          <a:prstGeom prst="flowChartConnector">
            <a:avLst/>
          </a:prstGeom>
          <a:solidFill>
            <a:srgbClr val="FF00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045" name="Google Shape;1045;p143"/>
          <p:cNvSpPr txBox="1"/>
          <p:nvPr/>
        </p:nvSpPr>
        <p:spPr>
          <a:xfrm>
            <a:off x="2039937" y="2863850"/>
            <a:ext cx="2514600" cy="33655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1600"/>
              <a:buFont typeface="Times New Roman"/>
              <a:buNone/>
            </a:pPr>
            <a:r>
              <a:rPr lang="en-US" sz="1600" b="1" i="0" u="none">
                <a:solidFill>
                  <a:srgbClr val="FF0000"/>
                </a:solidFill>
                <a:latin typeface="Times New Roman"/>
                <a:ea typeface="Times New Roman"/>
                <a:cs typeface="Times New Roman"/>
                <a:sym typeface="Times New Roman"/>
              </a:rPr>
              <a:t>Khí hậu nhiệt đới gió mùa</a:t>
            </a:r>
            <a:endParaRPr/>
          </a:p>
        </p:txBody>
      </p:sp>
      <p:sp>
        <p:nvSpPr>
          <p:cNvPr id="1046" name="Google Shape;1046;p143"/>
          <p:cNvSpPr txBox="1"/>
          <p:nvPr/>
        </p:nvSpPr>
        <p:spPr>
          <a:xfrm>
            <a:off x="3048000" y="1371600"/>
            <a:ext cx="2286000" cy="33655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1600"/>
              <a:buFont typeface="Times New Roman"/>
              <a:buNone/>
            </a:pPr>
            <a:r>
              <a:rPr lang="en-US" sz="1600" b="1" i="0" u="none">
                <a:solidFill>
                  <a:srgbClr val="FF0000"/>
                </a:solidFill>
                <a:latin typeface="Times New Roman"/>
                <a:ea typeface="Times New Roman"/>
                <a:cs typeface="Times New Roman"/>
                <a:sym typeface="Times New Roman"/>
              </a:rPr>
              <a:t>Khí hậu ôn đới lục địa</a:t>
            </a:r>
            <a:endParaRPr/>
          </a:p>
        </p:txBody>
      </p:sp>
      <p:sp>
        <p:nvSpPr>
          <p:cNvPr id="1047" name="Google Shape;1047;p143"/>
          <p:cNvSpPr txBox="1"/>
          <p:nvPr/>
        </p:nvSpPr>
        <p:spPr>
          <a:xfrm>
            <a:off x="76200" y="2030412"/>
            <a:ext cx="2286000" cy="33655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1600"/>
              <a:buFont typeface="Times New Roman"/>
              <a:buNone/>
            </a:pPr>
            <a:r>
              <a:rPr lang="en-US" sz="1600" b="1" i="0" u="none">
                <a:solidFill>
                  <a:srgbClr val="FF0000"/>
                </a:solidFill>
                <a:latin typeface="Times New Roman"/>
                <a:ea typeface="Times New Roman"/>
                <a:cs typeface="Times New Roman"/>
                <a:sym typeface="Times New Roman"/>
              </a:rPr>
              <a:t>Khí hậu nhiệt đới khô</a:t>
            </a:r>
            <a:endParaRPr/>
          </a:p>
        </p:txBody>
      </p:sp>
      <p:pic>
        <p:nvPicPr>
          <p:cNvPr id="1048" name="Google Shape;1048;p143"/>
          <p:cNvPicPr preferRelativeResize="0"/>
          <p:nvPr/>
        </p:nvPicPr>
        <p:blipFill rotWithShape="1">
          <a:blip r:embed="rId6">
            <a:alphaModFix/>
          </a:blip>
          <a:srcRect/>
          <a:stretch/>
        </p:blipFill>
        <p:spPr>
          <a:xfrm>
            <a:off x="4022725" y="1828800"/>
            <a:ext cx="92075" cy="85725"/>
          </a:xfrm>
          <a:prstGeom prst="rect">
            <a:avLst/>
          </a:prstGeom>
          <a:noFill/>
          <a:ln>
            <a:noFill/>
          </a:ln>
        </p:spPr>
      </p:pic>
      <p:cxnSp>
        <p:nvCxnSpPr>
          <p:cNvPr id="1049" name="Google Shape;1049;p143"/>
          <p:cNvCxnSpPr/>
          <p:nvPr/>
        </p:nvCxnSpPr>
        <p:spPr>
          <a:xfrm rot="10800000" flipH="1">
            <a:off x="1371600" y="3429000"/>
            <a:ext cx="2438400" cy="1676400"/>
          </a:xfrm>
          <a:prstGeom prst="straightConnector1">
            <a:avLst/>
          </a:prstGeom>
          <a:noFill/>
          <a:ln w="38100" cap="flat" cmpd="sng">
            <a:solidFill>
              <a:schemeClr val="dk1"/>
            </a:solidFill>
            <a:prstDash val="solid"/>
            <a:miter lim="800000"/>
            <a:headEnd type="none" w="med" len="med"/>
            <a:tailEnd type="stealth" w="med" len="med"/>
          </a:ln>
        </p:spPr>
      </p:cxnSp>
      <p:cxnSp>
        <p:nvCxnSpPr>
          <p:cNvPr id="1050" name="Google Shape;1050;p143"/>
          <p:cNvCxnSpPr/>
          <p:nvPr/>
        </p:nvCxnSpPr>
        <p:spPr>
          <a:xfrm rot="10800000">
            <a:off x="990600" y="2590800"/>
            <a:ext cx="3257550" cy="2570162"/>
          </a:xfrm>
          <a:prstGeom prst="straightConnector1">
            <a:avLst/>
          </a:prstGeom>
          <a:noFill/>
          <a:ln w="38100" cap="flat" cmpd="sng">
            <a:solidFill>
              <a:schemeClr val="dk1"/>
            </a:solidFill>
            <a:prstDash val="solid"/>
            <a:miter lim="800000"/>
            <a:headEnd type="none" w="med" len="med"/>
            <a:tailEnd type="stealth" w="med" len="med"/>
          </a:ln>
        </p:spPr>
      </p:cxnSp>
      <p:cxnSp>
        <p:nvCxnSpPr>
          <p:cNvPr id="1051" name="Google Shape;1051;p143"/>
          <p:cNvCxnSpPr/>
          <p:nvPr/>
        </p:nvCxnSpPr>
        <p:spPr>
          <a:xfrm rot="10800000">
            <a:off x="4248150" y="2030412"/>
            <a:ext cx="2990850" cy="3227387"/>
          </a:xfrm>
          <a:prstGeom prst="straightConnector1">
            <a:avLst/>
          </a:prstGeom>
          <a:noFill/>
          <a:ln w="38100" cap="flat" cmpd="sng">
            <a:solidFill>
              <a:schemeClr val="dk1"/>
            </a:solidFill>
            <a:prstDash val="solid"/>
            <a:miter lim="800000"/>
            <a:headEnd type="none" w="med" len="med"/>
            <a:tailEnd type="stealth"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9"/>
                                        </p:tgtEl>
                                        <p:attrNameLst>
                                          <p:attrName>style.visibility</p:attrName>
                                        </p:attrNameLst>
                                      </p:cBhvr>
                                      <p:to>
                                        <p:strVal val="visible"/>
                                      </p:to>
                                    </p:set>
                                    <p:animEffect transition="in" filter="fade">
                                      <p:cBhvr>
                                        <p:cTn id="7" dur="1000"/>
                                        <p:tgtEl>
                                          <p:spTgt spid="104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50"/>
                                        </p:tgtEl>
                                        <p:attrNameLst>
                                          <p:attrName>style.visibility</p:attrName>
                                        </p:attrNameLst>
                                      </p:cBhvr>
                                      <p:to>
                                        <p:strVal val="visible"/>
                                      </p:to>
                                    </p:set>
                                    <p:animEffect transition="in" filter="fade">
                                      <p:cBhvr>
                                        <p:cTn id="11" dur="1000"/>
                                        <p:tgtEl>
                                          <p:spTgt spid="105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51"/>
                                        </p:tgtEl>
                                        <p:attrNameLst>
                                          <p:attrName>style.visibility</p:attrName>
                                        </p:attrNameLst>
                                      </p:cBhvr>
                                      <p:to>
                                        <p:strVal val="visible"/>
                                      </p:to>
                                    </p:set>
                                    <p:animEffect transition="in" filter="fade">
                                      <p:cBhvr>
                                        <p:cTn id="15" dur="1000"/>
                                        <p:tgtEl>
                                          <p:spTgt spid="10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45"/>
                                        </p:tgtEl>
                                        <p:attrNameLst>
                                          <p:attrName>style.visibility</p:attrName>
                                        </p:attrNameLst>
                                      </p:cBhvr>
                                      <p:to>
                                        <p:strVal val="visible"/>
                                      </p:to>
                                    </p:set>
                                    <p:animEffect transition="in" filter="fade">
                                      <p:cBhvr>
                                        <p:cTn id="20" dur="1"/>
                                        <p:tgtEl>
                                          <p:spTgt spid="104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47"/>
                                        </p:tgtEl>
                                        <p:attrNameLst>
                                          <p:attrName>style.visibility</p:attrName>
                                        </p:attrNameLst>
                                      </p:cBhvr>
                                      <p:to>
                                        <p:strVal val="visible"/>
                                      </p:to>
                                    </p:set>
                                    <p:animEffect transition="in" filter="fade">
                                      <p:cBhvr>
                                        <p:cTn id="25" dur="1"/>
                                        <p:tgtEl>
                                          <p:spTgt spid="104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46"/>
                                        </p:tgtEl>
                                        <p:attrNameLst>
                                          <p:attrName>style.visibility</p:attrName>
                                        </p:attrNameLst>
                                      </p:cBhvr>
                                      <p:to>
                                        <p:strVal val="visible"/>
                                      </p:to>
                                    </p:set>
                                    <p:animEffect transition="in" filter="fade">
                                      <p:cBhvr>
                                        <p:cTn id="30" dur="1"/>
                                        <p:tgtEl>
                                          <p:spTgt spid="1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pic>
        <p:nvPicPr>
          <p:cNvPr id="1056" name="Google Shape;1056;p144" descr="C:\Users\PC\Pictures\l6p (3).jpg"/>
          <p:cNvPicPr preferRelativeResize="0"/>
          <p:nvPr/>
        </p:nvPicPr>
        <p:blipFill rotWithShape="1">
          <a:blip r:embed="rId3">
            <a:alphaModFix/>
          </a:blip>
          <a:srcRect/>
          <a:stretch/>
        </p:blipFill>
        <p:spPr>
          <a:xfrm>
            <a:off x="4648200" y="-19050"/>
            <a:ext cx="4495800" cy="4076700"/>
          </a:xfrm>
          <a:prstGeom prst="rect">
            <a:avLst/>
          </a:prstGeom>
          <a:noFill/>
          <a:ln>
            <a:noFill/>
          </a:ln>
        </p:spPr>
      </p:pic>
      <p:pic>
        <p:nvPicPr>
          <p:cNvPr id="1057" name="Google Shape;1057;p144" descr="C:\Users\PC\Pictures\an_do_2.jpg"/>
          <p:cNvPicPr preferRelativeResize="0"/>
          <p:nvPr/>
        </p:nvPicPr>
        <p:blipFill rotWithShape="1">
          <a:blip r:embed="rId4">
            <a:alphaModFix/>
          </a:blip>
          <a:srcRect/>
          <a:stretch/>
        </p:blipFill>
        <p:spPr>
          <a:xfrm>
            <a:off x="0" y="0"/>
            <a:ext cx="4648200" cy="4057650"/>
          </a:xfrm>
          <a:prstGeom prst="rect">
            <a:avLst/>
          </a:prstGeom>
          <a:noFill/>
          <a:ln>
            <a:noFill/>
          </a:ln>
        </p:spPr>
      </p:pic>
      <p:pic>
        <p:nvPicPr>
          <p:cNvPr id="1058" name="Google Shape;1058;p144" descr="C:\Users\PC\Pictures\l6p (2).jpg"/>
          <p:cNvPicPr preferRelativeResize="0"/>
          <p:nvPr/>
        </p:nvPicPr>
        <p:blipFill rotWithShape="1">
          <a:blip r:embed="rId5">
            <a:alphaModFix/>
          </a:blip>
          <a:srcRect/>
          <a:stretch/>
        </p:blipFill>
        <p:spPr>
          <a:xfrm>
            <a:off x="0" y="4057650"/>
            <a:ext cx="4724400" cy="2724150"/>
          </a:xfrm>
          <a:prstGeom prst="rect">
            <a:avLst/>
          </a:prstGeom>
          <a:noFill/>
          <a:ln>
            <a:noFill/>
          </a:ln>
        </p:spPr>
      </p:pic>
      <p:sp>
        <p:nvSpPr>
          <p:cNvPr id="1059" name="Google Shape;1059;p144"/>
          <p:cNvSpPr txBox="1"/>
          <p:nvPr/>
        </p:nvSpPr>
        <p:spPr>
          <a:xfrm>
            <a:off x="5029200" y="4191000"/>
            <a:ext cx="4114800" cy="1816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Times New Roman"/>
              <a:buNone/>
            </a:pPr>
            <a:r>
              <a:rPr lang="en-US" sz="2800" b="0" i="0" u="none">
                <a:solidFill>
                  <a:srgbClr val="000000"/>
                </a:solidFill>
                <a:latin typeface="Times New Roman"/>
                <a:ea typeface="Times New Roman"/>
                <a:cs typeface="Times New Roman"/>
                <a:sym typeface="Times New Roman"/>
              </a:rPr>
              <a:t>Một số hình ảnh về bang Meghalaya (Ấn Độ), Nơi được mệnh danh là “ Địa điểm ẩm ướt nhất thế giới”</a:t>
            </a:r>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pic>
        <p:nvPicPr>
          <p:cNvPr id="1064" name="Google Shape;1064;p145" descr="C:\Users\PC\Pictures\mong-co-sa-mac-gobi-1.jpg"/>
          <p:cNvPicPr preferRelativeResize="0"/>
          <p:nvPr/>
        </p:nvPicPr>
        <p:blipFill rotWithShape="1">
          <a:blip r:embed="rId3">
            <a:alphaModFix/>
          </a:blip>
          <a:srcRect/>
          <a:stretch/>
        </p:blipFill>
        <p:spPr>
          <a:xfrm>
            <a:off x="228600" y="3446462"/>
            <a:ext cx="4433887" cy="2779712"/>
          </a:xfrm>
          <a:prstGeom prst="rect">
            <a:avLst/>
          </a:prstGeom>
          <a:noFill/>
          <a:ln>
            <a:noFill/>
          </a:ln>
        </p:spPr>
      </p:pic>
      <p:pic>
        <p:nvPicPr>
          <p:cNvPr id="1065" name="Google Shape;1065;p145" descr="C:\Users\PC\Pictures\mong-co-2.jpg"/>
          <p:cNvPicPr preferRelativeResize="0"/>
          <p:nvPr/>
        </p:nvPicPr>
        <p:blipFill rotWithShape="1">
          <a:blip r:embed="rId4">
            <a:alphaModFix/>
          </a:blip>
          <a:srcRect/>
          <a:stretch/>
        </p:blipFill>
        <p:spPr>
          <a:xfrm>
            <a:off x="4662487" y="3467100"/>
            <a:ext cx="4329112" cy="2759075"/>
          </a:xfrm>
          <a:prstGeom prst="rect">
            <a:avLst/>
          </a:prstGeom>
          <a:noFill/>
          <a:ln>
            <a:noFill/>
          </a:ln>
        </p:spPr>
      </p:pic>
      <p:pic>
        <p:nvPicPr>
          <p:cNvPr id="1066" name="Google Shape;1066;p145" descr="C:\Users\PC\Pictures\mong-co-sa-mac-gobi.jpg"/>
          <p:cNvPicPr preferRelativeResize="0"/>
          <p:nvPr/>
        </p:nvPicPr>
        <p:blipFill rotWithShape="1">
          <a:blip r:embed="rId5">
            <a:alphaModFix/>
          </a:blip>
          <a:srcRect/>
          <a:stretch/>
        </p:blipFill>
        <p:spPr>
          <a:xfrm>
            <a:off x="215900" y="228600"/>
            <a:ext cx="4433887" cy="3217862"/>
          </a:xfrm>
          <a:prstGeom prst="rect">
            <a:avLst/>
          </a:prstGeom>
          <a:noFill/>
          <a:ln>
            <a:noFill/>
          </a:ln>
        </p:spPr>
      </p:pic>
      <p:pic>
        <p:nvPicPr>
          <p:cNvPr id="1067" name="Google Shape;1067;p145" descr="C:\Users\PC\Pictures\mong-co-sa-mac-gobi-2.jpg"/>
          <p:cNvPicPr preferRelativeResize="0"/>
          <p:nvPr/>
        </p:nvPicPr>
        <p:blipFill rotWithShape="1">
          <a:blip r:embed="rId6">
            <a:alphaModFix/>
          </a:blip>
          <a:srcRect/>
          <a:stretch/>
        </p:blipFill>
        <p:spPr>
          <a:xfrm>
            <a:off x="4662487" y="228600"/>
            <a:ext cx="4329112" cy="3238500"/>
          </a:xfrm>
          <a:prstGeom prst="rect">
            <a:avLst/>
          </a:prstGeom>
          <a:noFill/>
          <a:ln>
            <a:noFill/>
          </a:ln>
        </p:spPr>
      </p:pic>
      <p:sp>
        <p:nvSpPr>
          <p:cNvPr id="1068" name="Google Shape;1068;p145"/>
          <p:cNvSpPr txBox="1"/>
          <p:nvPr/>
        </p:nvSpPr>
        <p:spPr>
          <a:xfrm>
            <a:off x="1752600" y="6248400"/>
            <a:ext cx="6096000" cy="584200"/>
          </a:xfrm>
          <a:prstGeom prst="rect">
            <a:avLst/>
          </a:prstGeom>
          <a:solidFill>
            <a:schemeClr val="accent1"/>
          </a:solidFill>
          <a:ln w="25400" cap="flat" cmpd="sng">
            <a:solidFill>
              <a:srgbClr val="89A4A7"/>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Times New Roman"/>
              <a:buNone/>
            </a:pPr>
            <a:r>
              <a:rPr lang="en-US" sz="3200" b="0" i="0" u="none">
                <a:solidFill>
                  <a:srgbClr val="FF0000"/>
                </a:solidFill>
                <a:latin typeface="Times New Roman"/>
                <a:ea typeface="Times New Roman"/>
                <a:cs typeface="Times New Roman"/>
                <a:sym typeface="Times New Roman"/>
              </a:rPr>
              <a:t>Một số hình ảnh về sa mạc Gôbi</a:t>
            </a:r>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146"/>
          <p:cNvSpPr txBox="1">
            <a:spLocks noGrp="1"/>
          </p:cNvSpPr>
          <p:nvPr>
            <p:ph type="body" idx="1"/>
          </p:nvPr>
        </p:nvSpPr>
        <p:spPr>
          <a:xfrm>
            <a:off x="1228725" y="76200"/>
            <a:ext cx="7802562" cy="1587500"/>
          </a:xfrm>
          <a:prstGeom prst="rect">
            <a:avLst/>
          </a:prstGeom>
          <a:solidFill>
            <a:schemeClr val="lt1"/>
          </a:solidFill>
          <a:ln w="9525" cap="flat" cmpd="sng">
            <a:solidFill>
              <a:srgbClr val="56643E"/>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2600"/>
              <a:buFont typeface="Noto Sans Symbols"/>
              <a:buNone/>
            </a:pPr>
            <a:r>
              <a:rPr lang="en-US" sz="2600" b="1" i="0" u="none" strike="noStrike" cap="none">
                <a:solidFill>
                  <a:srgbClr val="0000FF"/>
                </a:solidFill>
                <a:latin typeface="Times New Roman"/>
                <a:ea typeface="Times New Roman"/>
                <a:cs typeface="Times New Roman"/>
                <a:sym typeface="Times New Roman"/>
              </a:rPr>
              <a:t>Sự khác nhau giữa kiểu khí hậu gió mùa và kiểu khí hậu lục địa do châu Á có kích thước rộng lớn, địa hình chia cắt phức tạp, núi và cao nguyên đồ sộ ngăn ảnh hưởng của biển vào đất liền… </a:t>
            </a:r>
            <a:endParaRPr/>
          </a:p>
          <a:p>
            <a:pPr marL="342900" marR="0" lvl="0" indent="-177800" algn="l" rtl="0">
              <a:spcBef>
                <a:spcPts val="1000"/>
              </a:spcBef>
              <a:spcAft>
                <a:spcPts val="0"/>
              </a:spcAft>
              <a:buClr>
                <a:schemeClr val="accent1"/>
              </a:buClr>
              <a:buSzPts val="2600"/>
              <a:buFont typeface="Noto Sans Symbols"/>
              <a:buNone/>
            </a:pPr>
            <a:endParaRPr sz="2600" b="1" i="0" u="none">
              <a:solidFill>
                <a:srgbClr val="0000FF"/>
              </a:solidFill>
              <a:latin typeface="Times New Roman"/>
              <a:ea typeface="Times New Roman"/>
              <a:cs typeface="Times New Roman"/>
              <a:sym typeface="Times New Roman"/>
            </a:endParaRPr>
          </a:p>
        </p:txBody>
      </p:sp>
      <p:pic>
        <p:nvPicPr>
          <p:cNvPr id="1074" name="Google Shape;1074;p146" descr="Luoc do dia hinh khoang san va song ho chau A"/>
          <p:cNvPicPr preferRelativeResize="0"/>
          <p:nvPr/>
        </p:nvPicPr>
        <p:blipFill rotWithShape="1">
          <a:blip r:embed="rId3">
            <a:alphaModFix/>
          </a:blip>
          <a:srcRect/>
          <a:stretch/>
        </p:blipFill>
        <p:spPr>
          <a:xfrm>
            <a:off x="165100" y="1725612"/>
            <a:ext cx="4389437" cy="5114925"/>
          </a:xfrm>
          <a:prstGeom prst="rect">
            <a:avLst/>
          </a:prstGeom>
          <a:noFill/>
          <a:ln>
            <a:noFill/>
          </a:ln>
        </p:spPr>
      </p:pic>
      <p:pic>
        <p:nvPicPr>
          <p:cNvPr id="1075" name="Google Shape;1075;p146"/>
          <p:cNvPicPr preferRelativeResize="0"/>
          <p:nvPr/>
        </p:nvPicPr>
        <p:blipFill rotWithShape="1">
          <a:blip r:embed="rId4">
            <a:alphaModFix/>
          </a:blip>
          <a:srcRect/>
          <a:stretch/>
        </p:blipFill>
        <p:spPr>
          <a:xfrm>
            <a:off x="4670425" y="1725612"/>
            <a:ext cx="4473575" cy="546893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3"/>
                                        </p:tgtEl>
                                        <p:attrNameLst>
                                          <p:attrName>style.visibility</p:attrName>
                                        </p:attrNameLst>
                                      </p:cBhvr>
                                      <p:to>
                                        <p:strVal val="visible"/>
                                      </p:to>
                                    </p:set>
                                    <p:animEffect transition="in" filter="fade">
                                      <p:cBhvr>
                                        <p:cTn id="7" dur="500"/>
                                        <p:tgtEl>
                                          <p:spTgt spid="1073"/>
                                        </p:tgtEl>
                                      </p:cBhvr>
                                    </p:animEffect>
                                  </p:childTnLst>
                                </p:cTn>
                              </p:par>
                              <p:par>
                                <p:cTn id="8" presetID="10" presetClass="entr" presetSubtype="0" fill="hold" nodeType="withEffect">
                                  <p:stCondLst>
                                    <p:cond delay="0"/>
                                  </p:stCondLst>
                                  <p:childTnLst>
                                    <p:set>
                                      <p:cBhvr>
                                        <p:cTn id="9" dur="1" fill="hold">
                                          <p:stCondLst>
                                            <p:cond delay="0"/>
                                          </p:stCondLst>
                                        </p:cTn>
                                        <p:tgtEl>
                                          <p:spTgt spid="1073">
                                            <p:txEl>
                                              <p:pRg st="0" end="0"/>
                                            </p:txEl>
                                          </p:spTgt>
                                        </p:tgtEl>
                                        <p:attrNameLst>
                                          <p:attrName>style.visibility</p:attrName>
                                        </p:attrNameLst>
                                      </p:cBhvr>
                                      <p:to>
                                        <p:strVal val="visible"/>
                                      </p:to>
                                    </p:set>
                                    <p:animEffect transition="in" filter="fade">
                                      <p:cBhvr>
                                        <p:cTn id="10" dur="500"/>
                                        <p:tgtEl>
                                          <p:spTgt spid="107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73">
                                            <p:txEl>
                                              <p:pRg st="1" end="1"/>
                                            </p:txEl>
                                          </p:spTgt>
                                        </p:tgtEl>
                                        <p:attrNameLst>
                                          <p:attrName>style.visibility</p:attrName>
                                        </p:attrNameLst>
                                      </p:cBhvr>
                                      <p:to>
                                        <p:strVal val="visible"/>
                                      </p:to>
                                    </p:set>
                                    <p:animEffect transition="in" filter="fade">
                                      <p:cBhvr>
                                        <p:cTn id="13" dur="500"/>
                                        <p:tgtEl>
                                          <p:spTgt spid="107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grpSp>
        <p:nvGrpSpPr>
          <p:cNvPr id="1080" name="Google Shape;1080;p147"/>
          <p:cNvGrpSpPr/>
          <p:nvPr/>
        </p:nvGrpSpPr>
        <p:grpSpPr>
          <a:xfrm>
            <a:off x="0" y="914400"/>
            <a:ext cx="9144000" cy="6218237"/>
            <a:chOff x="2160" y="1008"/>
            <a:chExt cx="3552" cy="3213"/>
          </a:xfrm>
        </p:grpSpPr>
        <p:pic>
          <p:nvPicPr>
            <p:cNvPr id="1081" name="Google Shape;1081;p147" descr="KHI HAU CHAU A"/>
            <p:cNvPicPr preferRelativeResize="0"/>
            <p:nvPr/>
          </p:nvPicPr>
          <p:blipFill rotWithShape="1">
            <a:blip r:embed="rId3">
              <a:alphaModFix/>
            </a:blip>
            <a:srcRect/>
            <a:stretch/>
          </p:blipFill>
          <p:spPr>
            <a:xfrm>
              <a:off x="2160" y="1008"/>
              <a:ext cx="3552" cy="3024"/>
            </a:xfrm>
            <a:prstGeom prst="rect">
              <a:avLst/>
            </a:prstGeom>
            <a:noFill/>
            <a:ln>
              <a:noFill/>
            </a:ln>
          </p:spPr>
        </p:pic>
        <p:sp>
          <p:nvSpPr>
            <p:cNvPr id="1082" name="Google Shape;1082;p147"/>
            <p:cNvSpPr txBox="1"/>
            <p:nvPr/>
          </p:nvSpPr>
          <p:spPr>
            <a:xfrm>
              <a:off x="2591" y="4032"/>
              <a:ext cx="2881" cy="1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1083" name="Google Shape;1083;p147"/>
          <p:cNvSpPr/>
          <p:nvPr/>
        </p:nvSpPr>
        <p:spPr>
          <a:xfrm>
            <a:off x="4233862" y="4876800"/>
            <a:ext cx="487362" cy="993775"/>
          </a:xfrm>
          <a:custGeom>
            <a:avLst/>
            <a:gdLst/>
            <a:ahLst/>
            <a:cxnLst/>
            <a:rect l="l" t="t" r="r" b="b"/>
            <a:pathLst>
              <a:path w="307" h="626" extrusionOk="0">
                <a:moveTo>
                  <a:pt x="168" y="164"/>
                </a:moveTo>
                <a:cubicBezTo>
                  <a:pt x="149" y="138"/>
                  <a:pt x="253" y="62"/>
                  <a:pt x="241" y="61"/>
                </a:cubicBezTo>
                <a:cubicBezTo>
                  <a:pt x="231" y="34"/>
                  <a:pt x="134" y="14"/>
                  <a:pt x="105" y="7"/>
                </a:cubicBezTo>
                <a:cubicBezTo>
                  <a:pt x="76" y="0"/>
                  <a:pt x="85" y="8"/>
                  <a:pt x="68" y="18"/>
                </a:cubicBezTo>
                <a:cubicBezTo>
                  <a:pt x="51" y="29"/>
                  <a:pt x="6" y="48"/>
                  <a:pt x="4" y="69"/>
                </a:cubicBezTo>
                <a:cubicBezTo>
                  <a:pt x="0" y="83"/>
                  <a:pt x="44" y="125"/>
                  <a:pt x="59" y="142"/>
                </a:cubicBezTo>
                <a:cubicBezTo>
                  <a:pt x="74" y="159"/>
                  <a:pt x="89" y="163"/>
                  <a:pt x="95" y="174"/>
                </a:cubicBezTo>
                <a:cubicBezTo>
                  <a:pt x="101" y="184"/>
                  <a:pt x="84" y="186"/>
                  <a:pt x="95" y="204"/>
                </a:cubicBezTo>
                <a:cubicBezTo>
                  <a:pt x="106" y="223"/>
                  <a:pt x="139" y="257"/>
                  <a:pt x="159" y="280"/>
                </a:cubicBezTo>
                <a:cubicBezTo>
                  <a:pt x="179" y="303"/>
                  <a:pt x="203" y="329"/>
                  <a:pt x="214" y="342"/>
                </a:cubicBezTo>
                <a:cubicBezTo>
                  <a:pt x="214" y="348"/>
                  <a:pt x="224" y="346"/>
                  <a:pt x="223" y="353"/>
                </a:cubicBezTo>
                <a:cubicBezTo>
                  <a:pt x="221" y="368"/>
                  <a:pt x="226" y="393"/>
                  <a:pt x="222" y="408"/>
                </a:cubicBezTo>
                <a:cubicBezTo>
                  <a:pt x="228" y="428"/>
                  <a:pt x="60" y="519"/>
                  <a:pt x="86" y="530"/>
                </a:cubicBezTo>
                <a:cubicBezTo>
                  <a:pt x="62" y="559"/>
                  <a:pt x="103" y="555"/>
                  <a:pt x="104" y="570"/>
                </a:cubicBezTo>
                <a:cubicBezTo>
                  <a:pt x="105" y="585"/>
                  <a:pt x="78" y="626"/>
                  <a:pt x="95" y="623"/>
                </a:cubicBezTo>
                <a:cubicBezTo>
                  <a:pt x="112" y="619"/>
                  <a:pt x="176" y="573"/>
                  <a:pt x="205" y="549"/>
                </a:cubicBezTo>
                <a:cubicBezTo>
                  <a:pt x="234" y="525"/>
                  <a:pt x="253" y="500"/>
                  <a:pt x="269" y="476"/>
                </a:cubicBezTo>
                <a:cubicBezTo>
                  <a:pt x="285" y="451"/>
                  <a:pt x="301" y="428"/>
                  <a:pt x="304" y="402"/>
                </a:cubicBezTo>
                <a:cubicBezTo>
                  <a:pt x="307" y="376"/>
                  <a:pt x="296" y="342"/>
                  <a:pt x="287" y="321"/>
                </a:cubicBezTo>
                <a:cubicBezTo>
                  <a:pt x="284" y="288"/>
                  <a:pt x="271" y="304"/>
                  <a:pt x="251" y="278"/>
                </a:cubicBezTo>
                <a:cubicBezTo>
                  <a:pt x="234" y="261"/>
                  <a:pt x="200" y="238"/>
                  <a:pt x="186" y="219"/>
                </a:cubicBezTo>
                <a:cubicBezTo>
                  <a:pt x="172" y="200"/>
                  <a:pt x="172" y="176"/>
                  <a:pt x="168" y="164"/>
                </a:cubicBezTo>
                <a:close/>
              </a:path>
            </a:pathLst>
          </a:custGeom>
          <a:solidFill>
            <a:srgbClr val="FF3300"/>
          </a:solidFill>
          <a:ln w="28575" cap="flat" cmpd="sng">
            <a:solidFill>
              <a:srgbClr val="FF33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084" name="Google Shape;1084;p147"/>
          <p:cNvSpPr txBox="1"/>
          <p:nvPr/>
        </p:nvSpPr>
        <p:spPr>
          <a:xfrm>
            <a:off x="685800" y="0"/>
            <a:ext cx="7696200" cy="8302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FF"/>
              </a:buClr>
              <a:buSzPts val="2400"/>
              <a:buFont typeface="Times New Roman"/>
              <a:buNone/>
            </a:pPr>
            <a:r>
              <a:rPr lang="en-US" sz="2400" b="1" i="0" u="none">
                <a:solidFill>
                  <a:srgbClr val="0000FF"/>
                </a:solidFill>
                <a:latin typeface="Times New Roman"/>
                <a:ea typeface="Times New Roman"/>
                <a:cs typeface="Times New Roman"/>
                <a:sym typeface="Times New Roman"/>
              </a:rPr>
              <a:t>Việt Nam nằm trong đới khí hậu Nhiệt đới và kiểu khí hậu Nhiệt đới gió mùa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83"/>
                                        </p:tgtEl>
                                        <p:attrNameLst>
                                          <p:attrName>style.visibility</p:attrName>
                                        </p:attrNameLst>
                                      </p:cBhvr>
                                      <p:to>
                                        <p:strVal val="visible"/>
                                      </p:to>
                                    </p:set>
                                    <p:animEffect transition="in" filter="fade">
                                      <p:cBhvr>
                                        <p:cTn id="7" dur="500"/>
                                        <p:tgtEl>
                                          <p:spTgt spid="10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4"/>
                                        </p:tgtEl>
                                        <p:attrNameLst>
                                          <p:attrName>style.visibility</p:attrName>
                                        </p:attrNameLst>
                                      </p:cBhvr>
                                      <p:to>
                                        <p:strVal val="visible"/>
                                      </p:to>
                                    </p:set>
                                    <p:animEffect transition="in" filter="fade">
                                      <p:cBhvr>
                                        <p:cTn id="12" dur="500"/>
                                        <p:tgtEl>
                                          <p:spTgt spid="1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148"/>
          <p:cNvSpPr txBox="1">
            <a:spLocks noGrp="1"/>
          </p:cNvSpPr>
          <p:nvPr>
            <p:ph type="body" idx="1"/>
          </p:nvPr>
        </p:nvSpPr>
        <p:spPr>
          <a:xfrm>
            <a:off x="457200" y="274637"/>
            <a:ext cx="8229600" cy="5851525"/>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a:solidFill>
                <a:schemeClr val="dk1"/>
              </a:solidFill>
              <a:latin typeface="Arial"/>
              <a:ea typeface="Arial"/>
              <a:cs typeface="Arial"/>
              <a:sym typeface="Arial"/>
            </a:endParaRPr>
          </a:p>
        </p:txBody>
      </p:sp>
      <p:pic>
        <p:nvPicPr>
          <p:cNvPr id="1090" name="Google Shape;1090;p148"/>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pic>
        <p:nvPicPr>
          <p:cNvPr id="1095" name="Google Shape;1095;p149"/>
          <p:cNvPicPr preferRelativeResize="0"/>
          <p:nvPr/>
        </p:nvPicPr>
        <p:blipFill rotWithShape="1">
          <a:blip r:embed="rId3">
            <a:alphaModFix/>
          </a:blip>
          <a:srcRect/>
          <a:stretch/>
        </p:blipFill>
        <p:spPr>
          <a:xfrm>
            <a:off x="152400" y="304800"/>
            <a:ext cx="2819400" cy="2667000"/>
          </a:xfrm>
          <a:prstGeom prst="rect">
            <a:avLst/>
          </a:prstGeom>
          <a:noFill/>
          <a:ln>
            <a:noFill/>
          </a:ln>
        </p:spPr>
      </p:pic>
      <p:pic>
        <p:nvPicPr>
          <p:cNvPr id="1096" name="Google Shape;1096;p149"/>
          <p:cNvPicPr preferRelativeResize="0"/>
          <p:nvPr/>
        </p:nvPicPr>
        <p:blipFill rotWithShape="1">
          <a:blip r:embed="rId4">
            <a:alphaModFix/>
          </a:blip>
          <a:srcRect/>
          <a:stretch/>
        </p:blipFill>
        <p:spPr>
          <a:xfrm>
            <a:off x="3200400" y="306387"/>
            <a:ext cx="5486400" cy="2665412"/>
          </a:xfrm>
          <a:prstGeom prst="rect">
            <a:avLst/>
          </a:prstGeom>
          <a:noFill/>
          <a:ln>
            <a:noFill/>
          </a:ln>
        </p:spPr>
      </p:pic>
      <p:pic>
        <p:nvPicPr>
          <p:cNvPr id="1097" name="Google Shape;1097;p149"/>
          <p:cNvPicPr preferRelativeResize="0"/>
          <p:nvPr/>
        </p:nvPicPr>
        <p:blipFill rotWithShape="1">
          <a:blip r:embed="rId5">
            <a:alphaModFix/>
          </a:blip>
          <a:srcRect/>
          <a:stretch/>
        </p:blipFill>
        <p:spPr>
          <a:xfrm>
            <a:off x="5410200" y="3200400"/>
            <a:ext cx="3581400" cy="3352800"/>
          </a:xfrm>
          <a:prstGeom prst="rect">
            <a:avLst/>
          </a:prstGeom>
          <a:noFill/>
          <a:ln>
            <a:noFill/>
          </a:ln>
        </p:spPr>
      </p:pic>
      <p:pic>
        <p:nvPicPr>
          <p:cNvPr id="1098" name="Google Shape;1098;p149"/>
          <p:cNvPicPr preferRelativeResize="0"/>
          <p:nvPr/>
        </p:nvPicPr>
        <p:blipFill rotWithShape="1">
          <a:blip r:embed="rId6">
            <a:alphaModFix/>
          </a:blip>
          <a:srcRect/>
          <a:stretch/>
        </p:blipFill>
        <p:spPr>
          <a:xfrm>
            <a:off x="152400" y="3124200"/>
            <a:ext cx="4876800" cy="1447800"/>
          </a:xfrm>
          <a:prstGeom prst="rect">
            <a:avLst/>
          </a:prstGeom>
          <a:noFill/>
          <a:ln>
            <a:noFill/>
          </a:ln>
        </p:spPr>
      </p:pic>
      <p:pic>
        <p:nvPicPr>
          <p:cNvPr id="1099" name="Google Shape;1099;p149"/>
          <p:cNvPicPr preferRelativeResize="0"/>
          <p:nvPr/>
        </p:nvPicPr>
        <p:blipFill rotWithShape="1">
          <a:blip r:embed="rId7">
            <a:alphaModFix/>
          </a:blip>
          <a:srcRect/>
          <a:stretch/>
        </p:blipFill>
        <p:spPr>
          <a:xfrm>
            <a:off x="228600" y="4629150"/>
            <a:ext cx="4876800" cy="2000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pic>
        <p:nvPicPr>
          <p:cNvPr id="1104" name="Google Shape;1104;p150" descr="250-180-thoi-tiet-khi-hau-2010-10-25"/>
          <p:cNvPicPr preferRelativeResize="0"/>
          <p:nvPr/>
        </p:nvPicPr>
        <p:blipFill rotWithShape="1">
          <a:blip r:embed="rId3">
            <a:alphaModFix/>
          </a:blip>
          <a:srcRect/>
          <a:stretch/>
        </p:blipFill>
        <p:spPr>
          <a:xfrm>
            <a:off x="0" y="914400"/>
            <a:ext cx="4495800" cy="2832100"/>
          </a:xfrm>
          <a:prstGeom prst="rect">
            <a:avLst/>
          </a:prstGeom>
          <a:noFill/>
          <a:ln>
            <a:noFill/>
          </a:ln>
        </p:spPr>
      </p:pic>
      <p:pic>
        <p:nvPicPr>
          <p:cNvPr id="1105" name="Google Shape;1105;p150" descr="du-lich-viet-nam"/>
          <p:cNvPicPr preferRelativeResize="0"/>
          <p:nvPr/>
        </p:nvPicPr>
        <p:blipFill rotWithShape="1">
          <a:blip r:embed="rId4">
            <a:alphaModFix/>
          </a:blip>
          <a:srcRect/>
          <a:stretch/>
        </p:blipFill>
        <p:spPr>
          <a:xfrm>
            <a:off x="4572000" y="3795712"/>
            <a:ext cx="4572000" cy="3062287"/>
          </a:xfrm>
          <a:prstGeom prst="rect">
            <a:avLst/>
          </a:prstGeom>
          <a:noFill/>
          <a:ln>
            <a:noFill/>
          </a:ln>
        </p:spPr>
      </p:pic>
      <p:pic>
        <p:nvPicPr>
          <p:cNvPr id="1106" name="Google Shape;1106;p150" descr="ANd9GcSr7AQxJrzanRFEqnqtP2b7tFvZrsv13ngf8-04JW5-3aE1gd6dKg"/>
          <p:cNvPicPr preferRelativeResize="0"/>
          <p:nvPr/>
        </p:nvPicPr>
        <p:blipFill rotWithShape="1">
          <a:blip r:embed="rId5">
            <a:alphaModFix/>
          </a:blip>
          <a:srcRect/>
          <a:stretch/>
        </p:blipFill>
        <p:spPr>
          <a:xfrm>
            <a:off x="4572000" y="914400"/>
            <a:ext cx="4572000" cy="2895600"/>
          </a:xfrm>
          <a:prstGeom prst="rect">
            <a:avLst/>
          </a:prstGeom>
          <a:noFill/>
          <a:ln>
            <a:noFill/>
          </a:ln>
        </p:spPr>
      </p:pic>
      <p:sp>
        <p:nvSpPr>
          <p:cNvPr id="1107" name="Google Shape;1107;p150" descr="2Q=="/>
          <p:cNvSpPr txBox="1"/>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108" name="Google Shape;1108;p150" descr="2Q=="/>
          <p:cNvSpPr txBox="1"/>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109" name="Google Shape;1109;p150" descr="2Q=="/>
          <p:cNvSpPr txBox="1"/>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110" name="Google Shape;1110;p150" descr="2Q=="/>
          <p:cNvSpPr txBox="1"/>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111" name="Google Shape;1111;p150" descr="2Q=="/>
          <p:cNvSpPr txBox="1"/>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112" name="Google Shape;1112;p150" descr="2Q=="/>
          <p:cNvSpPr txBox="1"/>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113" name="Google Shape;1113;p150" descr="2Q=="/>
          <p:cNvSpPr txBox="1"/>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114" name="Google Shape;1114;p150" descr="2Q=="/>
          <p:cNvSpPr txBox="1"/>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1115" name="Google Shape;1115;p150"/>
          <p:cNvPicPr preferRelativeResize="0"/>
          <p:nvPr/>
        </p:nvPicPr>
        <p:blipFill rotWithShape="1">
          <a:blip r:embed="rId6">
            <a:alphaModFix/>
          </a:blip>
          <a:srcRect/>
          <a:stretch/>
        </p:blipFill>
        <p:spPr>
          <a:xfrm>
            <a:off x="0" y="3790950"/>
            <a:ext cx="4495800" cy="3067050"/>
          </a:xfrm>
          <a:prstGeom prst="rect">
            <a:avLst/>
          </a:prstGeom>
          <a:noFill/>
          <a:ln>
            <a:noFill/>
          </a:ln>
        </p:spPr>
      </p:pic>
      <p:sp>
        <p:nvSpPr>
          <p:cNvPr id="1116" name="Google Shape;1116;p150"/>
          <p:cNvSpPr txBox="1"/>
          <p:nvPr/>
        </p:nvSpPr>
        <p:spPr>
          <a:xfrm>
            <a:off x="0" y="3124200"/>
            <a:ext cx="457200" cy="396875"/>
          </a:xfrm>
          <a:prstGeom prst="rect">
            <a:avLst/>
          </a:prstGeom>
          <a:solidFill>
            <a:srgbClr val="FDA1E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Times New Roman"/>
              <a:buNone/>
            </a:pPr>
            <a:r>
              <a:rPr lang="en-US" sz="2000" b="1" i="0" u="none">
                <a:solidFill>
                  <a:srgbClr val="FF0000"/>
                </a:solidFill>
                <a:latin typeface="Times New Roman"/>
                <a:ea typeface="Times New Roman"/>
                <a:cs typeface="Times New Roman"/>
                <a:sym typeface="Times New Roman"/>
              </a:rPr>
              <a:t>A</a:t>
            </a:r>
            <a:endParaRPr/>
          </a:p>
        </p:txBody>
      </p:sp>
      <p:sp>
        <p:nvSpPr>
          <p:cNvPr id="1117" name="Google Shape;1117;p150"/>
          <p:cNvSpPr txBox="1"/>
          <p:nvPr/>
        </p:nvSpPr>
        <p:spPr>
          <a:xfrm>
            <a:off x="4572000" y="3200400"/>
            <a:ext cx="381000" cy="396875"/>
          </a:xfrm>
          <a:prstGeom prst="rect">
            <a:avLst/>
          </a:prstGeom>
          <a:solidFill>
            <a:srgbClr val="FDA1E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Times New Roman"/>
              <a:buNone/>
            </a:pPr>
            <a:r>
              <a:rPr lang="en-US" sz="2000" b="1" i="0" u="none">
                <a:solidFill>
                  <a:srgbClr val="FF0000"/>
                </a:solidFill>
                <a:latin typeface="Times New Roman"/>
                <a:ea typeface="Times New Roman"/>
                <a:cs typeface="Times New Roman"/>
                <a:sym typeface="Times New Roman"/>
              </a:rPr>
              <a:t>B</a:t>
            </a:r>
            <a:endParaRPr/>
          </a:p>
        </p:txBody>
      </p:sp>
      <p:sp>
        <p:nvSpPr>
          <p:cNvPr id="1118" name="Google Shape;1118;p150"/>
          <p:cNvSpPr txBox="1"/>
          <p:nvPr/>
        </p:nvSpPr>
        <p:spPr>
          <a:xfrm>
            <a:off x="0" y="6491287"/>
            <a:ext cx="457200" cy="366712"/>
          </a:xfrm>
          <a:prstGeom prst="rect">
            <a:avLst/>
          </a:prstGeom>
          <a:solidFill>
            <a:srgbClr val="FDA1E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Arial"/>
              <a:buNone/>
            </a:pPr>
            <a:r>
              <a:rPr lang="en-US" sz="1800" b="1" i="0" u="none">
                <a:solidFill>
                  <a:srgbClr val="FF0000"/>
                </a:solidFill>
                <a:latin typeface="Arial"/>
                <a:ea typeface="Arial"/>
                <a:cs typeface="Arial"/>
                <a:sym typeface="Arial"/>
              </a:rPr>
              <a:t>C</a:t>
            </a:r>
            <a:endParaRPr/>
          </a:p>
        </p:txBody>
      </p:sp>
      <p:sp>
        <p:nvSpPr>
          <p:cNvPr id="1119" name="Google Shape;1119;p150"/>
          <p:cNvSpPr txBox="1"/>
          <p:nvPr/>
        </p:nvSpPr>
        <p:spPr>
          <a:xfrm>
            <a:off x="4724400" y="6248400"/>
            <a:ext cx="381000" cy="396875"/>
          </a:xfrm>
          <a:prstGeom prst="rect">
            <a:avLst/>
          </a:prstGeom>
          <a:solidFill>
            <a:srgbClr val="FDA1E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Times New Roman"/>
              <a:buNone/>
            </a:pPr>
            <a:r>
              <a:rPr lang="en-US" sz="2000" b="1" i="0" u="none">
                <a:solidFill>
                  <a:srgbClr val="FF0000"/>
                </a:solidFill>
                <a:latin typeface="Times New Roman"/>
                <a:ea typeface="Times New Roman"/>
                <a:cs typeface="Times New Roman"/>
                <a:sym typeface="Times New Roman"/>
              </a:rPr>
              <a:t>D</a:t>
            </a:r>
            <a:endParaRPr/>
          </a:p>
        </p:txBody>
      </p:sp>
      <p:sp>
        <p:nvSpPr>
          <p:cNvPr id="1120" name="Google Shape;1120;p150"/>
          <p:cNvSpPr txBox="1"/>
          <p:nvPr/>
        </p:nvSpPr>
        <p:spPr>
          <a:xfrm>
            <a:off x="2133600" y="1066800"/>
            <a:ext cx="2286000" cy="36671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1800"/>
              <a:buFont typeface="Times New Roman"/>
              <a:buNone/>
            </a:pPr>
            <a:r>
              <a:rPr lang="en-US" sz="1800" b="1" i="0" u="none">
                <a:solidFill>
                  <a:srgbClr val="FF0000"/>
                </a:solidFill>
                <a:latin typeface="Times New Roman"/>
                <a:ea typeface="Times New Roman"/>
                <a:cs typeface="Times New Roman"/>
                <a:sym typeface="Times New Roman"/>
              </a:rPr>
              <a:t>Khí hậu gió mùa</a:t>
            </a:r>
            <a:endParaRPr/>
          </a:p>
        </p:txBody>
      </p:sp>
      <p:sp>
        <p:nvSpPr>
          <p:cNvPr id="1121" name="Google Shape;1121;p150"/>
          <p:cNvSpPr txBox="1"/>
          <p:nvPr/>
        </p:nvSpPr>
        <p:spPr>
          <a:xfrm>
            <a:off x="5562600" y="4038600"/>
            <a:ext cx="1905000" cy="36671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Times New Roman"/>
              <a:buNone/>
            </a:pPr>
            <a:r>
              <a:rPr lang="en-US" sz="1800" b="1" i="0" u="none">
                <a:solidFill>
                  <a:srgbClr val="FF0000"/>
                </a:solidFill>
                <a:latin typeface="Times New Roman"/>
                <a:ea typeface="Times New Roman"/>
                <a:cs typeface="Times New Roman"/>
                <a:sym typeface="Times New Roman"/>
              </a:rPr>
              <a:t>Khí hậu gió mùa</a:t>
            </a:r>
            <a:endParaRPr/>
          </a:p>
        </p:txBody>
      </p:sp>
      <p:sp>
        <p:nvSpPr>
          <p:cNvPr id="1122" name="Google Shape;1122;p150"/>
          <p:cNvSpPr txBox="1"/>
          <p:nvPr/>
        </p:nvSpPr>
        <p:spPr>
          <a:xfrm>
            <a:off x="6553200" y="1066800"/>
            <a:ext cx="2438400" cy="36671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1800"/>
              <a:buFont typeface="Times New Roman"/>
              <a:buNone/>
            </a:pPr>
            <a:r>
              <a:rPr lang="en-US" sz="1800" b="1" i="0" u="none">
                <a:solidFill>
                  <a:srgbClr val="FF0000"/>
                </a:solidFill>
                <a:latin typeface="Times New Roman"/>
                <a:ea typeface="Times New Roman"/>
                <a:cs typeface="Times New Roman"/>
                <a:sym typeface="Times New Roman"/>
              </a:rPr>
              <a:t>Khí hậu lục địa</a:t>
            </a:r>
            <a:endParaRPr/>
          </a:p>
        </p:txBody>
      </p:sp>
      <p:sp>
        <p:nvSpPr>
          <p:cNvPr id="1123" name="Google Shape;1123;p150"/>
          <p:cNvSpPr txBox="1"/>
          <p:nvPr/>
        </p:nvSpPr>
        <p:spPr>
          <a:xfrm>
            <a:off x="381000" y="3962400"/>
            <a:ext cx="1866900" cy="366712"/>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Times New Roman"/>
              <a:buNone/>
            </a:pPr>
            <a:r>
              <a:rPr lang="en-US" sz="1800" b="1" i="0" u="none">
                <a:solidFill>
                  <a:srgbClr val="FF0000"/>
                </a:solidFill>
                <a:latin typeface="Times New Roman"/>
                <a:ea typeface="Times New Roman"/>
                <a:cs typeface="Times New Roman"/>
                <a:sym typeface="Times New Roman"/>
              </a:rPr>
              <a:t>Khí hậu lục địa</a:t>
            </a:r>
            <a:endParaRPr/>
          </a:p>
        </p:txBody>
      </p:sp>
      <p:sp>
        <p:nvSpPr>
          <p:cNvPr id="1124" name="Google Shape;1124;p150"/>
          <p:cNvSpPr txBox="1"/>
          <p:nvPr/>
        </p:nvSpPr>
        <p:spPr>
          <a:xfrm>
            <a:off x="76200" y="76200"/>
            <a:ext cx="3810000" cy="584200"/>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Times New Roman"/>
              <a:buNone/>
            </a:pPr>
            <a:r>
              <a:rPr lang="en-US" sz="3200" b="1" i="0" u="none">
                <a:solidFill>
                  <a:srgbClr val="FF0000"/>
                </a:solidFill>
                <a:latin typeface="Times New Roman"/>
                <a:ea typeface="Times New Roman"/>
                <a:cs typeface="Times New Roman"/>
                <a:sym typeface="Times New Roman"/>
              </a:rPr>
              <a:t>BÀI TẬP CỦNG CỐ</a:t>
            </a:r>
            <a:endParaRPr/>
          </a:p>
        </p:txBody>
      </p:sp>
      <p:sp>
        <p:nvSpPr>
          <p:cNvPr id="1125" name="Google Shape;1125;p150"/>
          <p:cNvSpPr txBox="1"/>
          <p:nvPr/>
        </p:nvSpPr>
        <p:spPr>
          <a:xfrm>
            <a:off x="4038600" y="76200"/>
            <a:ext cx="5105400" cy="8302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FF"/>
              </a:buClr>
              <a:buSzPts val="2400"/>
              <a:buFont typeface="Times New Roman"/>
              <a:buNone/>
            </a:pPr>
            <a:r>
              <a:rPr lang="en-US" sz="2400" b="1" i="0" u="none">
                <a:solidFill>
                  <a:srgbClr val="0000FF"/>
                </a:solidFill>
                <a:latin typeface="Times New Roman"/>
                <a:ea typeface="Times New Roman"/>
                <a:cs typeface="Times New Roman"/>
                <a:sym typeface="Times New Roman"/>
              </a:rPr>
              <a:t>Cho biết ảnh nào thuộc khí hậu gió mùa, ảnh nào thuộc khí hậu lục địa?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5"/>
                                        </p:tgtEl>
                                        <p:attrNameLst>
                                          <p:attrName>style.visibility</p:attrName>
                                        </p:attrNameLst>
                                      </p:cBhvr>
                                      <p:to>
                                        <p:strVal val="visible"/>
                                      </p:to>
                                    </p:set>
                                    <p:animEffect transition="in" filter="fade">
                                      <p:cBhvr>
                                        <p:cTn id="7" dur="500"/>
                                        <p:tgtEl>
                                          <p:spTgt spid="11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20"/>
                                        </p:tgtEl>
                                        <p:attrNameLst>
                                          <p:attrName>style.visibility</p:attrName>
                                        </p:attrNameLst>
                                      </p:cBhvr>
                                      <p:to>
                                        <p:strVal val="visible"/>
                                      </p:to>
                                    </p:set>
                                    <p:anim calcmode="lin" valueType="num">
                                      <p:cBhvr additive="base">
                                        <p:cTn id="12" dur="500"/>
                                        <p:tgtEl>
                                          <p:spTgt spid="1120"/>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121"/>
                                        </p:tgtEl>
                                        <p:attrNameLst>
                                          <p:attrName>style.visibility</p:attrName>
                                        </p:attrNameLst>
                                      </p:cBhvr>
                                      <p:to>
                                        <p:strVal val="visible"/>
                                      </p:to>
                                    </p:set>
                                    <p:animEffect transition="in" filter="fade">
                                      <p:cBhvr>
                                        <p:cTn id="15" dur="500"/>
                                        <p:tgtEl>
                                          <p:spTgt spid="11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23"/>
                                        </p:tgtEl>
                                        <p:attrNameLst>
                                          <p:attrName>style.visibility</p:attrName>
                                        </p:attrNameLst>
                                      </p:cBhvr>
                                      <p:to>
                                        <p:strVal val="visible"/>
                                      </p:to>
                                    </p:set>
                                    <p:animEffect transition="in" filter="fade">
                                      <p:cBhvr>
                                        <p:cTn id="20" dur="500"/>
                                        <p:tgtEl>
                                          <p:spTgt spid="1123"/>
                                        </p:tgtEl>
                                      </p:cBhvr>
                                    </p:animEffect>
                                  </p:childTnLst>
                                </p:cTn>
                              </p:par>
                              <p:par>
                                <p:cTn id="21" presetID="10" presetClass="entr" presetSubtype="0" fill="hold" nodeType="withEffect">
                                  <p:stCondLst>
                                    <p:cond delay="0"/>
                                  </p:stCondLst>
                                  <p:childTnLst>
                                    <p:set>
                                      <p:cBhvr>
                                        <p:cTn id="22" dur="1" fill="hold">
                                          <p:stCondLst>
                                            <p:cond delay="0"/>
                                          </p:stCondLst>
                                        </p:cTn>
                                        <p:tgtEl>
                                          <p:spTgt spid="1122"/>
                                        </p:tgtEl>
                                        <p:attrNameLst>
                                          <p:attrName>style.visibility</p:attrName>
                                        </p:attrNameLst>
                                      </p:cBhvr>
                                      <p:to>
                                        <p:strVal val="visible"/>
                                      </p:to>
                                    </p:set>
                                    <p:animEffect transition="in" filter="fade">
                                      <p:cBhvr>
                                        <p:cTn id="23" dur="500"/>
                                        <p:tgtEl>
                                          <p:spTgt spid="1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grpSp>
        <p:nvGrpSpPr>
          <p:cNvPr id="940" name="Google Shape;940;p133"/>
          <p:cNvGrpSpPr/>
          <p:nvPr/>
        </p:nvGrpSpPr>
        <p:grpSpPr>
          <a:xfrm>
            <a:off x="3352800" y="1524000"/>
            <a:ext cx="5715000" cy="5165725"/>
            <a:chOff x="2112" y="1008"/>
            <a:chExt cx="3600" cy="3257"/>
          </a:xfrm>
        </p:grpSpPr>
        <p:pic>
          <p:nvPicPr>
            <p:cNvPr id="941" name="Google Shape;941;p133" descr="KHI HAU CHAU A"/>
            <p:cNvPicPr preferRelativeResize="0"/>
            <p:nvPr/>
          </p:nvPicPr>
          <p:blipFill rotWithShape="1">
            <a:blip r:embed="rId3">
              <a:alphaModFix/>
            </a:blip>
            <a:srcRect/>
            <a:stretch/>
          </p:blipFill>
          <p:spPr>
            <a:xfrm>
              <a:off x="2160" y="1008"/>
              <a:ext cx="3552" cy="3024"/>
            </a:xfrm>
            <a:prstGeom prst="rect">
              <a:avLst/>
            </a:prstGeom>
            <a:noFill/>
            <a:ln>
              <a:noFill/>
            </a:ln>
          </p:spPr>
        </p:pic>
        <p:sp>
          <p:nvSpPr>
            <p:cNvPr id="942" name="Google Shape;942;p133"/>
            <p:cNvSpPr txBox="1"/>
            <p:nvPr/>
          </p:nvSpPr>
          <p:spPr>
            <a:xfrm>
              <a:off x="2112" y="4032"/>
              <a:ext cx="2880" cy="2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0" i="0" u="none" strike="noStrike" cap="none">
                  <a:solidFill>
                    <a:srgbClr val="000000"/>
                  </a:solidFill>
                  <a:latin typeface="Times New Roman"/>
                  <a:ea typeface="Times New Roman"/>
                  <a:cs typeface="Times New Roman"/>
                  <a:sym typeface="Times New Roman"/>
                </a:rPr>
                <a:t>Hình 2.1. Lược đồ các đới khí hậu Châu Á </a:t>
              </a:r>
              <a:endParaRPr/>
            </a:p>
          </p:txBody>
        </p:sp>
      </p:grpSp>
      <p:sp>
        <p:nvSpPr>
          <p:cNvPr id="943" name="Google Shape;943;p133"/>
          <p:cNvSpPr/>
          <p:nvPr/>
        </p:nvSpPr>
        <p:spPr>
          <a:xfrm flipH="1">
            <a:off x="5105400" y="1981200"/>
            <a:ext cx="381000" cy="4318000"/>
          </a:xfrm>
          <a:custGeom>
            <a:avLst/>
            <a:gdLst/>
            <a:ahLst/>
            <a:cxnLst/>
            <a:rect l="l" t="t" r="r" b="b"/>
            <a:pathLst>
              <a:path w="21600" h="21600" fill="none" extrusionOk="0">
                <a:moveTo>
                  <a:pt x="-1" y="0"/>
                </a:moveTo>
                <a:cubicBezTo>
                  <a:pt x="11929" y="0"/>
                  <a:pt x="21600" y="9670"/>
                  <a:pt x="21600" y="21600"/>
                </a:cubicBezTo>
              </a:path>
              <a:path w="21600" h="21600" extrusionOk="0">
                <a:moveTo>
                  <a:pt x="-1" y="0"/>
                </a:moveTo>
                <a:cubicBezTo>
                  <a:pt x="11929" y="0"/>
                  <a:pt x="21600" y="9670"/>
                  <a:pt x="21600" y="21600"/>
                </a:cubicBezTo>
                <a:lnTo>
                  <a:pt x="0" y="21600"/>
                </a:lnTo>
                <a:lnTo>
                  <a:pt x="-1" y="0"/>
                </a:lnTo>
                <a:close/>
              </a:path>
            </a:pathLst>
          </a:custGeom>
          <a:noFill/>
          <a:ln w="57150" cap="flat" cmpd="sng">
            <a:solidFill>
              <a:srgbClr val="FF33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44" name="Google Shape;944;p133"/>
          <p:cNvSpPr txBox="1"/>
          <p:nvPr/>
        </p:nvSpPr>
        <p:spPr>
          <a:xfrm>
            <a:off x="0" y="1752600"/>
            <a:ext cx="3429000" cy="267811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FF"/>
              </a:buClr>
              <a:buSzPts val="2400"/>
              <a:buFont typeface="Times New Roman"/>
              <a:buNone/>
            </a:pPr>
            <a:r>
              <a:rPr lang="en-US" sz="2400" b="0" i="0" u="none">
                <a:solidFill>
                  <a:srgbClr val="0000FF"/>
                </a:solidFill>
                <a:latin typeface="Times New Roman"/>
                <a:ea typeface="Times New Roman"/>
                <a:cs typeface="Times New Roman"/>
                <a:sym typeface="Times New Roman"/>
              </a:rPr>
              <a:t>   </a:t>
            </a:r>
            <a:r>
              <a:rPr lang="en-US" sz="2400" b="1" i="0" u="none">
                <a:solidFill>
                  <a:srgbClr val="0000FF"/>
                </a:solidFill>
                <a:latin typeface="Times New Roman"/>
                <a:ea typeface="Times New Roman"/>
                <a:cs typeface="Times New Roman"/>
                <a:sym typeface="Times New Roman"/>
              </a:rPr>
              <a:t>- Châu Á có 5 đới khí hậu:</a:t>
            </a:r>
            <a:r>
              <a:rPr lang="en-US" sz="2400" b="1" i="0" u="none">
                <a:solidFill>
                  <a:srgbClr val="0000FF"/>
                </a:solidFill>
                <a:latin typeface="Arial"/>
                <a:ea typeface="Arial"/>
                <a:cs typeface="Arial"/>
                <a:sym typeface="Arial"/>
              </a:rPr>
              <a:t> </a:t>
            </a:r>
            <a:endParaRPr/>
          </a:p>
          <a:p>
            <a:pPr marL="0" marR="0" lvl="0" indent="0" algn="just" rtl="0">
              <a:lnSpc>
                <a:spcPct val="100000"/>
              </a:lnSpc>
              <a:spcBef>
                <a:spcPts val="0"/>
              </a:spcBef>
              <a:spcAft>
                <a:spcPts val="0"/>
              </a:spcAft>
              <a:buClr>
                <a:srgbClr val="0000FF"/>
              </a:buClr>
              <a:buSzPts val="2400"/>
              <a:buFont typeface="Arial"/>
              <a:buNone/>
            </a:pPr>
            <a:r>
              <a:rPr lang="en-US" sz="2400" b="1" i="0" u="none">
                <a:solidFill>
                  <a:srgbClr val="0000FF"/>
                </a:solidFill>
                <a:latin typeface="Arial"/>
                <a:ea typeface="Arial"/>
                <a:cs typeface="Arial"/>
                <a:sym typeface="Arial"/>
              </a:rPr>
              <a:t>     </a:t>
            </a:r>
            <a:r>
              <a:rPr lang="en-US" sz="2400" b="1" i="0" u="none">
                <a:solidFill>
                  <a:srgbClr val="0000FF"/>
                </a:solidFill>
                <a:latin typeface="Times New Roman"/>
                <a:ea typeface="Times New Roman"/>
                <a:cs typeface="Times New Roman"/>
                <a:sym typeface="Times New Roman"/>
              </a:rPr>
              <a:t>1. Cực và cận Cực</a:t>
            </a:r>
            <a:endParaRPr sz="2400" b="1" i="0" u="none">
              <a:solidFill>
                <a:srgbClr val="0000FF"/>
              </a:solidFill>
              <a:latin typeface="Arial"/>
              <a:ea typeface="Arial"/>
              <a:cs typeface="Arial"/>
              <a:sym typeface="Arial"/>
            </a:endParaRPr>
          </a:p>
          <a:p>
            <a:pPr marL="457200" marR="0" lvl="1" indent="0" algn="just" rtl="0">
              <a:lnSpc>
                <a:spcPct val="100000"/>
              </a:lnSpc>
              <a:spcBef>
                <a:spcPts val="0"/>
              </a:spcBef>
              <a:spcAft>
                <a:spcPts val="0"/>
              </a:spcAft>
              <a:buClr>
                <a:srgbClr val="0000FF"/>
              </a:buClr>
              <a:buSzPts val="2400"/>
              <a:buFont typeface="Times New Roman"/>
              <a:buNone/>
            </a:pPr>
            <a:r>
              <a:rPr lang="en-US" sz="2400" b="1" i="0" u="none" strike="noStrike" cap="none">
                <a:solidFill>
                  <a:srgbClr val="0000FF"/>
                </a:solidFill>
                <a:latin typeface="Times New Roman"/>
                <a:ea typeface="Times New Roman"/>
                <a:cs typeface="Times New Roman"/>
                <a:sym typeface="Times New Roman"/>
              </a:rPr>
              <a:t>2. Ôn đới</a:t>
            </a:r>
            <a:endParaRPr/>
          </a:p>
          <a:p>
            <a:pPr marL="457200" marR="0" lvl="1" indent="0" algn="just" rtl="0">
              <a:lnSpc>
                <a:spcPct val="100000"/>
              </a:lnSpc>
              <a:spcBef>
                <a:spcPts val="0"/>
              </a:spcBef>
              <a:spcAft>
                <a:spcPts val="0"/>
              </a:spcAft>
              <a:buClr>
                <a:srgbClr val="0000FF"/>
              </a:buClr>
              <a:buSzPts val="2400"/>
              <a:buFont typeface="Times New Roman"/>
              <a:buNone/>
            </a:pPr>
            <a:r>
              <a:rPr lang="en-US" sz="2400" b="1" i="0" u="none" strike="noStrike" cap="none">
                <a:solidFill>
                  <a:srgbClr val="0000FF"/>
                </a:solidFill>
                <a:latin typeface="Times New Roman"/>
                <a:ea typeface="Times New Roman"/>
                <a:cs typeface="Times New Roman"/>
                <a:sym typeface="Times New Roman"/>
              </a:rPr>
              <a:t>3. Cận nhiệt</a:t>
            </a:r>
            <a:endParaRPr/>
          </a:p>
          <a:p>
            <a:pPr marL="457200" marR="0" lvl="1" indent="0" algn="just" rtl="0">
              <a:lnSpc>
                <a:spcPct val="100000"/>
              </a:lnSpc>
              <a:spcBef>
                <a:spcPts val="0"/>
              </a:spcBef>
              <a:spcAft>
                <a:spcPts val="0"/>
              </a:spcAft>
              <a:buClr>
                <a:srgbClr val="0000FF"/>
              </a:buClr>
              <a:buSzPts val="2400"/>
              <a:buFont typeface="Times New Roman"/>
              <a:buNone/>
            </a:pPr>
            <a:r>
              <a:rPr lang="en-US" sz="2400" b="1" i="0" u="none" strike="noStrike" cap="none">
                <a:solidFill>
                  <a:srgbClr val="0000FF"/>
                </a:solidFill>
                <a:latin typeface="Times New Roman"/>
                <a:ea typeface="Times New Roman"/>
                <a:cs typeface="Times New Roman"/>
                <a:sym typeface="Times New Roman"/>
              </a:rPr>
              <a:t>4. Nhiệt đới</a:t>
            </a:r>
            <a:endParaRPr/>
          </a:p>
          <a:p>
            <a:pPr marL="457200" marR="0" lvl="1" indent="0" algn="just" rtl="0">
              <a:lnSpc>
                <a:spcPct val="100000"/>
              </a:lnSpc>
              <a:spcBef>
                <a:spcPts val="0"/>
              </a:spcBef>
              <a:spcAft>
                <a:spcPts val="0"/>
              </a:spcAft>
              <a:buClr>
                <a:srgbClr val="0000FF"/>
              </a:buClr>
              <a:buSzPts val="2400"/>
              <a:buFont typeface="Times New Roman"/>
              <a:buNone/>
            </a:pPr>
            <a:r>
              <a:rPr lang="en-US" sz="2400" b="1" i="0" u="none" strike="noStrike" cap="none">
                <a:solidFill>
                  <a:srgbClr val="0000FF"/>
                </a:solidFill>
                <a:latin typeface="Times New Roman"/>
                <a:ea typeface="Times New Roman"/>
                <a:cs typeface="Times New Roman"/>
                <a:sym typeface="Times New Roman"/>
              </a:rPr>
              <a:t>5. Xích đạo</a:t>
            </a:r>
            <a:endParaRPr/>
          </a:p>
        </p:txBody>
      </p:sp>
      <p:sp>
        <p:nvSpPr>
          <p:cNvPr id="945" name="Google Shape;945;p133"/>
          <p:cNvSpPr/>
          <p:nvPr/>
        </p:nvSpPr>
        <p:spPr>
          <a:xfrm>
            <a:off x="5753100" y="5727700"/>
            <a:ext cx="520700" cy="482600"/>
          </a:xfrm>
          <a:custGeom>
            <a:avLst/>
            <a:gdLst/>
            <a:ahLst/>
            <a:cxnLst/>
            <a:rect l="l" t="t" r="r" b="b"/>
            <a:pathLst>
              <a:path w="328" h="304" extrusionOk="0">
                <a:moveTo>
                  <a:pt x="0" y="0"/>
                </a:moveTo>
                <a:cubicBezTo>
                  <a:pt x="29" y="3"/>
                  <a:pt x="59" y="2"/>
                  <a:pt x="88" y="8"/>
                </a:cubicBezTo>
                <a:cubicBezTo>
                  <a:pt x="118" y="14"/>
                  <a:pt x="117" y="44"/>
                  <a:pt x="152" y="56"/>
                </a:cubicBezTo>
                <a:cubicBezTo>
                  <a:pt x="189" y="105"/>
                  <a:pt x="192" y="131"/>
                  <a:pt x="256" y="144"/>
                </a:cubicBezTo>
                <a:cubicBezTo>
                  <a:pt x="292" y="180"/>
                  <a:pt x="310" y="171"/>
                  <a:pt x="328" y="224"/>
                </a:cubicBezTo>
                <a:cubicBezTo>
                  <a:pt x="319" y="251"/>
                  <a:pt x="313" y="277"/>
                  <a:pt x="304" y="304"/>
                </a:cubicBezTo>
                <a:cubicBezTo>
                  <a:pt x="285" y="301"/>
                  <a:pt x="266" y="301"/>
                  <a:pt x="248" y="296"/>
                </a:cubicBezTo>
                <a:cubicBezTo>
                  <a:pt x="215" y="286"/>
                  <a:pt x="189" y="233"/>
                  <a:pt x="168" y="208"/>
                </a:cubicBezTo>
                <a:cubicBezTo>
                  <a:pt x="147" y="183"/>
                  <a:pt x="125" y="161"/>
                  <a:pt x="104" y="136"/>
                </a:cubicBezTo>
                <a:cubicBezTo>
                  <a:pt x="98" y="129"/>
                  <a:pt x="92" y="121"/>
                  <a:pt x="88" y="112"/>
                </a:cubicBezTo>
                <a:cubicBezTo>
                  <a:pt x="84" y="104"/>
                  <a:pt x="85" y="95"/>
                  <a:pt x="80" y="88"/>
                </a:cubicBezTo>
                <a:cubicBezTo>
                  <a:pt x="62" y="65"/>
                  <a:pt x="23" y="23"/>
                  <a:pt x="0" y="0"/>
                </a:cubicBezTo>
                <a:close/>
              </a:path>
            </a:pathLst>
          </a:custGeom>
          <a:solidFill>
            <a:srgbClr val="DEC0D5"/>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46" name="Google Shape;946;p133"/>
          <p:cNvSpPr/>
          <p:nvPr/>
        </p:nvSpPr>
        <p:spPr>
          <a:xfrm>
            <a:off x="5969000" y="5546725"/>
            <a:ext cx="203200" cy="320675"/>
          </a:xfrm>
          <a:custGeom>
            <a:avLst/>
            <a:gdLst/>
            <a:ahLst/>
            <a:cxnLst/>
            <a:rect l="l" t="t" r="r" b="b"/>
            <a:pathLst>
              <a:path w="128" h="202" extrusionOk="0">
                <a:moveTo>
                  <a:pt x="24" y="0"/>
                </a:moveTo>
                <a:cubicBezTo>
                  <a:pt x="43" y="3"/>
                  <a:pt x="63" y="0"/>
                  <a:pt x="80" y="8"/>
                </a:cubicBezTo>
                <a:cubicBezTo>
                  <a:pt x="95" y="15"/>
                  <a:pt x="102" y="53"/>
                  <a:pt x="104" y="64"/>
                </a:cubicBezTo>
                <a:cubicBezTo>
                  <a:pt x="112" y="101"/>
                  <a:pt x="121" y="139"/>
                  <a:pt x="128" y="176"/>
                </a:cubicBezTo>
                <a:cubicBezTo>
                  <a:pt x="50" y="202"/>
                  <a:pt x="21" y="143"/>
                  <a:pt x="0" y="80"/>
                </a:cubicBezTo>
                <a:cubicBezTo>
                  <a:pt x="7" y="53"/>
                  <a:pt x="15" y="27"/>
                  <a:pt x="24" y="0"/>
                </a:cubicBezTo>
                <a:close/>
              </a:path>
            </a:pathLst>
          </a:custGeom>
          <a:solidFill>
            <a:srgbClr val="DEC0D5"/>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47" name="Google Shape;947;p133"/>
          <p:cNvSpPr/>
          <p:nvPr/>
        </p:nvSpPr>
        <p:spPr>
          <a:xfrm>
            <a:off x="6223000" y="6184900"/>
            <a:ext cx="254000" cy="114300"/>
          </a:xfrm>
          <a:custGeom>
            <a:avLst/>
            <a:gdLst/>
            <a:ahLst/>
            <a:cxnLst/>
            <a:rect l="l" t="t" r="r" b="b"/>
            <a:pathLst>
              <a:path w="160" h="72" extrusionOk="0">
                <a:moveTo>
                  <a:pt x="56" y="24"/>
                </a:moveTo>
                <a:cubicBezTo>
                  <a:pt x="86" y="16"/>
                  <a:pt x="121" y="4"/>
                  <a:pt x="152" y="24"/>
                </a:cubicBezTo>
                <a:cubicBezTo>
                  <a:pt x="160" y="29"/>
                  <a:pt x="143" y="41"/>
                  <a:pt x="136" y="48"/>
                </a:cubicBezTo>
                <a:cubicBezTo>
                  <a:pt x="120" y="64"/>
                  <a:pt x="108" y="65"/>
                  <a:pt x="88" y="72"/>
                </a:cubicBezTo>
                <a:cubicBezTo>
                  <a:pt x="80" y="69"/>
                  <a:pt x="70" y="70"/>
                  <a:pt x="64" y="64"/>
                </a:cubicBezTo>
                <a:cubicBezTo>
                  <a:pt x="0" y="0"/>
                  <a:pt x="26" y="14"/>
                  <a:pt x="56" y="24"/>
                </a:cubicBezTo>
                <a:close/>
              </a:path>
            </a:pathLst>
          </a:custGeom>
          <a:solidFill>
            <a:srgbClr val="DEC0D5"/>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48" name="Google Shape;948;p133"/>
          <p:cNvSpPr/>
          <p:nvPr/>
        </p:nvSpPr>
        <p:spPr>
          <a:xfrm>
            <a:off x="6324600" y="5426075"/>
            <a:ext cx="482600" cy="623887"/>
          </a:xfrm>
          <a:custGeom>
            <a:avLst/>
            <a:gdLst/>
            <a:ahLst/>
            <a:cxnLst/>
            <a:rect l="l" t="t" r="r" b="b"/>
            <a:pathLst>
              <a:path w="304" h="393" extrusionOk="0">
                <a:moveTo>
                  <a:pt x="72" y="366"/>
                </a:moveTo>
                <a:cubicBezTo>
                  <a:pt x="53" y="337"/>
                  <a:pt x="45" y="327"/>
                  <a:pt x="56" y="294"/>
                </a:cubicBezTo>
                <a:cubicBezTo>
                  <a:pt x="39" y="268"/>
                  <a:pt x="17" y="248"/>
                  <a:pt x="0" y="222"/>
                </a:cubicBezTo>
                <a:cubicBezTo>
                  <a:pt x="16" y="217"/>
                  <a:pt x="32" y="211"/>
                  <a:pt x="48" y="206"/>
                </a:cubicBezTo>
                <a:cubicBezTo>
                  <a:pt x="56" y="203"/>
                  <a:pt x="72" y="198"/>
                  <a:pt x="72" y="198"/>
                </a:cubicBezTo>
                <a:cubicBezTo>
                  <a:pt x="110" y="160"/>
                  <a:pt x="90" y="183"/>
                  <a:pt x="128" y="126"/>
                </a:cubicBezTo>
                <a:cubicBezTo>
                  <a:pt x="137" y="112"/>
                  <a:pt x="130" y="87"/>
                  <a:pt x="144" y="78"/>
                </a:cubicBezTo>
                <a:cubicBezTo>
                  <a:pt x="175" y="57"/>
                  <a:pt x="209" y="51"/>
                  <a:pt x="240" y="30"/>
                </a:cubicBezTo>
                <a:cubicBezTo>
                  <a:pt x="245" y="22"/>
                  <a:pt x="246" y="7"/>
                  <a:pt x="256" y="6"/>
                </a:cubicBezTo>
                <a:cubicBezTo>
                  <a:pt x="296" y="0"/>
                  <a:pt x="296" y="23"/>
                  <a:pt x="304" y="46"/>
                </a:cubicBezTo>
                <a:cubicBezTo>
                  <a:pt x="301" y="62"/>
                  <a:pt x="301" y="79"/>
                  <a:pt x="296" y="94"/>
                </a:cubicBezTo>
                <a:cubicBezTo>
                  <a:pt x="293" y="103"/>
                  <a:pt x="281" y="108"/>
                  <a:pt x="280" y="118"/>
                </a:cubicBezTo>
                <a:cubicBezTo>
                  <a:pt x="278" y="139"/>
                  <a:pt x="289" y="169"/>
                  <a:pt x="296" y="190"/>
                </a:cubicBezTo>
                <a:cubicBezTo>
                  <a:pt x="285" y="224"/>
                  <a:pt x="285" y="261"/>
                  <a:pt x="272" y="294"/>
                </a:cubicBezTo>
                <a:cubicBezTo>
                  <a:pt x="265" y="312"/>
                  <a:pt x="240" y="342"/>
                  <a:pt x="240" y="342"/>
                </a:cubicBezTo>
                <a:cubicBezTo>
                  <a:pt x="243" y="355"/>
                  <a:pt x="256" y="371"/>
                  <a:pt x="248" y="382"/>
                </a:cubicBezTo>
                <a:cubicBezTo>
                  <a:pt x="240" y="393"/>
                  <a:pt x="222" y="390"/>
                  <a:pt x="208" y="390"/>
                </a:cubicBezTo>
                <a:cubicBezTo>
                  <a:pt x="171" y="390"/>
                  <a:pt x="133" y="385"/>
                  <a:pt x="96" y="382"/>
                </a:cubicBezTo>
                <a:cubicBezTo>
                  <a:pt x="73" y="367"/>
                  <a:pt x="36" y="312"/>
                  <a:pt x="72" y="366"/>
                </a:cubicBezTo>
                <a:close/>
              </a:path>
            </a:pathLst>
          </a:custGeom>
          <a:solidFill>
            <a:srgbClr val="DEC0D5"/>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49" name="Google Shape;949;p133"/>
          <p:cNvSpPr/>
          <p:nvPr/>
        </p:nvSpPr>
        <p:spPr>
          <a:xfrm>
            <a:off x="6832600" y="5549900"/>
            <a:ext cx="266700" cy="508000"/>
          </a:xfrm>
          <a:custGeom>
            <a:avLst/>
            <a:gdLst/>
            <a:ahLst/>
            <a:cxnLst/>
            <a:rect l="l" t="t" r="r" b="b"/>
            <a:pathLst>
              <a:path w="168" h="320" extrusionOk="0">
                <a:moveTo>
                  <a:pt x="168" y="0"/>
                </a:moveTo>
                <a:cubicBezTo>
                  <a:pt x="84" y="7"/>
                  <a:pt x="55" y="1"/>
                  <a:pt x="0" y="56"/>
                </a:cubicBezTo>
                <a:cubicBezTo>
                  <a:pt x="15" y="143"/>
                  <a:pt x="23" y="232"/>
                  <a:pt x="32" y="320"/>
                </a:cubicBezTo>
                <a:cubicBezTo>
                  <a:pt x="70" y="307"/>
                  <a:pt x="64" y="292"/>
                  <a:pt x="104" y="272"/>
                </a:cubicBezTo>
                <a:cubicBezTo>
                  <a:pt x="159" y="190"/>
                  <a:pt x="162" y="95"/>
                  <a:pt x="168" y="0"/>
                </a:cubicBezTo>
                <a:close/>
              </a:path>
            </a:pathLst>
          </a:custGeom>
          <a:solidFill>
            <a:srgbClr val="DEC0D5"/>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50" name="Google Shape;950;p133"/>
          <p:cNvSpPr/>
          <p:nvPr/>
        </p:nvSpPr>
        <p:spPr>
          <a:xfrm>
            <a:off x="0" y="0"/>
            <a:ext cx="9144000" cy="685800"/>
          </a:xfrm>
          <a:prstGeom prst="flowChartTerminator">
            <a:avLst/>
          </a:prstGeom>
          <a:solidFill>
            <a:srgbClr val="C2F7A7"/>
          </a:solidFill>
          <a:ln w="9525" cap="flat" cmpd="sng">
            <a:solidFill>
              <a:srgbClr val="0000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51" name="Google Shape;951;p133"/>
          <p:cNvSpPr txBox="1"/>
          <p:nvPr/>
        </p:nvSpPr>
        <p:spPr>
          <a:xfrm>
            <a:off x="685800" y="152400"/>
            <a:ext cx="7696200"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FF"/>
              </a:buClr>
              <a:buSzPts val="2400"/>
              <a:buFont typeface="Times New Roman"/>
              <a:buNone/>
            </a:pPr>
            <a:r>
              <a:rPr lang="en-US" sz="2400" b="1" i="0" u="none">
                <a:solidFill>
                  <a:srgbClr val="0000FF"/>
                </a:solidFill>
                <a:latin typeface="Times New Roman"/>
                <a:ea typeface="Times New Roman"/>
                <a:cs typeface="Times New Roman"/>
                <a:sym typeface="Times New Roman"/>
              </a:rPr>
              <a:t>Tuần 2- Tiết 2</a:t>
            </a:r>
            <a:r>
              <a:rPr lang="en-US" sz="2400" b="0" i="0" u="none">
                <a:solidFill>
                  <a:srgbClr val="FF0000"/>
                </a:solidFill>
                <a:latin typeface="Times New Roman"/>
                <a:ea typeface="Times New Roman"/>
                <a:cs typeface="Times New Roman"/>
                <a:sym typeface="Times New Roman"/>
              </a:rPr>
              <a:t>           </a:t>
            </a:r>
            <a:r>
              <a:rPr lang="en-US" sz="2800" b="1" i="0" u="none">
                <a:solidFill>
                  <a:srgbClr val="FF0000"/>
                </a:solidFill>
                <a:latin typeface="Times New Roman"/>
                <a:ea typeface="Times New Roman"/>
                <a:cs typeface="Times New Roman"/>
                <a:sym typeface="Times New Roman"/>
              </a:rPr>
              <a:t>BÀI 2: KHÍ HẬU CHÂU Á</a:t>
            </a:r>
            <a:endParaRPr/>
          </a:p>
        </p:txBody>
      </p:sp>
      <p:sp>
        <p:nvSpPr>
          <p:cNvPr id="952" name="Google Shape;952;p133"/>
          <p:cNvSpPr txBox="1"/>
          <p:nvPr/>
        </p:nvSpPr>
        <p:spPr>
          <a:xfrm>
            <a:off x="152400" y="4514850"/>
            <a:ext cx="3048000" cy="12001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 </a:t>
            </a:r>
            <a:r>
              <a:rPr lang="en-US" sz="2400" b="1" i="0" u="none">
                <a:solidFill>
                  <a:srgbClr val="0000FF"/>
                </a:solidFill>
                <a:latin typeface="Times New Roman"/>
                <a:ea typeface="Times New Roman"/>
                <a:cs typeface="Times New Roman"/>
                <a:sym typeface="Times New Roman"/>
              </a:rPr>
              <a:t>- Do lãnh thổ trải dài từ vùng cực Bắc đến vùng Xích đạo.</a:t>
            </a:r>
            <a:endParaRPr/>
          </a:p>
        </p:txBody>
      </p:sp>
      <p:sp>
        <p:nvSpPr>
          <p:cNvPr id="953" name="Google Shape;953;p133"/>
          <p:cNvSpPr txBox="1">
            <a:spLocks noGrp="1"/>
          </p:cNvSpPr>
          <p:nvPr>
            <p:ph type="title"/>
          </p:nvPr>
        </p:nvSpPr>
        <p:spPr>
          <a:xfrm>
            <a:off x="152400" y="762000"/>
            <a:ext cx="5918200" cy="533400"/>
          </a:xfrm>
          <a:prstGeom prst="rect">
            <a:avLst/>
          </a:prstGeom>
          <a:solidFill>
            <a:srgbClr val="FEFBF8"/>
          </a:solidFill>
          <a:ln w="9525" cap="flat" cmpd="sng">
            <a:solidFill>
              <a:srgbClr val="FFFFFF"/>
            </a:solidFill>
            <a:prstDash val="solid"/>
            <a:miter lim="524288"/>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2400"/>
              <a:buFont typeface="Times New Roman"/>
              <a:buNone/>
            </a:pPr>
            <a:r>
              <a:rPr lang="en-US" sz="2400" b="1" i="0" u="none">
                <a:solidFill>
                  <a:srgbClr val="FF0000"/>
                </a:solidFill>
                <a:latin typeface="Times New Roman"/>
                <a:ea typeface="Times New Roman"/>
                <a:cs typeface="Times New Roman"/>
                <a:sym typeface="Times New Roman"/>
              </a:rPr>
              <a:t>I. Khí hậu Châu Á phân hóa rất đa dạng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3"/>
                                        </p:tgtEl>
                                        <p:attrNameLst>
                                          <p:attrName>style.visibility</p:attrName>
                                        </p:attrNameLst>
                                      </p:cBhvr>
                                      <p:to>
                                        <p:strVal val="visible"/>
                                      </p:to>
                                    </p:set>
                                    <p:animEffect transition="in" filter="fade">
                                      <p:cBhvr>
                                        <p:cTn id="7" dur="1000"/>
                                        <p:tgtEl>
                                          <p:spTgt spid="9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9"/>
                                        </p:tgtEl>
                                        <p:attrNameLst>
                                          <p:attrName>style.visibility</p:attrName>
                                        </p:attrNameLst>
                                      </p:cBhvr>
                                      <p:to>
                                        <p:strVal val="visible"/>
                                      </p:to>
                                    </p:set>
                                    <p:animEffect transition="in" filter="fade">
                                      <p:cBhvr>
                                        <p:cTn id="12" dur="500"/>
                                        <p:tgtEl>
                                          <p:spTgt spid="949"/>
                                        </p:tgtEl>
                                      </p:cBhvr>
                                    </p:animEffect>
                                  </p:childTnLst>
                                </p:cTn>
                              </p:par>
                              <p:par>
                                <p:cTn id="13" presetID="10" presetClass="entr" presetSubtype="0" fill="hold" nodeType="withEffect">
                                  <p:stCondLst>
                                    <p:cond delay="0"/>
                                  </p:stCondLst>
                                  <p:childTnLst>
                                    <p:set>
                                      <p:cBhvr>
                                        <p:cTn id="14" dur="1" fill="hold">
                                          <p:stCondLst>
                                            <p:cond delay="0"/>
                                          </p:stCondLst>
                                        </p:cTn>
                                        <p:tgtEl>
                                          <p:spTgt spid="948"/>
                                        </p:tgtEl>
                                        <p:attrNameLst>
                                          <p:attrName>style.visibility</p:attrName>
                                        </p:attrNameLst>
                                      </p:cBhvr>
                                      <p:to>
                                        <p:strVal val="visible"/>
                                      </p:to>
                                    </p:set>
                                    <p:animEffect transition="in" filter="fade">
                                      <p:cBhvr>
                                        <p:cTn id="15" dur="500"/>
                                        <p:tgtEl>
                                          <p:spTgt spid="948"/>
                                        </p:tgtEl>
                                      </p:cBhvr>
                                    </p:animEffect>
                                  </p:childTnLst>
                                </p:cTn>
                              </p:par>
                              <p:par>
                                <p:cTn id="16" presetID="10" presetClass="entr" presetSubtype="0" fill="hold" nodeType="withEffect">
                                  <p:stCondLst>
                                    <p:cond delay="0"/>
                                  </p:stCondLst>
                                  <p:childTnLst>
                                    <p:set>
                                      <p:cBhvr>
                                        <p:cTn id="17" dur="1" fill="hold">
                                          <p:stCondLst>
                                            <p:cond delay="0"/>
                                          </p:stCondLst>
                                        </p:cTn>
                                        <p:tgtEl>
                                          <p:spTgt spid="946"/>
                                        </p:tgtEl>
                                        <p:attrNameLst>
                                          <p:attrName>style.visibility</p:attrName>
                                        </p:attrNameLst>
                                      </p:cBhvr>
                                      <p:to>
                                        <p:strVal val="visible"/>
                                      </p:to>
                                    </p:set>
                                    <p:animEffect transition="in" filter="fade">
                                      <p:cBhvr>
                                        <p:cTn id="18" dur="500"/>
                                        <p:tgtEl>
                                          <p:spTgt spid="946"/>
                                        </p:tgtEl>
                                      </p:cBhvr>
                                    </p:animEffect>
                                  </p:childTnLst>
                                </p:cTn>
                              </p:par>
                              <p:par>
                                <p:cTn id="19" presetID="10" presetClass="entr" presetSubtype="0" fill="hold" nodeType="withEffect">
                                  <p:stCondLst>
                                    <p:cond delay="0"/>
                                  </p:stCondLst>
                                  <p:childTnLst>
                                    <p:set>
                                      <p:cBhvr>
                                        <p:cTn id="20" dur="1" fill="hold">
                                          <p:stCondLst>
                                            <p:cond delay="0"/>
                                          </p:stCondLst>
                                        </p:cTn>
                                        <p:tgtEl>
                                          <p:spTgt spid="945"/>
                                        </p:tgtEl>
                                        <p:attrNameLst>
                                          <p:attrName>style.visibility</p:attrName>
                                        </p:attrNameLst>
                                      </p:cBhvr>
                                      <p:to>
                                        <p:strVal val="visible"/>
                                      </p:to>
                                    </p:set>
                                    <p:animEffect transition="in" filter="fade">
                                      <p:cBhvr>
                                        <p:cTn id="21" dur="500"/>
                                        <p:tgtEl>
                                          <p:spTgt spid="945"/>
                                        </p:tgtEl>
                                      </p:cBhvr>
                                    </p:animEffect>
                                  </p:childTnLst>
                                </p:cTn>
                              </p:par>
                              <p:par>
                                <p:cTn id="22" presetID="10" presetClass="entr" presetSubtype="0" fill="hold" nodeType="withEffect">
                                  <p:stCondLst>
                                    <p:cond delay="0"/>
                                  </p:stCondLst>
                                  <p:childTnLst>
                                    <p:set>
                                      <p:cBhvr>
                                        <p:cTn id="23" dur="1" fill="hold">
                                          <p:stCondLst>
                                            <p:cond delay="0"/>
                                          </p:stCondLst>
                                        </p:cTn>
                                        <p:tgtEl>
                                          <p:spTgt spid="947"/>
                                        </p:tgtEl>
                                        <p:attrNameLst>
                                          <p:attrName>style.visibility</p:attrName>
                                        </p:attrNameLst>
                                      </p:cBhvr>
                                      <p:to>
                                        <p:strVal val="visible"/>
                                      </p:to>
                                    </p:set>
                                    <p:animEffect transition="in" filter="fade">
                                      <p:cBhvr>
                                        <p:cTn id="24" dur="500"/>
                                        <p:tgtEl>
                                          <p:spTgt spid="947"/>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944"/>
                                        </p:tgtEl>
                                        <p:attrNameLst>
                                          <p:attrName>style.visibility</p:attrName>
                                        </p:attrNameLst>
                                      </p:cBhvr>
                                      <p:to>
                                        <p:strVal val="visible"/>
                                      </p:to>
                                    </p:set>
                                    <p:animEffect transition="in" filter="fade">
                                      <p:cBhvr>
                                        <p:cTn id="28" dur="500"/>
                                        <p:tgtEl>
                                          <p:spTgt spid="94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52"/>
                                        </p:tgtEl>
                                        <p:attrNameLst>
                                          <p:attrName>style.visibility</p:attrName>
                                        </p:attrNameLst>
                                      </p:cBhvr>
                                      <p:to>
                                        <p:strVal val="visible"/>
                                      </p:to>
                                    </p:set>
                                    <p:animEffect transition="in" filter="fade">
                                      <p:cBhvr>
                                        <p:cTn id="33" dur="500"/>
                                        <p:tgtEl>
                                          <p:spTgt spid="9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pic>
        <p:nvPicPr>
          <p:cNvPr id="1130" name="Google Shape;1130;p151" descr="bor27"/>
          <p:cNvPicPr preferRelativeResize="0"/>
          <p:nvPr/>
        </p:nvPicPr>
        <p:blipFill rotWithShape="1">
          <a:blip r:embed="rId3">
            <a:alphaModFix/>
          </a:blip>
          <a:srcRect/>
          <a:stretch/>
        </p:blipFill>
        <p:spPr>
          <a:xfrm>
            <a:off x="0" y="0"/>
            <a:ext cx="9144000" cy="6858000"/>
          </a:xfrm>
          <a:prstGeom prst="rect">
            <a:avLst/>
          </a:prstGeom>
          <a:noFill/>
          <a:ln>
            <a:noFill/>
          </a:ln>
        </p:spPr>
      </p:pic>
      <p:graphicFrame>
        <p:nvGraphicFramePr>
          <p:cNvPr id="1131" name="Google Shape;1131;p151"/>
          <p:cNvGraphicFramePr/>
          <p:nvPr/>
        </p:nvGraphicFramePr>
        <p:xfrm>
          <a:off x="457200" y="2157412"/>
          <a:ext cx="3000000" cy="3000000"/>
        </p:xfrm>
        <a:graphic>
          <a:graphicData uri="http://schemas.openxmlformats.org/drawingml/2006/table">
            <a:tbl>
              <a:tblPr>
                <a:noFill/>
                <a:tableStyleId>{6D34EFFA-05AD-443C-86E6-C39F1293297A}</a:tableStyleId>
              </a:tblPr>
              <a:tblGrid>
                <a:gridCol w="2362200"/>
                <a:gridCol w="5791200"/>
              </a:tblGrid>
              <a:tr h="457200">
                <a:tc>
                  <a:txBody>
                    <a:bodyPr/>
                    <a:lstStyle/>
                    <a:p>
                      <a:pPr marL="0" marR="0" lvl="0" indent="0" algn="ctr" rtl="0">
                        <a:lnSpc>
                          <a:spcPct val="100000"/>
                        </a:lnSpc>
                        <a:spcBef>
                          <a:spcPts val="0"/>
                        </a:spcBef>
                        <a:spcAft>
                          <a:spcPts val="0"/>
                        </a:spcAft>
                        <a:buClr>
                          <a:srgbClr val="0000FF"/>
                        </a:buClr>
                        <a:buSzPts val="2400"/>
                        <a:buFont typeface="Times New Roman"/>
                        <a:buNone/>
                      </a:pPr>
                      <a:r>
                        <a:rPr lang="en-US" sz="2400" b="1" i="0" u="none" strike="noStrike" cap="none">
                          <a:solidFill>
                            <a:srgbClr val="0000FF"/>
                          </a:solidFill>
                          <a:latin typeface="Times New Roman"/>
                          <a:ea typeface="Times New Roman"/>
                          <a:cs typeface="Times New Roman"/>
                          <a:sym typeface="Times New Roman"/>
                        </a:rPr>
                        <a:t>Cột A</a:t>
                      </a:r>
                      <a:endParaRPr/>
                    </a:p>
                  </a:txBody>
                  <a:tcPr marL="91450" marR="9145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FF"/>
                        </a:buClr>
                        <a:buSzPts val="2400"/>
                        <a:buFont typeface="Times New Roman"/>
                        <a:buNone/>
                      </a:pPr>
                      <a:r>
                        <a:rPr lang="en-US" sz="2400" b="1" i="0" u="none" strike="noStrike" cap="none">
                          <a:solidFill>
                            <a:srgbClr val="0000FF"/>
                          </a:solidFill>
                          <a:latin typeface="Times New Roman"/>
                          <a:ea typeface="Times New Roman"/>
                          <a:cs typeface="Times New Roman"/>
                          <a:sym typeface="Times New Roman"/>
                        </a:rPr>
                        <a:t>Cột B</a:t>
                      </a:r>
                      <a:endParaRPr/>
                    </a:p>
                  </a:txBody>
                  <a:tcPr marL="91450" marR="9145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396875">
                <a:tc rowSpan="3">
                  <a:txBody>
                    <a:bodyPr/>
                    <a:lstStyle/>
                    <a:p>
                      <a:pPr marL="0" marR="0" lvl="0" indent="0" algn="l" rtl="0">
                        <a:lnSpc>
                          <a:spcPct val="100000"/>
                        </a:lnSpc>
                        <a:spcBef>
                          <a:spcPts val="0"/>
                        </a:spcBef>
                        <a:spcAft>
                          <a:spcPts val="0"/>
                        </a:spcAft>
                        <a:buClr>
                          <a:schemeClr val="dk1"/>
                        </a:buClr>
                        <a:buSzPts val="2000"/>
                        <a:buFont typeface="Times New Roman"/>
                        <a:buNone/>
                      </a:pPr>
                      <a:r>
                        <a:rPr lang="en-US" sz="2000" b="1" i="0" u="none" strike="noStrike" cap="none">
                          <a:solidFill>
                            <a:schemeClr val="dk1"/>
                          </a:solidFill>
                          <a:latin typeface="Times New Roman"/>
                          <a:ea typeface="Times New Roman"/>
                          <a:cs typeface="Times New Roman"/>
                          <a:sym typeface="Times New Roman"/>
                        </a:rPr>
                        <a:t>1.Khí hậu gió mùa</a:t>
                      </a:r>
                      <a:endParaRPr/>
                    </a:p>
                  </a:txBody>
                  <a:tcPr marL="91450" marR="9145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Times New Roman"/>
                        <a:buNone/>
                      </a:pPr>
                      <a:r>
                        <a:rPr lang="en-US" sz="2000" b="0" i="0" u="none" strike="noStrike" cap="none">
                          <a:solidFill>
                            <a:schemeClr val="dk1"/>
                          </a:solidFill>
                          <a:latin typeface="Times New Roman"/>
                          <a:ea typeface="Times New Roman"/>
                          <a:cs typeface="Times New Roman"/>
                          <a:sym typeface="Times New Roman"/>
                        </a:rPr>
                        <a:t>A. Mùa hạ khô và nóng</a:t>
                      </a:r>
                      <a:endParaRPr/>
                    </a:p>
                  </a:txBody>
                  <a:tcPr marL="91450" marR="9145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395275">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2000"/>
                        <a:buFont typeface="Times New Roman"/>
                        <a:buNone/>
                      </a:pPr>
                      <a:r>
                        <a:rPr lang="en-US" sz="2000" b="0" i="0" u="none" strike="noStrike" cap="none">
                          <a:solidFill>
                            <a:schemeClr val="dk1"/>
                          </a:solidFill>
                          <a:latin typeface="Times New Roman"/>
                          <a:ea typeface="Times New Roman"/>
                          <a:cs typeface="Times New Roman"/>
                          <a:sym typeface="Times New Roman"/>
                        </a:rPr>
                        <a:t>B. Mùa đông khô, lạnh, ít mưa</a:t>
                      </a:r>
                      <a:endParaRPr/>
                    </a:p>
                  </a:txBody>
                  <a:tcPr marL="91450" marR="9145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396875">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2000"/>
                        <a:buFont typeface="Times New Roman"/>
                        <a:buNone/>
                      </a:pPr>
                      <a:r>
                        <a:rPr lang="en-US" sz="2000" b="0" i="0" u="none" strike="noStrike" cap="none">
                          <a:solidFill>
                            <a:schemeClr val="dk1"/>
                          </a:solidFill>
                          <a:latin typeface="Times New Roman"/>
                          <a:ea typeface="Times New Roman"/>
                          <a:cs typeface="Times New Roman"/>
                          <a:sym typeface="Times New Roman"/>
                        </a:rPr>
                        <a:t>C. Mùa hạ nóng, ẩm, mưa nhiều</a:t>
                      </a:r>
                      <a:endParaRPr/>
                    </a:p>
                  </a:txBody>
                  <a:tcPr marL="91450" marR="9145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396875">
                <a:tc rowSpan="3">
                  <a:txBody>
                    <a:bodyPr/>
                    <a:lstStyle/>
                    <a:p>
                      <a:pPr marL="0" marR="0" lvl="0" indent="0" algn="l" rtl="0">
                        <a:lnSpc>
                          <a:spcPct val="100000"/>
                        </a:lnSpc>
                        <a:spcBef>
                          <a:spcPts val="0"/>
                        </a:spcBef>
                        <a:spcAft>
                          <a:spcPts val="0"/>
                        </a:spcAft>
                        <a:buClr>
                          <a:schemeClr val="dk1"/>
                        </a:buClr>
                        <a:buSzPts val="2000"/>
                        <a:buFont typeface="Times New Roman"/>
                        <a:buNone/>
                      </a:pPr>
                      <a:r>
                        <a:rPr lang="en-US" sz="2000" b="1" i="0" u="none" strike="noStrike" cap="none">
                          <a:solidFill>
                            <a:schemeClr val="dk1"/>
                          </a:solidFill>
                          <a:latin typeface="Times New Roman"/>
                          <a:ea typeface="Times New Roman"/>
                          <a:cs typeface="Times New Roman"/>
                          <a:sym typeface="Times New Roman"/>
                        </a:rPr>
                        <a:t>2.Khí hậu lục địa</a:t>
                      </a:r>
                      <a:endParaRPr/>
                    </a:p>
                    <a:p>
                      <a:pPr marL="0" marR="0" lvl="0" indent="0" algn="l" rtl="0">
                        <a:spcBef>
                          <a:spcPts val="0"/>
                        </a:spcBef>
                        <a:spcAft>
                          <a:spcPts val="0"/>
                        </a:spcAft>
                        <a:buNone/>
                      </a:pPr>
                      <a:endParaRPr sz="2000" b="1" i="0" u="none">
                        <a:solidFill>
                          <a:schemeClr val="dk1"/>
                        </a:solidFill>
                        <a:latin typeface="Times New Roman"/>
                        <a:ea typeface="Times New Roman"/>
                        <a:cs typeface="Times New Roman"/>
                        <a:sym typeface="Times New Roman"/>
                      </a:endParaRPr>
                    </a:p>
                  </a:txBody>
                  <a:tcPr marL="91450" marR="9145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Times New Roman"/>
                        <a:buNone/>
                      </a:pPr>
                      <a:r>
                        <a:rPr lang="en-US" sz="2000" b="0" i="0" u="none">
                          <a:solidFill>
                            <a:schemeClr val="dk1"/>
                          </a:solidFill>
                          <a:latin typeface="Times New Roman"/>
                          <a:ea typeface="Times New Roman"/>
                          <a:cs typeface="Times New Roman"/>
                          <a:sym typeface="Times New Roman"/>
                        </a:rPr>
                        <a:t>D. Mùa đông khô, lạnh</a:t>
                      </a:r>
                      <a:endParaRPr/>
                    </a:p>
                  </a:txBody>
                  <a:tcPr marL="91450" marR="9145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395275">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2000"/>
                        <a:buFont typeface="Times New Roman"/>
                        <a:buNone/>
                      </a:pPr>
                      <a:r>
                        <a:rPr lang="en-US" sz="2000" b="0" i="0" u="none">
                          <a:solidFill>
                            <a:schemeClr val="dk1"/>
                          </a:solidFill>
                          <a:latin typeface="Times New Roman"/>
                          <a:ea typeface="Times New Roman"/>
                          <a:cs typeface="Times New Roman"/>
                          <a:sym typeface="Times New Roman"/>
                        </a:rPr>
                        <a:t>E. Phân bố ở vùng nội địa và khu vực Tây Nam Á</a:t>
                      </a:r>
                      <a:endParaRPr/>
                    </a:p>
                  </a:txBody>
                  <a:tcPr marL="91450" marR="9145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433375">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2000"/>
                        <a:buFont typeface="Times New Roman"/>
                        <a:buNone/>
                      </a:pPr>
                      <a:r>
                        <a:rPr lang="en-US" sz="2000" b="0" i="0" u="none">
                          <a:solidFill>
                            <a:schemeClr val="dk1"/>
                          </a:solidFill>
                          <a:latin typeface="Times New Roman"/>
                          <a:ea typeface="Times New Roman"/>
                          <a:cs typeface="Times New Roman"/>
                          <a:sym typeface="Times New Roman"/>
                        </a:rPr>
                        <a:t>F. Phân bố ở Đông Á, Đông Nam Á, Nam Á</a:t>
                      </a:r>
                      <a:endParaRPr/>
                    </a:p>
                  </a:txBody>
                  <a:tcPr marL="91450" marR="9145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r>
            </a:tbl>
          </a:graphicData>
        </a:graphic>
      </p:graphicFrame>
      <p:sp>
        <p:nvSpPr>
          <p:cNvPr id="1132" name="Google Shape;1132;p151"/>
          <p:cNvSpPr/>
          <p:nvPr/>
        </p:nvSpPr>
        <p:spPr>
          <a:xfrm>
            <a:off x="3048000" y="685800"/>
            <a:ext cx="2952750" cy="695325"/>
          </a:xfrm>
          <a:prstGeom prst="rect">
            <a:avLst/>
          </a:prstGeom>
        </p:spPr>
        <p:txBody>
          <a:bodyPr>
            <a:prstTxWarp prst="textPlain">
              <a:avLst/>
            </a:prstTxWarp>
          </a:bodyPr>
          <a:lstStyle/>
          <a:p>
            <a:pPr lvl="0" algn="l"/>
            <a:r>
              <a:rPr b="0" i="1">
                <a:ln>
                  <a:noFill/>
                </a:ln>
                <a:solidFill>
                  <a:srgbClr val="FF0000"/>
                </a:solidFill>
                <a:latin typeface="Times New Roman"/>
              </a:rPr>
              <a:t>CỦNG CỐ BÀI </a:t>
            </a:r>
          </a:p>
        </p:txBody>
      </p:sp>
      <p:pic>
        <p:nvPicPr>
          <p:cNvPr id="1133" name="Google Shape;1133;p151" descr="POINSET3"/>
          <p:cNvPicPr preferRelativeResize="0"/>
          <p:nvPr/>
        </p:nvPicPr>
        <p:blipFill rotWithShape="1">
          <a:blip r:embed="rId4">
            <a:alphaModFix/>
          </a:blip>
          <a:srcRect/>
          <a:stretch/>
        </p:blipFill>
        <p:spPr>
          <a:xfrm rot="5400000">
            <a:off x="-84137" y="4941887"/>
            <a:ext cx="2000250" cy="1831975"/>
          </a:xfrm>
          <a:prstGeom prst="rect">
            <a:avLst/>
          </a:prstGeom>
          <a:noFill/>
          <a:ln>
            <a:noFill/>
          </a:ln>
        </p:spPr>
      </p:pic>
      <p:sp>
        <p:nvSpPr>
          <p:cNvPr id="1134" name="Google Shape;1134;p151"/>
          <p:cNvSpPr/>
          <p:nvPr/>
        </p:nvSpPr>
        <p:spPr>
          <a:xfrm>
            <a:off x="838200" y="5257800"/>
            <a:ext cx="7543800" cy="914400"/>
          </a:xfrm>
          <a:prstGeom prst="roundRect">
            <a:avLst>
              <a:gd name="adj" fmla="val 16667"/>
            </a:avLst>
          </a:prstGeom>
          <a:gradFill>
            <a:gsLst>
              <a:gs pos="0">
                <a:srgbClr val="4D0808"/>
              </a:gs>
              <a:gs pos="14999">
                <a:srgbClr val="FF0300"/>
              </a:gs>
              <a:gs pos="27498">
                <a:srgbClr val="FF7A00"/>
              </a:gs>
              <a:gs pos="50000">
                <a:srgbClr val="FFF200"/>
              </a:gs>
              <a:gs pos="72500">
                <a:srgbClr val="FF7A00"/>
              </a:gs>
              <a:gs pos="85000">
                <a:srgbClr val="FF0300"/>
              </a:gs>
              <a:gs pos="100000">
                <a:srgbClr val="4D0808"/>
              </a:gs>
            </a:gsLst>
            <a:lin ang="54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FF"/>
              </a:buClr>
              <a:buSzPts val="3200"/>
              <a:buFont typeface="Times New Roman"/>
              <a:buNone/>
            </a:pPr>
            <a:r>
              <a:rPr lang="en-US" sz="3200" b="1" i="1" u="none">
                <a:solidFill>
                  <a:srgbClr val="0000FF"/>
                </a:solidFill>
                <a:latin typeface="Times New Roman"/>
                <a:ea typeface="Times New Roman"/>
                <a:cs typeface="Times New Roman"/>
                <a:sym typeface="Times New Roman"/>
              </a:rPr>
              <a:t>Đáp án: 1-B-C-F;     2- A-D-E</a:t>
            </a:r>
            <a:endParaRPr/>
          </a:p>
        </p:txBody>
      </p:sp>
      <p:sp>
        <p:nvSpPr>
          <p:cNvPr id="1135" name="Google Shape;1135;p151"/>
          <p:cNvSpPr txBox="1"/>
          <p:nvPr/>
        </p:nvSpPr>
        <p:spPr>
          <a:xfrm>
            <a:off x="685800" y="1524000"/>
            <a:ext cx="7848600" cy="523875"/>
          </a:xfrm>
          <a:prstGeom prst="rect">
            <a:avLst/>
          </a:prstGeom>
          <a:solidFill>
            <a:srgbClr val="C2F7A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Times New Roman"/>
              <a:buNone/>
            </a:pPr>
            <a:r>
              <a:rPr lang="en-US" sz="2800" b="0" i="0" u="none">
                <a:solidFill>
                  <a:schemeClr val="dk1"/>
                </a:solidFill>
                <a:latin typeface="Times New Roman"/>
                <a:ea typeface="Times New Roman"/>
                <a:cs typeface="Times New Roman"/>
                <a:sym typeface="Times New Roman"/>
              </a:rPr>
              <a:t>Hãy nối ý ở cột A với cột B cho phù hợp</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4"/>
                                        </p:tgtEl>
                                        <p:attrNameLst>
                                          <p:attrName>style.visibility</p:attrName>
                                        </p:attrNameLst>
                                      </p:cBhvr>
                                      <p:to>
                                        <p:strVal val="visible"/>
                                      </p:to>
                                    </p:set>
                                    <p:animEffect transition="in" filter="fade">
                                      <p:cBhvr>
                                        <p:cTn id="7" dur="500"/>
                                        <p:tgtEl>
                                          <p:spTgt spid="1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Google Shape;1140;p152"/>
          <p:cNvSpPr/>
          <p:nvPr/>
        </p:nvSpPr>
        <p:spPr>
          <a:xfrm>
            <a:off x="457200" y="152400"/>
            <a:ext cx="8305800" cy="914400"/>
          </a:xfrm>
          <a:prstGeom prst="roundRect">
            <a:avLst>
              <a:gd name="adj" fmla="val 16667"/>
            </a:avLst>
          </a:prstGeom>
          <a:gradFill>
            <a:gsLst>
              <a:gs pos="0">
                <a:srgbClr val="4D0808"/>
              </a:gs>
              <a:gs pos="14999">
                <a:srgbClr val="FF0300"/>
              </a:gs>
              <a:gs pos="27498">
                <a:srgbClr val="FF7A00"/>
              </a:gs>
              <a:gs pos="50000">
                <a:srgbClr val="FFF200"/>
              </a:gs>
              <a:gs pos="72500">
                <a:srgbClr val="FF7A00"/>
              </a:gs>
              <a:gs pos="85000">
                <a:srgbClr val="FF0300"/>
              </a:gs>
              <a:gs pos="100000">
                <a:srgbClr val="4D0808"/>
              </a:gs>
            </a:gsLst>
            <a:lin ang="5400000" scaled="0"/>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Times New Roman"/>
              <a:buNone/>
            </a:pPr>
            <a:r>
              <a:rPr lang="en-US" sz="2000" b="1" i="1" u="none">
                <a:solidFill>
                  <a:schemeClr val="dk1"/>
                </a:solidFill>
                <a:latin typeface="Times New Roman"/>
                <a:ea typeface="Times New Roman"/>
                <a:cs typeface="Times New Roman"/>
                <a:sym typeface="Times New Roman"/>
              </a:rPr>
              <a:t>Nguyên nhân chính làm cho khí hậu Châu Á phân hóa</a:t>
            </a:r>
            <a:endParaRPr/>
          </a:p>
          <a:p>
            <a:pPr marL="0" marR="0" lvl="0" indent="0" algn="ctr" rtl="0">
              <a:lnSpc>
                <a:spcPct val="100000"/>
              </a:lnSpc>
              <a:spcBef>
                <a:spcPts val="0"/>
              </a:spcBef>
              <a:spcAft>
                <a:spcPts val="0"/>
              </a:spcAft>
              <a:buClr>
                <a:schemeClr val="dk1"/>
              </a:buClr>
              <a:buSzPts val="2000"/>
              <a:buFont typeface="Times New Roman"/>
              <a:buNone/>
            </a:pPr>
            <a:r>
              <a:rPr lang="en-US" sz="2000" b="1" i="1" u="none">
                <a:solidFill>
                  <a:schemeClr val="dk1"/>
                </a:solidFill>
                <a:latin typeface="Times New Roman"/>
                <a:ea typeface="Times New Roman"/>
                <a:cs typeface="Times New Roman"/>
                <a:sym typeface="Times New Roman"/>
              </a:rPr>
              <a:t>phức tạp là :</a:t>
            </a:r>
            <a:endParaRPr/>
          </a:p>
        </p:txBody>
      </p:sp>
      <p:pic>
        <p:nvPicPr>
          <p:cNvPr id="1141" name="Google Shape;1141;p152" descr="BD15035_"/>
          <p:cNvPicPr preferRelativeResize="0"/>
          <p:nvPr/>
        </p:nvPicPr>
        <p:blipFill rotWithShape="1">
          <a:blip r:embed="rId3">
            <a:alphaModFix/>
          </a:blip>
          <a:srcRect/>
          <a:stretch/>
        </p:blipFill>
        <p:spPr>
          <a:xfrm>
            <a:off x="609600" y="1066800"/>
            <a:ext cx="428625" cy="533400"/>
          </a:xfrm>
          <a:prstGeom prst="rect">
            <a:avLst/>
          </a:prstGeom>
          <a:noFill/>
          <a:ln>
            <a:noFill/>
          </a:ln>
        </p:spPr>
      </p:pic>
      <p:pic>
        <p:nvPicPr>
          <p:cNvPr id="1142" name="Google Shape;1142;p152" descr="BD15035_"/>
          <p:cNvPicPr preferRelativeResize="0"/>
          <p:nvPr/>
        </p:nvPicPr>
        <p:blipFill rotWithShape="1">
          <a:blip r:embed="rId3">
            <a:alphaModFix/>
          </a:blip>
          <a:srcRect/>
          <a:stretch/>
        </p:blipFill>
        <p:spPr>
          <a:xfrm>
            <a:off x="609600" y="4343400"/>
            <a:ext cx="428625" cy="685800"/>
          </a:xfrm>
          <a:prstGeom prst="rect">
            <a:avLst/>
          </a:prstGeom>
          <a:noFill/>
          <a:ln>
            <a:noFill/>
          </a:ln>
        </p:spPr>
      </p:pic>
      <p:pic>
        <p:nvPicPr>
          <p:cNvPr id="1143" name="Google Shape;1143;p152" descr="BD15035_"/>
          <p:cNvPicPr preferRelativeResize="0"/>
          <p:nvPr/>
        </p:nvPicPr>
        <p:blipFill rotWithShape="1">
          <a:blip r:embed="rId3">
            <a:alphaModFix/>
          </a:blip>
          <a:srcRect/>
          <a:stretch/>
        </p:blipFill>
        <p:spPr>
          <a:xfrm>
            <a:off x="609600" y="3276600"/>
            <a:ext cx="428625" cy="609600"/>
          </a:xfrm>
          <a:prstGeom prst="rect">
            <a:avLst/>
          </a:prstGeom>
          <a:noFill/>
          <a:ln>
            <a:noFill/>
          </a:ln>
        </p:spPr>
      </p:pic>
      <p:pic>
        <p:nvPicPr>
          <p:cNvPr id="1144" name="Google Shape;1144;p152" descr="BD15035_"/>
          <p:cNvPicPr preferRelativeResize="0"/>
          <p:nvPr/>
        </p:nvPicPr>
        <p:blipFill rotWithShape="1">
          <a:blip r:embed="rId3">
            <a:alphaModFix/>
          </a:blip>
          <a:srcRect/>
          <a:stretch/>
        </p:blipFill>
        <p:spPr>
          <a:xfrm>
            <a:off x="609600" y="2133600"/>
            <a:ext cx="428625" cy="685800"/>
          </a:xfrm>
          <a:prstGeom prst="rect">
            <a:avLst/>
          </a:prstGeom>
          <a:noFill/>
          <a:ln>
            <a:noFill/>
          </a:ln>
        </p:spPr>
      </p:pic>
      <p:sp>
        <p:nvSpPr>
          <p:cNvPr id="1145" name="Google Shape;1145;p152"/>
          <p:cNvSpPr/>
          <p:nvPr/>
        </p:nvSpPr>
        <p:spPr>
          <a:xfrm>
            <a:off x="533400" y="1600200"/>
            <a:ext cx="581025" cy="533400"/>
          </a:xfrm>
          <a:custGeom>
            <a:avLst/>
            <a:gdLst/>
            <a:ahLst/>
            <a:cxnLst/>
            <a:rect l="l" t="t" r="r" b="b"/>
            <a:pathLst>
              <a:path w="581025" h="533400" extrusionOk="0">
                <a:moveTo>
                  <a:pt x="1" y="203740"/>
                </a:moveTo>
                <a:lnTo>
                  <a:pt x="221933" y="203742"/>
                </a:lnTo>
                <a:lnTo>
                  <a:pt x="290513" y="0"/>
                </a:lnTo>
                <a:lnTo>
                  <a:pt x="359092" y="203742"/>
                </a:lnTo>
                <a:lnTo>
                  <a:pt x="581024" y="203740"/>
                </a:lnTo>
                <a:lnTo>
                  <a:pt x="401476" y="329658"/>
                </a:lnTo>
                <a:lnTo>
                  <a:pt x="470059" y="533399"/>
                </a:lnTo>
                <a:lnTo>
                  <a:pt x="290513" y="407479"/>
                </a:lnTo>
                <a:lnTo>
                  <a:pt x="110966" y="533399"/>
                </a:lnTo>
                <a:lnTo>
                  <a:pt x="179549" y="329658"/>
                </a:lnTo>
                <a:lnTo>
                  <a:pt x="1" y="203740"/>
                </a:lnTo>
                <a:close/>
              </a:path>
            </a:pathLst>
          </a:custGeom>
          <a:gradFill>
            <a:gsLst>
              <a:gs pos="0">
                <a:srgbClr val="E6DCAC"/>
              </a:gs>
              <a:gs pos="100000">
                <a:srgbClr val="FF3300"/>
              </a:gs>
            </a:gsLst>
            <a:path path="circle">
              <a:fillToRect l="50000" t="50000" r="50000" b="50000"/>
            </a:path>
            <a:tileRect/>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imes New Roman"/>
              <a:buNone/>
            </a:pPr>
            <a:r>
              <a:rPr lang="en-US" sz="1800" b="1" i="0" u="none">
                <a:solidFill>
                  <a:schemeClr val="dk1"/>
                </a:solidFill>
                <a:latin typeface="Times New Roman"/>
                <a:ea typeface="Times New Roman"/>
                <a:cs typeface="Times New Roman"/>
                <a:sym typeface="Times New Roman"/>
              </a:rPr>
              <a:t>A</a:t>
            </a:r>
            <a:endParaRPr/>
          </a:p>
        </p:txBody>
      </p:sp>
      <p:sp>
        <p:nvSpPr>
          <p:cNvPr id="1146" name="Google Shape;1146;p152"/>
          <p:cNvSpPr/>
          <p:nvPr/>
        </p:nvSpPr>
        <p:spPr>
          <a:xfrm>
            <a:off x="533400" y="5029200"/>
            <a:ext cx="609600" cy="533400"/>
          </a:xfrm>
          <a:custGeom>
            <a:avLst/>
            <a:gdLst/>
            <a:ahLst/>
            <a:cxnLst/>
            <a:rect l="l" t="t" r="r" b="b"/>
            <a:pathLst>
              <a:path w="609600" h="533400" extrusionOk="0">
                <a:moveTo>
                  <a:pt x="1" y="203740"/>
                </a:moveTo>
                <a:lnTo>
                  <a:pt x="232848" y="203742"/>
                </a:lnTo>
                <a:lnTo>
                  <a:pt x="304800" y="0"/>
                </a:lnTo>
                <a:lnTo>
                  <a:pt x="376752" y="203742"/>
                </a:lnTo>
                <a:lnTo>
                  <a:pt x="609599" y="203740"/>
                </a:lnTo>
                <a:lnTo>
                  <a:pt x="421221" y="329658"/>
                </a:lnTo>
                <a:lnTo>
                  <a:pt x="493176" y="533399"/>
                </a:lnTo>
                <a:lnTo>
                  <a:pt x="304800" y="407479"/>
                </a:lnTo>
                <a:lnTo>
                  <a:pt x="116424" y="533399"/>
                </a:lnTo>
                <a:lnTo>
                  <a:pt x="188379" y="329658"/>
                </a:lnTo>
                <a:lnTo>
                  <a:pt x="1" y="203740"/>
                </a:lnTo>
                <a:close/>
              </a:path>
            </a:pathLst>
          </a:custGeom>
          <a:gradFill>
            <a:gsLst>
              <a:gs pos="0">
                <a:srgbClr val="E6DCAC"/>
              </a:gs>
              <a:gs pos="100000">
                <a:srgbClr val="FF3300"/>
              </a:gs>
            </a:gsLst>
            <a:path path="circle">
              <a:fillToRect l="50000" t="50000" r="50000" b="50000"/>
            </a:path>
            <a:tileRect/>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imes New Roman"/>
              <a:buNone/>
            </a:pPr>
            <a:r>
              <a:rPr lang="en-US" sz="1800" b="1" i="0" u="none">
                <a:solidFill>
                  <a:schemeClr val="dk1"/>
                </a:solidFill>
                <a:latin typeface="Times New Roman"/>
                <a:ea typeface="Times New Roman"/>
                <a:cs typeface="Times New Roman"/>
                <a:sym typeface="Times New Roman"/>
              </a:rPr>
              <a:t>D</a:t>
            </a:r>
            <a:endParaRPr/>
          </a:p>
        </p:txBody>
      </p:sp>
      <p:sp>
        <p:nvSpPr>
          <p:cNvPr id="1147" name="Google Shape;1147;p152"/>
          <p:cNvSpPr/>
          <p:nvPr/>
        </p:nvSpPr>
        <p:spPr>
          <a:xfrm>
            <a:off x="533400" y="3886200"/>
            <a:ext cx="581025" cy="533400"/>
          </a:xfrm>
          <a:custGeom>
            <a:avLst/>
            <a:gdLst/>
            <a:ahLst/>
            <a:cxnLst/>
            <a:rect l="l" t="t" r="r" b="b"/>
            <a:pathLst>
              <a:path w="581025" h="533400" extrusionOk="0">
                <a:moveTo>
                  <a:pt x="1" y="203740"/>
                </a:moveTo>
                <a:lnTo>
                  <a:pt x="221933" y="203742"/>
                </a:lnTo>
                <a:lnTo>
                  <a:pt x="290513" y="0"/>
                </a:lnTo>
                <a:lnTo>
                  <a:pt x="359092" y="203742"/>
                </a:lnTo>
                <a:lnTo>
                  <a:pt x="581024" y="203740"/>
                </a:lnTo>
                <a:lnTo>
                  <a:pt x="401476" y="329658"/>
                </a:lnTo>
                <a:lnTo>
                  <a:pt x="470059" y="533399"/>
                </a:lnTo>
                <a:lnTo>
                  <a:pt x="290513" y="407479"/>
                </a:lnTo>
                <a:lnTo>
                  <a:pt x="110966" y="533399"/>
                </a:lnTo>
                <a:lnTo>
                  <a:pt x="179549" y="329658"/>
                </a:lnTo>
                <a:lnTo>
                  <a:pt x="1" y="203740"/>
                </a:lnTo>
                <a:close/>
              </a:path>
            </a:pathLst>
          </a:custGeom>
          <a:gradFill>
            <a:gsLst>
              <a:gs pos="0">
                <a:srgbClr val="E6DCAC"/>
              </a:gs>
              <a:gs pos="100000">
                <a:srgbClr val="FF3300"/>
              </a:gs>
            </a:gsLst>
            <a:path path="circle">
              <a:fillToRect l="50000" t="50000" r="50000" b="50000"/>
            </a:path>
            <a:tileRect/>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imes New Roman"/>
              <a:buNone/>
            </a:pPr>
            <a:r>
              <a:rPr lang="en-US" sz="1800" b="1" i="0" u="none">
                <a:solidFill>
                  <a:schemeClr val="dk1"/>
                </a:solidFill>
                <a:latin typeface="Times New Roman"/>
                <a:ea typeface="Times New Roman"/>
                <a:cs typeface="Times New Roman"/>
                <a:sym typeface="Times New Roman"/>
              </a:rPr>
              <a:t>C</a:t>
            </a:r>
            <a:endParaRPr/>
          </a:p>
        </p:txBody>
      </p:sp>
      <p:sp>
        <p:nvSpPr>
          <p:cNvPr id="1148" name="Google Shape;1148;p152"/>
          <p:cNvSpPr/>
          <p:nvPr/>
        </p:nvSpPr>
        <p:spPr>
          <a:xfrm>
            <a:off x="533400" y="2819400"/>
            <a:ext cx="581025" cy="533400"/>
          </a:xfrm>
          <a:custGeom>
            <a:avLst/>
            <a:gdLst/>
            <a:ahLst/>
            <a:cxnLst/>
            <a:rect l="l" t="t" r="r" b="b"/>
            <a:pathLst>
              <a:path w="581025" h="533400" extrusionOk="0">
                <a:moveTo>
                  <a:pt x="1" y="203740"/>
                </a:moveTo>
                <a:lnTo>
                  <a:pt x="221933" y="203742"/>
                </a:lnTo>
                <a:lnTo>
                  <a:pt x="290513" y="0"/>
                </a:lnTo>
                <a:lnTo>
                  <a:pt x="359092" y="203742"/>
                </a:lnTo>
                <a:lnTo>
                  <a:pt x="581024" y="203740"/>
                </a:lnTo>
                <a:lnTo>
                  <a:pt x="401476" y="329658"/>
                </a:lnTo>
                <a:lnTo>
                  <a:pt x="470059" y="533399"/>
                </a:lnTo>
                <a:lnTo>
                  <a:pt x="290513" y="407479"/>
                </a:lnTo>
                <a:lnTo>
                  <a:pt x="110966" y="533399"/>
                </a:lnTo>
                <a:lnTo>
                  <a:pt x="179549" y="329658"/>
                </a:lnTo>
                <a:lnTo>
                  <a:pt x="1" y="203740"/>
                </a:lnTo>
                <a:close/>
              </a:path>
            </a:pathLst>
          </a:custGeom>
          <a:gradFill>
            <a:gsLst>
              <a:gs pos="0">
                <a:srgbClr val="E6DCAC"/>
              </a:gs>
              <a:gs pos="100000">
                <a:srgbClr val="FF3300"/>
              </a:gs>
            </a:gsLst>
            <a:path path="circle">
              <a:fillToRect l="50000" t="50000" r="50000" b="50000"/>
            </a:path>
            <a:tileRect/>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imes New Roman"/>
              <a:buNone/>
            </a:pPr>
            <a:r>
              <a:rPr lang="en-US" sz="1800" b="1" i="0" u="none">
                <a:solidFill>
                  <a:schemeClr val="dk1"/>
                </a:solidFill>
                <a:latin typeface="Times New Roman"/>
                <a:ea typeface="Times New Roman"/>
                <a:cs typeface="Times New Roman"/>
                <a:sym typeface="Times New Roman"/>
              </a:rPr>
              <a:t>B</a:t>
            </a:r>
            <a:endParaRPr/>
          </a:p>
        </p:txBody>
      </p:sp>
      <p:sp>
        <p:nvSpPr>
          <p:cNvPr id="1149" name="Google Shape;1149;p152"/>
          <p:cNvSpPr/>
          <p:nvPr/>
        </p:nvSpPr>
        <p:spPr>
          <a:xfrm>
            <a:off x="1143000" y="1371600"/>
            <a:ext cx="7162800" cy="990600"/>
          </a:xfrm>
          <a:prstGeom prst="flowChartTerminator">
            <a:avLst/>
          </a:prstGeom>
          <a:gradFill>
            <a:gsLst>
              <a:gs pos="0">
                <a:srgbClr val="E6DCAC"/>
              </a:gs>
              <a:gs pos="11999">
                <a:srgbClr val="E6D78A"/>
              </a:gs>
              <a:gs pos="30000">
                <a:srgbClr val="C7AC4C"/>
              </a:gs>
              <a:gs pos="44999">
                <a:srgbClr val="E6D78A"/>
              </a:gs>
              <a:gs pos="77000">
                <a:srgbClr val="C7AC4C"/>
              </a:gs>
              <a:gs pos="100000">
                <a:srgbClr val="E6DCAC"/>
              </a:gs>
            </a:gsLst>
            <a:path path="circle">
              <a:fillToRect l="50000" t="50000" r="50000" b="50000"/>
            </a:path>
            <a:tileRect/>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imes New Roman"/>
              <a:buNone/>
            </a:pPr>
            <a:r>
              <a:rPr lang="en-US" sz="1800" b="1" i="1" u="none">
                <a:solidFill>
                  <a:schemeClr val="dk1"/>
                </a:solidFill>
                <a:latin typeface="Times New Roman"/>
                <a:ea typeface="Times New Roman"/>
                <a:cs typeface="Times New Roman"/>
                <a:sym typeface="Times New Roman"/>
              </a:rPr>
              <a:t>Vì Châu Á có nhiều núi và cao nguyên đồ sộ , đồng bằng rộng lớn</a:t>
            </a:r>
            <a:endParaRPr/>
          </a:p>
        </p:txBody>
      </p:sp>
      <p:sp>
        <p:nvSpPr>
          <p:cNvPr id="1150" name="Google Shape;1150;p152"/>
          <p:cNvSpPr/>
          <p:nvPr/>
        </p:nvSpPr>
        <p:spPr>
          <a:xfrm>
            <a:off x="1143000" y="2667000"/>
            <a:ext cx="7239000" cy="914400"/>
          </a:xfrm>
          <a:prstGeom prst="flowChartTerminator">
            <a:avLst/>
          </a:prstGeom>
          <a:gradFill>
            <a:gsLst>
              <a:gs pos="0">
                <a:srgbClr val="E6DCAC"/>
              </a:gs>
              <a:gs pos="11999">
                <a:srgbClr val="E6D78A"/>
              </a:gs>
              <a:gs pos="30000">
                <a:srgbClr val="C7AC4C"/>
              </a:gs>
              <a:gs pos="44999">
                <a:srgbClr val="E6D78A"/>
              </a:gs>
              <a:gs pos="77000">
                <a:srgbClr val="C7AC4C"/>
              </a:gs>
              <a:gs pos="100000">
                <a:srgbClr val="E6DCAC"/>
              </a:gs>
            </a:gsLst>
            <a:path path="circle">
              <a:fillToRect l="50000" t="50000" r="50000" b="50000"/>
            </a:path>
            <a:tileRect/>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imes New Roman"/>
              <a:buNone/>
            </a:pPr>
            <a:r>
              <a:rPr lang="en-US" sz="1800" b="1" i="1" u="none">
                <a:solidFill>
                  <a:schemeClr val="dk1"/>
                </a:solidFill>
                <a:latin typeface="Times New Roman"/>
                <a:ea typeface="Times New Roman"/>
                <a:cs typeface="Times New Roman"/>
                <a:sym typeface="Times New Roman"/>
              </a:rPr>
              <a:t>Vì Châu Á có kích thước rộng lớn , dạng hình khối </a:t>
            </a:r>
            <a:endParaRPr/>
          </a:p>
        </p:txBody>
      </p:sp>
      <p:sp>
        <p:nvSpPr>
          <p:cNvPr id="1151" name="Google Shape;1151;p152"/>
          <p:cNvSpPr/>
          <p:nvPr/>
        </p:nvSpPr>
        <p:spPr>
          <a:xfrm>
            <a:off x="1066800" y="3733800"/>
            <a:ext cx="7620000" cy="914400"/>
          </a:xfrm>
          <a:prstGeom prst="flowChartTerminator">
            <a:avLst/>
          </a:prstGeom>
          <a:gradFill>
            <a:gsLst>
              <a:gs pos="0">
                <a:srgbClr val="E6DCAC"/>
              </a:gs>
              <a:gs pos="11999">
                <a:srgbClr val="E6D78A"/>
              </a:gs>
              <a:gs pos="30000">
                <a:srgbClr val="C7AC4C"/>
              </a:gs>
              <a:gs pos="44999">
                <a:srgbClr val="E6D78A"/>
              </a:gs>
              <a:gs pos="77000">
                <a:srgbClr val="C7AC4C"/>
              </a:gs>
              <a:gs pos="100000">
                <a:srgbClr val="E6DCAC"/>
              </a:gs>
            </a:gsLst>
            <a:path path="circle">
              <a:fillToRect l="50000" t="50000" r="50000" b="50000"/>
            </a:path>
            <a:tileRect/>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imes New Roman"/>
              <a:buNone/>
            </a:pPr>
            <a:r>
              <a:rPr lang="en-US" sz="1800" b="1" i="1" u="none">
                <a:solidFill>
                  <a:schemeClr val="dk1"/>
                </a:solidFill>
                <a:latin typeface="Times New Roman"/>
                <a:ea typeface="Times New Roman"/>
                <a:cs typeface="Times New Roman"/>
                <a:sym typeface="Times New Roman"/>
              </a:rPr>
              <a:t>Vì Châu Á có ba mặt giáp đại dương nên ảnh hưởng của biển vào </a:t>
            </a:r>
            <a:endParaRPr/>
          </a:p>
          <a:p>
            <a:pPr marL="0" marR="0" lvl="0" indent="0" algn="ctr" rtl="0">
              <a:lnSpc>
                <a:spcPct val="100000"/>
              </a:lnSpc>
              <a:spcBef>
                <a:spcPts val="0"/>
              </a:spcBef>
              <a:spcAft>
                <a:spcPts val="0"/>
              </a:spcAft>
              <a:buClr>
                <a:schemeClr val="dk1"/>
              </a:buClr>
              <a:buSzPts val="1800"/>
              <a:buFont typeface="Times New Roman"/>
              <a:buNone/>
            </a:pPr>
            <a:r>
              <a:rPr lang="en-US" sz="1800" b="1" i="1" u="none">
                <a:solidFill>
                  <a:schemeClr val="dk1"/>
                </a:solidFill>
                <a:latin typeface="Times New Roman"/>
                <a:ea typeface="Times New Roman"/>
                <a:cs typeface="Times New Roman"/>
                <a:sym typeface="Times New Roman"/>
              </a:rPr>
              <a:t>sâu trong nội địa</a:t>
            </a:r>
            <a:endParaRPr/>
          </a:p>
        </p:txBody>
      </p:sp>
      <p:sp>
        <p:nvSpPr>
          <p:cNvPr id="1152" name="Google Shape;1152;p152"/>
          <p:cNvSpPr/>
          <p:nvPr/>
        </p:nvSpPr>
        <p:spPr>
          <a:xfrm>
            <a:off x="1143000" y="4800600"/>
            <a:ext cx="7467600" cy="1066800"/>
          </a:xfrm>
          <a:prstGeom prst="flowChartTerminator">
            <a:avLst/>
          </a:prstGeom>
          <a:gradFill>
            <a:gsLst>
              <a:gs pos="0">
                <a:srgbClr val="E6DCAC"/>
              </a:gs>
              <a:gs pos="11999">
                <a:srgbClr val="E6D78A"/>
              </a:gs>
              <a:gs pos="30000">
                <a:srgbClr val="C7AC4C"/>
              </a:gs>
              <a:gs pos="44999">
                <a:srgbClr val="E6D78A"/>
              </a:gs>
              <a:gs pos="77000">
                <a:srgbClr val="C7AC4C"/>
              </a:gs>
              <a:gs pos="100000">
                <a:srgbClr val="E6DCAC"/>
              </a:gs>
            </a:gsLst>
            <a:path path="circle">
              <a:fillToRect l="50000" t="50000" r="50000" b="50000"/>
            </a:path>
            <a:tileRect/>
          </a:gra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imes New Roman"/>
              <a:buNone/>
            </a:pPr>
            <a:r>
              <a:rPr lang="en-US" sz="1800" b="1" i="1" u="none">
                <a:solidFill>
                  <a:schemeClr val="dk1"/>
                </a:solidFill>
                <a:latin typeface="Times New Roman"/>
                <a:ea typeface="Times New Roman"/>
                <a:cs typeface="Times New Roman"/>
                <a:sym typeface="Times New Roman"/>
              </a:rPr>
              <a:t>Vì Châu Á có hệ thống núi, cao nguyên cao đồ sộ, chạy theo hai</a:t>
            </a:r>
            <a:endParaRPr/>
          </a:p>
          <a:p>
            <a:pPr marL="0" marR="0" lvl="0" indent="0" algn="ctr" rtl="0">
              <a:lnSpc>
                <a:spcPct val="100000"/>
              </a:lnSpc>
              <a:spcBef>
                <a:spcPts val="0"/>
              </a:spcBef>
              <a:spcAft>
                <a:spcPts val="0"/>
              </a:spcAft>
              <a:buClr>
                <a:schemeClr val="dk1"/>
              </a:buClr>
              <a:buSzPts val="1800"/>
              <a:buFont typeface="Times New Roman"/>
              <a:buNone/>
            </a:pPr>
            <a:r>
              <a:rPr lang="en-US" sz="1800" b="1" i="1" u="none">
                <a:solidFill>
                  <a:schemeClr val="dk1"/>
                </a:solidFill>
                <a:latin typeface="Times New Roman"/>
                <a:ea typeface="Times New Roman"/>
                <a:cs typeface="Times New Roman"/>
                <a:sym typeface="Times New Roman"/>
              </a:rPr>
              <a:t>hướng Đ-T và B-N ngăn chặn ảnh hưởng của biển vào sâu</a:t>
            </a:r>
            <a:endParaRPr/>
          </a:p>
          <a:p>
            <a:pPr marL="0" marR="0" lvl="0" indent="0" algn="ctr" rtl="0">
              <a:lnSpc>
                <a:spcPct val="100000"/>
              </a:lnSpc>
              <a:spcBef>
                <a:spcPts val="0"/>
              </a:spcBef>
              <a:spcAft>
                <a:spcPts val="0"/>
              </a:spcAft>
              <a:buClr>
                <a:schemeClr val="dk1"/>
              </a:buClr>
              <a:buSzPts val="1800"/>
              <a:buFont typeface="Times New Roman"/>
              <a:buNone/>
            </a:pPr>
            <a:r>
              <a:rPr lang="en-US" sz="1800" b="1" i="1" u="none">
                <a:solidFill>
                  <a:schemeClr val="dk1"/>
                </a:solidFill>
                <a:latin typeface="Times New Roman"/>
                <a:ea typeface="Times New Roman"/>
                <a:cs typeface="Times New Roman"/>
                <a:sym typeface="Times New Roman"/>
              </a:rPr>
              <a:t>trong nội địa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pic>
        <p:nvPicPr>
          <p:cNvPr id="1157" name="Google Shape;1157;p153" descr="1235393809_flower_-_white_rose_for_"/>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158" name="Google Shape;1158;p153"/>
          <p:cNvSpPr/>
          <p:nvPr/>
        </p:nvSpPr>
        <p:spPr>
          <a:xfrm>
            <a:off x="2705100" y="685800"/>
            <a:ext cx="2247900" cy="1565275"/>
          </a:xfrm>
          <a:prstGeom prst="rect">
            <a:avLst/>
          </a:prstGeom>
        </p:spPr>
        <p:txBody>
          <a:bodyPr>
            <a:prstTxWarp prst="textPlain">
              <a:avLst/>
            </a:prstTxWarp>
          </a:bodyPr>
          <a:lstStyle/>
          <a:p>
            <a:pPr lvl="0" algn="l"/>
            <a:r>
              <a:rPr b="0" i="0">
                <a:ln w="9525" cap="flat" cmpd="sng">
                  <a:solidFill>
                    <a:srgbClr val="CC99FF"/>
                  </a:solidFill>
                  <a:prstDash val="solid"/>
                  <a:miter lim="800000"/>
                  <a:headEnd type="none" w="sm" len="sm"/>
                  <a:tailEnd type="none" w="sm" len="sm"/>
                </a:ln>
                <a:gradFill>
                  <a:gsLst>
                    <a:gs pos="0">
                      <a:srgbClr val="6600CC"/>
                    </a:gs>
                    <a:gs pos="100000">
                      <a:srgbClr val="CC00CC"/>
                    </a:gs>
                  </a:gsLst>
                  <a:lin ang="5400000" scaled="0"/>
                </a:gradFill>
                <a:latin typeface="Times New Roman"/>
              </a:rPr>
              <a:t>DẶN DÒ </a:t>
            </a:r>
          </a:p>
        </p:txBody>
      </p:sp>
      <p:sp>
        <p:nvSpPr>
          <p:cNvPr id="1159" name="Google Shape;1159;p153"/>
          <p:cNvSpPr txBox="1"/>
          <p:nvPr/>
        </p:nvSpPr>
        <p:spPr>
          <a:xfrm>
            <a:off x="381000" y="2590800"/>
            <a:ext cx="8534400" cy="2862262"/>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FF"/>
              </a:buClr>
              <a:buSzPts val="4000"/>
              <a:buFont typeface="Times New Roman"/>
              <a:buNone/>
            </a:pPr>
            <a:r>
              <a:rPr lang="en-US" sz="4000" b="1" i="1" u="none">
                <a:solidFill>
                  <a:srgbClr val="0000FF"/>
                </a:solidFill>
                <a:latin typeface="Times New Roman"/>
                <a:ea typeface="Times New Roman"/>
                <a:cs typeface="Times New Roman"/>
                <a:sym typeface="Times New Roman"/>
              </a:rPr>
              <a:t>- Ôn lại kỹ bài 2</a:t>
            </a:r>
            <a:endParaRPr/>
          </a:p>
          <a:p>
            <a:pPr marL="0" marR="0" lvl="0" indent="0" algn="l" rtl="0">
              <a:lnSpc>
                <a:spcPct val="100000"/>
              </a:lnSpc>
              <a:spcBef>
                <a:spcPts val="2000"/>
              </a:spcBef>
              <a:spcAft>
                <a:spcPts val="0"/>
              </a:spcAft>
              <a:buClr>
                <a:srgbClr val="0000FF"/>
              </a:buClr>
              <a:buSzPts val="4000"/>
              <a:buFont typeface="Times New Roman"/>
              <a:buNone/>
            </a:pPr>
            <a:r>
              <a:rPr lang="en-US" sz="4000" b="1" i="1" u="none">
                <a:solidFill>
                  <a:srgbClr val="0000FF"/>
                </a:solidFill>
                <a:latin typeface="Times New Roman"/>
                <a:ea typeface="Times New Roman"/>
                <a:cs typeface="Times New Roman"/>
                <a:sym typeface="Times New Roman"/>
              </a:rPr>
              <a:t>- Chuẩn bị bài 3: Nghiên cứu kỹ bài trong SGK,  trả lời câu hỏi và làm theo yêu cầu của giáo viên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9">
                                            <p:txEl>
                                              <p:pRg st="0" end="0"/>
                                            </p:txEl>
                                          </p:spTgt>
                                        </p:tgtEl>
                                        <p:attrNameLst>
                                          <p:attrName>style.visibility</p:attrName>
                                        </p:attrNameLst>
                                      </p:cBhvr>
                                      <p:to>
                                        <p:strVal val="visible"/>
                                      </p:to>
                                    </p:set>
                                    <p:animEffect transition="in" filter="fade">
                                      <p:cBhvr>
                                        <p:cTn id="7" dur="500"/>
                                        <p:tgtEl>
                                          <p:spTgt spid="11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59">
                                            <p:txEl>
                                              <p:pRg st="1" end="1"/>
                                            </p:txEl>
                                          </p:spTgt>
                                        </p:tgtEl>
                                        <p:attrNameLst>
                                          <p:attrName>style.visibility</p:attrName>
                                        </p:attrNameLst>
                                      </p:cBhvr>
                                      <p:to>
                                        <p:strVal val="visible"/>
                                      </p:to>
                                    </p:set>
                                    <p:animEffect transition="in" filter="fade">
                                      <p:cBhvr>
                                        <p:cTn id="12" dur="500"/>
                                        <p:tgtEl>
                                          <p:spTgt spid="11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Google Shape;1164;p154"/>
          <p:cNvSpPr txBox="1">
            <a:spLocks noGrp="1"/>
          </p:cNvSpPr>
          <p:nvPr>
            <p:ph type="title"/>
          </p:nvPr>
        </p:nvSpPr>
        <p:spPr>
          <a:xfrm>
            <a:off x="1390650" y="503237"/>
            <a:ext cx="6629400" cy="1143000"/>
          </a:xfrm>
          <a:prstGeom prst="rect">
            <a:avLst/>
          </a:prstGeom>
          <a:solidFill>
            <a:schemeClr val="accent1"/>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3300"/>
              </a:buClr>
              <a:buSzPts val="4400"/>
              <a:buFont typeface="Times New Roman"/>
              <a:buNone/>
            </a:pPr>
            <a:r>
              <a:rPr lang="en-US" sz="4400" b="1" i="0" u="none">
                <a:solidFill>
                  <a:srgbClr val="FF3300"/>
                </a:solidFill>
                <a:latin typeface="Times New Roman"/>
                <a:ea typeface="Times New Roman"/>
                <a:cs typeface="Times New Roman"/>
                <a:sym typeface="Times New Roman"/>
              </a:rPr>
              <a:t>Tạm biệt. Hẹn gặp lại các em ở tiết học sau nhé.</a:t>
            </a:r>
            <a:endParaRPr/>
          </a:p>
        </p:txBody>
      </p:sp>
      <p:pic>
        <p:nvPicPr>
          <p:cNvPr id="1165" name="Google Shape;1165;p154"/>
          <p:cNvPicPr preferRelativeResize="0"/>
          <p:nvPr/>
        </p:nvPicPr>
        <p:blipFill rotWithShape="1">
          <a:blip r:embed="rId3">
            <a:alphaModFix/>
          </a:blip>
          <a:srcRect/>
          <a:stretch/>
        </p:blipFill>
        <p:spPr>
          <a:xfrm>
            <a:off x="2627312" y="1863725"/>
            <a:ext cx="4140200" cy="4554537"/>
          </a:xfrm>
          <a:prstGeom prst="rect">
            <a:avLst/>
          </a:prstGeom>
          <a:noFill/>
          <a:ln>
            <a:noFill/>
          </a:ln>
        </p:spPr>
      </p:pic>
      <p:pic>
        <p:nvPicPr>
          <p:cNvPr id="1166" name="Google Shape;1166;p154"/>
          <p:cNvPicPr preferRelativeResize="0"/>
          <p:nvPr/>
        </p:nvPicPr>
        <p:blipFill rotWithShape="1">
          <a:blip r:embed="rId4">
            <a:alphaModFix/>
          </a:blip>
          <a:srcRect/>
          <a:stretch/>
        </p:blipFill>
        <p:spPr>
          <a:xfrm>
            <a:off x="250825" y="573087"/>
            <a:ext cx="1030287" cy="6051550"/>
          </a:xfrm>
          <a:prstGeom prst="rect">
            <a:avLst/>
          </a:prstGeom>
          <a:noFill/>
          <a:ln>
            <a:noFill/>
          </a:ln>
        </p:spPr>
      </p:pic>
      <p:pic>
        <p:nvPicPr>
          <p:cNvPr id="1167" name="Google Shape;1167;p154"/>
          <p:cNvPicPr preferRelativeResize="0"/>
          <p:nvPr/>
        </p:nvPicPr>
        <p:blipFill rotWithShape="1">
          <a:blip r:embed="rId5">
            <a:alphaModFix/>
          </a:blip>
          <a:srcRect/>
          <a:stretch/>
        </p:blipFill>
        <p:spPr>
          <a:xfrm>
            <a:off x="7986712" y="879475"/>
            <a:ext cx="941387" cy="5314950"/>
          </a:xfrm>
          <a:prstGeom prst="rect">
            <a:avLst/>
          </a:prstGeom>
          <a:noFill/>
          <a:ln>
            <a:noFill/>
          </a:ln>
        </p:spPr>
      </p:pic>
    </p:spTree>
  </p:cSld>
  <p:clrMapOvr>
    <a:masterClrMapping/>
  </p:clrMapOvr>
  <p:transition>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134"/>
          <p:cNvSpPr txBox="1"/>
          <p:nvPr/>
        </p:nvSpPr>
        <p:spPr>
          <a:xfrm>
            <a:off x="76200" y="1752600"/>
            <a:ext cx="8686800" cy="8302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Times New Roman"/>
              <a:buNone/>
            </a:pPr>
            <a:r>
              <a:rPr lang="en-US" sz="2400" b="0" i="0" u="none">
                <a:solidFill>
                  <a:schemeClr val="dk1"/>
                </a:solidFill>
                <a:latin typeface="Times New Roman"/>
                <a:ea typeface="Times New Roman"/>
                <a:cs typeface="Times New Roman"/>
                <a:sym typeface="Times New Roman"/>
              </a:rPr>
              <a:t>1. Khí hậu Châu Á phân hóa thành nhiều đới khác nhau do lãnh thổ trải dài từ vùng cực Bắc đến vùng Xích đạo.</a:t>
            </a:r>
            <a:endParaRPr/>
          </a:p>
        </p:txBody>
      </p:sp>
      <p:sp>
        <p:nvSpPr>
          <p:cNvPr id="960" name="Google Shape;960;p134"/>
          <p:cNvSpPr/>
          <p:nvPr/>
        </p:nvSpPr>
        <p:spPr>
          <a:xfrm>
            <a:off x="0" y="76200"/>
            <a:ext cx="9144000" cy="685800"/>
          </a:xfrm>
          <a:prstGeom prst="flowChartTerminator">
            <a:avLst/>
          </a:prstGeom>
          <a:solidFill>
            <a:srgbClr val="C2F7A7"/>
          </a:solidFill>
          <a:ln w="9525" cap="flat" cmpd="sng">
            <a:solidFill>
              <a:srgbClr val="0000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61" name="Google Shape;961;p134"/>
          <p:cNvSpPr txBox="1"/>
          <p:nvPr/>
        </p:nvSpPr>
        <p:spPr>
          <a:xfrm>
            <a:off x="685800" y="152400"/>
            <a:ext cx="7696200"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FF"/>
              </a:buClr>
              <a:buSzPts val="2400"/>
              <a:buFont typeface="Times New Roman"/>
              <a:buNone/>
            </a:pPr>
            <a:r>
              <a:rPr lang="en-US" sz="2400" b="1" i="0" u="none">
                <a:solidFill>
                  <a:srgbClr val="0000FF"/>
                </a:solidFill>
                <a:latin typeface="Times New Roman"/>
                <a:ea typeface="Times New Roman"/>
                <a:cs typeface="Times New Roman"/>
                <a:sym typeface="Times New Roman"/>
              </a:rPr>
              <a:t>Tuần 2- Tiết 2</a:t>
            </a:r>
            <a:r>
              <a:rPr lang="en-US" sz="2400" b="0" i="0" u="none">
                <a:solidFill>
                  <a:srgbClr val="FF0000"/>
                </a:solidFill>
                <a:latin typeface="Times New Roman"/>
                <a:ea typeface="Times New Roman"/>
                <a:cs typeface="Times New Roman"/>
                <a:sym typeface="Times New Roman"/>
              </a:rPr>
              <a:t>           </a:t>
            </a:r>
            <a:r>
              <a:rPr lang="en-US" sz="2800" b="1" i="0" u="none">
                <a:solidFill>
                  <a:srgbClr val="FF0000"/>
                </a:solidFill>
                <a:latin typeface="Times New Roman"/>
                <a:ea typeface="Times New Roman"/>
                <a:cs typeface="Times New Roman"/>
                <a:sym typeface="Times New Roman"/>
              </a:rPr>
              <a:t>BÀI 2: KHÍ HẬU CHÂU Á</a:t>
            </a:r>
            <a:endParaRPr/>
          </a:p>
        </p:txBody>
      </p:sp>
      <p:sp>
        <p:nvSpPr>
          <p:cNvPr id="962" name="Google Shape;962;p134"/>
          <p:cNvSpPr txBox="1"/>
          <p:nvPr/>
        </p:nvSpPr>
        <p:spPr>
          <a:xfrm>
            <a:off x="0" y="838200"/>
            <a:ext cx="6096000" cy="4619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400"/>
              <a:buFont typeface="Times New Roman"/>
              <a:buNone/>
            </a:pPr>
            <a:r>
              <a:rPr lang="en-US" sz="2400" b="1" i="0" u="none">
                <a:solidFill>
                  <a:srgbClr val="FF0000"/>
                </a:solidFill>
                <a:latin typeface="Times New Roman"/>
                <a:ea typeface="Times New Roman"/>
                <a:cs typeface="Times New Roman"/>
                <a:sym typeface="Times New Roman"/>
              </a:rPr>
              <a:t>I. Khí hậu Châu Á phân hóa rất đa dạng</a:t>
            </a:r>
            <a:endParaRPr/>
          </a:p>
        </p:txBody>
      </p:sp>
      <p:pic>
        <p:nvPicPr>
          <p:cNvPr id="963" name="Google Shape;963;p134" descr="Welcome Hand Writing Sticker - Welcome Hand Writing Youre Welcome -  Discover &amp;amp; Share GIFs"/>
          <p:cNvPicPr preferRelativeResize="0"/>
          <p:nvPr/>
        </p:nvPicPr>
        <p:blipFill rotWithShape="1">
          <a:blip r:embed="rId3">
            <a:alphaModFix/>
          </a:blip>
          <a:srcRect/>
          <a:stretch/>
        </p:blipFill>
        <p:spPr>
          <a:xfrm>
            <a:off x="304800" y="1300162"/>
            <a:ext cx="1066800" cy="45243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63"/>
                                        </p:tgtEl>
                                        <p:attrNameLst>
                                          <p:attrName>style.visibility</p:attrName>
                                        </p:attrNameLst>
                                      </p:cBhvr>
                                      <p:to>
                                        <p:strVal val="visible"/>
                                      </p:to>
                                    </p:set>
                                    <p:animEffect transition="in" filter="fade">
                                      <p:cBhvr>
                                        <p:cTn id="7" dur="1000"/>
                                        <p:tgtEl>
                                          <p:spTgt spid="963"/>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959"/>
                                        </p:tgtEl>
                                        <p:attrNameLst>
                                          <p:attrName>style.visibility</p:attrName>
                                        </p:attrNameLst>
                                      </p:cBhvr>
                                      <p:to>
                                        <p:strVal val="visible"/>
                                      </p:to>
                                    </p:set>
                                    <p:anim calcmode="lin" valueType="num">
                                      <p:cBhvr additive="base">
                                        <p:cTn id="11" dur="500"/>
                                        <p:tgtEl>
                                          <p:spTgt spid="9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pic>
        <p:nvPicPr>
          <p:cNvPr id="968" name="Google Shape;968;p135"/>
          <p:cNvPicPr preferRelativeResize="0"/>
          <p:nvPr/>
        </p:nvPicPr>
        <p:blipFill rotWithShape="1">
          <a:blip r:embed="rId3">
            <a:alphaModFix/>
          </a:blip>
          <a:srcRect/>
          <a:stretch/>
        </p:blipFill>
        <p:spPr>
          <a:xfrm>
            <a:off x="1143000" y="293687"/>
            <a:ext cx="7902575" cy="6564312"/>
          </a:xfrm>
          <a:prstGeom prst="rect">
            <a:avLst/>
          </a:prstGeom>
          <a:noFill/>
          <a:ln>
            <a:noFill/>
          </a:ln>
        </p:spPr>
      </p:pic>
      <p:sp>
        <p:nvSpPr>
          <p:cNvPr id="969" name="Google Shape;969;p135"/>
          <p:cNvSpPr txBox="1"/>
          <p:nvPr/>
        </p:nvSpPr>
        <p:spPr>
          <a:xfrm>
            <a:off x="2895600" y="6411912"/>
            <a:ext cx="4572000"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0" i="0" u="none">
                <a:solidFill>
                  <a:srgbClr val="000000"/>
                </a:solidFill>
                <a:latin typeface="Times New Roman"/>
                <a:ea typeface="Times New Roman"/>
                <a:cs typeface="Times New Roman"/>
                <a:sym typeface="Times New Roman"/>
              </a:rPr>
              <a:t>Hình 2.1. Lược đồ các đới khí hậu Châu Á </a:t>
            </a:r>
            <a:endParaRPr/>
          </a:p>
        </p:txBody>
      </p:sp>
      <p:sp>
        <p:nvSpPr>
          <p:cNvPr id="970" name="Google Shape;970;p135"/>
          <p:cNvSpPr/>
          <p:nvPr/>
        </p:nvSpPr>
        <p:spPr>
          <a:xfrm>
            <a:off x="6400800" y="1143000"/>
            <a:ext cx="2644775" cy="1371600"/>
          </a:xfrm>
          <a:prstGeom prst="ellipse">
            <a:avLst/>
          </a:prstGeom>
          <a:noFill/>
          <a:ln w="38100" cap="rnd" cmpd="sng">
            <a:solidFill>
              <a:srgbClr val="FF3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71" name="Google Shape;971;p135"/>
          <p:cNvSpPr/>
          <p:nvPr/>
        </p:nvSpPr>
        <p:spPr>
          <a:xfrm>
            <a:off x="6553200" y="2514600"/>
            <a:ext cx="2492375" cy="1676400"/>
          </a:xfrm>
          <a:prstGeom prst="ellipse">
            <a:avLst/>
          </a:prstGeom>
          <a:noFill/>
          <a:ln w="38100" cap="rnd" cmpd="sng">
            <a:solidFill>
              <a:srgbClr val="FF3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72" name="Google Shape;972;p135"/>
          <p:cNvSpPr/>
          <p:nvPr/>
        </p:nvSpPr>
        <p:spPr>
          <a:xfrm>
            <a:off x="6553200" y="4191000"/>
            <a:ext cx="2492375" cy="1143000"/>
          </a:xfrm>
          <a:prstGeom prst="ellipse">
            <a:avLst/>
          </a:prstGeom>
          <a:noFill/>
          <a:ln w="38100" cap="rnd" cmpd="sng">
            <a:solidFill>
              <a:srgbClr val="FF3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0"/>
                                        </p:tgtEl>
                                        <p:attrNameLst>
                                          <p:attrName>style.visibility</p:attrName>
                                        </p:attrNameLst>
                                      </p:cBhvr>
                                      <p:to>
                                        <p:strVal val="visible"/>
                                      </p:to>
                                    </p:set>
                                    <p:animEffect transition="in" filter="fade">
                                      <p:cBhvr>
                                        <p:cTn id="7" dur="2000"/>
                                        <p:tgtEl>
                                          <p:spTgt spid="97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71"/>
                                        </p:tgtEl>
                                        <p:attrNameLst>
                                          <p:attrName>style.visibility</p:attrName>
                                        </p:attrNameLst>
                                      </p:cBhvr>
                                      <p:to>
                                        <p:strVal val="visible"/>
                                      </p:to>
                                    </p:set>
                                    <p:animEffect transition="in" filter="fade">
                                      <p:cBhvr>
                                        <p:cTn id="11" dur="1000"/>
                                        <p:tgtEl>
                                          <p:spTgt spid="971"/>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972"/>
                                        </p:tgtEl>
                                        <p:attrNameLst>
                                          <p:attrName>style.visibility</p:attrName>
                                        </p:attrNameLst>
                                      </p:cBhvr>
                                      <p:to>
                                        <p:strVal val="visible"/>
                                      </p:to>
                                    </p:set>
                                    <p:animEffect transition="in" filter="fade">
                                      <p:cBhvr>
                                        <p:cTn id="15" dur="1000"/>
                                        <p:tgtEl>
                                          <p:spTgt spid="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pic>
        <p:nvPicPr>
          <p:cNvPr id="977" name="Google Shape;977;p136" descr="Luoc do dia hinh khoang san va song ho chau A"/>
          <p:cNvPicPr preferRelativeResize="0"/>
          <p:nvPr/>
        </p:nvPicPr>
        <p:blipFill rotWithShape="1">
          <a:blip r:embed="rId3">
            <a:alphaModFix/>
          </a:blip>
          <a:srcRect/>
          <a:stretch/>
        </p:blipFill>
        <p:spPr>
          <a:xfrm>
            <a:off x="165100" y="76200"/>
            <a:ext cx="4389437" cy="4953000"/>
          </a:xfrm>
          <a:prstGeom prst="rect">
            <a:avLst/>
          </a:prstGeom>
          <a:noFill/>
          <a:ln>
            <a:noFill/>
          </a:ln>
        </p:spPr>
      </p:pic>
      <p:pic>
        <p:nvPicPr>
          <p:cNvPr id="978" name="Google Shape;978;p136"/>
          <p:cNvPicPr preferRelativeResize="0"/>
          <p:nvPr/>
        </p:nvPicPr>
        <p:blipFill rotWithShape="1">
          <a:blip r:embed="rId4">
            <a:alphaModFix/>
          </a:blip>
          <a:srcRect/>
          <a:stretch/>
        </p:blipFill>
        <p:spPr>
          <a:xfrm>
            <a:off x="4670425" y="76200"/>
            <a:ext cx="4473575" cy="4953000"/>
          </a:xfrm>
          <a:prstGeom prst="rect">
            <a:avLst/>
          </a:prstGeom>
          <a:noFill/>
          <a:ln>
            <a:noFill/>
          </a:ln>
        </p:spPr>
      </p:pic>
      <p:sp>
        <p:nvSpPr>
          <p:cNvPr id="979" name="Google Shape;979;p136"/>
          <p:cNvSpPr txBox="1"/>
          <p:nvPr/>
        </p:nvSpPr>
        <p:spPr>
          <a:xfrm>
            <a:off x="165100" y="5105400"/>
            <a:ext cx="8902700" cy="1676400"/>
          </a:xfrm>
          <a:prstGeom prst="rect">
            <a:avLst/>
          </a:prstGeom>
          <a:solidFill>
            <a:schemeClr val="lt1"/>
          </a:solidFill>
          <a:ln w="9525" cap="flat" cmpd="sng">
            <a:solidFill>
              <a:srgbClr val="56643E"/>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FF"/>
              </a:buClr>
              <a:buSzPts val="2600"/>
              <a:buFont typeface="Times New Roman"/>
              <a:buNone/>
            </a:pPr>
            <a:r>
              <a:rPr lang="en-US" sz="2600" b="0" i="0" u="none">
                <a:solidFill>
                  <a:srgbClr val="0000FF"/>
                </a:solidFill>
                <a:latin typeface="Times New Roman"/>
                <a:ea typeface="Times New Roman"/>
                <a:cs typeface="Times New Roman"/>
                <a:sym typeface="Times New Roman"/>
              </a:rPr>
              <a:t>Các đới khí hậu thường phân hóa thành nhiều kiểu khí hậu khác nhau do lãnh thổ rất rộng, có các dãy núi và sơn nguyên cao ngăn ảnh hưởng của biển xâm nhập sâu vào nội địa, ngoài ra khí hậu còn thay đổi theo chiều cao.</a:t>
            </a:r>
            <a:endParaRPr/>
          </a:p>
          <a:p>
            <a:pPr marL="0" marR="0" lvl="0" indent="0" algn="just" rtl="0">
              <a:lnSpc>
                <a:spcPct val="100000"/>
              </a:lnSpc>
              <a:spcBef>
                <a:spcPts val="1000"/>
              </a:spcBef>
              <a:spcAft>
                <a:spcPts val="0"/>
              </a:spcAft>
              <a:buClr>
                <a:schemeClr val="dk1"/>
              </a:buClr>
              <a:buSzPts val="3000"/>
              <a:buFont typeface="Times New Roman"/>
              <a:buNone/>
            </a:pPr>
            <a:r>
              <a:rPr lang="en-US" sz="3000" b="0" i="0" u="none">
                <a:solidFill>
                  <a:schemeClr val="dk1"/>
                </a:solidFill>
                <a:latin typeface="Times New Roman"/>
                <a:ea typeface="Times New Roman"/>
                <a:cs typeface="Times New Roman"/>
                <a:sym typeface="Times New Roman"/>
              </a:rPr>
              <a:t>?</a:t>
            </a:r>
            <a:endParaRPr/>
          </a:p>
          <a:p>
            <a:pPr marL="0" marR="0" lvl="0" indent="0" algn="l" rtl="0">
              <a:lnSpc>
                <a:spcPct val="100000"/>
              </a:lnSpc>
              <a:spcBef>
                <a:spcPts val="0"/>
              </a:spcBef>
              <a:spcAft>
                <a:spcPts val="0"/>
              </a:spcAft>
              <a:buNone/>
            </a:pPr>
            <a:endParaRPr sz="3000" b="0" i="0" u="none">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9"/>
                                        </p:tgtEl>
                                        <p:attrNameLst>
                                          <p:attrName>style.visibility</p:attrName>
                                        </p:attrNameLst>
                                      </p:cBhvr>
                                      <p:to>
                                        <p:strVal val="visible"/>
                                      </p:to>
                                    </p:set>
                                    <p:animEffect transition="in" filter="fade">
                                      <p:cBhvr>
                                        <p:cTn id="7" dur="500"/>
                                        <p:tgtEl>
                                          <p:spTgt spid="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137"/>
          <p:cNvSpPr txBox="1"/>
          <p:nvPr/>
        </p:nvSpPr>
        <p:spPr>
          <a:xfrm>
            <a:off x="76200" y="1927225"/>
            <a:ext cx="8686800" cy="8921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Times New Roman"/>
              <a:buNone/>
            </a:pPr>
            <a:r>
              <a:rPr lang="en-US" sz="2600" b="0" i="0" u="none">
                <a:solidFill>
                  <a:srgbClr val="000000"/>
                </a:solidFill>
                <a:latin typeface="Times New Roman"/>
                <a:ea typeface="Times New Roman"/>
                <a:cs typeface="Times New Roman"/>
                <a:sym typeface="Times New Roman"/>
              </a:rPr>
              <a:t>1. Khí hậu Châu Á phân hóa thành nhiều đới khác nhau do lãnh thổ trải dài từ vùng cực Bắc đến vùng Xích đạo.</a:t>
            </a:r>
            <a:endParaRPr/>
          </a:p>
        </p:txBody>
      </p:sp>
      <p:sp>
        <p:nvSpPr>
          <p:cNvPr id="986" name="Google Shape;986;p137"/>
          <p:cNvSpPr/>
          <p:nvPr/>
        </p:nvSpPr>
        <p:spPr>
          <a:xfrm>
            <a:off x="0" y="76200"/>
            <a:ext cx="9144000" cy="685800"/>
          </a:xfrm>
          <a:prstGeom prst="flowChartTerminator">
            <a:avLst/>
          </a:prstGeom>
          <a:solidFill>
            <a:srgbClr val="C2F7A7"/>
          </a:solidFill>
          <a:ln w="9525" cap="flat" cmpd="sng">
            <a:solidFill>
              <a:srgbClr val="0000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87" name="Google Shape;987;p137"/>
          <p:cNvSpPr txBox="1"/>
          <p:nvPr/>
        </p:nvSpPr>
        <p:spPr>
          <a:xfrm>
            <a:off x="685800" y="152400"/>
            <a:ext cx="7696200"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FF"/>
              </a:buClr>
              <a:buSzPts val="2400"/>
              <a:buFont typeface="Times New Roman"/>
              <a:buNone/>
            </a:pPr>
            <a:r>
              <a:rPr lang="en-US" sz="2400" b="1" i="0" u="none">
                <a:solidFill>
                  <a:srgbClr val="0000FF"/>
                </a:solidFill>
                <a:latin typeface="Times New Roman"/>
                <a:ea typeface="Times New Roman"/>
                <a:cs typeface="Times New Roman"/>
                <a:sym typeface="Times New Roman"/>
              </a:rPr>
              <a:t>Tuần 2- Tiết 2</a:t>
            </a:r>
            <a:r>
              <a:rPr lang="en-US" sz="1800" b="0" i="0" u="none">
                <a:solidFill>
                  <a:srgbClr val="FF0000"/>
                </a:solidFill>
                <a:latin typeface="Times New Roman"/>
                <a:ea typeface="Times New Roman"/>
                <a:cs typeface="Times New Roman"/>
                <a:sym typeface="Times New Roman"/>
              </a:rPr>
              <a:t>                 </a:t>
            </a:r>
            <a:r>
              <a:rPr lang="en-US" sz="2800" b="1" i="0" u="none">
                <a:solidFill>
                  <a:srgbClr val="FF0000"/>
                </a:solidFill>
                <a:latin typeface="Times New Roman"/>
                <a:ea typeface="Times New Roman"/>
                <a:cs typeface="Times New Roman"/>
                <a:sym typeface="Times New Roman"/>
              </a:rPr>
              <a:t>BÀI 2: KHÍ HẬU CHÂU Á</a:t>
            </a:r>
            <a:endParaRPr/>
          </a:p>
        </p:txBody>
      </p:sp>
      <p:sp>
        <p:nvSpPr>
          <p:cNvPr id="988" name="Google Shape;988;p137"/>
          <p:cNvSpPr txBox="1"/>
          <p:nvPr/>
        </p:nvSpPr>
        <p:spPr>
          <a:xfrm>
            <a:off x="0" y="838200"/>
            <a:ext cx="6096000" cy="49212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600"/>
              <a:buFont typeface="Times New Roman"/>
              <a:buNone/>
            </a:pPr>
            <a:r>
              <a:rPr lang="en-US" sz="2600" b="1" i="0" u="none">
                <a:solidFill>
                  <a:srgbClr val="FF0000"/>
                </a:solidFill>
                <a:latin typeface="Times New Roman"/>
                <a:ea typeface="Times New Roman"/>
                <a:cs typeface="Times New Roman"/>
                <a:sym typeface="Times New Roman"/>
              </a:rPr>
              <a:t>I. Khí hậu Châu Á phân hóa rất đa dạng</a:t>
            </a:r>
            <a:endParaRPr/>
          </a:p>
        </p:txBody>
      </p:sp>
      <p:pic>
        <p:nvPicPr>
          <p:cNvPr id="989" name="Google Shape;989;p137" descr="Welcome Hand Writing Sticker - Welcome Hand Writing Youre Welcome -  Discover &amp;amp; Share GIFs"/>
          <p:cNvPicPr preferRelativeResize="0"/>
          <p:nvPr/>
        </p:nvPicPr>
        <p:blipFill rotWithShape="1">
          <a:blip r:embed="rId3">
            <a:alphaModFix/>
          </a:blip>
          <a:srcRect/>
          <a:stretch/>
        </p:blipFill>
        <p:spPr>
          <a:xfrm>
            <a:off x="76200" y="1371600"/>
            <a:ext cx="1066800" cy="555625"/>
          </a:xfrm>
          <a:prstGeom prst="rect">
            <a:avLst/>
          </a:prstGeom>
          <a:noFill/>
          <a:ln>
            <a:noFill/>
          </a:ln>
        </p:spPr>
      </p:pic>
      <p:sp>
        <p:nvSpPr>
          <p:cNvPr id="990" name="Google Shape;990;p137"/>
          <p:cNvSpPr txBox="1"/>
          <p:nvPr/>
        </p:nvSpPr>
        <p:spPr>
          <a:xfrm>
            <a:off x="76200" y="3544887"/>
            <a:ext cx="8686800" cy="22463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Times New Roman"/>
              <a:buNone/>
            </a:pPr>
            <a:r>
              <a:rPr lang="en-US" sz="2600" b="0" i="0" u="none">
                <a:solidFill>
                  <a:srgbClr val="000000"/>
                </a:solidFill>
                <a:latin typeface="Times New Roman"/>
                <a:ea typeface="Times New Roman"/>
                <a:cs typeface="Times New Roman"/>
                <a:sym typeface="Times New Roman"/>
              </a:rPr>
              <a:t>2.</a:t>
            </a:r>
            <a:r>
              <a:rPr lang="en-US" sz="2600" b="1" i="0" u="none">
                <a:solidFill>
                  <a:srgbClr val="000000"/>
                </a:solidFill>
                <a:latin typeface="Times New Roman"/>
                <a:ea typeface="Times New Roman"/>
                <a:cs typeface="Times New Roman"/>
                <a:sym typeface="Times New Roman"/>
              </a:rPr>
              <a:t> </a:t>
            </a:r>
            <a:r>
              <a:rPr lang="en-US" sz="2600" b="0" i="0" u="none">
                <a:solidFill>
                  <a:schemeClr val="dk1"/>
                </a:solidFill>
                <a:latin typeface="Times New Roman"/>
                <a:ea typeface="Times New Roman"/>
                <a:cs typeface="Times New Roman"/>
                <a:sym typeface="Times New Roman"/>
              </a:rPr>
              <a:t>Các đới khí hậu thường phân hóa thành nhiều kiểu khí hậu khác nhau do lãnh thổ rất rộng, có các dãy núi và sơn nguyên cao ngăn ảnh hưởng của biển xâm nhập sâu vào nội địa, ngoài ra khí hậu còn thay đổi theo chiều cao.</a:t>
            </a:r>
            <a:endParaRPr/>
          </a:p>
          <a:p>
            <a:pPr marL="0" marR="0" lvl="0" indent="0" algn="l" rtl="0">
              <a:lnSpc>
                <a:spcPct val="100000"/>
              </a:lnSpc>
              <a:spcBef>
                <a:spcPts val="0"/>
              </a:spcBef>
              <a:spcAft>
                <a:spcPts val="0"/>
              </a:spcAft>
              <a:buNone/>
            </a:pPr>
            <a:endParaRPr sz="2600" b="0" i="0" u="none">
              <a:solidFill>
                <a:schemeClr val="dk1"/>
              </a:solidFill>
              <a:latin typeface="Times New Roman"/>
              <a:ea typeface="Times New Roman"/>
              <a:cs typeface="Times New Roman"/>
              <a:sym typeface="Times New Roman"/>
            </a:endParaRPr>
          </a:p>
        </p:txBody>
      </p:sp>
      <p:pic>
        <p:nvPicPr>
          <p:cNvPr id="991" name="Google Shape;991;p137" descr="Welcome Hand Writing Sticker - Welcome Hand Writing Youre Welcome -  Discover &amp;amp; Share GIFs"/>
          <p:cNvPicPr preferRelativeResize="0"/>
          <p:nvPr/>
        </p:nvPicPr>
        <p:blipFill rotWithShape="1">
          <a:blip r:embed="rId3">
            <a:alphaModFix/>
          </a:blip>
          <a:srcRect/>
          <a:stretch/>
        </p:blipFill>
        <p:spPr>
          <a:xfrm>
            <a:off x="76200" y="2971800"/>
            <a:ext cx="1066800" cy="57308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1"/>
                                        </p:tgtEl>
                                        <p:attrNameLst>
                                          <p:attrName>style.visibility</p:attrName>
                                        </p:attrNameLst>
                                      </p:cBhvr>
                                      <p:to>
                                        <p:strVal val="visible"/>
                                      </p:to>
                                    </p:set>
                                    <p:animEffect transition="in" filter="fade">
                                      <p:cBhvr>
                                        <p:cTn id="7" dur="500"/>
                                        <p:tgtEl>
                                          <p:spTgt spid="99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90"/>
                                        </p:tgtEl>
                                        <p:attrNameLst>
                                          <p:attrName>style.visibility</p:attrName>
                                        </p:attrNameLst>
                                      </p:cBhvr>
                                      <p:to>
                                        <p:strVal val="visible"/>
                                      </p:to>
                                    </p:set>
                                    <p:animEffect transition="in" filter="fade">
                                      <p:cBhvr>
                                        <p:cTn id="11" dur="1000"/>
                                        <p:tgtEl>
                                          <p:spTgt spid="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grpSp>
        <p:nvGrpSpPr>
          <p:cNvPr id="996" name="Google Shape;996;p138"/>
          <p:cNvGrpSpPr/>
          <p:nvPr/>
        </p:nvGrpSpPr>
        <p:grpSpPr>
          <a:xfrm>
            <a:off x="152400" y="990600"/>
            <a:ext cx="8839200" cy="5592762"/>
            <a:chOff x="2160" y="1008"/>
            <a:chExt cx="3552" cy="3238"/>
          </a:xfrm>
        </p:grpSpPr>
        <p:pic>
          <p:nvPicPr>
            <p:cNvPr id="997" name="Google Shape;997;p138" descr="KHI HAU CHAU A"/>
            <p:cNvPicPr preferRelativeResize="0"/>
            <p:nvPr/>
          </p:nvPicPr>
          <p:blipFill rotWithShape="1">
            <a:blip r:embed="rId3">
              <a:alphaModFix/>
            </a:blip>
            <a:srcRect/>
            <a:stretch/>
          </p:blipFill>
          <p:spPr>
            <a:xfrm>
              <a:off x="2160" y="1008"/>
              <a:ext cx="3552" cy="3024"/>
            </a:xfrm>
            <a:prstGeom prst="rect">
              <a:avLst/>
            </a:prstGeom>
            <a:noFill/>
            <a:ln>
              <a:noFill/>
            </a:ln>
          </p:spPr>
        </p:pic>
        <p:sp>
          <p:nvSpPr>
            <p:cNvPr id="998" name="Google Shape;998;p138"/>
            <p:cNvSpPr txBox="1"/>
            <p:nvPr/>
          </p:nvSpPr>
          <p:spPr>
            <a:xfrm>
              <a:off x="2333" y="4032"/>
              <a:ext cx="2881" cy="2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Times New Roman"/>
                <a:buNone/>
              </a:pPr>
              <a:r>
                <a:rPr lang="en-US" sz="1800" b="0" i="0" u="none">
                  <a:solidFill>
                    <a:schemeClr val="dk1"/>
                  </a:solidFill>
                  <a:latin typeface="Times New Roman"/>
                  <a:ea typeface="Times New Roman"/>
                  <a:cs typeface="Times New Roman"/>
                  <a:sym typeface="Times New Roman"/>
                </a:rPr>
                <a:t>Hình 2.1.Lược đồ các đới khí hậu châu Á</a:t>
              </a:r>
              <a:endParaRPr/>
            </a:p>
          </p:txBody>
        </p:sp>
      </p:grpSp>
      <p:sp>
        <p:nvSpPr>
          <p:cNvPr id="999" name="Google Shape;999;p138"/>
          <p:cNvSpPr/>
          <p:nvPr/>
        </p:nvSpPr>
        <p:spPr>
          <a:xfrm>
            <a:off x="6223000" y="6184900"/>
            <a:ext cx="254000" cy="114300"/>
          </a:xfrm>
          <a:custGeom>
            <a:avLst/>
            <a:gdLst/>
            <a:ahLst/>
            <a:cxnLst/>
            <a:rect l="l" t="t" r="r" b="b"/>
            <a:pathLst>
              <a:path w="160" h="72" extrusionOk="0">
                <a:moveTo>
                  <a:pt x="56" y="24"/>
                </a:moveTo>
                <a:cubicBezTo>
                  <a:pt x="86" y="16"/>
                  <a:pt x="121" y="4"/>
                  <a:pt x="152" y="24"/>
                </a:cubicBezTo>
                <a:cubicBezTo>
                  <a:pt x="160" y="29"/>
                  <a:pt x="143" y="41"/>
                  <a:pt x="136" y="48"/>
                </a:cubicBezTo>
                <a:cubicBezTo>
                  <a:pt x="120" y="64"/>
                  <a:pt x="108" y="65"/>
                  <a:pt x="88" y="72"/>
                </a:cubicBezTo>
                <a:cubicBezTo>
                  <a:pt x="80" y="69"/>
                  <a:pt x="70" y="70"/>
                  <a:pt x="64" y="64"/>
                </a:cubicBezTo>
                <a:cubicBezTo>
                  <a:pt x="0" y="0"/>
                  <a:pt x="26" y="14"/>
                  <a:pt x="56" y="24"/>
                </a:cubicBezTo>
                <a:close/>
              </a:path>
            </a:pathLst>
          </a:custGeom>
          <a:solidFill>
            <a:srgbClr val="DEC0D5"/>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000" name="Google Shape;1000;p138"/>
          <p:cNvSpPr txBox="1">
            <a:spLocks noGrp="1"/>
          </p:cNvSpPr>
          <p:nvPr>
            <p:ph type="title"/>
          </p:nvPr>
        </p:nvSpPr>
        <p:spPr>
          <a:xfrm>
            <a:off x="0" y="0"/>
            <a:ext cx="9144000" cy="1047750"/>
          </a:xfrm>
          <a:prstGeom prst="rect">
            <a:avLst/>
          </a:prstGeom>
          <a:solidFill>
            <a:srgbClr val="FEFBF8"/>
          </a:solidFill>
          <a:ln w="9525" cap="flat" cmpd="sng">
            <a:solidFill>
              <a:srgbClr val="FFFFFF"/>
            </a:solidFill>
            <a:prstDash val="solid"/>
            <a:miter lim="524288"/>
            <a:headEnd type="none" w="sm" len="sm"/>
            <a:tailEnd type="none" w="sm" len="sm"/>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0000"/>
              </a:buClr>
              <a:buSzPts val="2400"/>
              <a:buFont typeface="Times New Roman"/>
              <a:buNone/>
            </a:pPr>
            <a:r>
              <a:rPr lang="en-US" sz="2400" b="1" i="0" u="none">
                <a:solidFill>
                  <a:srgbClr val="FF0000"/>
                </a:solidFill>
                <a:latin typeface="Times New Roman"/>
                <a:ea typeface="Times New Roman"/>
                <a:cs typeface="Times New Roman"/>
                <a:sym typeface="Times New Roman"/>
              </a:rPr>
              <a:t>II. Khí hậu Châu Á phổ biến là các kiểu khí hậu gió mùa và các kiểu khí hậu lục địa</a:t>
            </a:r>
            <a:endParaRPr/>
          </a:p>
        </p:txBody>
      </p:sp>
      <p:cxnSp>
        <p:nvCxnSpPr>
          <p:cNvPr id="1001" name="Google Shape;1001;p138"/>
          <p:cNvCxnSpPr/>
          <p:nvPr/>
        </p:nvCxnSpPr>
        <p:spPr>
          <a:xfrm>
            <a:off x="7086600" y="2438400"/>
            <a:ext cx="1143000" cy="0"/>
          </a:xfrm>
          <a:prstGeom prst="straightConnector1">
            <a:avLst/>
          </a:prstGeom>
          <a:noFill/>
          <a:ln w="57150" cap="flat" cmpd="sng">
            <a:solidFill>
              <a:srgbClr val="0000FF"/>
            </a:solidFill>
            <a:prstDash val="solid"/>
            <a:miter lim="800000"/>
            <a:headEnd type="none" w="med" len="med"/>
            <a:tailEnd type="none" w="med" len="med"/>
          </a:ln>
        </p:spPr>
      </p:cxnSp>
      <p:pic>
        <p:nvPicPr>
          <p:cNvPr id="1002" name="Google Shape;1002;p138"/>
          <p:cNvPicPr preferRelativeResize="0"/>
          <p:nvPr/>
        </p:nvPicPr>
        <p:blipFill rotWithShape="1">
          <a:blip r:embed="rId4">
            <a:alphaModFix/>
          </a:blip>
          <a:srcRect/>
          <a:stretch/>
        </p:blipFill>
        <p:spPr>
          <a:xfrm>
            <a:off x="7086600" y="5046662"/>
            <a:ext cx="1219200" cy="79375"/>
          </a:xfrm>
          <a:prstGeom prst="rect">
            <a:avLst/>
          </a:prstGeom>
          <a:noFill/>
          <a:ln>
            <a:noFill/>
          </a:ln>
        </p:spPr>
      </p:pic>
      <p:cxnSp>
        <p:nvCxnSpPr>
          <p:cNvPr id="1003" name="Google Shape;1003;p138"/>
          <p:cNvCxnSpPr/>
          <p:nvPr/>
        </p:nvCxnSpPr>
        <p:spPr>
          <a:xfrm>
            <a:off x="7086600" y="3657600"/>
            <a:ext cx="1298575" cy="0"/>
          </a:xfrm>
          <a:prstGeom prst="straightConnector1">
            <a:avLst/>
          </a:prstGeom>
          <a:noFill/>
          <a:ln w="57150" cap="flat" cmpd="sng">
            <a:solidFill>
              <a:srgbClr val="0000FF"/>
            </a:solidFill>
            <a:prstDash val="solid"/>
            <a:miter lim="800000"/>
            <a:headEnd type="none" w="med" len="med"/>
            <a:tailEnd type="none" w="med" len="med"/>
          </a:ln>
        </p:spPr>
      </p:cxnSp>
      <p:cxnSp>
        <p:nvCxnSpPr>
          <p:cNvPr id="1004" name="Google Shape;1004;p138"/>
          <p:cNvCxnSpPr/>
          <p:nvPr/>
        </p:nvCxnSpPr>
        <p:spPr>
          <a:xfrm>
            <a:off x="7086600" y="2209800"/>
            <a:ext cx="1143000" cy="0"/>
          </a:xfrm>
          <a:prstGeom prst="straightConnector1">
            <a:avLst/>
          </a:prstGeom>
          <a:noFill/>
          <a:ln w="57150" cap="flat" cmpd="sng">
            <a:solidFill>
              <a:srgbClr val="FF0000"/>
            </a:solidFill>
            <a:prstDash val="solid"/>
            <a:miter lim="800000"/>
            <a:headEnd type="none" w="med" len="med"/>
            <a:tailEnd type="none" w="med" len="med"/>
          </a:ln>
        </p:spPr>
      </p:cxnSp>
      <p:pic>
        <p:nvPicPr>
          <p:cNvPr id="1005" name="Google Shape;1005;p138"/>
          <p:cNvPicPr preferRelativeResize="0"/>
          <p:nvPr/>
        </p:nvPicPr>
        <p:blipFill rotWithShape="1">
          <a:blip r:embed="rId5">
            <a:alphaModFix/>
          </a:blip>
          <a:srcRect/>
          <a:stretch/>
        </p:blipFill>
        <p:spPr>
          <a:xfrm>
            <a:off x="7086600" y="4800600"/>
            <a:ext cx="1143000" cy="76200"/>
          </a:xfrm>
          <a:prstGeom prst="rect">
            <a:avLst/>
          </a:prstGeom>
          <a:noFill/>
          <a:ln>
            <a:noFill/>
          </a:ln>
        </p:spPr>
      </p:pic>
      <p:pic>
        <p:nvPicPr>
          <p:cNvPr id="1006" name="Google Shape;1006;p138"/>
          <p:cNvPicPr preferRelativeResize="0"/>
          <p:nvPr/>
        </p:nvPicPr>
        <p:blipFill rotWithShape="1">
          <a:blip r:embed="rId5">
            <a:alphaModFix/>
          </a:blip>
          <a:srcRect/>
          <a:stretch/>
        </p:blipFill>
        <p:spPr>
          <a:xfrm>
            <a:off x="7086600" y="3886200"/>
            <a:ext cx="1219200" cy="8096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99"/>
                                        </p:tgtEl>
                                        <p:attrNameLst>
                                          <p:attrName>style.visibility</p:attrName>
                                        </p:attrNameLst>
                                      </p:cBhvr>
                                      <p:to>
                                        <p:strVal val="visible"/>
                                      </p:to>
                                    </p:set>
                                    <p:animEffect transition="in" filter="fade">
                                      <p:cBhvr>
                                        <p:cTn id="7" dur="500"/>
                                        <p:tgtEl>
                                          <p:spTgt spid="9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04"/>
                                        </p:tgtEl>
                                        <p:attrNameLst>
                                          <p:attrName>style.visibility</p:attrName>
                                        </p:attrNameLst>
                                      </p:cBhvr>
                                      <p:to>
                                        <p:strVal val="visible"/>
                                      </p:to>
                                    </p:set>
                                    <p:animEffect transition="in" filter="fade">
                                      <p:cBhvr>
                                        <p:cTn id="12" dur="1000"/>
                                        <p:tgtEl>
                                          <p:spTgt spid="1004"/>
                                        </p:tgtEl>
                                      </p:cBhvr>
                                    </p:animEffect>
                                  </p:childTnLst>
                                </p:cTn>
                              </p:par>
                              <p:par>
                                <p:cTn id="13" presetID="10" presetClass="entr" presetSubtype="0" fill="hold" nodeType="withEffect">
                                  <p:stCondLst>
                                    <p:cond delay="0"/>
                                  </p:stCondLst>
                                  <p:childTnLst>
                                    <p:set>
                                      <p:cBhvr>
                                        <p:cTn id="14" dur="1" fill="hold">
                                          <p:stCondLst>
                                            <p:cond delay="0"/>
                                          </p:stCondLst>
                                        </p:cTn>
                                        <p:tgtEl>
                                          <p:spTgt spid="1006"/>
                                        </p:tgtEl>
                                        <p:attrNameLst>
                                          <p:attrName>style.visibility</p:attrName>
                                        </p:attrNameLst>
                                      </p:cBhvr>
                                      <p:to>
                                        <p:strVal val="visible"/>
                                      </p:to>
                                    </p:set>
                                    <p:animEffect transition="in" filter="fade">
                                      <p:cBhvr>
                                        <p:cTn id="15" dur="1000"/>
                                        <p:tgtEl>
                                          <p:spTgt spid="1006"/>
                                        </p:tgtEl>
                                      </p:cBhvr>
                                    </p:animEffect>
                                  </p:childTnLst>
                                </p:cTn>
                              </p:par>
                              <p:par>
                                <p:cTn id="16" presetID="10" presetClass="entr" presetSubtype="0" fill="hold" nodeType="withEffect">
                                  <p:stCondLst>
                                    <p:cond delay="0"/>
                                  </p:stCondLst>
                                  <p:childTnLst>
                                    <p:set>
                                      <p:cBhvr>
                                        <p:cTn id="17" dur="1" fill="hold">
                                          <p:stCondLst>
                                            <p:cond delay="0"/>
                                          </p:stCondLst>
                                        </p:cTn>
                                        <p:tgtEl>
                                          <p:spTgt spid="1005"/>
                                        </p:tgtEl>
                                        <p:attrNameLst>
                                          <p:attrName>style.visibility</p:attrName>
                                        </p:attrNameLst>
                                      </p:cBhvr>
                                      <p:to>
                                        <p:strVal val="visible"/>
                                      </p:to>
                                    </p:set>
                                    <p:animEffect transition="in" filter="fade">
                                      <p:cBhvr>
                                        <p:cTn id="18" dur="1000"/>
                                        <p:tgtEl>
                                          <p:spTgt spid="100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01"/>
                                        </p:tgtEl>
                                        <p:attrNameLst>
                                          <p:attrName>style.visibility</p:attrName>
                                        </p:attrNameLst>
                                      </p:cBhvr>
                                      <p:to>
                                        <p:strVal val="visible"/>
                                      </p:to>
                                    </p:set>
                                    <p:animEffect transition="in" filter="fade">
                                      <p:cBhvr>
                                        <p:cTn id="23" dur="1000"/>
                                        <p:tgtEl>
                                          <p:spTgt spid="1001"/>
                                        </p:tgtEl>
                                      </p:cBhvr>
                                    </p:animEffect>
                                  </p:childTnLst>
                                </p:cTn>
                              </p:par>
                              <p:par>
                                <p:cTn id="24" presetID="10" presetClass="entr" presetSubtype="0" fill="hold" nodeType="withEffect">
                                  <p:stCondLst>
                                    <p:cond delay="0"/>
                                  </p:stCondLst>
                                  <p:childTnLst>
                                    <p:set>
                                      <p:cBhvr>
                                        <p:cTn id="25" dur="1" fill="hold">
                                          <p:stCondLst>
                                            <p:cond delay="0"/>
                                          </p:stCondLst>
                                        </p:cTn>
                                        <p:tgtEl>
                                          <p:spTgt spid="1003"/>
                                        </p:tgtEl>
                                        <p:attrNameLst>
                                          <p:attrName>style.visibility</p:attrName>
                                        </p:attrNameLst>
                                      </p:cBhvr>
                                      <p:to>
                                        <p:strVal val="visible"/>
                                      </p:to>
                                    </p:set>
                                    <p:animEffect transition="in" filter="fade">
                                      <p:cBhvr>
                                        <p:cTn id="26" dur="1000"/>
                                        <p:tgtEl>
                                          <p:spTgt spid="1003"/>
                                        </p:tgtEl>
                                      </p:cBhvr>
                                    </p:animEffect>
                                  </p:childTnLst>
                                </p:cTn>
                              </p:par>
                              <p:par>
                                <p:cTn id="27" presetID="10" presetClass="entr" presetSubtype="0" fill="hold" nodeType="withEffect">
                                  <p:stCondLst>
                                    <p:cond delay="0"/>
                                  </p:stCondLst>
                                  <p:childTnLst>
                                    <p:set>
                                      <p:cBhvr>
                                        <p:cTn id="28" dur="1" fill="hold">
                                          <p:stCondLst>
                                            <p:cond delay="0"/>
                                          </p:stCondLst>
                                        </p:cTn>
                                        <p:tgtEl>
                                          <p:spTgt spid="1002"/>
                                        </p:tgtEl>
                                        <p:attrNameLst>
                                          <p:attrName>style.visibility</p:attrName>
                                        </p:attrNameLst>
                                      </p:cBhvr>
                                      <p:to>
                                        <p:strVal val="visible"/>
                                      </p:to>
                                    </p:set>
                                    <p:animEffect transition="in" filter="fade">
                                      <p:cBhvr>
                                        <p:cTn id="29" dur="1000"/>
                                        <p:tgtEl>
                                          <p:spTgt spid="1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graphicFrame>
        <p:nvGraphicFramePr>
          <p:cNvPr id="1011" name="Google Shape;1011;p139"/>
          <p:cNvGraphicFramePr/>
          <p:nvPr/>
        </p:nvGraphicFramePr>
        <p:xfrm>
          <a:off x="0" y="990600"/>
          <a:ext cx="9067775" cy="5867375"/>
        </p:xfrm>
        <a:graphic>
          <a:graphicData uri="http://schemas.openxmlformats.org/drawingml/2006/table">
            <a:tbl>
              <a:tblPr>
                <a:noFill/>
                <a:tableStyleId>{6D34EFFA-05AD-443C-86E6-C39F1293297A}</a:tableStyleId>
              </a:tblPr>
              <a:tblGrid>
                <a:gridCol w="1878000"/>
                <a:gridCol w="3287700"/>
                <a:gridCol w="3902075"/>
              </a:tblGrid>
              <a:tr h="1146175">
                <a:tc>
                  <a:txBody>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txBody>
                  <a:tcPr marL="68575" marR="685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FFFFFF"/>
                        </a:buClr>
                        <a:buSzPts val="3200"/>
                        <a:buFont typeface="Times New Roman"/>
                        <a:buNone/>
                      </a:pPr>
                      <a:r>
                        <a:rPr lang="en-US" sz="3200" b="1" i="0" u="none">
                          <a:solidFill>
                            <a:srgbClr val="FFFFFF"/>
                          </a:solidFill>
                          <a:latin typeface="Times New Roman"/>
                          <a:ea typeface="Times New Roman"/>
                          <a:cs typeface="Times New Roman"/>
                          <a:sym typeface="Times New Roman"/>
                        </a:rPr>
                        <a:t>Các kiểu khí hậu gió mùa</a:t>
                      </a:r>
                      <a:endParaRPr/>
                    </a:p>
                  </a:txBody>
                  <a:tcPr marL="68575" marR="685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FFFFFF"/>
                        </a:buClr>
                        <a:buSzPts val="3200"/>
                        <a:buFont typeface="Times New Roman"/>
                        <a:buNone/>
                      </a:pPr>
                      <a:r>
                        <a:rPr lang="en-US" sz="3200" b="1" i="0" u="none">
                          <a:solidFill>
                            <a:srgbClr val="FFFFFF"/>
                          </a:solidFill>
                          <a:latin typeface="Times New Roman"/>
                          <a:ea typeface="Times New Roman"/>
                          <a:cs typeface="Times New Roman"/>
                          <a:sym typeface="Times New Roman"/>
                        </a:rPr>
                        <a:t>Các kiểu khí hậu lục địa</a:t>
                      </a:r>
                      <a:endParaRPr/>
                    </a:p>
                  </a:txBody>
                  <a:tcPr marL="68575" marR="685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r>
              <a:tr h="1617650">
                <a:tc>
                  <a:txBody>
                    <a:bodyPr/>
                    <a:lstStyle/>
                    <a:p>
                      <a:pPr marL="0" marR="0" lvl="0" indent="0" algn="l" rtl="0">
                        <a:lnSpc>
                          <a:spcPct val="100000"/>
                        </a:lnSpc>
                        <a:spcBef>
                          <a:spcPts val="0"/>
                        </a:spcBef>
                        <a:spcAft>
                          <a:spcPts val="0"/>
                        </a:spcAft>
                        <a:buClr>
                          <a:srgbClr val="000000"/>
                        </a:buClr>
                        <a:buSzPts val="3200"/>
                        <a:buFont typeface="Times New Roman"/>
                        <a:buNone/>
                      </a:pPr>
                      <a:r>
                        <a:rPr lang="en-US" sz="3200" b="0" i="0" u="none">
                          <a:solidFill>
                            <a:srgbClr val="000000"/>
                          </a:solidFill>
                          <a:latin typeface="Times New Roman"/>
                          <a:ea typeface="Times New Roman"/>
                          <a:cs typeface="Times New Roman"/>
                          <a:sym typeface="Times New Roman"/>
                        </a:rPr>
                        <a:t>Phân bố</a:t>
                      </a:r>
                      <a:endParaRPr/>
                    </a:p>
                  </a:txBody>
                  <a:tcPr marL="68575" marR="685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CDCC"/>
                    </a:solidFill>
                  </a:tcPr>
                </a:tc>
                <a:tc>
                  <a:txBody>
                    <a:bodyPr/>
                    <a:lstStyle/>
                    <a:p>
                      <a:pPr marL="0" marR="0" lvl="0" indent="0" algn="l" rtl="0">
                        <a:lnSpc>
                          <a:spcPct val="100000"/>
                        </a:lnSpc>
                        <a:spcBef>
                          <a:spcPts val="0"/>
                        </a:spcBef>
                        <a:spcAft>
                          <a:spcPts val="0"/>
                        </a:spcAft>
                        <a:buClr>
                          <a:srgbClr val="0000FF"/>
                        </a:buClr>
                        <a:buSzPts val="3200"/>
                        <a:buFont typeface="Times New Roman"/>
                        <a:buNone/>
                      </a:pPr>
                      <a:r>
                        <a:rPr lang="en-US" sz="3200" b="0" i="0" u="none">
                          <a:solidFill>
                            <a:srgbClr val="0000FF"/>
                          </a:solidFill>
                          <a:latin typeface="Times New Roman"/>
                          <a:ea typeface="Times New Roman"/>
                          <a:cs typeface="Times New Roman"/>
                          <a:sym typeface="Times New Roman"/>
                        </a:rPr>
                        <a:t>Đông Á, Đông Nam Á, Nam Á</a:t>
                      </a:r>
                      <a:endParaRPr/>
                    </a:p>
                  </a:txBody>
                  <a:tcPr marL="68575" marR="685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CDCC"/>
                    </a:solidFill>
                  </a:tcPr>
                </a:tc>
                <a:tc>
                  <a:txBody>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txBody>
                  <a:tcPr marL="68575" marR="685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CDCC"/>
                    </a:solidFill>
                  </a:tcPr>
                </a:tc>
              </a:tr>
              <a:tr h="3103550">
                <a:tc>
                  <a:txBody>
                    <a:bodyPr/>
                    <a:lstStyle/>
                    <a:p>
                      <a:pPr marL="0" marR="0" lvl="0" indent="0" algn="l" rtl="0">
                        <a:lnSpc>
                          <a:spcPct val="100000"/>
                        </a:lnSpc>
                        <a:spcBef>
                          <a:spcPts val="0"/>
                        </a:spcBef>
                        <a:spcAft>
                          <a:spcPts val="0"/>
                        </a:spcAft>
                        <a:buClr>
                          <a:srgbClr val="000000"/>
                        </a:buClr>
                        <a:buSzPts val="3200"/>
                        <a:buFont typeface="Times New Roman"/>
                        <a:buNone/>
                      </a:pPr>
                      <a:r>
                        <a:rPr lang="en-US" sz="3200" b="0" i="0" u="none">
                          <a:solidFill>
                            <a:srgbClr val="000000"/>
                          </a:solidFill>
                          <a:latin typeface="Times New Roman"/>
                          <a:ea typeface="Times New Roman"/>
                          <a:cs typeface="Times New Roman"/>
                          <a:sym typeface="Times New Roman"/>
                        </a:rPr>
                        <a:t>Đặc điểm</a:t>
                      </a:r>
                      <a:endParaRPr/>
                    </a:p>
                  </a:txBody>
                  <a:tcPr marL="68575" marR="685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E8E7"/>
                    </a:solidFill>
                  </a:tcPr>
                </a:tc>
                <a:tc>
                  <a:txBody>
                    <a:bodyPr/>
                    <a:lstStyle/>
                    <a:p>
                      <a:pPr marL="0" marR="0" lvl="0" indent="0" algn="just" rtl="0">
                        <a:lnSpc>
                          <a:spcPct val="100000"/>
                        </a:lnSpc>
                        <a:spcBef>
                          <a:spcPts val="0"/>
                        </a:spcBef>
                        <a:spcAft>
                          <a:spcPts val="0"/>
                        </a:spcAft>
                        <a:buClr>
                          <a:srgbClr val="0000FF"/>
                        </a:buClr>
                        <a:buSzPts val="3200"/>
                        <a:buFont typeface="Times New Roman"/>
                        <a:buNone/>
                      </a:pPr>
                      <a:r>
                        <a:rPr lang="en-US" sz="3200" b="0" i="0" u="none">
                          <a:solidFill>
                            <a:srgbClr val="0000FF"/>
                          </a:solidFill>
                          <a:latin typeface="Times New Roman"/>
                          <a:ea typeface="Times New Roman"/>
                          <a:cs typeface="Times New Roman"/>
                          <a:sym typeface="Times New Roman"/>
                        </a:rPr>
                        <a:t>- Mùa đông khô, lạnh, ít mưa</a:t>
                      </a:r>
                      <a:endParaRPr/>
                    </a:p>
                    <a:p>
                      <a:pPr marL="0" marR="0" lvl="0" indent="0" algn="just" rtl="0">
                        <a:lnSpc>
                          <a:spcPct val="100000"/>
                        </a:lnSpc>
                        <a:spcBef>
                          <a:spcPts val="640"/>
                        </a:spcBef>
                        <a:spcAft>
                          <a:spcPts val="0"/>
                        </a:spcAft>
                        <a:buClr>
                          <a:srgbClr val="0000FF"/>
                        </a:buClr>
                        <a:buSzPts val="3200"/>
                        <a:buFont typeface="Times New Roman"/>
                        <a:buNone/>
                      </a:pPr>
                      <a:r>
                        <a:rPr lang="en-US" sz="3200" b="0" i="0" u="none">
                          <a:solidFill>
                            <a:srgbClr val="0000FF"/>
                          </a:solidFill>
                          <a:latin typeface="Times New Roman"/>
                          <a:ea typeface="Times New Roman"/>
                          <a:cs typeface="Times New Roman"/>
                          <a:sym typeface="Times New Roman"/>
                        </a:rPr>
                        <a:t>- Mùa hạ nóng, ẩm, mưa nhiều.</a:t>
                      </a:r>
                      <a:endParaRPr/>
                    </a:p>
                    <a:p>
                      <a:pPr marL="0" marR="0" lvl="0" indent="0" algn="l" rtl="0">
                        <a:spcBef>
                          <a:spcPts val="0"/>
                        </a:spcBef>
                        <a:spcAft>
                          <a:spcPts val="0"/>
                        </a:spcAft>
                        <a:buNone/>
                      </a:pPr>
                      <a:endParaRPr sz="3200" b="0" i="0" u="none">
                        <a:solidFill>
                          <a:srgbClr val="0000FF"/>
                        </a:solidFill>
                        <a:latin typeface="Times New Roman"/>
                        <a:ea typeface="Times New Roman"/>
                        <a:cs typeface="Times New Roman"/>
                        <a:sym typeface="Times New Roman"/>
                      </a:endParaRPr>
                    </a:p>
                  </a:txBody>
                  <a:tcPr marL="68575" marR="685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E8E7"/>
                    </a:solidFill>
                  </a:tcPr>
                </a:tc>
                <a:tc>
                  <a:txBody>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txBody>
                  <a:tcPr marL="68575" marR="685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E8E7"/>
                    </a:solidFill>
                  </a:tcPr>
                </a:tc>
              </a:tr>
            </a:tbl>
          </a:graphicData>
        </a:graphic>
      </p:graphicFrame>
      <p:sp>
        <p:nvSpPr>
          <p:cNvPr id="1012" name="Google Shape;1012;p139"/>
          <p:cNvSpPr txBox="1"/>
          <p:nvPr/>
        </p:nvSpPr>
        <p:spPr>
          <a:xfrm flipH="1">
            <a:off x="0" y="66675"/>
            <a:ext cx="9144000" cy="95408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800"/>
              <a:buFont typeface="Times New Roman"/>
              <a:buNone/>
            </a:pPr>
            <a:r>
              <a:rPr lang="en-US" sz="2800" b="1" i="0" u="none">
                <a:solidFill>
                  <a:srgbClr val="FF0000"/>
                </a:solidFill>
                <a:latin typeface="Times New Roman"/>
                <a:ea typeface="Times New Roman"/>
                <a:cs typeface="Times New Roman"/>
                <a:sym typeface="Times New Roman"/>
              </a:rPr>
              <a:t>Bảng so sánh: các kiểu khí hậu gió mùa và  các kiểu khí hậu lục địa</a:t>
            </a:r>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graphicFrame>
        <p:nvGraphicFramePr>
          <p:cNvPr id="1017" name="Google Shape;1017;p140"/>
          <p:cNvGraphicFramePr/>
          <p:nvPr/>
        </p:nvGraphicFramePr>
        <p:xfrm>
          <a:off x="0" y="990600"/>
          <a:ext cx="9067775" cy="5867375"/>
        </p:xfrm>
        <a:graphic>
          <a:graphicData uri="http://schemas.openxmlformats.org/drawingml/2006/table">
            <a:tbl>
              <a:tblPr>
                <a:noFill/>
                <a:tableStyleId>{6D34EFFA-05AD-443C-86E6-C39F1293297A}</a:tableStyleId>
              </a:tblPr>
              <a:tblGrid>
                <a:gridCol w="1878000"/>
                <a:gridCol w="3287700"/>
                <a:gridCol w="3902075"/>
              </a:tblGrid>
              <a:tr h="1146175">
                <a:tc>
                  <a:txBody>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txBody>
                  <a:tcPr marL="68575" marR="685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FFFFFF"/>
                        </a:buClr>
                        <a:buSzPts val="3200"/>
                        <a:buFont typeface="Times New Roman"/>
                        <a:buNone/>
                      </a:pPr>
                      <a:r>
                        <a:rPr lang="en-US" sz="3200" b="1" i="0" u="none">
                          <a:solidFill>
                            <a:srgbClr val="FFFFFF"/>
                          </a:solidFill>
                          <a:latin typeface="Times New Roman"/>
                          <a:ea typeface="Times New Roman"/>
                          <a:cs typeface="Times New Roman"/>
                          <a:sym typeface="Times New Roman"/>
                        </a:rPr>
                        <a:t>Các kiểu khí hậu gió mùa</a:t>
                      </a:r>
                      <a:endParaRPr/>
                    </a:p>
                  </a:txBody>
                  <a:tcPr marL="68575" marR="685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FFFFFF"/>
                        </a:buClr>
                        <a:buSzPts val="3200"/>
                        <a:buFont typeface="Times New Roman"/>
                        <a:buNone/>
                      </a:pPr>
                      <a:r>
                        <a:rPr lang="en-US" sz="3200" b="1" i="0" u="none">
                          <a:solidFill>
                            <a:srgbClr val="FFFFFF"/>
                          </a:solidFill>
                          <a:latin typeface="Times New Roman"/>
                          <a:ea typeface="Times New Roman"/>
                          <a:cs typeface="Times New Roman"/>
                          <a:sym typeface="Times New Roman"/>
                        </a:rPr>
                        <a:t>Các kiểu khí hậu lục địa</a:t>
                      </a:r>
                      <a:endParaRPr/>
                    </a:p>
                  </a:txBody>
                  <a:tcPr marL="68575" marR="685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r>
              <a:tr h="1617650">
                <a:tc>
                  <a:txBody>
                    <a:bodyPr/>
                    <a:lstStyle/>
                    <a:p>
                      <a:pPr marL="0" marR="0" lvl="0" indent="0" algn="l" rtl="0">
                        <a:lnSpc>
                          <a:spcPct val="100000"/>
                        </a:lnSpc>
                        <a:spcBef>
                          <a:spcPts val="0"/>
                        </a:spcBef>
                        <a:spcAft>
                          <a:spcPts val="0"/>
                        </a:spcAft>
                        <a:buClr>
                          <a:srgbClr val="000000"/>
                        </a:buClr>
                        <a:buSzPts val="3200"/>
                        <a:buFont typeface="Times New Roman"/>
                        <a:buNone/>
                      </a:pPr>
                      <a:r>
                        <a:rPr lang="en-US" sz="3200" b="0" i="0" u="none">
                          <a:solidFill>
                            <a:srgbClr val="000000"/>
                          </a:solidFill>
                          <a:latin typeface="Times New Roman"/>
                          <a:ea typeface="Times New Roman"/>
                          <a:cs typeface="Times New Roman"/>
                          <a:sym typeface="Times New Roman"/>
                        </a:rPr>
                        <a:t>Phân bố</a:t>
                      </a:r>
                      <a:endParaRPr/>
                    </a:p>
                  </a:txBody>
                  <a:tcPr marL="68575" marR="685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CDCC"/>
                    </a:solidFill>
                  </a:tcPr>
                </a:tc>
                <a:tc>
                  <a:txBody>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txBody>
                  <a:tcPr marL="68575" marR="685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CDCC"/>
                    </a:solidFill>
                  </a:tcPr>
                </a:tc>
                <a:tc>
                  <a:txBody>
                    <a:bodyPr/>
                    <a:lstStyle/>
                    <a:p>
                      <a:pPr marL="0" marR="0" lvl="0" indent="0" algn="l" rtl="0">
                        <a:lnSpc>
                          <a:spcPct val="100000"/>
                        </a:lnSpc>
                        <a:spcBef>
                          <a:spcPts val="0"/>
                        </a:spcBef>
                        <a:spcAft>
                          <a:spcPts val="0"/>
                        </a:spcAft>
                        <a:buClr>
                          <a:srgbClr val="0000FF"/>
                        </a:buClr>
                        <a:buSzPts val="3200"/>
                        <a:buFont typeface="Times New Roman"/>
                        <a:buNone/>
                      </a:pPr>
                      <a:r>
                        <a:rPr lang="en-US" sz="3200" b="0" i="0" u="none">
                          <a:solidFill>
                            <a:srgbClr val="0000FF"/>
                          </a:solidFill>
                          <a:latin typeface="Times New Roman"/>
                          <a:ea typeface="Times New Roman"/>
                          <a:cs typeface="Times New Roman"/>
                          <a:sym typeface="Times New Roman"/>
                        </a:rPr>
                        <a:t>Vùng nội địa và khu vực Tây Nam Á</a:t>
                      </a:r>
                      <a:endParaRPr/>
                    </a:p>
                    <a:p>
                      <a:pPr marL="0" marR="0" lvl="0" indent="0" algn="l" rtl="0">
                        <a:spcBef>
                          <a:spcPts val="0"/>
                        </a:spcBef>
                        <a:spcAft>
                          <a:spcPts val="0"/>
                        </a:spcAft>
                        <a:buNone/>
                      </a:pPr>
                      <a:endParaRPr sz="3200" b="0" i="0" u="none">
                        <a:solidFill>
                          <a:srgbClr val="0000FF"/>
                        </a:solidFill>
                        <a:latin typeface="Times New Roman"/>
                        <a:ea typeface="Times New Roman"/>
                        <a:cs typeface="Times New Roman"/>
                        <a:sym typeface="Times New Roman"/>
                      </a:endParaRPr>
                    </a:p>
                  </a:txBody>
                  <a:tcPr marL="68575" marR="685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CDCC"/>
                    </a:solidFill>
                  </a:tcPr>
                </a:tc>
              </a:tr>
              <a:tr h="3103550">
                <a:tc>
                  <a:txBody>
                    <a:bodyPr/>
                    <a:lstStyle/>
                    <a:p>
                      <a:pPr marL="0" marR="0" lvl="0" indent="0" algn="l" rtl="0">
                        <a:lnSpc>
                          <a:spcPct val="100000"/>
                        </a:lnSpc>
                        <a:spcBef>
                          <a:spcPts val="0"/>
                        </a:spcBef>
                        <a:spcAft>
                          <a:spcPts val="0"/>
                        </a:spcAft>
                        <a:buClr>
                          <a:srgbClr val="000000"/>
                        </a:buClr>
                        <a:buSzPts val="3200"/>
                        <a:buFont typeface="Times New Roman"/>
                        <a:buNone/>
                      </a:pPr>
                      <a:r>
                        <a:rPr lang="en-US" sz="3200" b="0" i="0" u="none">
                          <a:solidFill>
                            <a:srgbClr val="000000"/>
                          </a:solidFill>
                          <a:latin typeface="Times New Roman"/>
                          <a:ea typeface="Times New Roman"/>
                          <a:cs typeface="Times New Roman"/>
                          <a:sym typeface="Times New Roman"/>
                        </a:rPr>
                        <a:t>Đặc điểm</a:t>
                      </a:r>
                      <a:endParaRPr/>
                    </a:p>
                  </a:txBody>
                  <a:tcPr marL="68575" marR="685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E8E7"/>
                    </a:solidFill>
                  </a:tcPr>
                </a:tc>
                <a:tc>
                  <a:txBody>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a:txBody>
                  <a:tcPr marL="68575" marR="685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E8E7"/>
                    </a:solidFill>
                  </a:tcPr>
                </a:tc>
                <a:tc>
                  <a:txBody>
                    <a:bodyPr/>
                    <a:lstStyle/>
                    <a:p>
                      <a:pPr marL="0" marR="0" lvl="0" indent="0" algn="just" rtl="0">
                        <a:lnSpc>
                          <a:spcPct val="100000"/>
                        </a:lnSpc>
                        <a:spcBef>
                          <a:spcPts val="0"/>
                        </a:spcBef>
                        <a:spcAft>
                          <a:spcPts val="0"/>
                        </a:spcAft>
                        <a:buClr>
                          <a:srgbClr val="0000FF"/>
                        </a:buClr>
                        <a:buSzPts val="3200"/>
                        <a:buFont typeface="Times New Roman"/>
                        <a:buNone/>
                      </a:pPr>
                      <a:r>
                        <a:rPr lang="en-US" sz="3200" b="0" i="0" u="none">
                          <a:solidFill>
                            <a:srgbClr val="0000FF"/>
                          </a:solidFill>
                          <a:latin typeface="Times New Roman"/>
                          <a:ea typeface="Times New Roman"/>
                          <a:cs typeface="Times New Roman"/>
                          <a:sym typeface="Times New Roman"/>
                        </a:rPr>
                        <a:t>- Mùa đông khô, lạnh</a:t>
                      </a:r>
                      <a:endParaRPr/>
                    </a:p>
                    <a:p>
                      <a:pPr marL="0" marR="0" lvl="0" indent="0" algn="just" rtl="0">
                        <a:lnSpc>
                          <a:spcPct val="100000"/>
                        </a:lnSpc>
                        <a:spcBef>
                          <a:spcPts val="640"/>
                        </a:spcBef>
                        <a:spcAft>
                          <a:spcPts val="0"/>
                        </a:spcAft>
                        <a:buClr>
                          <a:srgbClr val="0000FF"/>
                        </a:buClr>
                        <a:buSzPts val="3200"/>
                        <a:buFont typeface="Times New Roman"/>
                        <a:buNone/>
                      </a:pPr>
                      <a:r>
                        <a:rPr lang="en-US" sz="3200" b="0" i="0" u="none">
                          <a:solidFill>
                            <a:srgbClr val="0000FF"/>
                          </a:solidFill>
                          <a:latin typeface="Times New Roman"/>
                          <a:ea typeface="Times New Roman"/>
                          <a:cs typeface="Times New Roman"/>
                          <a:sym typeface="Times New Roman"/>
                        </a:rPr>
                        <a:t>- Mùa hạ khô và nóng</a:t>
                      </a:r>
                      <a:endParaRPr/>
                    </a:p>
                    <a:p>
                      <a:pPr marL="0" marR="0" lvl="0" indent="0" algn="l" rtl="0">
                        <a:spcBef>
                          <a:spcPts val="0"/>
                        </a:spcBef>
                        <a:spcAft>
                          <a:spcPts val="0"/>
                        </a:spcAft>
                        <a:buNone/>
                      </a:pPr>
                      <a:endParaRPr sz="3200" b="0" i="0" u="none">
                        <a:solidFill>
                          <a:srgbClr val="0000FF"/>
                        </a:solidFill>
                        <a:latin typeface="Times New Roman"/>
                        <a:ea typeface="Times New Roman"/>
                        <a:cs typeface="Times New Roman"/>
                        <a:sym typeface="Times New Roman"/>
                      </a:endParaRPr>
                    </a:p>
                  </a:txBody>
                  <a:tcPr marL="68575" marR="68575"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E8E7"/>
                    </a:solidFill>
                  </a:tcPr>
                </a:tc>
              </a:tr>
            </a:tbl>
          </a:graphicData>
        </a:graphic>
      </p:graphicFrame>
      <p:sp>
        <p:nvSpPr>
          <p:cNvPr id="1018" name="Google Shape;1018;p140"/>
          <p:cNvSpPr txBox="1"/>
          <p:nvPr/>
        </p:nvSpPr>
        <p:spPr>
          <a:xfrm flipH="1">
            <a:off x="0" y="66675"/>
            <a:ext cx="9144000" cy="95408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800"/>
              <a:buFont typeface="Times New Roman"/>
              <a:buNone/>
            </a:pPr>
            <a:r>
              <a:rPr lang="en-US" sz="2800" b="1" i="0" u="none">
                <a:solidFill>
                  <a:srgbClr val="FF0000"/>
                </a:solidFill>
                <a:latin typeface="Times New Roman"/>
                <a:ea typeface="Times New Roman"/>
                <a:cs typeface="Times New Roman"/>
                <a:sym typeface="Times New Roman"/>
              </a:rPr>
              <a:t>Bảng so sánh: các kiểu khí hậu gió mùa và  các kiểu khí hậu lục địa</a:t>
            </a:r>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4_Wisp">
  <a:themeElements>
    <a:clrScheme name="Wisp">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3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Wisp">
  <a:themeElements>
    <a:clrScheme name="Wisp">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2_Wisp">
  <a:themeElements>
    <a:clrScheme name="Wisp">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8_Wisp">
  <a:themeElements>
    <a:clrScheme name="Wisp">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1052</Words>
  <Application>Microsoft Office PowerPoint</Application>
  <PresentationFormat>On-screen Show (4:3)</PresentationFormat>
  <Paragraphs>116</Paragraphs>
  <Slides>23</Slides>
  <Notes>23</Notes>
  <HiddenSlides>0</HiddenSlides>
  <MMClips>0</MMClips>
  <ScaleCrop>false</ScaleCrop>
  <HeadingPairs>
    <vt:vector size="6" baseType="variant">
      <vt:variant>
        <vt:lpstr>Fonts Used</vt:lpstr>
      </vt:variant>
      <vt:variant>
        <vt:i4>4</vt:i4>
      </vt:variant>
      <vt:variant>
        <vt:lpstr>Theme</vt:lpstr>
      </vt:variant>
      <vt:variant>
        <vt:i4>16</vt:i4>
      </vt:variant>
      <vt:variant>
        <vt:lpstr>Slide Titles</vt:lpstr>
      </vt:variant>
      <vt:variant>
        <vt:i4>23</vt:i4>
      </vt:variant>
    </vt:vector>
  </HeadingPairs>
  <TitlesOfParts>
    <vt:vector size="43" baseType="lpstr">
      <vt:lpstr>Arial</vt:lpstr>
      <vt:lpstr>Noto Sans Symbols</vt:lpstr>
      <vt:lpstr>Century Gothic</vt:lpstr>
      <vt:lpstr>Times New Roman</vt:lpstr>
      <vt:lpstr>Default Design</vt:lpstr>
      <vt:lpstr>1_Default Design</vt:lpstr>
      <vt:lpstr>2_Default Design</vt:lpstr>
      <vt:lpstr>6_Wisp</vt:lpstr>
      <vt:lpstr>22_Wisp</vt:lpstr>
      <vt:lpstr>3_Default Design</vt:lpstr>
      <vt:lpstr>38_Wisp</vt:lpstr>
      <vt:lpstr>4_Default Design</vt:lpstr>
      <vt:lpstr>6_Default Design</vt:lpstr>
      <vt:lpstr>25_Default Design</vt:lpstr>
      <vt:lpstr>23_Default Design</vt:lpstr>
      <vt:lpstr>54_Wisp</vt:lpstr>
      <vt:lpstr>5_Default Design</vt:lpstr>
      <vt:lpstr>9_Default Design</vt:lpstr>
      <vt:lpstr>10_Default Design</vt:lpstr>
      <vt:lpstr>37_Default Design</vt:lpstr>
      <vt:lpstr>PowerPoint Presentation</vt:lpstr>
      <vt:lpstr>I. Khí hậu Châu Á phân hóa rất đa dạng</vt:lpstr>
      <vt:lpstr>PowerPoint Presentation</vt:lpstr>
      <vt:lpstr>PowerPoint Presentation</vt:lpstr>
      <vt:lpstr>PowerPoint Presentation</vt:lpstr>
      <vt:lpstr>PowerPoint Presentation</vt:lpstr>
      <vt:lpstr>II. Khí hậu Châu Á phổ biến là các kiểu khí hậu gió mùa và các kiểu khí hậu lục địa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Tạm biệt. Hẹn gặp lại các em ở tiết học sau nhé.</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1</cp:revision>
  <dcterms:modified xsi:type="dcterms:W3CDTF">2021-09-07T05:03:18Z</dcterms:modified>
</cp:coreProperties>
</file>